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256" r:id="rId2"/>
    <p:sldId id="259" r:id="rId3"/>
    <p:sldId id="257" r:id="rId4"/>
    <p:sldId id="260" r:id="rId5"/>
    <p:sldId id="262" r:id="rId6"/>
    <p:sldId id="263" r:id="rId7"/>
    <p:sldId id="264" r:id="rId8"/>
    <p:sldId id="265" r:id="rId9"/>
  </p:sldIdLst>
  <p:sldSz cx="9144000" cy="5143500" type="screen16x9"/>
  <p:notesSz cx="6858000" cy="9144000"/>
  <p:embeddedFontLst>
    <p:embeddedFont>
      <p:font typeface="Forte" panose="03060902040502070203" pitchFamily="66" charset="0"/>
      <p:regular r:id="rId11"/>
    </p:embeddedFont>
    <p:embeddedFont>
      <p:font typeface="Inter" panose="020B0604020202020204" charset="0"/>
      <p:regular r:id="rId12"/>
      <p:bold r:id="rId13"/>
    </p:embeddedFont>
    <p:embeddedFont>
      <p:font typeface="Jokerman" panose="04090605060D06020702" pitchFamily="82" charset="0"/>
      <p:regular r:id="rId14"/>
    </p:embeddedFont>
    <p:embeddedFont>
      <p:font typeface="Sofia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3FAA17-AEF6-4748-89E9-912E6F95A8E4}">
  <a:tblStyle styleId="{423FAA17-AEF6-4748-89E9-912E6F95A8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g1f1fcfcdca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5" name="Google Shape;2185;g1f1fcfcdca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1f1fcfcdca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9" name="Google Shape;2159;g1f1fcfcdca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06613" y="1221488"/>
            <a:ext cx="5530800" cy="17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06613" y="3027538"/>
            <a:ext cx="55308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98276" y="2231315"/>
            <a:ext cx="10171353" cy="3567483"/>
            <a:chOff x="-398276" y="2231315"/>
            <a:chExt cx="10171353" cy="3567483"/>
          </a:xfrm>
        </p:grpSpPr>
        <p:sp>
          <p:nvSpPr>
            <p:cNvPr id="12" name="Google Shape;12;p2"/>
            <p:cNvSpPr/>
            <p:nvPr/>
          </p:nvSpPr>
          <p:spPr>
            <a:xfrm>
              <a:off x="-398276" y="3819173"/>
              <a:ext cx="3098370" cy="1829079"/>
            </a:xfrm>
            <a:custGeom>
              <a:avLst/>
              <a:gdLst/>
              <a:ahLst/>
              <a:cxnLst/>
              <a:rect l="l" t="t" r="r" b="b"/>
              <a:pathLst>
                <a:path w="5153" h="3042" extrusionOk="0">
                  <a:moveTo>
                    <a:pt x="1194" y="152"/>
                  </a:moveTo>
                  <a:cubicBezTo>
                    <a:pt x="1553" y="436"/>
                    <a:pt x="1692" y="1047"/>
                    <a:pt x="2094" y="1233"/>
                  </a:cubicBezTo>
                  <a:cubicBezTo>
                    <a:pt x="2338" y="1346"/>
                    <a:pt x="2610" y="1269"/>
                    <a:pt x="2869" y="1233"/>
                  </a:cubicBezTo>
                  <a:cubicBezTo>
                    <a:pt x="3481" y="1148"/>
                    <a:pt x="4115" y="1314"/>
                    <a:pt x="4640" y="1696"/>
                  </a:cubicBezTo>
                  <a:cubicBezTo>
                    <a:pt x="4812" y="1821"/>
                    <a:pt x="4978" y="1976"/>
                    <a:pt x="5064" y="2193"/>
                  </a:cubicBezTo>
                  <a:cubicBezTo>
                    <a:pt x="5120" y="2335"/>
                    <a:pt x="5137" y="2492"/>
                    <a:pt x="5152" y="2647"/>
                  </a:cubicBezTo>
                  <a:cubicBezTo>
                    <a:pt x="5186" y="3017"/>
                    <a:pt x="107" y="3234"/>
                    <a:pt x="51" y="2807"/>
                  </a:cubicBezTo>
                  <a:cubicBezTo>
                    <a:pt x="21" y="2570"/>
                    <a:pt x="14" y="2330"/>
                    <a:pt x="8" y="2091"/>
                  </a:cubicBezTo>
                  <a:cubicBezTo>
                    <a:pt x="-4" y="1635"/>
                    <a:pt x="-14" y="1170"/>
                    <a:pt x="70" y="723"/>
                  </a:cubicBezTo>
                  <a:cubicBezTo>
                    <a:pt x="102" y="554"/>
                    <a:pt x="142" y="296"/>
                    <a:pt x="253" y="172"/>
                  </a:cubicBezTo>
                  <a:cubicBezTo>
                    <a:pt x="336" y="78"/>
                    <a:pt x="512" y="35"/>
                    <a:pt x="620" y="14"/>
                  </a:cubicBezTo>
                  <a:cubicBezTo>
                    <a:pt x="817" y="-26"/>
                    <a:pt x="1027" y="20"/>
                    <a:pt x="1194" y="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674699" y="3275925"/>
              <a:ext cx="3098377" cy="2250648"/>
            </a:xfrm>
            <a:custGeom>
              <a:avLst/>
              <a:gdLst/>
              <a:ahLst/>
              <a:cxnLst/>
              <a:rect l="l" t="t" r="r" b="b"/>
              <a:pathLst>
                <a:path w="4663" h="3816" extrusionOk="0">
                  <a:moveTo>
                    <a:pt x="3023" y="91"/>
                  </a:moveTo>
                  <a:cubicBezTo>
                    <a:pt x="2946" y="148"/>
                    <a:pt x="2885" y="234"/>
                    <a:pt x="2804" y="283"/>
                  </a:cubicBezTo>
                  <a:cubicBezTo>
                    <a:pt x="2739" y="323"/>
                    <a:pt x="2666" y="337"/>
                    <a:pt x="2597" y="365"/>
                  </a:cubicBezTo>
                  <a:cubicBezTo>
                    <a:pt x="2302" y="485"/>
                    <a:pt x="2126" y="845"/>
                    <a:pt x="2000" y="1189"/>
                  </a:cubicBezTo>
                  <a:cubicBezTo>
                    <a:pt x="1873" y="1533"/>
                    <a:pt x="1759" y="1907"/>
                    <a:pt x="1512" y="2136"/>
                  </a:cubicBezTo>
                  <a:cubicBezTo>
                    <a:pt x="1310" y="2323"/>
                    <a:pt x="1049" y="2382"/>
                    <a:pt x="802" y="2455"/>
                  </a:cubicBezTo>
                  <a:cubicBezTo>
                    <a:pt x="555" y="2527"/>
                    <a:pt x="296" y="2630"/>
                    <a:pt x="137" y="2870"/>
                  </a:cubicBezTo>
                  <a:cubicBezTo>
                    <a:pt x="-12" y="3095"/>
                    <a:pt x="-43" y="3424"/>
                    <a:pt x="59" y="3684"/>
                  </a:cubicBezTo>
                  <a:cubicBezTo>
                    <a:pt x="77" y="3729"/>
                    <a:pt x="100" y="3774"/>
                    <a:pt x="136" y="3797"/>
                  </a:cubicBezTo>
                  <a:cubicBezTo>
                    <a:pt x="169" y="3817"/>
                    <a:pt x="208" y="3817"/>
                    <a:pt x="245" y="3816"/>
                  </a:cubicBezTo>
                  <a:cubicBezTo>
                    <a:pt x="662" y="3804"/>
                    <a:pt x="1079" y="3792"/>
                    <a:pt x="1496" y="3781"/>
                  </a:cubicBezTo>
                  <a:cubicBezTo>
                    <a:pt x="1971" y="3768"/>
                    <a:pt x="2446" y="3755"/>
                    <a:pt x="2922" y="3732"/>
                  </a:cubicBezTo>
                  <a:cubicBezTo>
                    <a:pt x="3451" y="3707"/>
                    <a:pt x="3984" y="3669"/>
                    <a:pt x="4495" y="3502"/>
                  </a:cubicBezTo>
                  <a:cubicBezTo>
                    <a:pt x="4587" y="3200"/>
                    <a:pt x="4671" y="2886"/>
                    <a:pt x="4662" y="2564"/>
                  </a:cubicBezTo>
                  <a:cubicBezTo>
                    <a:pt x="4655" y="2329"/>
                    <a:pt x="4600" y="2102"/>
                    <a:pt x="4545" y="1877"/>
                  </a:cubicBezTo>
                  <a:cubicBezTo>
                    <a:pt x="4459" y="1525"/>
                    <a:pt x="4372" y="1170"/>
                    <a:pt x="4231" y="845"/>
                  </a:cubicBezTo>
                  <a:cubicBezTo>
                    <a:pt x="4115" y="576"/>
                    <a:pt x="3939" y="251"/>
                    <a:pt x="3711" y="102"/>
                  </a:cubicBezTo>
                  <a:cubicBezTo>
                    <a:pt x="3525" y="-20"/>
                    <a:pt x="3204" y="-42"/>
                    <a:pt x="302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36150" y="4658788"/>
              <a:ext cx="5953871" cy="1084624"/>
            </a:xfrm>
            <a:custGeom>
              <a:avLst/>
              <a:gdLst/>
              <a:ahLst/>
              <a:cxnLst/>
              <a:rect l="l" t="t" r="r" b="b"/>
              <a:pathLst>
                <a:path w="4481" h="1109" extrusionOk="0">
                  <a:moveTo>
                    <a:pt x="960" y="255"/>
                  </a:moveTo>
                  <a:cubicBezTo>
                    <a:pt x="1826" y="-56"/>
                    <a:pt x="2782" y="-61"/>
                    <a:pt x="3684" y="123"/>
                  </a:cubicBezTo>
                  <a:cubicBezTo>
                    <a:pt x="3961" y="180"/>
                    <a:pt x="4241" y="257"/>
                    <a:pt x="4468" y="423"/>
                  </a:cubicBezTo>
                  <a:cubicBezTo>
                    <a:pt x="4480" y="530"/>
                    <a:pt x="4484" y="637"/>
                    <a:pt x="4479" y="744"/>
                  </a:cubicBezTo>
                  <a:cubicBezTo>
                    <a:pt x="4477" y="772"/>
                    <a:pt x="4475" y="802"/>
                    <a:pt x="4457" y="823"/>
                  </a:cubicBezTo>
                  <a:cubicBezTo>
                    <a:pt x="4438" y="846"/>
                    <a:pt x="4408" y="853"/>
                    <a:pt x="4379" y="860"/>
                  </a:cubicBezTo>
                  <a:cubicBezTo>
                    <a:pt x="3381" y="1078"/>
                    <a:pt x="2344" y="1001"/>
                    <a:pt x="1326" y="1089"/>
                  </a:cubicBezTo>
                  <a:cubicBezTo>
                    <a:pt x="1183" y="1102"/>
                    <a:pt x="1040" y="1117"/>
                    <a:pt x="897" y="1103"/>
                  </a:cubicBezTo>
                  <a:cubicBezTo>
                    <a:pt x="755" y="1089"/>
                    <a:pt x="612" y="1041"/>
                    <a:pt x="507" y="943"/>
                  </a:cubicBezTo>
                  <a:cubicBezTo>
                    <a:pt x="401" y="844"/>
                    <a:pt x="-99" y="798"/>
                    <a:pt x="17" y="677"/>
                  </a:cubicBezTo>
                  <a:cubicBezTo>
                    <a:pt x="144" y="544"/>
                    <a:pt x="792" y="315"/>
                    <a:pt x="960" y="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-212998" y="3287639"/>
              <a:ext cx="828233" cy="663054"/>
              <a:chOff x="4926600" y="1636200"/>
              <a:chExt cx="637200" cy="510120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926600" y="1636200"/>
                <a:ext cx="637200" cy="510120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1417" extrusionOk="0">
                    <a:moveTo>
                      <a:pt x="47" y="950"/>
                    </a:moveTo>
                    <a:cubicBezTo>
                      <a:pt x="-16" y="853"/>
                      <a:pt x="-12" y="724"/>
                      <a:pt x="37" y="622"/>
                    </a:cubicBezTo>
                    <a:cubicBezTo>
                      <a:pt x="85" y="520"/>
                      <a:pt x="172" y="441"/>
                      <a:pt x="267" y="381"/>
                    </a:cubicBezTo>
                    <a:cubicBezTo>
                      <a:pt x="285" y="424"/>
                      <a:pt x="346" y="500"/>
                      <a:pt x="387" y="522"/>
                    </a:cubicBezTo>
                    <a:cubicBezTo>
                      <a:pt x="387" y="522"/>
                      <a:pt x="365" y="393"/>
                      <a:pt x="371" y="345"/>
                    </a:cubicBezTo>
                    <a:cubicBezTo>
                      <a:pt x="379" y="279"/>
                      <a:pt x="449" y="243"/>
                      <a:pt x="511" y="218"/>
                    </a:cubicBezTo>
                    <a:cubicBezTo>
                      <a:pt x="569" y="195"/>
                      <a:pt x="628" y="171"/>
                      <a:pt x="686" y="148"/>
                    </a:cubicBezTo>
                    <a:cubicBezTo>
                      <a:pt x="716" y="230"/>
                      <a:pt x="764" y="306"/>
                      <a:pt x="824" y="370"/>
                    </a:cubicBezTo>
                    <a:cubicBezTo>
                      <a:pt x="827" y="269"/>
                      <a:pt x="820" y="167"/>
                      <a:pt x="802" y="67"/>
                    </a:cubicBezTo>
                    <a:cubicBezTo>
                      <a:pt x="1133" y="-93"/>
                      <a:pt x="1708" y="79"/>
                      <a:pt x="1770" y="122"/>
                    </a:cubicBezTo>
                    <a:cubicBezTo>
                      <a:pt x="1708" y="340"/>
                      <a:pt x="1594" y="540"/>
                      <a:pt x="1447" y="711"/>
                    </a:cubicBezTo>
                    <a:cubicBezTo>
                      <a:pt x="1435" y="725"/>
                      <a:pt x="1420" y="741"/>
                      <a:pt x="1400" y="742"/>
                    </a:cubicBezTo>
                    <a:cubicBezTo>
                      <a:pt x="1386" y="742"/>
                      <a:pt x="1372" y="735"/>
                      <a:pt x="1360" y="728"/>
                    </a:cubicBezTo>
                    <a:cubicBezTo>
                      <a:pt x="1313" y="702"/>
                      <a:pt x="1267" y="675"/>
                      <a:pt x="1220" y="649"/>
                    </a:cubicBezTo>
                    <a:cubicBezTo>
                      <a:pt x="1253" y="704"/>
                      <a:pt x="1290" y="755"/>
                      <a:pt x="1331" y="804"/>
                    </a:cubicBezTo>
                    <a:cubicBezTo>
                      <a:pt x="1264" y="882"/>
                      <a:pt x="1189" y="952"/>
                      <a:pt x="1108" y="1015"/>
                    </a:cubicBezTo>
                    <a:cubicBezTo>
                      <a:pt x="1099" y="1021"/>
                      <a:pt x="1090" y="1028"/>
                      <a:pt x="1079" y="1030"/>
                    </a:cubicBezTo>
                    <a:cubicBezTo>
                      <a:pt x="1065" y="1031"/>
                      <a:pt x="1052" y="1024"/>
                      <a:pt x="1040" y="1016"/>
                    </a:cubicBezTo>
                    <a:cubicBezTo>
                      <a:pt x="987" y="985"/>
                      <a:pt x="935" y="953"/>
                      <a:pt x="883" y="922"/>
                    </a:cubicBezTo>
                    <a:cubicBezTo>
                      <a:pt x="934" y="981"/>
                      <a:pt x="988" y="1060"/>
                      <a:pt x="956" y="1129"/>
                    </a:cubicBezTo>
                    <a:cubicBezTo>
                      <a:pt x="943" y="1156"/>
                      <a:pt x="918" y="1176"/>
                      <a:pt x="894" y="1194"/>
                    </a:cubicBezTo>
                    <a:cubicBezTo>
                      <a:pt x="837" y="1237"/>
                      <a:pt x="780" y="1278"/>
                      <a:pt x="721" y="1317"/>
                    </a:cubicBezTo>
                    <a:cubicBezTo>
                      <a:pt x="652" y="1255"/>
                      <a:pt x="585" y="1190"/>
                      <a:pt x="521" y="1122"/>
                    </a:cubicBezTo>
                    <a:cubicBezTo>
                      <a:pt x="560" y="1212"/>
                      <a:pt x="599" y="1301"/>
                      <a:pt x="638" y="1391"/>
                    </a:cubicBezTo>
                    <a:cubicBezTo>
                      <a:pt x="517" y="1446"/>
                      <a:pt x="367" y="1408"/>
                      <a:pt x="262" y="1322"/>
                    </a:cubicBezTo>
                    <a:cubicBezTo>
                      <a:pt x="158" y="1236"/>
                      <a:pt x="120" y="1064"/>
                      <a:pt x="47" y="9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292360" y="1788480"/>
                <a:ext cx="6408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02" extrusionOk="0">
                    <a:moveTo>
                      <a:pt x="18" y="102"/>
                    </a:moveTo>
                    <a:cubicBezTo>
                      <a:pt x="13" y="102"/>
                      <a:pt x="7" y="100"/>
                      <a:pt x="3" y="95"/>
                    </a:cubicBezTo>
                    <a:cubicBezTo>
                      <a:pt x="-3" y="87"/>
                      <a:pt x="-2" y="75"/>
                      <a:pt x="6" y="68"/>
                    </a:cubicBezTo>
                    <a:cubicBezTo>
                      <a:pt x="49" y="34"/>
                      <a:pt x="100" y="10"/>
                      <a:pt x="155" y="0"/>
                    </a:cubicBezTo>
                    <a:cubicBezTo>
                      <a:pt x="166" y="-1"/>
                      <a:pt x="175" y="5"/>
                      <a:pt x="177" y="16"/>
                    </a:cubicBezTo>
                    <a:cubicBezTo>
                      <a:pt x="179" y="26"/>
                      <a:pt x="172" y="36"/>
                      <a:pt x="162" y="38"/>
                    </a:cubicBezTo>
                    <a:cubicBezTo>
                      <a:pt x="113" y="46"/>
                      <a:pt x="68" y="67"/>
                      <a:pt x="30" y="98"/>
                    </a:cubicBezTo>
                    <a:cubicBezTo>
                      <a:pt x="27" y="101"/>
                      <a:pt x="22" y="102"/>
                      <a:pt x="18" y="1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250960" y="1721520"/>
                <a:ext cx="6084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2" extrusionOk="0">
                    <a:moveTo>
                      <a:pt x="18" y="102"/>
                    </a:moveTo>
                    <a:cubicBezTo>
                      <a:pt x="11" y="102"/>
                      <a:pt x="5" y="99"/>
                      <a:pt x="1" y="92"/>
                    </a:cubicBezTo>
                    <a:cubicBezTo>
                      <a:pt x="-3" y="82"/>
                      <a:pt x="1" y="71"/>
                      <a:pt x="10" y="66"/>
                    </a:cubicBezTo>
                    <a:lnTo>
                      <a:pt x="141" y="2"/>
                    </a:lnTo>
                    <a:cubicBezTo>
                      <a:pt x="150" y="-2"/>
                      <a:pt x="161" y="1"/>
                      <a:pt x="166" y="11"/>
                    </a:cubicBezTo>
                    <a:cubicBezTo>
                      <a:pt x="171" y="20"/>
                      <a:pt x="167" y="32"/>
                      <a:pt x="157" y="36"/>
                    </a:cubicBezTo>
                    <a:lnTo>
                      <a:pt x="27" y="100"/>
                    </a:lnTo>
                    <a:cubicBezTo>
                      <a:pt x="24" y="102"/>
                      <a:pt x="21" y="102"/>
                      <a:pt x="18" y="1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134320" y="1803600"/>
                <a:ext cx="4248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5" extrusionOk="0">
                    <a:moveTo>
                      <a:pt x="19" y="105"/>
                    </a:moveTo>
                    <a:cubicBezTo>
                      <a:pt x="14" y="105"/>
                      <a:pt x="8" y="103"/>
                      <a:pt x="4" y="98"/>
                    </a:cubicBezTo>
                    <a:cubicBezTo>
                      <a:pt x="-2" y="90"/>
                      <a:pt x="-1" y="78"/>
                      <a:pt x="7" y="72"/>
                    </a:cubicBezTo>
                    <a:lnTo>
                      <a:pt x="88" y="5"/>
                    </a:lnTo>
                    <a:cubicBezTo>
                      <a:pt x="96" y="-2"/>
                      <a:pt x="108" y="-1"/>
                      <a:pt x="114" y="7"/>
                    </a:cubicBezTo>
                    <a:cubicBezTo>
                      <a:pt x="121" y="15"/>
                      <a:pt x="120" y="27"/>
                      <a:pt x="112" y="34"/>
                    </a:cubicBezTo>
                    <a:lnTo>
                      <a:pt x="31" y="101"/>
                    </a:lnTo>
                    <a:cubicBezTo>
                      <a:pt x="28" y="104"/>
                      <a:pt x="23" y="105"/>
                      <a:pt x="19" y="1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198760" y="1803960"/>
                <a:ext cx="51840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86" extrusionOk="0">
                    <a:moveTo>
                      <a:pt x="18" y="86"/>
                    </a:moveTo>
                    <a:cubicBezTo>
                      <a:pt x="11" y="86"/>
                      <a:pt x="4" y="81"/>
                      <a:pt x="1" y="74"/>
                    </a:cubicBezTo>
                    <a:cubicBezTo>
                      <a:pt x="-4" y="65"/>
                      <a:pt x="1" y="53"/>
                      <a:pt x="10" y="49"/>
                    </a:cubicBezTo>
                    <a:lnTo>
                      <a:pt x="117" y="2"/>
                    </a:lnTo>
                    <a:cubicBezTo>
                      <a:pt x="126" y="-2"/>
                      <a:pt x="137" y="2"/>
                      <a:pt x="142" y="11"/>
                    </a:cubicBezTo>
                    <a:cubicBezTo>
                      <a:pt x="146" y="21"/>
                      <a:pt x="142" y="32"/>
                      <a:pt x="132" y="37"/>
                    </a:cubicBezTo>
                    <a:lnTo>
                      <a:pt x="26" y="84"/>
                    </a:lnTo>
                    <a:cubicBezTo>
                      <a:pt x="23" y="85"/>
                      <a:pt x="21" y="86"/>
                      <a:pt x="18" y="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148360" y="1866960"/>
                <a:ext cx="52920" cy="3816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6" extrusionOk="0">
                    <a:moveTo>
                      <a:pt x="19" y="106"/>
                    </a:moveTo>
                    <a:cubicBezTo>
                      <a:pt x="13" y="106"/>
                      <a:pt x="7" y="102"/>
                      <a:pt x="3" y="97"/>
                    </a:cubicBezTo>
                    <a:cubicBezTo>
                      <a:pt x="-2" y="88"/>
                      <a:pt x="0" y="76"/>
                      <a:pt x="9" y="70"/>
                    </a:cubicBezTo>
                    <a:lnTo>
                      <a:pt x="117" y="3"/>
                    </a:lnTo>
                    <a:cubicBezTo>
                      <a:pt x="126" y="-2"/>
                      <a:pt x="138" y="0"/>
                      <a:pt x="144" y="9"/>
                    </a:cubicBezTo>
                    <a:cubicBezTo>
                      <a:pt x="149" y="18"/>
                      <a:pt x="146" y="30"/>
                      <a:pt x="137" y="35"/>
                    </a:cubicBezTo>
                    <a:lnTo>
                      <a:pt x="29" y="103"/>
                    </a:lnTo>
                    <a:cubicBezTo>
                      <a:pt x="26" y="105"/>
                      <a:pt x="23" y="106"/>
                      <a:pt x="19" y="10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246640" y="1888920"/>
                <a:ext cx="32040" cy="24840"/>
              </a:xfrm>
              <a:custGeom>
                <a:avLst/>
                <a:gdLst/>
                <a:ahLst/>
                <a:cxnLst/>
                <a:rect l="l" t="t" r="r" b="b"/>
                <a:pathLst>
                  <a:path w="89" h="69" extrusionOk="0">
                    <a:moveTo>
                      <a:pt x="19" y="69"/>
                    </a:moveTo>
                    <a:cubicBezTo>
                      <a:pt x="12" y="69"/>
                      <a:pt x="6" y="66"/>
                      <a:pt x="2" y="60"/>
                    </a:cubicBezTo>
                    <a:cubicBezTo>
                      <a:pt x="-3" y="52"/>
                      <a:pt x="0" y="40"/>
                      <a:pt x="9" y="34"/>
                    </a:cubicBezTo>
                    <a:lnTo>
                      <a:pt x="60" y="2"/>
                    </a:lnTo>
                    <a:cubicBezTo>
                      <a:pt x="69" y="-3"/>
                      <a:pt x="80" y="0"/>
                      <a:pt x="86" y="8"/>
                    </a:cubicBezTo>
                    <a:cubicBezTo>
                      <a:pt x="91" y="17"/>
                      <a:pt x="89" y="29"/>
                      <a:pt x="80" y="35"/>
                    </a:cubicBezTo>
                    <a:lnTo>
                      <a:pt x="29" y="67"/>
                    </a:lnTo>
                    <a:cubicBezTo>
                      <a:pt x="25" y="69"/>
                      <a:pt x="22" y="69"/>
                      <a:pt x="19" y="6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297760" y="1916280"/>
                <a:ext cx="561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7" extrusionOk="0">
                    <a:moveTo>
                      <a:pt x="18" y="117"/>
                    </a:moveTo>
                    <a:cubicBezTo>
                      <a:pt x="12" y="117"/>
                      <a:pt x="6" y="115"/>
                      <a:pt x="2" y="109"/>
                    </a:cubicBezTo>
                    <a:cubicBezTo>
                      <a:pt x="-3" y="100"/>
                      <a:pt x="-1" y="89"/>
                      <a:pt x="8" y="83"/>
                    </a:cubicBezTo>
                    <a:lnTo>
                      <a:pt x="126" y="3"/>
                    </a:lnTo>
                    <a:cubicBezTo>
                      <a:pt x="135" y="-3"/>
                      <a:pt x="146" y="-1"/>
                      <a:pt x="152" y="8"/>
                    </a:cubicBezTo>
                    <a:cubicBezTo>
                      <a:pt x="158" y="16"/>
                      <a:pt x="156" y="28"/>
                      <a:pt x="147" y="34"/>
                    </a:cubicBezTo>
                    <a:lnTo>
                      <a:pt x="29" y="114"/>
                    </a:lnTo>
                    <a:cubicBezTo>
                      <a:pt x="26" y="116"/>
                      <a:pt x="22" y="117"/>
                      <a:pt x="18" y="1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415480" y="1753920"/>
                <a:ext cx="421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5" extrusionOk="0">
                    <a:moveTo>
                      <a:pt x="18" y="95"/>
                    </a:moveTo>
                    <a:cubicBezTo>
                      <a:pt x="11" y="95"/>
                      <a:pt x="4" y="91"/>
                      <a:pt x="1" y="84"/>
                    </a:cubicBezTo>
                    <a:cubicBezTo>
                      <a:pt x="-3" y="75"/>
                      <a:pt x="1" y="63"/>
                      <a:pt x="10" y="59"/>
                    </a:cubicBezTo>
                    <a:cubicBezTo>
                      <a:pt x="38" y="46"/>
                      <a:pt x="63" y="28"/>
                      <a:pt x="84" y="6"/>
                    </a:cubicBezTo>
                    <a:cubicBezTo>
                      <a:pt x="91" y="-1"/>
                      <a:pt x="103" y="-2"/>
                      <a:pt x="111" y="6"/>
                    </a:cubicBezTo>
                    <a:cubicBezTo>
                      <a:pt x="119" y="13"/>
                      <a:pt x="119" y="25"/>
                      <a:pt x="111" y="33"/>
                    </a:cubicBezTo>
                    <a:cubicBezTo>
                      <a:pt x="87" y="58"/>
                      <a:pt x="58" y="78"/>
                      <a:pt x="26" y="93"/>
                    </a:cubicBezTo>
                    <a:cubicBezTo>
                      <a:pt x="24" y="95"/>
                      <a:pt x="21" y="95"/>
                      <a:pt x="18" y="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97840" y="1689120"/>
                <a:ext cx="47880" cy="2268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63" extrusionOk="0">
                    <a:moveTo>
                      <a:pt x="19" y="63"/>
                    </a:moveTo>
                    <a:cubicBezTo>
                      <a:pt x="9" y="63"/>
                      <a:pt x="1" y="56"/>
                      <a:pt x="0" y="45"/>
                    </a:cubicBezTo>
                    <a:cubicBezTo>
                      <a:pt x="0" y="35"/>
                      <a:pt x="8" y="26"/>
                      <a:pt x="18" y="25"/>
                    </a:cubicBezTo>
                    <a:cubicBezTo>
                      <a:pt x="48" y="24"/>
                      <a:pt x="78" y="16"/>
                      <a:pt x="105" y="2"/>
                    </a:cubicBezTo>
                    <a:cubicBezTo>
                      <a:pt x="114" y="-2"/>
                      <a:pt x="126" y="1"/>
                      <a:pt x="131" y="11"/>
                    </a:cubicBezTo>
                    <a:cubicBezTo>
                      <a:pt x="135" y="20"/>
                      <a:pt x="132" y="31"/>
                      <a:pt x="122" y="36"/>
                    </a:cubicBezTo>
                    <a:cubicBezTo>
                      <a:pt x="91" y="52"/>
                      <a:pt x="56" y="62"/>
                      <a:pt x="20" y="63"/>
                    </a:cubicBezTo>
                    <a:lnTo>
                      <a:pt x="19" y="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306400" y="1656720"/>
                <a:ext cx="352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98" h="58" extrusionOk="0">
                    <a:moveTo>
                      <a:pt x="18" y="58"/>
                    </a:moveTo>
                    <a:cubicBezTo>
                      <a:pt x="10" y="58"/>
                      <a:pt x="2" y="53"/>
                      <a:pt x="0" y="45"/>
                    </a:cubicBezTo>
                    <a:cubicBezTo>
                      <a:pt x="-3" y="35"/>
                      <a:pt x="2" y="24"/>
                      <a:pt x="12" y="21"/>
                    </a:cubicBezTo>
                    <a:lnTo>
                      <a:pt x="73" y="1"/>
                    </a:lnTo>
                    <a:cubicBezTo>
                      <a:pt x="83" y="-2"/>
                      <a:pt x="94" y="3"/>
                      <a:pt x="97" y="13"/>
                    </a:cubicBezTo>
                    <a:cubicBezTo>
                      <a:pt x="100" y="23"/>
                      <a:pt x="95" y="34"/>
                      <a:pt x="85" y="37"/>
                    </a:cubicBezTo>
                    <a:lnTo>
                      <a:pt x="24" y="57"/>
                    </a:lnTo>
                    <a:cubicBezTo>
                      <a:pt x="22" y="58"/>
                      <a:pt x="20" y="58"/>
                      <a:pt x="18" y="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094360" y="177552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20" y="74"/>
                    </a:moveTo>
                    <a:cubicBezTo>
                      <a:pt x="14" y="74"/>
                      <a:pt x="8" y="71"/>
                      <a:pt x="4" y="65"/>
                    </a:cubicBezTo>
                    <a:cubicBezTo>
                      <a:pt x="-2" y="56"/>
                      <a:pt x="1" y="44"/>
                      <a:pt x="10" y="39"/>
                    </a:cubicBezTo>
                    <a:lnTo>
                      <a:pt x="67" y="3"/>
                    </a:lnTo>
                    <a:cubicBezTo>
                      <a:pt x="76" y="-3"/>
                      <a:pt x="88" y="0"/>
                      <a:pt x="93" y="8"/>
                    </a:cubicBezTo>
                    <a:cubicBezTo>
                      <a:pt x="99" y="17"/>
                      <a:pt x="96" y="29"/>
                      <a:pt x="87" y="35"/>
                    </a:cubicBezTo>
                    <a:lnTo>
                      <a:pt x="30" y="71"/>
                    </a:lnTo>
                    <a:cubicBezTo>
                      <a:pt x="27" y="73"/>
                      <a:pt x="23" y="74"/>
                      <a:pt x="20" y="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973760" y="1857600"/>
                <a:ext cx="5184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34" extrusionOk="0">
                    <a:moveTo>
                      <a:pt x="20" y="134"/>
                    </a:moveTo>
                    <a:cubicBezTo>
                      <a:pt x="15" y="134"/>
                      <a:pt x="11" y="132"/>
                      <a:pt x="7" y="129"/>
                    </a:cubicBezTo>
                    <a:cubicBezTo>
                      <a:pt x="-1" y="122"/>
                      <a:pt x="-2" y="110"/>
                      <a:pt x="5" y="102"/>
                    </a:cubicBezTo>
                    <a:cubicBezTo>
                      <a:pt x="37" y="65"/>
                      <a:pt x="74" y="31"/>
                      <a:pt x="114" y="3"/>
                    </a:cubicBezTo>
                    <a:cubicBezTo>
                      <a:pt x="123" y="-3"/>
                      <a:pt x="135" y="0"/>
                      <a:pt x="141" y="8"/>
                    </a:cubicBezTo>
                    <a:cubicBezTo>
                      <a:pt x="147" y="17"/>
                      <a:pt x="145" y="29"/>
                      <a:pt x="136" y="35"/>
                    </a:cubicBezTo>
                    <a:cubicBezTo>
                      <a:pt x="98" y="61"/>
                      <a:pt x="64" y="92"/>
                      <a:pt x="34" y="127"/>
                    </a:cubicBezTo>
                    <a:cubicBezTo>
                      <a:pt x="30" y="131"/>
                      <a:pt x="25" y="134"/>
                      <a:pt x="20" y="1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064480" y="1857960"/>
                <a:ext cx="3816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95" extrusionOk="0">
                    <a:moveTo>
                      <a:pt x="19" y="95"/>
                    </a:moveTo>
                    <a:cubicBezTo>
                      <a:pt x="13" y="95"/>
                      <a:pt x="8" y="93"/>
                      <a:pt x="4" y="88"/>
                    </a:cubicBezTo>
                    <a:cubicBezTo>
                      <a:pt x="-2" y="80"/>
                      <a:pt x="-1" y="68"/>
                      <a:pt x="7" y="62"/>
                    </a:cubicBezTo>
                    <a:lnTo>
                      <a:pt x="76" y="4"/>
                    </a:lnTo>
                    <a:cubicBezTo>
                      <a:pt x="84" y="-2"/>
                      <a:pt x="96" y="-1"/>
                      <a:pt x="103" y="7"/>
                    </a:cubicBezTo>
                    <a:cubicBezTo>
                      <a:pt x="109" y="15"/>
                      <a:pt x="108" y="27"/>
                      <a:pt x="100" y="34"/>
                    </a:cubicBezTo>
                    <a:lnTo>
                      <a:pt x="31" y="91"/>
                    </a:lnTo>
                    <a:cubicBezTo>
                      <a:pt x="27" y="94"/>
                      <a:pt x="23" y="95"/>
                      <a:pt x="19" y="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025600" y="1976760"/>
                <a:ext cx="4644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05" extrusionOk="0">
                    <a:moveTo>
                      <a:pt x="19" y="105"/>
                    </a:moveTo>
                    <a:cubicBezTo>
                      <a:pt x="13" y="105"/>
                      <a:pt x="6" y="101"/>
                      <a:pt x="3" y="95"/>
                    </a:cubicBezTo>
                    <a:cubicBezTo>
                      <a:pt x="-2" y="85"/>
                      <a:pt x="2" y="74"/>
                      <a:pt x="11" y="69"/>
                    </a:cubicBezTo>
                    <a:cubicBezTo>
                      <a:pt x="43" y="53"/>
                      <a:pt x="71" y="32"/>
                      <a:pt x="96" y="6"/>
                    </a:cubicBezTo>
                    <a:cubicBezTo>
                      <a:pt x="104" y="-2"/>
                      <a:pt x="116" y="-2"/>
                      <a:pt x="123" y="6"/>
                    </a:cubicBezTo>
                    <a:cubicBezTo>
                      <a:pt x="131" y="13"/>
                      <a:pt x="131" y="25"/>
                      <a:pt x="124" y="32"/>
                    </a:cubicBezTo>
                    <a:cubicBezTo>
                      <a:pt x="96" y="61"/>
                      <a:pt x="64" y="85"/>
                      <a:pt x="28" y="103"/>
                    </a:cubicBezTo>
                    <a:cubicBezTo>
                      <a:pt x="25" y="105"/>
                      <a:pt x="22" y="105"/>
                      <a:pt x="19" y="1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147640" y="1992960"/>
                <a:ext cx="216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60" h="58" extrusionOk="0">
                    <a:moveTo>
                      <a:pt x="19" y="58"/>
                    </a:moveTo>
                    <a:cubicBezTo>
                      <a:pt x="14" y="58"/>
                      <a:pt x="8" y="55"/>
                      <a:pt x="4" y="51"/>
                    </a:cubicBezTo>
                    <a:cubicBezTo>
                      <a:pt x="-2" y="43"/>
                      <a:pt x="-1" y="31"/>
                      <a:pt x="7" y="24"/>
                    </a:cubicBezTo>
                    <a:lnTo>
                      <a:pt x="30" y="5"/>
                    </a:lnTo>
                    <a:cubicBezTo>
                      <a:pt x="38" y="-2"/>
                      <a:pt x="50" y="-1"/>
                      <a:pt x="57" y="8"/>
                    </a:cubicBezTo>
                    <a:cubicBezTo>
                      <a:pt x="63" y="16"/>
                      <a:pt x="62" y="28"/>
                      <a:pt x="54" y="34"/>
                    </a:cubicBezTo>
                    <a:lnTo>
                      <a:pt x="31" y="53"/>
                    </a:lnTo>
                    <a:cubicBezTo>
                      <a:pt x="28" y="56"/>
                      <a:pt x="23" y="58"/>
                      <a:pt x="19" y="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100120" y="1936800"/>
                <a:ext cx="50760" cy="4068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13" extrusionOk="0">
                    <a:moveTo>
                      <a:pt x="19" y="113"/>
                    </a:moveTo>
                    <a:cubicBezTo>
                      <a:pt x="13" y="113"/>
                      <a:pt x="8" y="111"/>
                      <a:pt x="4" y="106"/>
                    </a:cubicBezTo>
                    <a:cubicBezTo>
                      <a:pt x="-2" y="97"/>
                      <a:pt x="0" y="85"/>
                      <a:pt x="8" y="79"/>
                    </a:cubicBezTo>
                    <a:lnTo>
                      <a:pt x="111" y="4"/>
                    </a:lnTo>
                    <a:cubicBezTo>
                      <a:pt x="119" y="-2"/>
                      <a:pt x="131" y="-1"/>
                      <a:pt x="137" y="8"/>
                    </a:cubicBezTo>
                    <a:cubicBezTo>
                      <a:pt x="144" y="16"/>
                      <a:pt x="142" y="28"/>
                      <a:pt x="133" y="34"/>
                    </a:cubicBezTo>
                    <a:lnTo>
                      <a:pt x="30" y="110"/>
                    </a:lnTo>
                    <a:cubicBezTo>
                      <a:pt x="27" y="112"/>
                      <a:pt x="23" y="113"/>
                      <a:pt x="19" y="11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189760" y="2014200"/>
                <a:ext cx="32040" cy="2916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1" extrusionOk="0">
                    <a:moveTo>
                      <a:pt x="18" y="81"/>
                    </a:moveTo>
                    <a:cubicBezTo>
                      <a:pt x="13" y="81"/>
                      <a:pt x="7" y="79"/>
                      <a:pt x="4" y="75"/>
                    </a:cubicBezTo>
                    <a:cubicBezTo>
                      <a:pt x="-3" y="66"/>
                      <a:pt x="-2" y="54"/>
                      <a:pt x="6" y="48"/>
                    </a:cubicBezTo>
                    <a:lnTo>
                      <a:pt x="58" y="5"/>
                    </a:lnTo>
                    <a:cubicBezTo>
                      <a:pt x="66" y="-2"/>
                      <a:pt x="78" y="-1"/>
                      <a:pt x="85" y="7"/>
                    </a:cubicBezTo>
                    <a:cubicBezTo>
                      <a:pt x="91" y="15"/>
                      <a:pt x="90" y="27"/>
                      <a:pt x="82" y="34"/>
                    </a:cubicBezTo>
                    <a:lnTo>
                      <a:pt x="30" y="77"/>
                    </a:lnTo>
                    <a:cubicBezTo>
                      <a:pt x="27" y="80"/>
                      <a:pt x="22" y="81"/>
                      <a:pt x="18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061600" y="2076480"/>
                <a:ext cx="29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83" h="43" extrusionOk="0">
                    <a:moveTo>
                      <a:pt x="20" y="43"/>
                    </a:moveTo>
                    <a:cubicBezTo>
                      <a:pt x="11" y="43"/>
                      <a:pt x="3" y="37"/>
                      <a:pt x="1" y="27"/>
                    </a:cubicBezTo>
                    <a:cubicBezTo>
                      <a:pt x="0" y="17"/>
                      <a:pt x="7" y="7"/>
                      <a:pt x="18" y="6"/>
                    </a:cubicBezTo>
                    <a:lnTo>
                      <a:pt x="61" y="0"/>
                    </a:lnTo>
                    <a:cubicBezTo>
                      <a:pt x="72" y="-2"/>
                      <a:pt x="81" y="5"/>
                      <a:pt x="83" y="16"/>
                    </a:cubicBezTo>
                    <a:cubicBezTo>
                      <a:pt x="84" y="26"/>
                      <a:pt x="77" y="36"/>
                      <a:pt x="66" y="37"/>
                    </a:cubicBezTo>
                    <a:lnTo>
                      <a:pt x="23" y="43"/>
                    </a:lnTo>
                    <a:cubicBezTo>
                      <a:pt x="22" y="43"/>
                      <a:pt x="21" y="43"/>
                      <a:pt x="20" y="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990320" y="1945800"/>
                <a:ext cx="2772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7" h="60" extrusionOk="0">
                    <a:moveTo>
                      <a:pt x="19" y="60"/>
                    </a:moveTo>
                    <a:cubicBezTo>
                      <a:pt x="13" y="60"/>
                      <a:pt x="6" y="57"/>
                      <a:pt x="3" y="51"/>
                    </a:cubicBezTo>
                    <a:cubicBezTo>
                      <a:pt x="-2" y="42"/>
                      <a:pt x="1" y="30"/>
                      <a:pt x="10" y="25"/>
                    </a:cubicBezTo>
                    <a:lnTo>
                      <a:pt x="49" y="2"/>
                    </a:lnTo>
                    <a:cubicBezTo>
                      <a:pt x="59" y="-3"/>
                      <a:pt x="70" y="0"/>
                      <a:pt x="75" y="10"/>
                    </a:cubicBezTo>
                    <a:cubicBezTo>
                      <a:pt x="81" y="19"/>
                      <a:pt x="77" y="30"/>
                      <a:pt x="68" y="35"/>
                    </a:cubicBezTo>
                    <a:lnTo>
                      <a:pt x="29" y="58"/>
                    </a:lnTo>
                    <a:cubicBezTo>
                      <a:pt x="26" y="60"/>
                      <a:pt x="22" y="60"/>
                      <a:pt x="19" y="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423040" y="1833120"/>
                <a:ext cx="3024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19" y="77"/>
                    </a:moveTo>
                    <a:cubicBezTo>
                      <a:pt x="13" y="77"/>
                      <a:pt x="8" y="74"/>
                      <a:pt x="4" y="70"/>
                    </a:cubicBezTo>
                    <a:cubicBezTo>
                      <a:pt x="-3" y="62"/>
                      <a:pt x="-2" y="50"/>
                      <a:pt x="7" y="43"/>
                    </a:cubicBezTo>
                    <a:lnTo>
                      <a:pt x="53" y="5"/>
                    </a:lnTo>
                    <a:cubicBezTo>
                      <a:pt x="61" y="-2"/>
                      <a:pt x="73" y="-1"/>
                      <a:pt x="79" y="7"/>
                    </a:cubicBezTo>
                    <a:cubicBezTo>
                      <a:pt x="86" y="15"/>
                      <a:pt x="85" y="27"/>
                      <a:pt x="77" y="34"/>
                    </a:cubicBezTo>
                    <a:lnTo>
                      <a:pt x="31" y="72"/>
                    </a:lnTo>
                    <a:cubicBezTo>
                      <a:pt x="27" y="75"/>
                      <a:pt x="23" y="77"/>
                      <a:pt x="19" y="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2269061" y="4546868"/>
              <a:ext cx="378387" cy="988150"/>
              <a:chOff x="7474680" y="911160"/>
              <a:chExt cx="151920" cy="396720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7534080" y="1011600"/>
                <a:ext cx="92520" cy="29628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823" extrusionOk="0">
                    <a:moveTo>
                      <a:pt x="96" y="262"/>
                    </a:moveTo>
                    <a:cubicBezTo>
                      <a:pt x="123" y="370"/>
                      <a:pt x="151" y="495"/>
                      <a:pt x="131" y="617"/>
                    </a:cubicBezTo>
                    <a:cubicBezTo>
                      <a:pt x="129" y="632"/>
                      <a:pt x="126" y="647"/>
                      <a:pt x="123" y="661"/>
                    </a:cubicBezTo>
                    <a:cubicBezTo>
                      <a:pt x="115" y="697"/>
                      <a:pt x="109" y="731"/>
                      <a:pt x="111" y="766"/>
                    </a:cubicBezTo>
                    <a:cubicBezTo>
                      <a:pt x="112" y="782"/>
                      <a:pt x="116" y="793"/>
                      <a:pt x="123" y="798"/>
                    </a:cubicBezTo>
                    <a:cubicBezTo>
                      <a:pt x="128" y="801"/>
                      <a:pt x="134" y="802"/>
                      <a:pt x="143" y="803"/>
                    </a:cubicBezTo>
                    <a:cubicBezTo>
                      <a:pt x="143" y="803"/>
                      <a:pt x="144" y="803"/>
                      <a:pt x="145" y="803"/>
                    </a:cubicBezTo>
                    <a:cubicBezTo>
                      <a:pt x="179" y="803"/>
                      <a:pt x="213" y="781"/>
                      <a:pt x="227" y="750"/>
                    </a:cubicBezTo>
                    <a:cubicBezTo>
                      <a:pt x="240" y="722"/>
                      <a:pt x="237" y="688"/>
                      <a:pt x="236" y="659"/>
                    </a:cubicBezTo>
                    <a:cubicBezTo>
                      <a:pt x="225" y="489"/>
                      <a:pt x="211" y="308"/>
                      <a:pt x="159" y="137"/>
                    </a:cubicBezTo>
                    <a:cubicBezTo>
                      <a:pt x="153" y="118"/>
                      <a:pt x="147" y="98"/>
                      <a:pt x="135" y="82"/>
                    </a:cubicBezTo>
                    <a:cubicBezTo>
                      <a:pt x="112" y="51"/>
                      <a:pt x="74" y="36"/>
                      <a:pt x="30" y="22"/>
                    </a:cubicBezTo>
                    <a:cubicBezTo>
                      <a:pt x="25" y="33"/>
                      <a:pt x="20" y="63"/>
                      <a:pt x="20" y="71"/>
                    </a:cubicBezTo>
                    <a:cubicBezTo>
                      <a:pt x="22" y="79"/>
                      <a:pt x="27" y="86"/>
                      <a:pt x="33" y="95"/>
                    </a:cubicBezTo>
                    <a:cubicBezTo>
                      <a:pt x="37" y="99"/>
                      <a:pt x="40" y="104"/>
                      <a:pt x="43" y="109"/>
                    </a:cubicBezTo>
                    <a:cubicBezTo>
                      <a:pt x="69" y="153"/>
                      <a:pt x="82" y="204"/>
                      <a:pt x="94" y="253"/>
                    </a:cubicBezTo>
                    <a:lnTo>
                      <a:pt x="96" y="262"/>
                    </a:lnTo>
                    <a:moveTo>
                      <a:pt x="145" y="823"/>
                    </a:moveTo>
                    <a:cubicBezTo>
                      <a:pt x="144" y="823"/>
                      <a:pt x="143" y="823"/>
                      <a:pt x="143" y="823"/>
                    </a:cubicBezTo>
                    <a:cubicBezTo>
                      <a:pt x="130" y="823"/>
                      <a:pt x="119" y="820"/>
                      <a:pt x="112" y="815"/>
                    </a:cubicBezTo>
                    <a:cubicBezTo>
                      <a:pt x="99" y="806"/>
                      <a:pt x="92" y="790"/>
                      <a:pt x="90" y="767"/>
                    </a:cubicBezTo>
                    <a:cubicBezTo>
                      <a:pt x="88" y="730"/>
                      <a:pt x="95" y="693"/>
                      <a:pt x="103" y="657"/>
                    </a:cubicBezTo>
                    <a:cubicBezTo>
                      <a:pt x="106" y="643"/>
                      <a:pt x="109" y="628"/>
                      <a:pt x="111" y="614"/>
                    </a:cubicBezTo>
                    <a:cubicBezTo>
                      <a:pt x="130" y="496"/>
                      <a:pt x="103" y="373"/>
                      <a:pt x="76" y="267"/>
                    </a:cubicBezTo>
                    <a:lnTo>
                      <a:pt x="74" y="258"/>
                    </a:lnTo>
                    <a:cubicBezTo>
                      <a:pt x="62" y="210"/>
                      <a:pt x="50" y="161"/>
                      <a:pt x="25" y="119"/>
                    </a:cubicBezTo>
                    <a:cubicBezTo>
                      <a:pt x="23" y="115"/>
                      <a:pt x="20" y="111"/>
                      <a:pt x="17" y="107"/>
                    </a:cubicBezTo>
                    <a:cubicBezTo>
                      <a:pt x="10" y="97"/>
                      <a:pt x="2" y="88"/>
                      <a:pt x="0" y="74"/>
                    </a:cubicBezTo>
                    <a:cubicBezTo>
                      <a:pt x="-1" y="67"/>
                      <a:pt x="5" y="15"/>
                      <a:pt x="18" y="4"/>
                    </a:cubicBezTo>
                    <a:cubicBezTo>
                      <a:pt x="22" y="0"/>
                      <a:pt x="26" y="-1"/>
                      <a:pt x="31" y="1"/>
                    </a:cubicBezTo>
                    <a:cubicBezTo>
                      <a:pt x="69" y="13"/>
                      <a:pt x="122" y="29"/>
                      <a:pt x="152" y="70"/>
                    </a:cubicBezTo>
                    <a:cubicBezTo>
                      <a:pt x="165" y="89"/>
                      <a:pt x="172" y="111"/>
                      <a:pt x="179" y="132"/>
                    </a:cubicBezTo>
                    <a:cubicBezTo>
                      <a:pt x="231" y="304"/>
                      <a:pt x="246" y="486"/>
                      <a:pt x="256" y="658"/>
                    </a:cubicBezTo>
                    <a:cubicBezTo>
                      <a:pt x="258" y="688"/>
                      <a:pt x="260" y="726"/>
                      <a:pt x="246" y="758"/>
                    </a:cubicBezTo>
                    <a:cubicBezTo>
                      <a:pt x="228" y="797"/>
                      <a:pt x="187" y="823"/>
                      <a:pt x="145" y="8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569720" y="1047600"/>
                <a:ext cx="27360" cy="94320"/>
              </a:xfrm>
              <a:custGeom>
                <a:avLst/>
                <a:gdLst/>
                <a:ahLst/>
                <a:cxnLst/>
                <a:rect l="l" t="t" r="r" b="b"/>
                <a:pathLst>
                  <a:path w="76" h="262" extrusionOk="0">
                    <a:moveTo>
                      <a:pt x="65" y="262"/>
                    </a:moveTo>
                    <a:lnTo>
                      <a:pt x="65" y="262"/>
                    </a:lnTo>
                    <a:cubicBezTo>
                      <a:pt x="60" y="262"/>
                      <a:pt x="55" y="257"/>
                      <a:pt x="55" y="251"/>
                    </a:cubicBezTo>
                    <a:cubicBezTo>
                      <a:pt x="55" y="170"/>
                      <a:pt x="36" y="88"/>
                      <a:pt x="1" y="15"/>
                    </a:cubicBezTo>
                    <a:cubicBezTo>
                      <a:pt x="-2" y="9"/>
                      <a:pt x="0" y="3"/>
                      <a:pt x="5" y="1"/>
                    </a:cubicBezTo>
                    <a:cubicBezTo>
                      <a:pt x="11" y="-2"/>
                      <a:pt x="17" y="0"/>
                      <a:pt x="19" y="6"/>
                    </a:cubicBezTo>
                    <a:cubicBezTo>
                      <a:pt x="56" y="82"/>
                      <a:pt x="76" y="167"/>
                      <a:pt x="76" y="251"/>
                    </a:cubicBezTo>
                    <a:cubicBezTo>
                      <a:pt x="76" y="257"/>
                      <a:pt x="71" y="262"/>
                      <a:pt x="65" y="2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474680" y="911160"/>
                <a:ext cx="138240" cy="15876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41" extrusionOk="0">
                    <a:moveTo>
                      <a:pt x="59" y="48"/>
                    </a:moveTo>
                    <a:cubicBezTo>
                      <a:pt x="79" y="28"/>
                      <a:pt x="102" y="11"/>
                      <a:pt x="129" y="4"/>
                    </a:cubicBezTo>
                    <a:cubicBezTo>
                      <a:pt x="171" y="-7"/>
                      <a:pt x="215" y="8"/>
                      <a:pt x="249" y="34"/>
                    </a:cubicBezTo>
                    <a:cubicBezTo>
                      <a:pt x="283" y="60"/>
                      <a:pt x="308" y="96"/>
                      <a:pt x="331" y="131"/>
                    </a:cubicBezTo>
                    <a:cubicBezTo>
                      <a:pt x="364" y="182"/>
                      <a:pt x="395" y="240"/>
                      <a:pt x="380" y="298"/>
                    </a:cubicBezTo>
                    <a:cubicBezTo>
                      <a:pt x="370" y="338"/>
                      <a:pt x="340" y="369"/>
                      <a:pt x="305" y="390"/>
                    </a:cubicBezTo>
                    <a:cubicBezTo>
                      <a:pt x="269" y="410"/>
                      <a:pt x="230" y="421"/>
                      <a:pt x="190" y="431"/>
                    </a:cubicBezTo>
                    <a:cubicBezTo>
                      <a:pt x="167" y="438"/>
                      <a:pt x="143" y="444"/>
                      <a:pt x="120" y="440"/>
                    </a:cubicBezTo>
                    <a:cubicBezTo>
                      <a:pt x="88" y="434"/>
                      <a:pt x="62" y="411"/>
                      <a:pt x="45" y="383"/>
                    </a:cubicBezTo>
                    <a:cubicBezTo>
                      <a:pt x="-12" y="284"/>
                      <a:pt x="-22" y="136"/>
                      <a:pt x="59" y="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487280" y="966600"/>
                <a:ext cx="3312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17" y="98"/>
                    </a:moveTo>
                    <a:cubicBezTo>
                      <a:pt x="19" y="101"/>
                      <a:pt x="21" y="103"/>
                      <a:pt x="25" y="105"/>
                    </a:cubicBezTo>
                    <a:cubicBezTo>
                      <a:pt x="28" y="107"/>
                      <a:pt x="32" y="107"/>
                      <a:pt x="36" y="107"/>
                    </a:cubicBezTo>
                    <a:cubicBezTo>
                      <a:pt x="48" y="108"/>
                      <a:pt x="60" y="109"/>
                      <a:pt x="71" y="104"/>
                    </a:cubicBezTo>
                    <a:cubicBezTo>
                      <a:pt x="85" y="96"/>
                      <a:pt x="92" y="78"/>
                      <a:pt x="92" y="62"/>
                    </a:cubicBezTo>
                    <a:cubicBezTo>
                      <a:pt x="91" y="42"/>
                      <a:pt x="80" y="24"/>
                      <a:pt x="64" y="12"/>
                    </a:cubicBezTo>
                    <a:cubicBezTo>
                      <a:pt x="-3" y="-33"/>
                      <a:pt x="-15" y="56"/>
                      <a:pt x="17" y="9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520400" y="929520"/>
                <a:ext cx="2304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64" h="77" extrusionOk="0">
                    <a:moveTo>
                      <a:pt x="11" y="69"/>
                    </a:moveTo>
                    <a:cubicBezTo>
                      <a:pt x="13" y="71"/>
                      <a:pt x="15" y="73"/>
                      <a:pt x="17" y="74"/>
                    </a:cubicBezTo>
                    <a:cubicBezTo>
                      <a:pt x="19" y="76"/>
                      <a:pt x="22" y="76"/>
                      <a:pt x="25" y="76"/>
                    </a:cubicBezTo>
                    <a:cubicBezTo>
                      <a:pt x="33" y="77"/>
                      <a:pt x="42" y="77"/>
                      <a:pt x="50" y="73"/>
                    </a:cubicBezTo>
                    <a:cubicBezTo>
                      <a:pt x="60" y="68"/>
                      <a:pt x="65" y="55"/>
                      <a:pt x="64" y="44"/>
                    </a:cubicBezTo>
                    <a:cubicBezTo>
                      <a:pt x="64" y="30"/>
                      <a:pt x="56" y="17"/>
                      <a:pt x="45" y="9"/>
                    </a:cubicBezTo>
                    <a:cubicBezTo>
                      <a:pt x="-2" y="-24"/>
                      <a:pt x="-11" y="39"/>
                      <a:pt x="11" y="6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585560" y="988920"/>
                <a:ext cx="20520" cy="24480"/>
              </a:xfrm>
              <a:custGeom>
                <a:avLst/>
                <a:gdLst/>
                <a:ahLst/>
                <a:cxnLst/>
                <a:rect l="l" t="t" r="r" b="b"/>
                <a:pathLst>
                  <a:path w="57" h="68" extrusionOk="0">
                    <a:moveTo>
                      <a:pt x="10" y="62"/>
                    </a:moveTo>
                    <a:cubicBezTo>
                      <a:pt x="12" y="63"/>
                      <a:pt x="13" y="65"/>
                      <a:pt x="15" y="66"/>
                    </a:cubicBezTo>
                    <a:cubicBezTo>
                      <a:pt x="17" y="67"/>
                      <a:pt x="20" y="68"/>
                      <a:pt x="22" y="68"/>
                    </a:cubicBezTo>
                    <a:cubicBezTo>
                      <a:pt x="30" y="68"/>
                      <a:pt x="38" y="69"/>
                      <a:pt x="44" y="65"/>
                    </a:cubicBezTo>
                    <a:cubicBezTo>
                      <a:pt x="53" y="61"/>
                      <a:pt x="58" y="50"/>
                      <a:pt x="57" y="39"/>
                    </a:cubicBezTo>
                    <a:cubicBezTo>
                      <a:pt x="57" y="27"/>
                      <a:pt x="50" y="15"/>
                      <a:pt x="40" y="8"/>
                    </a:cubicBezTo>
                    <a:cubicBezTo>
                      <a:pt x="-2" y="-20"/>
                      <a:pt x="-9" y="35"/>
                      <a:pt x="10" y="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561080" y="953280"/>
                <a:ext cx="1404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39" h="46" extrusionOk="0">
                    <a:moveTo>
                      <a:pt x="7" y="42"/>
                    </a:moveTo>
                    <a:cubicBezTo>
                      <a:pt x="8" y="43"/>
                      <a:pt x="9" y="44"/>
                      <a:pt x="10" y="45"/>
                    </a:cubicBezTo>
                    <a:cubicBezTo>
                      <a:pt x="12" y="45"/>
                      <a:pt x="13" y="46"/>
                      <a:pt x="15" y="46"/>
                    </a:cubicBezTo>
                    <a:cubicBezTo>
                      <a:pt x="20" y="46"/>
                      <a:pt x="25" y="46"/>
                      <a:pt x="30" y="44"/>
                    </a:cubicBezTo>
                    <a:cubicBezTo>
                      <a:pt x="36" y="41"/>
                      <a:pt x="39" y="33"/>
                      <a:pt x="39" y="26"/>
                    </a:cubicBezTo>
                    <a:cubicBezTo>
                      <a:pt x="38" y="18"/>
                      <a:pt x="34" y="10"/>
                      <a:pt x="27" y="5"/>
                    </a:cubicBezTo>
                    <a:cubicBezTo>
                      <a:pt x="-1" y="-14"/>
                      <a:pt x="-7" y="24"/>
                      <a:pt x="7" y="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508520" y="1031400"/>
                <a:ext cx="2340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65" h="77" extrusionOk="0">
                    <a:moveTo>
                      <a:pt x="12" y="69"/>
                    </a:moveTo>
                    <a:cubicBezTo>
                      <a:pt x="14" y="71"/>
                      <a:pt x="15" y="73"/>
                      <a:pt x="18" y="75"/>
                    </a:cubicBezTo>
                    <a:cubicBezTo>
                      <a:pt x="20" y="76"/>
                      <a:pt x="23" y="76"/>
                      <a:pt x="25" y="76"/>
                    </a:cubicBezTo>
                    <a:cubicBezTo>
                      <a:pt x="34" y="77"/>
                      <a:pt x="43" y="77"/>
                      <a:pt x="50" y="74"/>
                    </a:cubicBezTo>
                    <a:cubicBezTo>
                      <a:pt x="61" y="68"/>
                      <a:pt x="65" y="56"/>
                      <a:pt x="65" y="44"/>
                    </a:cubicBezTo>
                    <a:cubicBezTo>
                      <a:pt x="64" y="30"/>
                      <a:pt x="57" y="17"/>
                      <a:pt x="45" y="9"/>
                    </a:cubicBezTo>
                    <a:cubicBezTo>
                      <a:pt x="-2" y="-23"/>
                      <a:pt x="-10" y="40"/>
                      <a:pt x="12" y="6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533720" y="982440"/>
                <a:ext cx="38520" cy="4572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27" extrusionOk="0">
                    <a:moveTo>
                      <a:pt x="19" y="115"/>
                    </a:moveTo>
                    <a:cubicBezTo>
                      <a:pt x="22" y="118"/>
                      <a:pt x="25" y="122"/>
                      <a:pt x="29" y="124"/>
                    </a:cubicBezTo>
                    <a:cubicBezTo>
                      <a:pt x="32" y="126"/>
                      <a:pt x="37" y="126"/>
                      <a:pt x="41" y="126"/>
                    </a:cubicBezTo>
                    <a:cubicBezTo>
                      <a:pt x="55" y="127"/>
                      <a:pt x="70" y="128"/>
                      <a:pt x="83" y="122"/>
                    </a:cubicBezTo>
                    <a:cubicBezTo>
                      <a:pt x="100" y="113"/>
                      <a:pt x="108" y="93"/>
                      <a:pt x="107" y="73"/>
                    </a:cubicBezTo>
                    <a:cubicBezTo>
                      <a:pt x="106" y="50"/>
                      <a:pt x="93" y="28"/>
                      <a:pt x="75" y="15"/>
                    </a:cubicBezTo>
                    <a:cubicBezTo>
                      <a:pt x="-3" y="-38"/>
                      <a:pt x="-18" y="66"/>
                      <a:pt x="19" y="1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700" rIns="90000" bIns="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589160" y="1188720"/>
                <a:ext cx="12600" cy="90720"/>
              </a:xfrm>
              <a:custGeom>
                <a:avLst/>
                <a:gdLst/>
                <a:ahLst/>
                <a:cxnLst/>
                <a:rect l="l" t="t" r="r" b="b"/>
                <a:pathLst>
                  <a:path w="35" h="252" extrusionOk="0">
                    <a:moveTo>
                      <a:pt x="10" y="252"/>
                    </a:moveTo>
                    <a:cubicBezTo>
                      <a:pt x="10" y="252"/>
                      <a:pt x="9" y="252"/>
                      <a:pt x="8" y="252"/>
                    </a:cubicBezTo>
                    <a:cubicBezTo>
                      <a:pt x="3" y="251"/>
                      <a:pt x="-1" y="245"/>
                      <a:pt x="0" y="240"/>
                    </a:cubicBezTo>
                    <a:cubicBezTo>
                      <a:pt x="15" y="165"/>
                      <a:pt x="18" y="88"/>
                      <a:pt x="11" y="12"/>
                    </a:cubicBezTo>
                    <a:cubicBezTo>
                      <a:pt x="10" y="6"/>
                      <a:pt x="15" y="1"/>
                      <a:pt x="20" y="0"/>
                    </a:cubicBezTo>
                    <a:cubicBezTo>
                      <a:pt x="26" y="0"/>
                      <a:pt x="31" y="4"/>
                      <a:pt x="31" y="10"/>
                    </a:cubicBezTo>
                    <a:cubicBezTo>
                      <a:pt x="39" y="88"/>
                      <a:pt x="35" y="166"/>
                      <a:pt x="20" y="244"/>
                    </a:cubicBezTo>
                    <a:cubicBezTo>
                      <a:pt x="19" y="248"/>
                      <a:pt x="15" y="252"/>
                      <a:pt x="10" y="25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8476261" y="3772818"/>
              <a:ext cx="859182" cy="1256848"/>
              <a:chOff x="7393680" y="1524240"/>
              <a:chExt cx="445680" cy="65196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7393680" y="1524240"/>
                <a:ext cx="445680" cy="651960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811" extrusionOk="0">
                    <a:moveTo>
                      <a:pt x="697" y="1793"/>
                    </a:moveTo>
                    <a:cubicBezTo>
                      <a:pt x="593" y="1833"/>
                      <a:pt x="472" y="1803"/>
                      <a:pt x="386" y="1737"/>
                    </a:cubicBezTo>
                    <a:cubicBezTo>
                      <a:pt x="299" y="1671"/>
                      <a:pt x="242" y="1573"/>
                      <a:pt x="205" y="1471"/>
                    </a:cubicBezTo>
                    <a:cubicBezTo>
                      <a:pt x="249" y="1463"/>
                      <a:pt x="333" y="1421"/>
                      <a:pt x="362" y="1387"/>
                    </a:cubicBezTo>
                    <a:cubicBezTo>
                      <a:pt x="362" y="1387"/>
                      <a:pt x="235" y="1381"/>
                      <a:pt x="192" y="1366"/>
                    </a:cubicBezTo>
                    <a:cubicBezTo>
                      <a:pt x="131" y="1345"/>
                      <a:pt x="111" y="1272"/>
                      <a:pt x="100" y="1208"/>
                    </a:cubicBezTo>
                    <a:cubicBezTo>
                      <a:pt x="89" y="1149"/>
                      <a:pt x="79" y="1089"/>
                      <a:pt x="68" y="1029"/>
                    </a:cubicBezTo>
                    <a:cubicBezTo>
                      <a:pt x="152" y="1016"/>
                      <a:pt x="233" y="986"/>
                      <a:pt x="306" y="943"/>
                    </a:cubicBezTo>
                    <a:cubicBezTo>
                      <a:pt x="211" y="919"/>
                      <a:pt x="114" y="906"/>
                      <a:pt x="16" y="903"/>
                    </a:cubicBezTo>
                    <a:cubicBezTo>
                      <a:pt x="-69" y="559"/>
                      <a:pt x="209" y="50"/>
                      <a:pt x="262" y="0"/>
                    </a:cubicBezTo>
                    <a:cubicBezTo>
                      <a:pt x="455" y="103"/>
                      <a:pt x="621" y="250"/>
                      <a:pt x="752" y="423"/>
                    </a:cubicBezTo>
                    <a:cubicBezTo>
                      <a:pt x="764" y="438"/>
                      <a:pt x="775" y="455"/>
                      <a:pt x="772" y="473"/>
                    </a:cubicBezTo>
                    <a:cubicBezTo>
                      <a:pt x="770" y="487"/>
                      <a:pt x="760" y="498"/>
                      <a:pt x="751" y="509"/>
                    </a:cubicBezTo>
                    <a:cubicBezTo>
                      <a:pt x="717" y="547"/>
                      <a:pt x="683" y="586"/>
                      <a:pt x="649" y="625"/>
                    </a:cubicBezTo>
                    <a:cubicBezTo>
                      <a:pt x="707" y="605"/>
                      <a:pt x="763" y="580"/>
                      <a:pt x="817" y="551"/>
                    </a:cubicBezTo>
                    <a:cubicBezTo>
                      <a:pt x="877" y="630"/>
                      <a:pt x="929" y="715"/>
                      <a:pt x="971" y="804"/>
                    </a:cubicBezTo>
                    <a:cubicBezTo>
                      <a:pt x="976" y="813"/>
                      <a:pt x="981" y="823"/>
                      <a:pt x="980" y="834"/>
                    </a:cubicBezTo>
                    <a:cubicBezTo>
                      <a:pt x="978" y="847"/>
                      <a:pt x="968" y="859"/>
                      <a:pt x="959" y="869"/>
                    </a:cubicBezTo>
                    <a:cubicBezTo>
                      <a:pt x="919" y="912"/>
                      <a:pt x="879" y="955"/>
                      <a:pt x="838" y="998"/>
                    </a:cubicBezTo>
                    <a:cubicBezTo>
                      <a:pt x="904" y="962"/>
                      <a:pt x="990" y="926"/>
                      <a:pt x="1048" y="971"/>
                    </a:cubicBezTo>
                    <a:cubicBezTo>
                      <a:pt x="1072" y="988"/>
                      <a:pt x="1085" y="1016"/>
                      <a:pt x="1098" y="1042"/>
                    </a:cubicBezTo>
                    <a:cubicBezTo>
                      <a:pt x="1127" y="1104"/>
                      <a:pt x="1154" y="1166"/>
                      <a:pt x="1179" y="1229"/>
                    </a:cubicBezTo>
                    <a:cubicBezTo>
                      <a:pt x="1107" y="1283"/>
                      <a:pt x="1032" y="1334"/>
                      <a:pt x="955" y="1380"/>
                    </a:cubicBezTo>
                    <a:cubicBezTo>
                      <a:pt x="1047" y="1362"/>
                      <a:pt x="1139" y="1343"/>
                      <a:pt x="1232" y="1324"/>
                    </a:cubicBezTo>
                    <a:cubicBezTo>
                      <a:pt x="1260" y="1449"/>
                      <a:pt x="1194" y="1583"/>
                      <a:pt x="1092" y="1664"/>
                    </a:cubicBezTo>
                    <a:cubicBezTo>
                      <a:pt x="990" y="1746"/>
                      <a:pt x="820" y="1747"/>
                      <a:pt x="697" y="17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547040" y="1743120"/>
                <a:ext cx="2484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69" h="182" extrusionOk="0">
                    <a:moveTo>
                      <a:pt x="51" y="182"/>
                    </a:moveTo>
                    <a:cubicBezTo>
                      <a:pt x="44" y="182"/>
                      <a:pt x="38" y="178"/>
                      <a:pt x="34" y="172"/>
                    </a:cubicBezTo>
                    <a:cubicBezTo>
                      <a:pt x="10" y="125"/>
                      <a:pt x="-2" y="71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9"/>
                      <a:pt x="37" y="19"/>
                    </a:cubicBezTo>
                    <a:cubicBezTo>
                      <a:pt x="35" y="66"/>
                      <a:pt x="45" y="113"/>
                      <a:pt x="67" y="155"/>
                    </a:cubicBezTo>
                    <a:cubicBezTo>
                      <a:pt x="72" y="164"/>
                      <a:pt x="68" y="175"/>
                      <a:pt x="59" y="180"/>
                    </a:cubicBezTo>
                    <a:cubicBezTo>
                      <a:pt x="56" y="181"/>
                      <a:pt x="53" y="182"/>
                      <a:pt x="51" y="1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475040" y="1771920"/>
                <a:ext cx="25560" cy="62280"/>
              </a:xfrm>
              <a:custGeom>
                <a:avLst/>
                <a:gdLst/>
                <a:ahLst/>
                <a:cxnLst/>
                <a:rect l="l" t="t" r="r" b="b"/>
                <a:pathLst>
                  <a:path w="71" h="173" extrusionOk="0">
                    <a:moveTo>
                      <a:pt x="52" y="173"/>
                    </a:moveTo>
                    <a:cubicBezTo>
                      <a:pt x="44" y="173"/>
                      <a:pt x="37" y="167"/>
                      <a:pt x="35" y="159"/>
                    </a:cubicBezTo>
                    <a:lnTo>
                      <a:pt x="0" y="23"/>
                    </a:lnTo>
                    <a:cubicBezTo>
                      <a:pt x="-2" y="13"/>
                      <a:pt x="4" y="3"/>
                      <a:pt x="13" y="1"/>
                    </a:cubicBezTo>
                    <a:cubicBezTo>
                      <a:pt x="23" y="-2"/>
                      <a:pt x="33" y="4"/>
                      <a:pt x="36" y="14"/>
                    </a:cubicBezTo>
                    <a:lnTo>
                      <a:pt x="70" y="150"/>
                    </a:lnTo>
                    <a:cubicBezTo>
                      <a:pt x="73" y="160"/>
                      <a:pt x="67" y="170"/>
                      <a:pt x="57" y="172"/>
                    </a:cubicBezTo>
                    <a:cubicBezTo>
                      <a:pt x="55" y="173"/>
                      <a:pt x="54" y="173"/>
                      <a:pt x="52" y="1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17275" rIns="90000" bIns="17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525440" y="1915560"/>
                <a:ext cx="29880" cy="45360"/>
              </a:xfrm>
              <a:custGeom>
                <a:avLst/>
                <a:gdLst/>
                <a:ahLst/>
                <a:cxnLst/>
                <a:rect l="l" t="t" r="r" b="b"/>
                <a:pathLst>
                  <a:path w="83" h="126" extrusionOk="0">
                    <a:moveTo>
                      <a:pt x="65" y="126"/>
                    </a:moveTo>
                    <a:cubicBezTo>
                      <a:pt x="59" y="126"/>
                      <a:pt x="52" y="123"/>
                      <a:pt x="49" y="116"/>
                    </a:cubicBezTo>
                    <a:lnTo>
                      <a:pt x="2" y="27"/>
                    </a:lnTo>
                    <a:cubicBezTo>
                      <a:pt x="-3" y="18"/>
                      <a:pt x="1" y="7"/>
                      <a:pt x="10" y="2"/>
                    </a:cubicBezTo>
                    <a:cubicBezTo>
                      <a:pt x="19" y="-3"/>
                      <a:pt x="30" y="1"/>
                      <a:pt x="34" y="10"/>
                    </a:cubicBezTo>
                    <a:lnTo>
                      <a:pt x="81" y="99"/>
                    </a:lnTo>
                    <a:cubicBezTo>
                      <a:pt x="86" y="108"/>
                      <a:pt x="83" y="120"/>
                      <a:pt x="74" y="124"/>
                    </a:cubicBezTo>
                    <a:cubicBezTo>
                      <a:pt x="71" y="126"/>
                      <a:pt x="68" y="126"/>
                      <a:pt x="65" y="12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350" rIns="90000" bIns="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540560" y="1846080"/>
                <a:ext cx="21240" cy="52920"/>
              </a:xfrm>
              <a:custGeom>
                <a:avLst/>
                <a:gdLst/>
                <a:ahLst/>
                <a:cxnLst/>
                <a:rect l="l" t="t" r="r" b="b"/>
                <a:pathLst>
                  <a:path w="59" h="147" extrusionOk="0">
                    <a:moveTo>
                      <a:pt x="41" y="147"/>
                    </a:moveTo>
                    <a:cubicBezTo>
                      <a:pt x="33" y="147"/>
                      <a:pt x="25" y="141"/>
                      <a:pt x="23" y="132"/>
                    </a:cubicBezTo>
                    <a:lnTo>
                      <a:pt x="0" y="22"/>
                    </a:lnTo>
                    <a:cubicBezTo>
                      <a:pt x="-2" y="12"/>
                      <a:pt x="4" y="3"/>
                      <a:pt x="14" y="1"/>
                    </a:cubicBezTo>
                    <a:cubicBezTo>
                      <a:pt x="24" y="-2"/>
                      <a:pt x="34" y="5"/>
                      <a:pt x="36" y="15"/>
                    </a:cubicBezTo>
                    <a:lnTo>
                      <a:pt x="59" y="125"/>
                    </a:lnTo>
                    <a:cubicBezTo>
                      <a:pt x="61" y="134"/>
                      <a:pt x="55" y="144"/>
                      <a:pt x="45" y="146"/>
                    </a:cubicBezTo>
                    <a:cubicBezTo>
                      <a:pt x="44" y="147"/>
                      <a:pt x="43" y="147"/>
                      <a:pt x="41" y="1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7900" rIns="90000" bIns="7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589880" y="1905480"/>
                <a:ext cx="28440" cy="55080"/>
              </a:xfrm>
              <a:custGeom>
                <a:avLst/>
                <a:gdLst/>
                <a:ahLst/>
                <a:cxnLst/>
                <a:rect l="l" t="t" r="r" b="b"/>
                <a:pathLst>
                  <a:path w="79" h="153" extrusionOk="0">
                    <a:moveTo>
                      <a:pt x="60" y="153"/>
                    </a:moveTo>
                    <a:cubicBezTo>
                      <a:pt x="53" y="153"/>
                      <a:pt x="46" y="148"/>
                      <a:pt x="43" y="140"/>
                    </a:cubicBezTo>
                    <a:lnTo>
                      <a:pt x="1" y="24"/>
                    </a:lnTo>
                    <a:cubicBezTo>
                      <a:pt x="-2" y="14"/>
                      <a:pt x="3" y="4"/>
                      <a:pt x="13" y="1"/>
                    </a:cubicBezTo>
                    <a:cubicBezTo>
                      <a:pt x="22" y="-3"/>
                      <a:pt x="33" y="2"/>
                      <a:pt x="36" y="12"/>
                    </a:cubicBezTo>
                    <a:lnTo>
                      <a:pt x="78" y="128"/>
                    </a:lnTo>
                    <a:cubicBezTo>
                      <a:pt x="81" y="138"/>
                      <a:pt x="76" y="148"/>
                      <a:pt x="67" y="151"/>
                    </a:cubicBezTo>
                    <a:cubicBezTo>
                      <a:pt x="64" y="152"/>
                      <a:pt x="62" y="153"/>
                      <a:pt x="60" y="1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10075" rIns="90000" bIns="10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626240" y="1836360"/>
                <a:ext cx="20160" cy="33120"/>
              </a:xfrm>
              <a:custGeom>
                <a:avLst/>
                <a:gdLst/>
                <a:ahLst/>
                <a:cxnLst/>
                <a:rect l="l" t="t" r="r" b="b"/>
                <a:pathLst>
                  <a:path w="56" h="92" extrusionOk="0">
                    <a:moveTo>
                      <a:pt x="38" y="92"/>
                    </a:moveTo>
                    <a:cubicBezTo>
                      <a:pt x="30" y="92"/>
                      <a:pt x="23" y="87"/>
                      <a:pt x="20" y="80"/>
                    </a:cubicBezTo>
                    <a:lnTo>
                      <a:pt x="1" y="25"/>
                    </a:lnTo>
                    <a:cubicBezTo>
                      <a:pt x="-3" y="15"/>
                      <a:pt x="2" y="5"/>
                      <a:pt x="12" y="1"/>
                    </a:cubicBezTo>
                    <a:cubicBezTo>
                      <a:pt x="21" y="-2"/>
                      <a:pt x="32" y="3"/>
                      <a:pt x="35" y="12"/>
                    </a:cubicBezTo>
                    <a:lnTo>
                      <a:pt x="55" y="67"/>
                    </a:lnTo>
                    <a:cubicBezTo>
                      <a:pt x="58" y="77"/>
                      <a:pt x="53" y="87"/>
                      <a:pt x="44" y="91"/>
                    </a:cubicBezTo>
                    <a:cubicBezTo>
                      <a:pt x="42" y="91"/>
                      <a:pt x="40" y="92"/>
                      <a:pt x="38" y="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666920" y="1771200"/>
                <a:ext cx="316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64" extrusionOk="0">
                    <a:moveTo>
                      <a:pt x="70" y="164"/>
                    </a:moveTo>
                    <a:cubicBezTo>
                      <a:pt x="63" y="164"/>
                      <a:pt x="56" y="160"/>
                      <a:pt x="53" y="153"/>
                    </a:cubicBezTo>
                    <a:lnTo>
                      <a:pt x="1" y="25"/>
                    </a:lnTo>
                    <a:cubicBezTo>
                      <a:pt x="-3" y="15"/>
                      <a:pt x="2" y="5"/>
                      <a:pt x="11" y="1"/>
                    </a:cubicBezTo>
                    <a:cubicBezTo>
                      <a:pt x="21" y="-3"/>
                      <a:pt x="31" y="2"/>
                      <a:pt x="35" y="11"/>
                    </a:cubicBezTo>
                    <a:lnTo>
                      <a:pt x="87" y="139"/>
                    </a:lnTo>
                    <a:cubicBezTo>
                      <a:pt x="91" y="148"/>
                      <a:pt x="86" y="159"/>
                      <a:pt x="77" y="163"/>
                    </a:cubicBezTo>
                    <a:cubicBezTo>
                      <a:pt x="75" y="164"/>
                      <a:pt x="72" y="164"/>
                      <a:pt x="70" y="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534800" y="1640520"/>
                <a:ext cx="26640" cy="44280"/>
              </a:xfrm>
              <a:custGeom>
                <a:avLst/>
                <a:gdLst/>
                <a:ahLst/>
                <a:cxnLst/>
                <a:rect l="l" t="t" r="r" b="b"/>
                <a:pathLst>
                  <a:path w="74" h="123" extrusionOk="0">
                    <a:moveTo>
                      <a:pt x="56" y="123"/>
                    </a:moveTo>
                    <a:cubicBezTo>
                      <a:pt x="48" y="123"/>
                      <a:pt x="40" y="118"/>
                      <a:pt x="38" y="109"/>
                    </a:cubicBezTo>
                    <a:cubicBezTo>
                      <a:pt x="31" y="80"/>
                      <a:pt x="20" y="53"/>
                      <a:pt x="3" y="29"/>
                    </a:cubicBezTo>
                    <a:cubicBezTo>
                      <a:pt x="-3" y="20"/>
                      <a:pt x="0" y="9"/>
                      <a:pt x="8" y="3"/>
                    </a:cubicBezTo>
                    <a:cubicBezTo>
                      <a:pt x="16" y="-2"/>
                      <a:pt x="28" y="0"/>
                      <a:pt x="34" y="8"/>
                    </a:cubicBezTo>
                    <a:cubicBezTo>
                      <a:pt x="52" y="37"/>
                      <a:pt x="66" y="68"/>
                      <a:pt x="74" y="101"/>
                    </a:cubicBezTo>
                    <a:cubicBezTo>
                      <a:pt x="76" y="111"/>
                      <a:pt x="70" y="121"/>
                      <a:pt x="60" y="123"/>
                    </a:cubicBezTo>
                    <a:cubicBezTo>
                      <a:pt x="59" y="123"/>
                      <a:pt x="57" y="123"/>
                      <a:pt x="56" y="1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71080" y="1638720"/>
                <a:ext cx="16200" cy="47160"/>
              </a:xfrm>
              <a:custGeom>
                <a:avLst/>
                <a:gdLst/>
                <a:ahLst/>
                <a:cxnLst/>
                <a:rect l="l" t="t" r="r" b="b"/>
                <a:pathLst>
                  <a:path w="45" h="131" extrusionOk="0">
                    <a:moveTo>
                      <a:pt x="24" y="131"/>
                    </a:moveTo>
                    <a:cubicBezTo>
                      <a:pt x="23" y="131"/>
                      <a:pt x="22" y="131"/>
                      <a:pt x="21" y="131"/>
                    </a:cubicBezTo>
                    <a:cubicBezTo>
                      <a:pt x="11" y="129"/>
                      <a:pt x="4" y="120"/>
                      <a:pt x="5" y="110"/>
                    </a:cubicBezTo>
                    <a:cubicBezTo>
                      <a:pt x="10" y="81"/>
                      <a:pt x="9" y="51"/>
                      <a:pt x="1" y="23"/>
                    </a:cubicBezTo>
                    <a:cubicBezTo>
                      <a:pt x="-2" y="14"/>
                      <a:pt x="4" y="4"/>
                      <a:pt x="14" y="1"/>
                    </a:cubicBezTo>
                    <a:cubicBezTo>
                      <a:pt x="24" y="-2"/>
                      <a:pt x="34" y="4"/>
                      <a:pt x="36" y="14"/>
                    </a:cubicBezTo>
                    <a:cubicBezTo>
                      <a:pt x="45" y="47"/>
                      <a:pt x="47" y="82"/>
                      <a:pt x="42" y="116"/>
                    </a:cubicBezTo>
                    <a:cubicBezTo>
                      <a:pt x="40" y="125"/>
                      <a:pt x="32" y="131"/>
                      <a:pt x="24" y="13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2150" rIns="90000" bIns="2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419960" y="1730520"/>
                <a:ext cx="1548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3" h="98" extrusionOk="0">
                    <a:moveTo>
                      <a:pt x="24" y="98"/>
                    </a:moveTo>
                    <a:cubicBezTo>
                      <a:pt x="15" y="98"/>
                      <a:pt x="7" y="91"/>
                      <a:pt x="6" y="82"/>
                    </a:cubicBezTo>
                    <a:lnTo>
                      <a:pt x="0" y="20"/>
                    </a:lnTo>
                    <a:cubicBezTo>
                      <a:pt x="-2" y="10"/>
                      <a:pt x="6" y="1"/>
                      <a:pt x="16" y="0"/>
                    </a:cubicBezTo>
                    <a:cubicBezTo>
                      <a:pt x="26" y="-1"/>
                      <a:pt x="35" y="6"/>
                      <a:pt x="36" y="16"/>
                    </a:cubicBezTo>
                    <a:lnTo>
                      <a:pt x="43" y="78"/>
                    </a:lnTo>
                    <a:cubicBezTo>
                      <a:pt x="44" y="88"/>
                      <a:pt x="36" y="97"/>
                      <a:pt x="26" y="98"/>
                    </a:cubicBezTo>
                    <a:cubicBezTo>
                      <a:pt x="26" y="98"/>
                      <a:pt x="25" y="98"/>
                      <a:pt x="24" y="9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489080" y="1955160"/>
                <a:ext cx="2124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59" h="98" extrusionOk="0">
                    <a:moveTo>
                      <a:pt x="41" y="98"/>
                    </a:moveTo>
                    <a:cubicBezTo>
                      <a:pt x="33" y="98"/>
                      <a:pt x="26" y="94"/>
                      <a:pt x="24" y="86"/>
                    </a:cubicBezTo>
                    <a:lnTo>
                      <a:pt x="1" y="25"/>
                    </a:lnTo>
                    <a:cubicBezTo>
                      <a:pt x="-3" y="15"/>
                      <a:pt x="2" y="5"/>
                      <a:pt x="12" y="1"/>
                    </a:cubicBezTo>
                    <a:cubicBezTo>
                      <a:pt x="21" y="-2"/>
                      <a:pt x="32" y="3"/>
                      <a:pt x="35" y="12"/>
                    </a:cubicBezTo>
                    <a:lnTo>
                      <a:pt x="58" y="74"/>
                    </a:lnTo>
                    <a:cubicBezTo>
                      <a:pt x="62" y="83"/>
                      <a:pt x="57" y="94"/>
                      <a:pt x="47" y="97"/>
                    </a:cubicBezTo>
                    <a:cubicBezTo>
                      <a:pt x="45" y="98"/>
                      <a:pt x="43" y="98"/>
                      <a:pt x="41" y="9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545960" y="2069280"/>
                <a:ext cx="3780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55" extrusionOk="0">
                    <a:moveTo>
                      <a:pt x="87" y="155"/>
                    </a:moveTo>
                    <a:cubicBezTo>
                      <a:pt x="82" y="155"/>
                      <a:pt x="76" y="153"/>
                      <a:pt x="73" y="148"/>
                    </a:cubicBezTo>
                    <a:cubicBezTo>
                      <a:pt x="44" y="111"/>
                      <a:pt x="20" y="69"/>
                      <a:pt x="1" y="25"/>
                    </a:cubicBezTo>
                    <a:cubicBezTo>
                      <a:pt x="-3" y="16"/>
                      <a:pt x="2" y="5"/>
                      <a:pt x="11" y="1"/>
                    </a:cubicBezTo>
                    <a:cubicBezTo>
                      <a:pt x="20" y="-3"/>
                      <a:pt x="31" y="2"/>
                      <a:pt x="35" y="11"/>
                    </a:cubicBezTo>
                    <a:cubicBezTo>
                      <a:pt x="52" y="52"/>
                      <a:pt x="75" y="91"/>
                      <a:pt x="102" y="126"/>
                    </a:cubicBezTo>
                    <a:cubicBezTo>
                      <a:pt x="108" y="134"/>
                      <a:pt x="106" y="146"/>
                      <a:pt x="98" y="152"/>
                    </a:cubicBezTo>
                    <a:cubicBezTo>
                      <a:pt x="95" y="154"/>
                      <a:pt x="91" y="155"/>
                      <a:pt x="87" y="15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10800" rIns="90000" bIns="10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561800" y="1996560"/>
                <a:ext cx="27720" cy="40680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3" extrusionOk="0">
                    <a:moveTo>
                      <a:pt x="58" y="113"/>
                    </a:moveTo>
                    <a:cubicBezTo>
                      <a:pt x="52" y="113"/>
                      <a:pt x="45" y="109"/>
                      <a:pt x="42" y="103"/>
                    </a:cubicBezTo>
                    <a:lnTo>
                      <a:pt x="2" y="26"/>
                    </a:lnTo>
                    <a:cubicBezTo>
                      <a:pt x="-3" y="17"/>
                      <a:pt x="1" y="6"/>
                      <a:pt x="10" y="2"/>
                    </a:cubicBezTo>
                    <a:cubicBezTo>
                      <a:pt x="19" y="-3"/>
                      <a:pt x="30" y="0"/>
                      <a:pt x="34" y="9"/>
                    </a:cubicBezTo>
                    <a:lnTo>
                      <a:pt x="75" y="86"/>
                    </a:lnTo>
                    <a:cubicBezTo>
                      <a:pt x="79" y="95"/>
                      <a:pt x="76" y="106"/>
                      <a:pt x="67" y="111"/>
                    </a:cubicBezTo>
                    <a:cubicBezTo>
                      <a:pt x="64" y="112"/>
                      <a:pt x="61" y="113"/>
                      <a:pt x="58" y="11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667640" y="2049480"/>
                <a:ext cx="2952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35" extrusionOk="0">
                    <a:moveTo>
                      <a:pt x="64" y="135"/>
                    </a:moveTo>
                    <a:cubicBezTo>
                      <a:pt x="55" y="135"/>
                      <a:pt x="48" y="130"/>
                      <a:pt x="46" y="122"/>
                    </a:cubicBezTo>
                    <a:cubicBezTo>
                      <a:pt x="37" y="88"/>
                      <a:pt x="23" y="57"/>
                      <a:pt x="3" y="28"/>
                    </a:cubicBezTo>
                    <a:cubicBezTo>
                      <a:pt x="-2" y="20"/>
                      <a:pt x="0" y="9"/>
                      <a:pt x="8" y="3"/>
                    </a:cubicBezTo>
                    <a:cubicBezTo>
                      <a:pt x="17" y="-3"/>
                      <a:pt x="28" y="-1"/>
                      <a:pt x="34" y="8"/>
                    </a:cubicBezTo>
                    <a:cubicBezTo>
                      <a:pt x="55" y="40"/>
                      <a:pt x="71" y="75"/>
                      <a:pt x="81" y="112"/>
                    </a:cubicBezTo>
                    <a:cubicBezTo>
                      <a:pt x="84" y="122"/>
                      <a:pt x="78" y="132"/>
                      <a:pt x="68" y="135"/>
                    </a:cubicBezTo>
                    <a:cubicBezTo>
                      <a:pt x="67" y="135"/>
                      <a:pt x="65" y="135"/>
                      <a:pt x="64" y="1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3600" rIns="90000" bIns="36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702560" y="1960560"/>
                <a:ext cx="1800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50" h="62" extrusionOk="0">
                    <a:moveTo>
                      <a:pt x="32" y="62"/>
                    </a:moveTo>
                    <a:cubicBezTo>
                      <a:pt x="26" y="62"/>
                      <a:pt x="19" y="59"/>
                      <a:pt x="16" y="52"/>
                    </a:cubicBezTo>
                    <a:lnTo>
                      <a:pt x="2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9" y="-3"/>
                      <a:pt x="30" y="1"/>
                      <a:pt x="35" y="10"/>
                    </a:cubicBezTo>
                    <a:lnTo>
                      <a:pt x="48" y="35"/>
                    </a:lnTo>
                    <a:cubicBezTo>
                      <a:pt x="53" y="44"/>
                      <a:pt x="50" y="55"/>
                      <a:pt x="41" y="60"/>
                    </a:cubicBezTo>
                    <a:cubicBezTo>
                      <a:pt x="38" y="62"/>
                      <a:pt x="35" y="62"/>
                      <a:pt x="32" y="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645680" y="1966680"/>
                <a:ext cx="3168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50" extrusionOk="0">
                    <a:moveTo>
                      <a:pt x="69" y="150"/>
                    </a:moveTo>
                    <a:cubicBezTo>
                      <a:pt x="62" y="150"/>
                      <a:pt x="55" y="146"/>
                      <a:pt x="52" y="139"/>
                    </a:cubicBezTo>
                    <a:lnTo>
                      <a:pt x="2" y="27"/>
                    </a:lnTo>
                    <a:cubicBezTo>
                      <a:pt x="-2" y="17"/>
                      <a:pt x="2" y="6"/>
                      <a:pt x="11" y="2"/>
                    </a:cubicBezTo>
                    <a:cubicBezTo>
                      <a:pt x="20" y="-2"/>
                      <a:pt x="31" y="2"/>
                      <a:pt x="35" y="12"/>
                    </a:cubicBezTo>
                    <a:lnTo>
                      <a:pt x="86" y="124"/>
                    </a:lnTo>
                    <a:cubicBezTo>
                      <a:pt x="90" y="133"/>
                      <a:pt x="86" y="144"/>
                      <a:pt x="77" y="148"/>
                    </a:cubicBezTo>
                    <a:cubicBezTo>
                      <a:pt x="74" y="149"/>
                      <a:pt x="72" y="150"/>
                      <a:pt x="69" y="15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9000" rIns="90000" bIns="9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733160" y="1915200"/>
                <a:ext cx="24120" cy="33840"/>
              </a:xfrm>
              <a:custGeom>
                <a:avLst/>
                <a:gdLst/>
                <a:ahLst/>
                <a:cxnLst/>
                <a:rect l="l" t="t" r="r" b="b"/>
                <a:pathLst>
                  <a:path w="67" h="94" extrusionOk="0">
                    <a:moveTo>
                      <a:pt x="49" y="94"/>
                    </a:moveTo>
                    <a:cubicBezTo>
                      <a:pt x="42" y="94"/>
                      <a:pt x="36" y="91"/>
                      <a:pt x="32" y="84"/>
                    </a:cubicBezTo>
                    <a:lnTo>
                      <a:pt x="2" y="27"/>
                    </a:lnTo>
                    <a:cubicBezTo>
                      <a:pt x="-3" y="18"/>
                      <a:pt x="1" y="7"/>
                      <a:pt x="10" y="2"/>
                    </a:cubicBezTo>
                    <a:cubicBezTo>
                      <a:pt x="19" y="-3"/>
                      <a:pt x="30" y="1"/>
                      <a:pt x="35" y="10"/>
                    </a:cubicBezTo>
                    <a:lnTo>
                      <a:pt x="65" y="67"/>
                    </a:lnTo>
                    <a:cubicBezTo>
                      <a:pt x="69" y="76"/>
                      <a:pt x="66" y="88"/>
                      <a:pt x="57" y="92"/>
                    </a:cubicBezTo>
                    <a:cubicBezTo>
                      <a:pt x="54" y="94"/>
                      <a:pt x="51" y="94"/>
                      <a:pt x="49" y="9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764480" y="2050920"/>
                <a:ext cx="1404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39" h="79" extrusionOk="0">
                    <a:moveTo>
                      <a:pt x="18" y="79"/>
                    </a:moveTo>
                    <a:cubicBezTo>
                      <a:pt x="17" y="79"/>
                      <a:pt x="17" y="79"/>
                      <a:pt x="16" y="79"/>
                    </a:cubicBezTo>
                    <a:cubicBezTo>
                      <a:pt x="6" y="79"/>
                      <a:pt x="-1" y="70"/>
                      <a:pt x="0" y="60"/>
                    </a:cubicBezTo>
                    <a:lnTo>
                      <a:pt x="3" y="17"/>
                    </a:lnTo>
                    <a:cubicBezTo>
                      <a:pt x="3" y="7"/>
                      <a:pt x="12" y="0"/>
                      <a:pt x="22" y="0"/>
                    </a:cubicBezTo>
                    <a:cubicBezTo>
                      <a:pt x="32" y="1"/>
                      <a:pt x="40" y="10"/>
                      <a:pt x="39" y="20"/>
                    </a:cubicBezTo>
                    <a:lnTo>
                      <a:pt x="36" y="62"/>
                    </a:lnTo>
                    <a:cubicBezTo>
                      <a:pt x="35" y="72"/>
                      <a:pt x="27" y="79"/>
                      <a:pt x="18" y="7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627680" y="2093760"/>
                <a:ext cx="1800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50" h="79" extrusionOk="0">
                    <a:moveTo>
                      <a:pt x="31" y="79"/>
                    </a:moveTo>
                    <a:cubicBezTo>
                      <a:pt x="24" y="79"/>
                      <a:pt x="16" y="74"/>
                      <a:pt x="14" y="66"/>
                    </a:cubicBezTo>
                    <a:lnTo>
                      <a:pt x="1" y="24"/>
                    </a:lnTo>
                    <a:cubicBezTo>
                      <a:pt x="-2" y="14"/>
                      <a:pt x="3" y="4"/>
                      <a:pt x="13" y="1"/>
                    </a:cubicBezTo>
                    <a:cubicBezTo>
                      <a:pt x="22" y="-2"/>
                      <a:pt x="33" y="3"/>
                      <a:pt x="36" y="13"/>
                    </a:cubicBezTo>
                    <a:lnTo>
                      <a:pt x="49" y="55"/>
                    </a:lnTo>
                    <a:cubicBezTo>
                      <a:pt x="52" y="65"/>
                      <a:pt x="47" y="75"/>
                      <a:pt x="37" y="78"/>
                    </a:cubicBezTo>
                    <a:cubicBezTo>
                      <a:pt x="35" y="78"/>
                      <a:pt x="33" y="79"/>
                      <a:pt x="31" y="7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08600" y="1660680"/>
                <a:ext cx="23040" cy="31680"/>
              </a:xfrm>
              <a:custGeom>
                <a:avLst/>
                <a:gdLst/>
                <a:ahLst/>
                <a:cxnLst/>
                <a:rect l="l" t="t" r="r" b="b"/>
                <a:pathLst>
                  <a:path w="64" h="88" extrusionOk="0">
                    <a:moveTo>
                      <a:pt x="45" y="88"/>
                    </a:moveTo>
                    <a:cubicBezTo>
                      <a:pt x="39" y="88"/>
                      <a:pt x="32" y="84"/>
                      <a:pt x="29" y="78"/>
                    </a:cubicBezTo>
                    <a:lnTo>
                      <a:pt x="2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9" y="-3"/>
                      <a:pt x="30" y="1"/>
                      <a:pt x="35" y="10"/>
                    </a:cubicBezTo>
                    <a:lnTo>
                      <a:pt x="62" y="61"/>
                    </a:lnTo>
                    <a:cubicBezTo>
                      <a:pt x="66" y="70"/>
                      <a:pt x="63" y="81"/>
                      <a:pt x="54" y="86"/>
                    </a:cubicBezTo>
                    <a:cubicBezTo>
                      <a:pt x="51" y="87"/>
                      <a:pt x="48" y="88"/>
                      <a:pt x="45" y="8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>
              <a:off x="1316710" y="4888903"/>
              <a:ext cx="747281" cy="624684"/>
              <a:chOff x="4193640" y="2642760"/>
              <a:chExt cx="574920" cy="48060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4193640" y="2642760"/>
                <a:ext cx="574920" cy="4806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335" extrusionOk="0">
                    <a:moveTo>
                      <a:pt x="419" y="316"/>
                    </a:moveTo>
                    <a:cubicBezTo>
                      <a:pt x="526" y="211"/>
                      <a:pt x="642" y="111"/>
                      <a:pt x="779" y="52"/>
                    </a:cubicBezTo>
                    <a:cubicBezTo>
                      <a:pt x="917" y="-7"/>
                      <a:pt x="1080" y="-22"/>
                      <a:pt x="1215" y="42"/>
                    </a:cubicBezTo>
                    <a:cubicBezTo>
                      <a:pt x="1322" y="93"/>
                      <a:pt x="1463" y="123"/>
                      <a:pt x="1567" y="439"/>
                    </a:cubicBezTo>
                    <a:cubicBezTo>
                      <a:pt x="1620" y="601"/>
                      <a:pt x="1604" y="783"/>
                      <a:pt x="1513" y="926"/>
                    </a:cubicBezTo>
                    <a:cubicBezTo>
                      <a:pt x="1423" y="1070"/>
                      <a:pt x="1278" y="1173"/>
                      <a:pt x="1122" y="1240"/>
                    </a:cubicBezTo>
                    <a:cubicBezTo>
                      <a:pt x="850" y="1356"/>
                      <a:pt x="535" y="1366"/>
                      <a:pt x="257" y="1267"/>
                    </a:cubicBezTo>
                    <a:cubicBezTo>
                      <a:pt x="182" y="1241"/>
                      <a:pt x="108" y="1206"/>
                      <a:pt x="56" y="1146"/>
                    </a:cubicBezTo>
                    <a:cubicBezTo>
                      <a:pt x="-57" y="1016"/>
                      <a:pt x="25" y="857"/>
                      <a:pt x="94" y="728"/>
                    </a:cubicBezTo>
                    <a:cubicBezTo>
                      <a:pt x="177" y="573"/>
                      <a:pt x="294" y="439"/>
                      <a:pt x="419" y="3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4225680" y="2779920"/>
                <a:ext cx="487440" cy="27072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752" extrusionOk="0">
                    <a:moveTo>
                      <a:pt x="30" y="752"/>
                    </a:moveTo>
                    <a:cubicBezTo>
                      <a:pt x="16" y="752"/>
                      <a:pt x="4" y="742"/>
                      <a:pt x="1" y="728"/>
                    </a:cubicBezTo>
                    <a:cubicBezTo>
                      <a:pt x="-3" y="711"/>
                      <a:pt x="8" y="695"/>
                      <a:pt x="24" y="692"/>
                    </a:cubicBezTo>
                    <a:cubicBezTo>
                      <a:pt x="504" y="597"/>
                      <a:pt x="958" y="354"/>
                      <a:pt x="1303" y="8"/>
                    </a:cubicBezTo>
                    <a:cubicBezTo>
                      <a:pt x="1314" y="-3"/>
                      <a:pt x="1333" y="-3"/>
                      <a:pt x="1345" y="8"/>
                    </a:cubicBezTo>
                    <a:cubicBezTo>
                      <a:pt x="1357" y="20"/>
                      <a:pt x="1357" y="39"/>
                      <a:pt x="1345" y="51"/>
                    </a:cubicBezTo>
                    <a:cubicBezTo>
                      <a:pt x="992" y="405"/>
                      <a:pt x="527" y="654"/>
                      <a:pt x="36" y="751"/>
                    </a:cubicBezTo>
                    <a:cubicBezTo>
                      <a:pt x="34" y="752"/>
                      <a:pt x="32" y="752"/>
                      <a:pt x="30" y="7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570920" y="2706480"/>
                <a:ext cx="146520" cy="202320"/>
              </a:xfrm>
              <a:custGeom>
                <a:avLst/>
                <a:gdLst/>
                <a:ahLst/>
                <a:cxnLst/>
                <a:rect l="l" t="t" r="r" b="b"/>
                <a:pathLst>
                  <a:path w="407" h="562" extrusionOk="0">
                    <a:moveTo>
                      <a:pt x="60" y="496"/>
                    </a:moveTo>
                    <a:lnTo>
                      <a:pt x="60" y="496"/>
                    </a:lnTo>
                    <a:moveTo>
                      <a:pt x="329" y="562"/>
                    </a:moveTo>
                    <a:cubicBezTo>
                      <a:pt x="235" y="562"/>
                      <a:pt x="140" y="556"/>
                      <a:pt x="46" y="544"/>
                    </a:cubicBezTo>
                    <a:cubicBezTo>
                      <a:pt x="39" y="543"/>
                      <a:pt x="23" y="541"/>
                      <a:pt x="11" y="528"/>
                    </a:cubicBezTo>
                    <a:cubicBezTo>
                      <a:pt x="-3" y="512"/>
                      <a:pt x="0" y="492"/>
                      <a:pt x="1" y="484"/>
                    </a:cubicBezTo>
                    <a:cubicBezTo>
                      <a:pt x="21" y="331"/>
                      <a:pt x="44" y="177"/>
                      <a:pt x="69" y="25"/>
                    </a:cubicBezTo>
                    <a:cubicBezTo>
                      <a:pt x="72" y="9"/>
                      <a:pt x="87" y="-2"/>
                      <a:pt x="103" y="0"/>
                    </a:cubicBezTo>
                    <a:cubicBezTo>
                      <a:pt x="120" y="3"/>
                      <a:pt x="131" y="19"/>
                      <a:pt x="128" y="35"/>
                    </a:cubicBezTo>
                    <a:cubicBezTo>
                      <a:pt x="104" y="184"/>
                      <a:pt x="82" y="336"/>
                      <a:pt x="61" y="485"/>
                    </a:cubicBezTo>
                    <a:cubicBezTo>
                      <a:pt x="166" y="498"/>
                      <a:pt x="272" y="504"/>
                      <a:pt x="377" y="501"/>
                    </a:cubicBezTo>
                    <a:cubicBezTo>
                      <a:pt x="394" y="501"/>
                      <a:pt x="407" y="514"/>
                      <a:pt x="407" y="531"/>
                    </a:cubicBezTo>
                    <a:cubicBezTo>
                      <a:pt x="408" y="547"/>
                      <a:pt x="395" y="561"/>
                      <a:pt x="378" y="562"/>
                    </a:cubicBezTo>
                    <a:cubicBezTo>
                      <a:pt x="362" y="562"/>
                      <a:pt x="345" y="562"/>
                      <a:pt x="329" y="5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470120" y="2687400"/>
                <a:ext cx="212760" cy="29376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816" extrusionOk="0">
                    <a:moveTo>
                      <a:pt x="561" y="816"/>
                    </a:moveTo>
                    <a:cubicBezTo>
                      <a:pt x="560" y="816"/>
                      <a:pt x="559" y="816"/>
                      <a:pt x="559" y="816"/>
                    </a:cubicBezTo>
                    <a:lnTo>
                      <a:pt x="28" y="778"/>
                    </a:lnTo>
                    <a:cubicBezTo>
                      <a:pt x="11" y="776"/>
                      <a:pt x="-1" y="762"/>
                      <a:pt x="0" y="746"/>
                    </a:cubicBezTo>
                    <a:cubicBezTo>
                      <a:pt x="15" y="506"/>
                      <a:pt x="40" y="263"/>
                      <a:pt x="76" y="25"/>
                    </a:cubicBezTo>
                    <a:cubicBezTo>
                      <a:pt x="78" y="9"/>
                      <a:pt x="94" y="-3"/>
                      <a:pt x="110" y="0"/>
                    </a:cubicBezTo>
                    <a:cubicBezTo>
                      <a:pt x="127" y="2"/>
                      <a:pt x="138" y="18"/>
                      <a:pt x="135" y="34"/>
                    </a:cubicBezTo>
                    <a:cubicBezTo>
                      <a:pt x="102" y="260"/>
                      <a:pt x="77" y="491"/>
                      <a:pt x="62" y="720"/>
                    </a:cubicBezTo>
                    <a:lnTo>
                      <a:pt x="563" y="756"/>
                    </a:lnTo>
                    <a:cubicBezTo>
                      <a:pt x="580" y="757"/>
                      <a:pt x="592" y="771"/>
                      <a:pt x="591" y="788"/>
                    </a:cubicBezTo>
                    <a:cubicBezTo>
                      <a:pt x="590" y="804"/>
                      <a:pt x="577" y="816"/>
                      <a:pt x="561" y="8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376160" y="2794680"/>
                <a:ext cx="189720" cy="23832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662" extrusionOk="0">
                    <a:moveTo>
                      <a:pt x="404" y="662"/>
                    </a:moveTo>
                    <a:cubicBezTo>
                      <a:pt x="274" y="662"/>
                      <a:pt x="144" y="642"/>
                      <a:pt x="21" y="603"/>
                    </a:cubicBezTo>
                    <a:cubicBezTo>
                      <a:pt x="8" y="599"/>
                      <a:pt x="0" y="587"/>
                      <a:pt x="0" y="573"/>
                    </a:cubicBezTo>
                    <a:lnTo>
                      <a:pt x="25" y="28"/>
                    </a:lnTo>
                    <a:cubicBezTo>
                      <a:pt x="26" y="12"/>
                      <a:pt x="40" y="-1"/>
                      <a:pt x="57" y="0"/>
                    </a:cubicBezTo>
                    <a:cubicBezTo>
                      <a:pt x="73" y="0"/>
                      <a:pt x="86" y="14"/>
                      <a:pt x="85" y="31"/>
                    </a:cubicBezTo>
                    <a:lnTo>
                      <a:pt x="62" y="552"/>
                    </a:lnTo>
                    <a:cubicBezTo>
                      <a:pt x="201" y="594"/>
                      <a:pt x="350" y="610"/>
                      <a:pt x="495" y="598"/>
                    </a:cubicBezTo>
                    <a:cubicBezTo>
                      <a:pt x="511" y="597"/>
                      <a:pt x="526" y="609"/>
                      <a:pt x="527" y="626"/>
                    </a:cubicBezTo>
                    <a:cubicBezTo>
                      <a:pt x="528" y="643"/>
                      <a:pt x="516" y="657"/>
                      <a:pt x="499" y="658"/>
                    </a:cubicBezTo>
                    <a:cubicBezTo>
                      <a:pt x="468" y="661"/>
                      <a:pt x="436" y="662"/>
                      <a:pt x="404" y="6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262400" y="2893680"/>
                <a:ext cx="127800" cy="19980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55" extrusionOk="0">
                    <a:moveTo>
                      <a:pt x="58" y="378"/>
                    </a:moveTo>
                    <a:lnTo>
                      <a:pt x="58" y="378"/>
                    </a:lnTo>
                    <a:moveTo>
                      <a:pt x="61" y="384"/>
                    </a:moveTo>
                    <a:lnTo>
                      <a:pt x="61" y="384"/>
                    </a:lnTo>
                    <a:moveTo>
                      <a:pt x="325" y="555"/>
                    </a:moveTo>
                    <a:cubicBezTo>
                      <a:pt x="323" y="555"/>
                      <a:pt x="321" y="555"/>
                      <a:pt x="319" y="555"/>
                    </a:cubicBezTo>
                    <a:cubicBezTo>
                      <a:pt x="216" y="533"/>
                      <a:pt x="116" y="490"/>
                      <a:pt x="30" y="432"/>
                    </a:cubicBezTo>
                    <a:cubicBezTo>
                      <a:pt x="22" y="427"/>
                      <a:pt x="8" y="417"/>
                      <a:pt x="2" y="399"/>
                    </a:cubicBezTo>
                    <a:cubicBezTo>
                      <a:pt x="-2" y="386"/>
                      <a:pt x="1" y="374"/>
                      <a:pt x="3" y="366"/>
                    </a:cubicBezTo>
                    <a:lnTo>
                      <a:pt x="80" y="24"/>
                    </a:lnTo>
                    <a:cubicBezTo>
                      <a:pt x="83" y="8"/>
                      <a:pt x="100" y="-2"/>
                      <a:pt x="116" y="1"/>
                    </a:cubicBezTo>
                    <a:cubicBezTo>
                      <a:pt x="132" y="5"/>
                      <a:pt x="142" y="21"/>
                      <a:pt x="139" y="38"/>
                    </a:cubicBezTo>
                    <a:lnTo>
                      <a:pt x="61" y="380"/>
                    </a:lnTo>
                    <a:lnTo>
                      <a:pt x="61" y="380"/>
                    </a:lnTo>
                    <a:cubicBezTo>
                      <a:pt x="62" y="381"/>
                      <a:pt x="63" y="381"/>
                      <a:pt x="63" y="382"/>
                    </a:cubicBezTo>
                    <a:cubicBezTo>
                      <a:pt x="144" y="436"/>
                      <a:pt x="236" y="476"/>
                      <a:pt x="331" y="496"/>
                    </a:cubicBezTo>
                    <a:cubicBezTo>
                      <a:pt x="348" y="499"/>
                      <a:pt x="358" y="515"/>
                      <a:pt x="355" y="532"/>
                    </a:cubicBezTo>
                    <a:cubicBezTo>
                      <a:pt x="352" y="546"/>
                      <a:pt x="339" y="555"/>
                      <a:pt x="325" y="5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rot="-2098646">
              <a:off x="4266602" y="4720083"/>
              <a:ext cx="709354" cy="962306"/>
              <a:chOff x="5062320" y="752400"/>
              <a:chExt cx="393840" cy="534240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5062320" y="752400"/>
                <a:ext cx="393840" cy="46188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283" extrusionOk="0">
                    <a:moveTo>
                      <a:pt x="269" y="682"/>
                    </a:moveTo>
                    <a:cubicBezTo>
                      <a:pt x="290" y="688"/>
                      <a:pt x="312" y="695"/>
                      <a:pt x="334" y="703"/>
                    </a:cubicBezTo>
                    <a:cubicBezTo>
                      <a:pt x="369" y="715"/>
                      <a:pt x="406" y="728"/>
                      <a:pt x="436" y="730"/>
                    </a:cubicBezTo>
                    <a:cubicBezTo>
                      <a:pt x="434" y="717"/>
                      <a:pt x="430" y="707"/>
                      <a:pt x="424" y="701"/>
                    </a:cubicBezTo>
                    <a:cubicBezTo>
                      <a:pt x="412" y="690"/>
                      <a:pt x="393" y="690"/>
                      <a:pt x="382" y="690"/>
                    </a:cubicBezTo>
                    <a:lnTo>
                      <a:pt x="380" y="691"/>
                    </a:lnTo>
                    <a:cubicBezTo>
                      <a:pt x="342" y="691"/>
                      <a:pt x="306" y="689"/>
                      <a:pt x="269" y="682"/>
                    </a:cubicBezTo>
                    <a:moveTo>
                      <a:pt x="563" y="1138"/>
                    </a:moveTo>
                    <a:cubicBezTo>
                      <a:pt x="565" y="1138"/>
                      <a:pt x="567" y="1138"/>
                      <a:pt x="568" y="1139"/>
                    </a:cubicBezTo>
                    <a:cubicBezTo>
                      <a:pt x="573" y="1140"/>
                      <a:pt x="577" y="1144"/>
                      <a:pt x="579" y="1149"/>
                    </a:cubicBezTo>
                    <a:cubicBezTo>
                      <a:pt x="593" y="1182"/>
                      <a:pt x="629" y="1229"/>
                      <a:pt x="658" y="1243"/>
                    </a:cubicBezTo>
                    <a:cubicBezTo>
                      <a:pt x="670" y="1249"/>
                      <a:pt x="683" y="1249"/>
                      <a:pt x="693" y="1244"/>
                    </a:cubicBezTo>
                    <a:cubicBezTo>
                      <a:pt x="717" y="1232"/>
                      <a:pt x="712" y="1200"/>
                      <a:pt x="707" y="1182"/>
                    </a:cubicBezTo>
                    <a:cubicBezTo>
                      <a:pt x="698" y="1147"/>
                      <a:pt x="677" y="1114"/>
                      <a:pt x="650" y="1089"/>
                    </a:cubicBezTo>
                    <a:cubicBezTo>
                      <a:pt x="644" y="1084"/>
                      <a:pt x="642" y="1076"/>
                      <a:pt x="645" y="1069"/>
                    </a:cubicBezTo>
                    <a:cubicBezTo>
                      <a:pt x="647" y="1062"/>
                      <a:pt x="654" y="1058"/>
                      <a:pt x="661" y="1058"/>
                    </a:cubicBezTo>
                    <a:lnTo>
                      <a:pt x="662" y="1058"/>
                    </a:lnTo>
                    <a:cubicBezTo>
                      <a:pt x="699" y="1058"/>
                      <a:pt x="733" y="1073"/>
                      <a:pt x="765" y="1087"/>
                    </a:cubicBezTo>
                    <a:cubicBezTo>
                      <a:pt x="775" y="1091"/>
                      <a:pt x="785" y="1095"/>
                      <a:pt x="795" y="1099"/>
                    </a:cubicBezTo>
                    <a:cubicBezTo>
                      <a:pt x="825" y="1111"/>
                      <a:pt x="880" y="1125"/>
                      <a:pt x="911" y="1090"/>
                    </a:cubicBezTo>
                    <a:cubicBezTo>
                      <a:pt x="924" y="1075"/>
                      <a:pt x="930" y="1054"/>
                      <a:pt x="926" y="1033"/>
                    </a:cubicBezTo>
                    <a:cubicBezTo>
                      <a:pt x="917" y="984"/>
                      <a:pt x="868" y="959"/>
                      <a:pt x="826" y="957"/>
                    </a:cubicBezTo>
                    <a:cubicBezTo>
                      <a:pt x="817" y="956"/>
                      <a:pt x="808" y="956"/>
                      <a:pt x="799" y="956"/>
                    </a:cubicBezTo>
                    <a:cubicBezTo>
                      <a:pt x="761" y="956"/>
                      <a:pt x="718" y="957"/>
                      <a:pt x="694" y="922"/>
                    </a:cubicBezTo>
                    <a:cubicBezTo>
                      <a:pt x="691" y="918"/>
                      <a:pt x="690" y="913"/>
                      <a:pt x="691" y="908"/>
                    </a:cubicBezTo>
                    <a:cubicBezTo>
                      <a:pt x="692" y="903"/>
                      <a:pt x="695" y="899"/>
                      <a:pt x="700" y="896"/>
                    </a:cubicBezTo>
                    <a:cubicBezTo>
                      <a:pt x="751" y="865"/>
                      <a:pt x="810" y="861"/>
                      <a:pt x="867" y="857"/>
                    </a:cubicBezTo>
                    <a:cubicBezTo>
                      <a:pt x="915" y="854"/>
                      <a:pt x="960" y="852"/>
                      <a:pt x="1000" y="834"/>
                    </a:cubicBezTo>
                    <a:cubicBezTo>
                      <a:pt x="1027" y="823"/>
                      <a:pt x="1069" y="792"/>
                      <a:pt x="1054" y="750"/>
                    </a:cubicBezTo>
                    <a:cubicBezTo>
                      <a:pt x="1048" y="733"/>
                      <a:pt x="1034" y="719"/>
                      <a:pt x="1015" y="712"/>
                    </a:cubicBezTo>
                    <a:cubicBezTo>
                      <a:pt x="972" y="696"/>
                      <a:pt x="925" y="711"/>
                      <a:pt x="883" y="725"/>
                    </a:cubicBezTo>
                    <a:lnTo>
                      <a:pt x="721" y="778"/>
                    </a:lnTo>
                    <a:cubicBezTo>
                      <a:pt x="713" y="780"/>
                      <a:pt x="705" y="777"/>
                      <a:pt x="700" y="770"/>
                    </a:cubicBezTo>
                    <a:cubicBezTo>
                      <a:pt x="683" y="743"/>
                      <a:pt x="691" y="709"/>
                      <a:pt x="706" y="688"/>
                    </a:cubicBezTo>
                    <a:cubicBezTo>
                      <a:pt x="722" y="666"/>
                      <a:pt x="746" y="654"/>
                      <a:pt x="766" y="644"/>
                    </a:cubicBezTo>
                    <a:cubicBezTo>
                      <a:pt x="786" y="635"/>
                      <a:pt x="805" y="627"/>
                      <a:pt x="824" y="620"/>
                    </a:cubicBezTo>
                    <a:cubicBezTo>
                      <a:pt x="853" y="609"/>
                      <a:pt x="880" y="598"/>
                      <a:pt x="905" y="584"/>
                    </a:cubicBezTo>
                    <a:cubicBezTo>
                      <a:pt x="912" y="580"/>
                      <a:pt x="918" y="577"/>
                      <a:pt x="924" y="573"/>
                    </a:cubicBezTo>
                    <a:cubicBezTo>
                      <a:pt x="961" y="553"/>
                      <a:pt x="993" y="536"/>
                      <a:pt x="998" y="502"/>
                    </a:cubicBezTo>
                    <a:cubicBezTo>
                      <a:pt x="1000" y="491"/>
                      <a:pt x="983" y="476"/>
                      <a:pt x="973" y="469"/>
                    </a:cubicBezTo>
                    <a:cubicBezTo>
                      <a:pt x="902" y="415"/>
                      <a:pt x="782" y="497"/>
                      <a:pt x="720" y="572"/>
                    </a:cubicBezTo>
                    <a:cubicBezTo>
                      <a:pt x="716" y="577"/>
                      <a:pt x="710" y="580"/>
                      <a:pt x="703" y="579"/>
                    </a:cubicBezTo>
                    <a:cubicBezTo>
                      <a:pt x="697" y="578"/>
                      <a:pt x="692" y="574"/>
                      <a:pt x="690" y="568"/>
                    </a:cubicBezTo>
                    <a:cubicBezTo>
                      <a:pt x="666" y="516"/>
                      <a:pt x="697" y="455"/>
                      <a:pt x="738" y="419"/>
                    </a:cubicBezTo>
                    <a:cubicBezTo>
                      <a:pt x="754" y="404"/>
                      <a:pt x="771" y="392"/>
                      <a:pt x="788" y="381"/>
                    </a:cubicBezTo>
                    <a:cubicBezTo>
                      <a:pt x="811" y="364"/>
                      <a:pt x="833" y="349"/>
                      <a:pt x="850" y="330"/>
                    </a:cubicBezTo>
                    <a:cubicBezTo>
                      <a:pt x="871" y="306"/>
                      <a:pt x="881" y="274"/>
                      <a:pt x="877" y="249"/>
                    </a:cubicBezTo>
                    <a:cubicBezTo>
                      <a:pt x="874" y="232"/>
                      <a:pt x="864" y="220"/>
                      <a:pt x="849" y="212"/>
                    </a:cubicBezTo>
                    <a:cubicBezTo>
                      <a:pt x="829" y="202"/>
                      <a:pt x="804" y="203"/>
                      <a:pt x="782" y="216"/>
                    </a:cubicBezTo>
                    <a:cubicBezTo>
                      <a:pt x="744" y="239"/>
                      <a:pt x="724" y="277"/>
                      <a:pt x="703" y="316"/>
                    </a:cubicBezTo>
                    <a:cubicBezTo>
                      <a:pt x="691" y="340"/>
                      <a:pt x="678" y="364"/>
                      <a:pt x="662" y="385"/>
                    </a:cubicBezTo>
                    <a:cubicBezTo>
                      <a:pt x="658" y="390"/>
                      <a:pt x="652" y="392"/>
                      <a:pt x="646" y="392"/>
                    </a:cubicBezTo>
                    <a:cubicBezTo>
                      <a:pt x="640" y="392"/>
                      <a:pt x="635" y="389"/>
                      <a:pt x="632" y="383"/>
                    </a:cubicBezTo>
                    <a:cubicBezTo>
                      <a:pt x="607" y="343"/>
                      <a:pt x="606" y="296"/>
                      <a:pt x="606" y="250"/>
                    </a:cubicBezTo>
                    <a:cubicBezTo>
                      <a:pt x="605" y="229"/>
                      <a:pt x="605" y="208"/>
                      <a:pt x="602" y="188"/>
                    </a:cubicBezTo>
                    <a:cubicBezTo>
                      <a:pt x="595" y="139"/>
                      <a:pt x="572" y="94"/>
                      <a:pt x="537" y="59"/>
                    </a:cubicBezTo>
                    <a:cubicBezTo>
                      <a:pt x="512" y="34"/>
                      <a:pt x="494" y="30"/>
                      <a:pt x="472" y="43"/>
                    </a:cubicBezTo>
                    <a:cubicBezTo>
                      <a:pt x="455" y="53"/>
                      <a:pt x="444" y="71"/>
                      <a:pt x="439" y="91"/>
                    </a:cubicBezTo>
                    <a:cubicBezTo>
                      <a:pt x="418" y="192"/>
                      <a:pt x="442" y="303"/>
                      <a:pt x="505" y="387"/>
                    </a:cubicBezTo>
                    <a:cubicBezTo>
                      <a:pt x="510" y="394"/>
                      <a:pt x="509" y="404"/>
                      <a:pt x="503" y="411"/>
                    </a:cubicBezTo>
                    <a:cubicBezTo>
                      <a:pt x="497" y="417"/>
                      <a:pt x="486" y="417"/>
                      <a:pt x="479" y="412"/>
                    </a:cubicBezTo>
                    <a:cubicBezTo>
                      <a:pt x="421" y="366"/>
                      <a:pt x="369" y="329"/>
                      <a:pt x="305" y="289"/>
                    </a:cubicBezTo>
                    <a:cubicBezTo>
                      <a:pt x="285" y="276"/>
                      <a:pt x="267" y="267"/>
                      <a:pt x="247" y="274"/>
                    </a:cubicBezTo>
                    <a:cubicBezTo>
                      <a:pt x="237" y="278"/>
                      <a:pt x="224" y="291"/>
                      <a:pt x="220" y="303"/>
                    </a:cubicBezTo>
                    <a:cubicBezTo>
                      <a:pt x="200" y="358"/>
                      <a:pt x="240" y="383"/>
                      <a:pt x="282" y="405"/>
                    </a:cubicBezTo>
                    <a:lnTo>
                      <a:pt x="289" y="408"/>
                    </a:lnTo>
                    <a:cubicBezTo>
                      <a:pt x="297" y="413"/>
                      <a:pt x="306" y="417"/>
                      <a:pt x="316" y="421"/>
                    </a:cubicBezTo>
                    <a:cubicBezTo>
                      <a:pt x="369" y="448"/>
                      <a:pt x="444" y="485"/>
                      <a:pt x="483" y="559"/>
                    </a:cubicBezTo>
                    <a:cubicBezTo>
                      <a:pt x="487" y="566"/>
                      <a:pt x="486" y="574"/>
                      <a:pt x="481" y="579"/>
                    </a:cubicBezTo>
                    <a:cubicBezTo>
                      <a:pt x="475" y="585"/>
                      <a:pt x="467" y="587"/>
                      <a:pt x="460" y="584"/>
                    </a:cubicBezTo>
                    <a:cubicBezTo>
                      <a:pt x="398" y="556"/>
                      <a:pt x="304" y="514"/>
                      <a:pt x="239" y="530"/>
                    </a:cubicBezTo>
                    <a:cubicBezTo>
                      <a:pt x="207" y="538"/>
                      <a:pt x="178" y="557"/>
                      <a:pt x="169" y="577"/>
                    </a:cubicBezTo>
                    <a:cubicBezTo>
                      <a:pt x="165" y="586"/>
                      <a:pt x="165" y="595"/>
                      <a:pt x="170" y="605"/>
                    </a:cubicBezTo>
                    <a:cubicBezTo>
                      <a:pt x="176" y="616"/>
                      <a:pt x="186" y="624"/>
                      <a:pt x="200" y="629"/>
                    </a:cubicBezTo>
                    <a:cubicBezTo>
                      <a:pt x="258" y="647"/>
                      <a:pt x="319" y="656"/>
                      <a:pt x="379" y="655"/>
                    </a:cubicBezTo>
                    <a:lnTo>
                      <a:pt x="381" y="655"/>
                    </a:lnTo>
                    <a:cubicBezTo>
                      <a:pt x="396" y="654"/>
                      <a:pt x="426" y="653"/>
                      <a:pt x="449" y="675"/>
                    </a:cubicBezTo>
                    <a:cubicBezTo>
                      <a:pt x="465" y="691"/>
                      <a:pt x="473" y="715"/>
                      <a:pt x="473" y="747"/>
                    </a:cubicBezTo>
                    <a:cubicBezTo>
                      <a:pt x="473" y="756"/>
                      <a:pt x="466" y="764"/>
                      <a:pt x="457" y="765"/>
                    </a:cubicBezTo>
                    <a:cubicBezTo>
                      <a:pt x="416" y="770"/>
                      <a:pt x="368" y="753"/>
                      <a:pt x="322" y="737"/>
                    </a:cubicBezTo>
                    <a:cubicBezTo>
                      <a:pt x="283" y="723"/>
                      <a:pt x="243" y="709"/>
                      <a:pt x="211" y="710"/>
                    </a:cubicBezTo>
                    <a:cubicBezTo>
                      <a:pt x="179" y="711"/>
                      <a:pt x="72" y="721"/>
                      <a:pt x="38" y="802"/>
                    </a:cubicBezTo>
                    <a:cubicBezTo>
                      <a:pt x="36" y="807"/>
                      <a:pt x="35" y="813"/>
                      <a:pt x="36" y="818"/>
                    </a:cubicBezTo>
                    <a:cubicBezTo>
                      <a:pt x="38" y="826"/>
                      <a:pt x="41" y="828"/>
                      <a:pt x="60" y="830"/>
                    </a:cubicBezTo>
                    <a:cubicBezTo>
                      <a:pt x="117" y="836"/>
                      <a:pt x="176" y="837"/>
                      <a:pt x="234" y="833"/>
                    </a:cubicBezTo>
                    <a:lnTo>
                      <a:pt x="249" y="832"/>
                    </a:lnTo>
                    <a:cubicBezTo>
                      <a:pt x="280" y="830"/>
                      <a:pt x="311" y="827"/>
                      <a:pt x="342" y="832"/>
                    </a:cubicBezTo>
                    <a:cubicBezTo>
                      <a:pt x="387" y="840"/>
                      <a:pt x="423" y="863"/>
                      <a:pt x="441" y="895"/>
                    </a:cubicBezTo>
                    <a:cubicBezTo>
                      <a:pt x="444" y="901"/>
                      <a:pt x="444" y="908"/>
                      <a:pt x="440" y="913"/>
                    </a:cubicBezTo>
                    <a:cubicBezTo>
                      <a:pt x="437" y="919"/>
                      <a:pt x="431" y="922"/>
                      <a:pt x="425" y="922"/>
                    </a:cubicBezTo>
                    <a:lnTo>
                      <a:pt x="425" y="922"/>
                    </a:lnTo>
                    <a:lnTo>
                      <a:pt x="313" y="921"/>
                    </a:lnTo>
                    <a:cubicBezTo>
                      <a:pt x="249" y="921"/>
                      <a:pt x="178" y="924"/>
                      <a:pt x="141" y="971"/>
                    </a:cubicBezTo>
                    <a:cubicBezTo>
                      <a:pt x="127" y="989"/>
                      <a:pt x="122" y="1011"/>
                      <a:pt x="128" y="1028"/>
                    </a:cubicBezTo>
                    <a:cubicBezTo>
                      <a:pt x="136" y="1049"/>
                      <a:pt x="161" y="1059"/>
                      <a:pt x="180" y="1062"/>
                    </a:cubicBezTo>
                    <a:cubicBezTo>
                      <a:pt x="205" y="1064"/>
                      <a:pt x="231" y="1058"/>
                      <a:pt x="257" y="1051"/>
                    </a:cubicBezTo>
                    <a:lnTo>
                      <a:pt x="445" y="1004"/>
                    </a:lnTo>
                    <a:cubicBezTo>
                      <a:pt x="453" y="1002"/>
                      <a:pt x="462" y="1007"/>
                      <a:pt x="465" y="1015"/>
                    </a:cubicBezTo>
                    <a:cubicBezTo>
                      <a:pt x="469" y="1023"/>
                      <a:pt x="466" y="1032"/>
                      <a:pt x="458" y="1037"/>
                    </a:cubicBezTo>
                    <a:cubicBezTo>
                      <a:pt x="419" y="1062"/>
                      <a:pt x="390" y="1103"/>
                      <a:pt x="379" y="1149"/>
                    </a:cubicBezTo>
                    <a:cubicBezTo>
                      <a:pt x="377" y="1159"/>
                      <a:pt x="379" y="1169"/>
                      <a:pt x="384" y="1177"/>
                    </a:cubicBezTo>
                    <a:cubicBezTo>
                      <a:pt x="390" y="1185"/>
                      <a:pt x="398" y="1190"/>
                      <a:pt x="408" y="1191"/>
                    </a:cubicBezTo>
                    <a:cubicBezTo>
                      <a:pt x="458" y="1197"/>
                      <a:pt x="493" y="1176"/>
                      <a:pt x="538" y="1150"/>
                    </a:cubicBezTo>
                    <a:lnTo>
                      <a:pt x="554" y="1140"/>
                    </a:lnTo>
                    <a:cubicBezTo>
                      <a:pt x="557" y="1139"/>
                      <a:pt x="560" y="1138"/>
                      <a:pt x="563" y="1138"/>
                    </a:cubicBezTo>
                    <a:moveTo>
                      <a:pt x="678" y="1283"/>
                    </a:moveTo>
                    <a:cubicBezTo>
                      <a:pt x="666" y="1283"/>
                      <a:pt x="654" y="1281"/>
                      <a:pt x="643" y="1275"/>
                    </a:cubicBezTo>
                    <a:cubicBezTo>
                      <a:pt x="607" y="1258"/>
                      <a:pt x="573" y="1215"/>
                      <a:pt x="555" y="1181"/>
                    </a:cubicBezTo>
                    <a:cubicBezTo>
                      <a:pt x="509" y="1208"/>
                      <a:pt x="465" y="1234"/>
                      <a:pt x="404" y="1227"/>
                    </a:cubicBezTo>
                    <a:cubicBezTo>
                      <a:pt x="384" y="1224"/>
                      <a:pt x="366" y="1214"/>
                      <a:pt x="355" y="1197"/>
                    </a:cubicBezTo>
                    <a:cubicBezTo>
                      <a:pt x="343" y="1181"/>
                      <a:pt x="340" y="1160"/>
                      <a:pt x="344" y="1141"/>
                    </a:cubicBezTo>
                    <a:cubicBezTo>
                      <a:pt x="352" y="1110"/>
                      <a:pt x="366" y="1081"/>
                      <a:pt x="385" y="1056"/>
                    </a:cubicBezTo>
                    <a:lnTo>
                      <a:pt x="266" y="1086"/>
                    </a:lnTo>
                    <a:cubicBezTo>
                      <a:pt x="238" y="1093"/>
                      <a:pt x="207" y="1101"/>
                      <a:pt x="176" y="1097"/>
                    </a:cubicBezTo>
                    <a:cubicBezTo>
                      <a:pt x="138" y="1093"/>
                      <a:pt x="106" y="1070"/>
                      <a:pt x="95" y="1040"/>
                    </a:cubicBezTo>
                    <a:cubicBezTo>
                      <a:pt x="84" y="1012"/>
                      <a:pt x="91" y="977"/>
                      <a:pt x="113" y="949"/>
                    </a:cubicBezTo>
                    <a:cubicBezTo>
                      <a:pt x="157" y="892"/>
                      <a:pt x="235" y="885"/>
                      <a:pt x="313" y="885"/>
                    </a:cubicBezTo>
                    <a:lnTo>
                      <a:pt x="384" y="886"/>
                    </a:lnTo>
                    <a:cubicBezTo>
                      <a:pt x="371" y="877"/>
                      <a:pt x="354" y="871"/>
                      <a:pt x="336" y="868"/>
                    </a:cubicBezTo>
                    <a:cubicBezTo>
                      <a:pt x="309" y="863"/>
                      <a:pt x="282" y="865"/>
                      <a:pt x="252" y="868"/>
                    </a:cubicBezTo>
                    <a:lnTo>
                      <a:pt x="236" y="869"/>
                    </a:lnTo>
                    <a:cubicBezTo>
                      <a:pt x="176" y="873"/>
                      <a:pt x="116" y="872"/>
                      <a:pt x="56" y="866"/>
                    </a:cubicBezTo>
                    <a:cubicBezTo>
                      <a:pt x="41" y="864"/>
                      <a:pt x="9" y="861"/>
                      <a:pt x="1" y="826"/>
                    </a:cubicBezTo>
                    <a:cubicBezTo>
                      <a:pt x="-1" y="813"/>
                      <a:pt x="0" y="800"/>
                      <a:pt x="5" y="788"/>
                    </a:cubicBezTo>
                    <a:cubicBezTo>
                      <a:pt x="33" y="720"/>
                      <a:pt x="110" y="677"/>
                      <a:pt x="210" y="674"/>
                    </a:cubicBezTo>
                    <a:cubicBezTo>
                      <a:pt x="219" y="674"/>
                      <a:pt x="227" y="675"/>
                      <a:pt x="236" y="676"/>
                    </a:cubicBezTo>
                    <a:cubicBezTo>
                      <a:pt x="220" y="672"/>
                      <a:pt x="205" y="668"/>
                      <a:pt x="189" y="663"/>
                    </a:cubicBezTo>
                    <a:cubicBezTo>
                      <a:pt x="166" y="656"/>
                      <a:pt x="148" y="640"/>
                      <a:pt x="138" y="621"/>
                    </a:cubicBezTo>
                    <a:cubicBezTo>
                      <a:pt x="128" y="601"/>
                      <a:pt x="128" y="581"/>
                      <a:pt x="137" y="562"/>
                    </a:cubicBezTo>
                    <a:cubicBezTo>
                      <a:pt x="153" y="526"/>
                      <a:pt x="198" y="504"/>
                      <a:pt x="231" y="496"/>
                    </a:cubicBezTo>
                    <a:cubicBezTo>
                      <a:pt x="286" y="482"/>
                      <a:pt x="353" y="502"/>
                      <a:pt x="412" y="525"/>
                    </a:cubicBezTo>
                    <a:cubicBezTo>
                      <a:pt x="378" y="492"/>
                      <a:pt x="335" y="471"/>
                      <a:pt x="300" y="454"/>
                    </a:cubicBezTo>
                    <a:cubicBezTo>
                      <a:pt x="290" y="449"/>
                      <a:pt x="281" y="444"/>
                      <a:pt x="273" y="440"/>
                    </a:cubicBezTo>
                    <a:lnTo>
                      <a:pt x="266" y="437"/>
                    </a:lnTo>
                    <a:cubicBezTo>
                      <a:pt x="232" y="420"/>
                      <a:pt x="153" y="380"/>
                      <a:pt x="186" y="291"/>
                    </a:cubicBezTo>
                    <a:cubicBezTo>
                      <a:pt x="194" y="269"/>
                      <a:pt x="215" y="247"/>
                      <a:pt x="236" y="240"/>
                    </a:cubicBezTo>
                    <a:cubicBezTo>
                      <a:pt x="273" y="227"/>
                      <a:pt x="305" y="247"/>
                      <a:pt x="324" y="259"/>
                    </a:cubicBezTo>
                    <a:cubicBezTo>
                      <a:pt x="362" y="283"/>
                      <a:pt x="397" y="306"/>
                      <a:pt x="431" y="330"/>
                    </a:cubicBezTo>
                    <a:cubicBezTo>
                      <a:pt x="397" y="253"/>
                      <a:pt x="387" y="165"/>
                      <a:pt x="404" y="84"/>
                    </a:cubicBezTo>
                    <a:cubicBezTo>
                      <a:pt x="411" y="54"/>
                      <a:pt x="428" y="28"/>
                      <a:pt x="453" y="13"/>
                    </a:cubicBezTo>
                    <a:cubicBezTo>
                      <a:pt x="508" y="-20"/>
                      <a:pt x="549" y="20"/>
                      <a:pt x="562" y="34"/>
                    </a:cubicBezTo>
                    <a:cubicBezTo>
                      <a:pt x="603" y="74"/>
                      <a:pt x="629" y="127"/>
                      <a:pt x="637" y="183"/>
                    </a:cubicBezTo>
                    <a:cubicBezTo>
                      <a:pt x="641" y="205"/>
                      <a:pt x="641" y="228"/>
                      <a:pt x="641" y="250"/>
                    </a:cubicBezTo>
                    <a:cubicBezTo>
                      <a:pt x="642" y="281"/>
                      <a:pt x="643" y="311"/>
                      <a:pt x="651" y="338"/>
                    </a:cubicBezTo>
                    <a:cubicBezTo>
                      <a:pt x="658" y="326"/>
                      <a:pt x="665" y="313"/>
                      <a:pt x="672" y="300"/>
                    </a:cubicBezTo>
                    <a:cubicBezTo>
                      <a:pt x="694" y="257"/>
                      <a:pt x="717" y="214"/>
                      <a:pt x="764" y="185"/>
                    </a:cubicBezTo>
                    <a:cubicBezTo>
                      <a:pt x="796" y="166"/>
                      <a:pt x="834" y="164"/>
                      <a:pt x="865" y="180"/>
                    </a:cubicBezTo>
                    <a:cubicBezTo>
                      <a:pt x="891" y="193"/>
                      <a:pt x="907" y="215"/>
                      <a:pt x="912" y="242"/>
                    </a:cubicBezTo>
                    <a:cubicBezTo>
                      <a:pt x="919" y="278"/>
                      <a:pt x="905" y="322"/>
                      <a:pt x="877" y="353"/>
                    </a:cubicBezTo>
                    <a:cubicBezTo>
                      <a:pt x="857" y="376"/>
                      <a:pt x="832" y="393"/>
                      <a:pt x="808" y="410"/>
                    </a:cubicBezTo>
                    <a:cubicBezTo>
                      <a:pt x="792" y="422"/>
                      <a:pt x="776" y="433"/>
                      <a:pt x="761" y="445"/>
                    </a:cubicBezTo>
                    <a:cubicBezTo>
                      <a:pt x="739" y="466"/>
                      <a:pt x="720" y="494"/>
                      <a:pt x="717" y="522"/>
                    </a:cubicBezTo>
                    <a:cubicBezTo>
                      <a:pt x="791" y="447"/>
                      <a:pt x="910" y="376"/>
                      <a:pt x="994" y="440"/>
                    </a:cubicBezTo>
                    <a:cubicBezTo>
                      <a:pt x="1025" y="463"/>
                      <a:pt x="1037" y="484"/>
                      <a:pt x="1034" y="507"/>
                    </a:cubicBezTo>
                    <a:cubicBezTo>
                      <a:pt x="1026" y="559"/>
                      <a:pt x="981" y="583"/>
                      <a:pt x="941" y="605"/>
                    </a:cubicBezTo>
                    <a:cubicBezTo>
                      <a:pt x="935" y="608"/>
                      <a:pt x="929" y="611"/>
                      <a:pt x="923" y="615"/>
                    </a:cubicBezTo>
                    <a:cubicBezTo>
                      <a:pt x="895" y="631"/>
                      <a:pt x="866" y="642"/>
                      <a:pt x="837" y="653"/>
                    </a:cubicBezTo>
                    <a:cubicBezTo>
                      <a:pt x="819" y="661"/>
                      <a:pt x="800" y="668"/>
                      <a:pt x="782" y="676"/>
                    </a:cubicBezTo>
                    <a:cubicBezTo>
                      <a:pt x="765" y="684"/>
                      <a:pt x="746" y="694"/>
                      <a:pt x="735" y="709"/>
                    </a:cubicBezTo>
                    <a:cubicBezTo>
                      <a:pt x="729" y="717"/>
                      <a:pt x="726" y="728"/>
                      <a:pt x="726" y="738"/>
                    </a:cubicBezTo>
                    <a:lnTo>
                      <a:pt x="872" y="691"/>
                    </a:lnTo>
                    <a:cubicBezTo>
                      <a:pt x="917" y="676"/>
                      <a:pt x="972" y="658"/>
                      <a:pt x="1027" y="679"/>
                    </a:cubicBezTo>
                    <a:cubicBezTo>
                      <a:pt x="1056" y="690"/>
                      <a:pt x="1078" y="711"/>
                      <a:pt x="1088" y="737"/>
                    </a:cubicBezTo>
                    <a:cubicBezTo>
                      <a:pt x="1109" y="796"/>
                      <a:pt x="1066" y="845"/>
                      <a:pt x="1014" y="867"/>
                    </a:cubicBezTo>
                    <a:cubicBezTo>
                      <a:pt x="968" y="887"/>
                      <a:pt x="918" y="890"/>
                      <a:pt x="870" y="893"/>
                    </a:cubicBezTo>
                    <a:cubicBezTo>
                      <a:pt x="824" y="896"/>
                      <a:pt x="780" y="899"/>
                      <a:pt x="742" y="915"/>
                    </a:cubicBezTo>
                    <a:cubicBezTo>
                      <a:pt x="757" y="921"/>
                      <a:pt x="778" y="921"/>
                      <a:pt x="799" y="921"/>
                    </a:cubicBezTo>
                    <a:cubicBezTo>
                      <a:pt x="809" y="921"/>
                      <a:pt x="819" y="921"/>
                      <a:pt x="828" y="921"/>
                    </a:cubicBezTo>
                    <a:cubicBezTo>
                      <a:pt x="883" y="924"/>
                      <a:pt x="948" y="959"/>
                      <a:pt x="961" y="1026"/>
                    </a:cubicBezTo>
                    <a:cubicBezTo>
                      <a:pt x="967" y="1058"/>
                      <a:pt x="959" y="1091"/>
                      <a:pt x="938" y="1114"/>
                    </a:cubicBezTo>
                    <a:cubicBezTo>
                      <a:pt x="905" y="1151"/>
                      <a:pt x="848" y="1158"/>
                      <a:pt x="782" y="1132"/>
                    </a:cubicBezTo>
                    <a:cubicBezTo>
                      <a:pt x="771" y="1128"/>
                      <a:pt x="761" y="1124"/>
                      <a:pt x="751" y="1119"/>
                    </a:cubicBezTo>
                    <a:cubicBezTo>
                      <a:pt x="737" y="1113"/>
                      <a:pt x="723" y="1107"/>
                      <a:pt x="709" y="1103"/>
                    </a:cubicBezTo>
                    <a:cubicBezTo>
                      <a:pt x="724" y="1124"/>
                      <a:pt x="735" y="1148"/>
                      <a:pt x="742" y="1173"/>
                    </a:cubicBezTo>
                    <a:cubicBezTo>
                      <a:pt x="755" y="1221"/>
                      <a:pt x="743" y="1258"/>
                      <a:pt x="710" y="1276"/>
                    </a:cubicBezTo>
                    <a:cubicBezTo>
                      <a:pt x="700" y="1281"/>
                      <a:pt x="689" y="1283"/>
                      <a:pt x="678" y="12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230440" y="788400"/>
                <a:ext cx="46800" cy="49824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384" extrusionOk="0">
                    <a:moveTo>
                      <a:pt x="17" y="1384"/>
                    </a:moveTo>
                    <a:cubicBezTo>
                      <a:pt x="15" y="1384"/>
                      <a:pt x="13" y="1383"/>
                      <a:pt x="11" y="1383"/>
                    </a:cubicBezTo>
                    <a:cubicBezTo>
                      <a:pt x="1" y="1379"/>
                      <a:pt x="-3" y="1369"/>
                      <a:pt x="0" y="1360"/>
                    </a:cubicBezTo>
                    <a:cubicBezTo>
                      <a:pt x="92" y="1114"/>
                      <a:pt x="93" y="847"/>
                      <a:pt x="94" y="588"/>
                    </a:cubicBezTo>
                    <a:cubicBezTo>
                      <a:pt x="94" y="407"/>
                      <a:pt x="95" y="201"/>
                      <a:pt x="15" y="26"/>
                    </a:cubicBezTo>
                    <a:cubicBezTo>
                      <a:pt x="11" y="17"/>
                      <a:pt x="15" y="6"/>
                      <a:pt x="24" y="2"/>
                    </a:cubicBezTo>
                    <a:cubicBezTo>
                      <a:pt x="33" y="-2"/>
                      <a:pt x="43" y="2"/>
                      <a:pt x="47" y="11"/>
                    </a:cubicBezTo>
                    <a:cubicBezTo>
                      <a:pt x="131" y="194"/>
                      <a:pt x="130" y="403"/>
                      <a:pt x="130" y="588"/>
                    </a:cubicBezTo>
                    <a:cubicBezTo>
                      <a:pt x="129" y="838"/>
                      <a:pt x="128" y="1120"/>
                      <a:pt x="34" y="1372"/>
                    </a:cubicBezTo>
                    <a:cubicBezTo>
                      <a:pt x="31" y="1379"/>
                      <a:pt x="24" y="1384"/>
                      <a:pt x="17" y="1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2852498" y="4856088"/>
              <a:ext cx="709379" cy="690194"/>
              <a:chOff x="4187880" y="948960"/>
              <a:chExt cx="545760" cy="531000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4197600" y="948960"/>
                <a:ext cx="536040" cy="53100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75" extrusionOk="0">
                    <a:moveTo>
                      <a:pt x="941" y="393"/>
                    </a:moveTo>
                    <a:cubicBezTo>
                      <a:pt x="954" y="249"/>
                      <a:pt x="1030" y="111"/>
                      <a:pt x="1146" y="25"/>
                    </a:cubicBezTo>
                    <a:cubicBezTo>
                      <a:pt x="1173" y="5"/>
                      <a:pt x="1206" y="-4"/>
                      <a:pt x="1238" y="2"/>
                    </a:cubicBezTo>
                    <a:cubicBezTo>
                      <a:pt x="1295" y="12"/>
                      <a:pt x="1306" y="56"/>
                      <a:pt x="1309" y="96"/>
                    </a:cubicBezTo>
                    <a:cubicBezTo>
                      <a:pt x="1314" y="166"/>
                      <a:pt x="1295" y="237"/>
                      <a:pt x="1256" y="296"/>
                    </a:cubicBezTo>
                    <a:cubicBezTo>
                      <a:pt x="1209" y="367"/>
                      <a:pt x="1133" y="424"/>
                      <a:pt x="1118" y="508"/>
                    </a:cubicBezTo>
                    <a:cubicBezTo>
                      <a:pt x="1211" y="491"/>
                      <a:pt x="1293" y="427"/>
                      <a:pt x="1395" y="446"/>
                    </a:cubicBezTo>
                    <a:cubicBezTo>
                      <a:pt x="1434" y="453"/>
                      <a:pt x="1469" y="478"/>
                      <a:pt x="1483" y="515"/>
                    </a:cubicBezTo>
                    <a:cubicBezTo>
                      <a:pt x="1513" y="594"/>
                      <a:pt x="1435" y="656"/>
                      <a:pt x="1361" y="665"/>
                    </a:cubicBezTo>
                    <a:cubicBezTo>
                      <a:pt x="1297" y="673"/>
                      <a:pt x="1233" y="655"/>
                      <a:pt x="1168" y="655"/>
                    </a:cubicBezTo>
                    <a:cubicBezTo>
                      <a:pt x="1104" y="655"/>
                      <a:pt x="1031" y="683"/>
                      <a:pt x="1012" y="745"/>
                    </a:cubicBezTo>
                    <a:cubicBezTo>
                      <a:pt x="1147" y="724"/>
                      <a:pt x="1354" y="748"/>
                      <a:pt x="1381" y="883"/>
                    </a:cubicBezTo>
                    <a:cubicBezTo>
                      <a:pt x="1393" y="940"/>
                      <a:pt x="1377" y="955"/>
                      <a:pt x="1369" y="961"/>
                    </a:cubicBezTo>
                    <a:cubicBezTo>
                      <a:pt x="1317" y="1004"/>
                      <a:pt x="1251" y="980"/>
                      <a:pt x="1185" y="966"/>
                    </a:cubicBezTo>
                    <a:cubicBezTo>
                      <a:pt x="1119" y="952"/>
                      <a:pt x="1057" y="922"/>
                      <a:pt x="992" y="903"/>
                    </a:cubicBezTo>
                    <a:cubicBezTo>
                      <a:pt x="964" y="895"/>
                      <a:pt x="934" y="888"/>
                      <a:pt x="906" y="895"/>
                    </a:cubicBezTo>
                    <a:cubicBezTo>
                      <a:pt x="877" y="901"/>
                      <a:pt x="850" y="922"/>
                      <a:pt x="846" y="951"/>
                    </a:cubicBezTo>
                    <a:cubicBezTo>
                      <a:pt x="915" y="981"/>
                      <a:pt x="984" y="1011"/>
                      <a:pt x="1053" y="1041"/>
                    </a:cubicBezTo>
                    <a:cubicBezTo>
                      <a:pt x="1112" y="1067"/>
                      <a:pt x="1175" y="1095"/>
                      <a:pt x="1206" y="1155"/>
                    </a:cubicBezTo>
                    <a:cubicBezTo>
                      <a:pt x="1221" y="1183"/>
                      <a:pt x="1226" y="1217"/>
                      <a:pt x="1214" y="1247"/>
                    </a:cubicBezTo>
                    <a:cubicBezTo>
                      <a:pt x="1188" y="1311"/>
                      <a:pt x="1114" y="1316"/>
                      <a:pt x="1056" y="1297"/>
                    </a:cubicBezTo>
                    <a:cubicBezTo>
                      <a:pt x="927" y="1254"/>
                      <a:pt x="840" y="1119"/>
                      <a:pt x="707" y="1096"/>
                    </a:cubicBezTo>
                    <a:cubicBezTo>
                      <a:pt x="700" y="1151"/>
                      <a:pt x="760" y="1187"/>
                      <a:pt x="800" y="1227"/>
                    </a:cubicBezTo>
                    <a:cubicBezTo>
                      <a:pt x="849" y="1276"/>
                      <a:pt x="874" y="1354"/>
                      <a:pt x="836" y="1419"/>
                    </a:cubicBezTo>
                    <a:cubicBezTo>
                      <a:pt x="818" y="1449"/>
                      <a:pt x="788" y="1470"/>
                      <a:pt x="753" y="1474"/>
                    </a:cubicBezTo>
                    <a:cubicBezTo>
                      <a:pt x="686" y="1482"/>
                      <a:pt x="636" y="1425"/>
                      <a:pt x="606" y="1368"/>
                    </a:cubicBezTo>
                    <a:cubicBezTo>
                      <a:pt x="579" y="1315"/>
                      <a:pt x="559" y="1256"/>
                      <a:pt x="515" y="1217"/>
                    </a:cubicBezTo>
                    <a:cubicBezTo>
                      <a:pt x="521" y="1270"/>
                      <a:pt x="512" y="1325"/>
                      <a:pt x="488" y="1374"/>
                    </a:cubicBezTo>
                    <a:cubicBezTo>
                      <a:pt x="470" y="1410"/>
                      <a:pt x="439" y="1447"/>
                      <a:pt x="393" y="1435"/>
                    </a:cubicBezTo>
                    <a:cubicBezTo>
                      <a:pt x="370" y="1429"/>
                      <a:pt x="352" y="1411"/>
                      <a:pt x="343" y="1389"/>
                    </a:cubicBezTo>
                    <a:cubicBezTo>
                      <a:pt x="323" y="1342"/>
                      <a:pt x="331" y="1256"/>
                      <a:pt x="347" y="1210"/>
                    </a:cubicBezTo>
                    <a:cubicBezTo>
                      <a:pt x="266" y="1193"/>
                      <a:pt x="199" y="1186"/>
                      <a:pt x="144" y="1125"/>
                    </a:cubicBezTo>
                    <a:cubicBezTo>
                      <a:pt x="117" y="1094"/>
                      <a:pt x="123" y="1046"/>
                      <a:pt x="157" y="1022"/>
                    </a:cubicBezTo>
                    <a:cubicBezTo>
                      <a:pt x="213" y="983"/>
                      <a:pt x="284" y="966"/>
                      <a:pt x="352" y="976"/>
                    </a:cubicBezTo>
                    <a:cubicBezTo>
                      <a:pt x="275" y="937"/>
                      <a:pt x="199" y="897"/>
                      <a:pt x="123" y="858"/>
                    </a:cubicBezTo>
                    <a:cubicBezTo>
                      <a:pt x="90" y="840"/>
                      <a:pt x="56" y="822"/>
                      <a:pt x="31" y="795"/>
                    </a:cubicBezTo>
                    <a:cubicBezTo>
                      <a:pt x="6" y="767"/>
                      <a:pt x="-8" y="726"/>
                      <a:pt x="5" y="691"/>
                    </a:cubicBezTo>
                    <a:cubicBezTo>
                      <a:pt x="17" y="658"/>
                      <a:pt x="51" y="638"/>
                      <a:pt x="85" y="631"/>
                    </a:cubicBezTo>
                    <a:cubicBezTo>
                      <a:pt x="173" y="615"/>
                      <a:pt x="253" y="679"/>
                      <a:pt x="319" y="738"/>
                    </a:cubicBezTo>
                    <a:cubicBezTo>
                      <a:pt x="357" y="772"/>
                      <a:pt x="394" y="805"/>
                      <a:pt x="431" y="838"/>
                    </a:cubicBezTo>
                    <a:cubicBezTo>
                      <a:pt x="441" y="793"/>
                      <a:pt x="422" y="745"/>
                      <a:pt x="393" y="709"/>
                    </a:cubicBezTo>
                    <a:cubicBezTo>
                      <a:pt x="364" y="673"/>
                      <a:pt x="325" y="646"/>
                      <a:pt x="288" y="618"/>
                    </a:cubicBezTo>
                    <a:cubicBezTo>
                      <a:pt x="226" y="570"/>
                      <a:pt x="168" y="517"/>
                      <a:pt x="115" y="459"/>
                    </a:cubicBezTo>
                    <a:cubicBezTo>
                      <a:pt x="100" y="443"/>
                      <a:pt x="85" y="425"/>
                      <a:pt x="99" y="399"/>
                    </a:cubicBezTo>
                    <a:cubicBezTo>
                      <a:pt x="105" y="388"/>
                      <a:pt x="114" y="380"/>
                      <a:pt x="125" y="375"/>
                    </a:cubicBezTo>
                    <a:cubicBezTo>
                      <a:pt x="218" y="330"/>
                      <a:pt x="326" y="375"/>
                      <a:pt x="404" y="439"/>
                    </a:cubicBezTo>
                    <a:cubicBezTo>
                      <a:pt x="477" y="500"/>
                      <a:pt x="521" y="654"/>
                      <a:pt x="599" y="710"/>
                    </a:cubicBezTo>
                    <a:cubicBezTo>
                      <a:pt x="669" y="630"/>
                      <a:pt x="610" y="586"/>
                      <a:pt x="589" y="569"/>
                    </a:cubicBezTo>
                    <a:cubicBezTo>
                      <a:pt x="526" y="515"/>
                      <a:pt x="471" y="450"/>
                      <a:pt x="428" y="378"/>
                    </a:cubicBezTo>
                    <a:cubicBezTo>
                      <a:pt x="416" y="358"/>
                      <a:pt x="411" y="333"/>
                      <a:pt x="417" y="310"/>
                    </a:cubicBezTo>
                    <a:cubicBezTo>
                      <a:pt x="436" y="241"/>
                      <a:pt x="527" y="252"/>
                      <a:pt x="585" y="282"/>
                    </a:cubicBezTo>
                    <a:cubicBezTo>
                      <a:pt x="669" y="326"/>
                      <a:pt x="728" y="451"/>
                      <a:pt x="769" y="541"/>
                    </a:cubicBezTo>
                    <a:cubicBezTo>
                      <a:pt x="798" y="423"/>
                      <a:pt x="739" y="312"/>
                      <a:pt x="709" y="235"/>
                    </a:cubicBezTo>
                    <a:cubicBezTo>
                      <a:pt x="693" y="192"/>
                      <a:pt x="645" y="92"/>
                      <a:pt x="743" y="39"/>
                    </a:cubicBezTo>
                    <a:cubicBezTo>
                      <a:pt x="763" y="29"/>
                      <a:pt x="796" y="26"/>
                      <a:pt x="816" y="34"/>
                    </a:cubicBezTo>
                    <a:cubicBezTo>
                      <a:pt x="853" y="49"/>
                      <a:pt x="865" y="82"/>
                      <a:pt x="874" y="115"/>
                    </a:cubicBezTo>
                    <a:cubicBezTo>
                      <a:pt x="904" y="211"/>
                      <a:pt x="924" y="295"/>
                      <a:pt x="941" y="3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4187880" y="984960"/>
                <a:ext cx="447480" cy="49356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371" extrusionOk="0">
                    <a:moveTo>
                      <a:pt x="23" y="1371"/>
                    </a:moveTo>
                    <a:cubicBezTo>
                      <a:pt x="15" y="1371"/>
                      <a:pt x="7" y="1366"/>
                      <a:pt x="3" y="1359"/>
                    </a:cubicBezTo>
                    <a:cubicBezTo>
                      <a:pt x="-3" y="1348"/>
                      <a:pt x="1" y="1334"/>
                      <a:pt x="12" y="1329"/>
                    </a:cubicBezTo>
                    <a:cubicBezTo>
                      <a:pt x="320" y="1165"/>
                      <a:pt x="556" y="901"/>
                      <a:pt x="784" y="645"/>
                    </a:cubicBezTo>
                    <a:cubicBezTo>
                      <a:pt x="944" y="465"/>
                      <a:pt x="1125" y="261"/>
                      <a:pt x="1200" y="16"/>
                    </a:cubicBezTo>
                    <a:cubicBezTo>
                      <a:pt x="1204" y="4"/>
                      <a:pt x="1216" y="-2"/>
                      <a:pt x="1228" y="1"/>
                    </a:cubicBezTo>
                    <a:cubicBezTo>
                      <a:pt x="1240" y="5"/>
                      <a:pt x="1246" y="17"/>
                      <a:pt x="1243" y="29"/>
                    </a:cubicBezTo>
                    <a:cubicBezTo>
                      <a:pt x="1165" y="284"/>
                      <a:pt x="980" y="491"/>
                      <a:pt x="817" y="674"/>
                    </a:cubicBezTo>
                    <a:cubicBezTo>
                      <a:pt x="598" y="921"/>
                      <a:pt x="348" y="1201"/>
                      <a:pt x="33" y="1368"/>
                    </a:cubicBezTo>
                    <a:cubicBezTo>
                      <a:pt x="30" y="1370"/>
                      <a:pt x="26" y="1371"/>
                      <a:pt x="23" y="13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536000" y="1156320"/>
                <a:ext cx="42480" cy="457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27" extrusionOk="0">
                    <a:moveTo>
                      <a:pt x="23" y="127"/>
                    </a:moveTo>
                    <a:cubicBezTo>
                      <a:pt x="17" y="127"/>
                      <a:pt x="12" y="125"/>
                      <a:pt x="8" y="121"/>
                    </a:cubicBezTo>
                    <a:cubicBezTo>
                      <a:pt x="-2" y="113"/>
                      <a:pt x="-2" y="99"/>
                      <a:pt x="6" y="90"/>
                    </a:cubicBezTo>
                    <a:lnTo>
                      <a:pt x="79" y="7"/>
                    </a:lnTo>
                    <a:cubicBezTo>
                      <a:pt x="87" y="-2"/>
                      <a:pt x="101" y="-3"/>
                      <a:pt x="111" y="5"/>
                    </a:cubicBezTo>
                    <a:cubicBezTo>
                      <a:pt x="120" y="13"/>
                      <a:pt x="121" y="28"/>
                      <a:pt x="113" y="37"/>
                    </a:cubicBezTo>
                    <a:lnTo>
                      <a:pt x="39" y="120"/>
                    </a:lnTo>
                    <a:cubicBezTo>
                      <a:pt x="35" y="125"/>
                      <a:pt x="29" y="127"/>
                      <a:pt x="23" y="1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700" rIns="90000" bIns="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480920" y="1235520"/>
                <a:ext cx="3204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89" h="79" extrusionOk="0">
                    <a:moveTo>
                      <a:pt x="23" y="79"/>
                    </a:moveTo>
                    <a:cubicBezTo>
                      <a:pt x="16" y="79"/>
                      <a:pt x="10" y="76"/>
                      <a:pt x="5" y="71"/>
                    </a:cubicBezTo>
                    <a:cubicBezTo>
                      <a:pt x="-2" y="61"/>
                      <a:pt x="-1" y="47"/>
                      <a:pt x="9" y="39"/>
                    </a:cubicBezTo>
                    <a:lnTo>
                      <a:pt x="53" y="5"/>
                    </a:lnTo>
                    <a:cubicBezTo>
                      <a:pt x="63" y="-3"/>
                      <a:pt x="77" y="-1"/>
                      <a:pt x="85" y="9"/>
                    </a:cubicBezTo>
                    <a:cubicBezTo>
                      <a:pt x="92" y="19"/>
                      <a:pt x="91" y="33"/>
                      <a:pt x="81" y="40"/>
                    </a:cubicBezTo>
                    <a:lnTo>
                      <a:pt x="37" y="75"/>
                    </a:lnTo>
                    <a:cubicBezTo>
                      <a:pt x="33" y="78"/>
                      <a:pt x="28" y="79"/>
                      <a:pt x="23" y="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4536000" y="1237320"/>
                <a:ext cx="23760" cy="24480"/>
              </a:xfrm>
              <a:custGeom>
                <a:avLst/>
                <a:gdLst/>
                <a:ahLst/>
                <a:cxnLst/>
                <a:rect l="l" t="t" r="r" b="b"/>
                <a:pathLst>
                  <a:path w="66" h="68" extrusionOk="0">
                    <a:moveTo>
                      <a:pt x="23" y="68"/>
                    </a:moveTo>
                    <a:cubicBezTo>
                      <a:pt x="18" y="68"/>
                      <a:pt x="12" y="66"/>
                      <a:pt x="8" y="63"/>
                    </a:cubicBezTo>
                    <a:cubicBezTo>
                      <a:pt x="-1" y="55"/>
                      <a:pt x="-2" y="40"/>
                      <a:pt x="6" y="31"/>
                    </a:cubicBezTo>
                    <a:lnTo>
                      <a:pt x="28" y="7"/>
                    </a:lnTo>
                    <a:cubicBezTo>
                      <a:pt x="36" y="-2"/>
                      <a:pt x="50" y="-3"/>
                      <a:pt x="59" y="5"/>
                    </a:cubicBezTo>
                    <a:cubicBezTo>
                      <a:pt x="68" y="13"/>
                      <a:pt x="69" y="27"/>
                      <a:pt x="61" y="37"/>
                    </a:cubicBezTo>
                    <a:lnTo>
                      <a:pt x="40" y="61"/>
                    </a:lnTo>
                    <a:cubicBezTo>
                      <a:pt x="35" y="66"/>
                      <a:pt x="29" y="68"/>
                      <a:pt x="23" y="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622040" y="1141560"/>
                <a:ext cx="2700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75" h="79" extrusionOk="0">
                    <a:moveTo>
                      <a:pt x="23" y="79"/>
                    </a:moveTo>
                    <a:cubicBezTo>
                      <a:pt x="17" y="79"/>
                      <a:pt x="12" y="77"/>
                      <a:pt x="8" y="73"/>
                    </a:cubicBezTo>
                    <a:cubicBezTo>
                      <a:pt x="-1" y="65"/>
                      <a:pt x="-2" y="51"/>
                      <a:pt x="6" y="41"/>
                    </a:cubicBezTo>
                    <a:lnTo>
                      <a:pt x="36" y="7"/>
                    </a:lnTo>
                    <a:cubicBezTo>
                      <a:pt x="45" y="-2"/>
                      <a:pt x="59" y="-3"/>
                      <a:pt x="68" y="5"/>
                    </a:cubicBezTo>
                    <a:cubicBezTo>
                      <a:pt x="77" y="13"/>
                      <a:pt x="78" y="27"/>
                      <a:pt x="70" y="36"/>
                    </a:cubicBezTo>
                    <a:lnTo>
                      <a:pt x="39" y="71"/>
                    </a:lnTo>
                    <a:cubicBezTo>
                      <a:pt x="35" y="76"/>
                      <a:pt x="29" y="79"/>
                      <a:pt x="23" y="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434120" y="1294560"/>
                <a:ext cx="3312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92" h="83" extrusionOk="0">
                    <a:moveTo>
                      <a:pt x="23" y="83"/>
                    </a:moveTo>
                    <a:cubicBezTo>
                      <a:pt x="17" y="83"/>
                      <a:pt x="10" y="80"/>
                      <a:pt x="6" y="75"/>
                    </a:cubicBezTo>
                    <a:cubicBezTo>
                      <a:pt x="-2" y="66"/>
                      <a:pt x="-1" y="51"/>
                      <a:pt x="9" y="44"/>
                    </a:cubicBezTo>
                    <a:lnTo>
                      <a:pt x="55" y="5"/>
                    </a:lnTo>
                    <a:cubicBezTo>
                      <a:pt x="65" y="-3"/>
                      <a:pt x="79" y="-2"/>
                      <a:pt x="87" y="8"/>
                    </a:cubicBezTo>
                    <a:cubicBezTo>
                      <a:pt x="95" y="17"/>
                      <a:pt x="93" y="31"/>
                      <a:pt x="84" y="39"/>
                    </a:cubicBezTo>
                    <a:lnTo>
                      <a:pt x="37" y="78"/>
                    </a:lnTo>
                    <a:cubicBezTo>
                      <a:pt x="33" y="81"/>
                      <a:pt x="28" y="83"/>
                      <a:pt x="23" y="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498200" y="1328760"/>
                <a:ext cx="248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22" y="65"/>
                    </a:moveTo>
                    <a:cubicBezTo>
                      <a:pt x="16" y="65"/>
                      <a:pt x="10" y="62"/>
                      <a:pt x="5" y="57"/>
                    </a:cubicBezTo>
                    <a:cubicBezTo>
                      <a:pt x="-3" y="48"/>
                      <a:pt x="-1" y="34"/>
                      <a:pt x="8" y="26"/>
                    </a:cubicBezTo>
                    <a:lnTo>
                      <a:pt x="33" y="5"/>
                    </a:lnTo>
                    <a:cubicBezTo>
                      <a:pt x="42" y="-3"/>
                      <a:pt x="56" y="-2"/>
                      <a:pt x="64" y="7"/>
                    </a:cubicBezTo>
                    <a:cubicBezTo>
                      <a:pt x="72" y="17"/>
                      <a:pt x="71" y="31"/>
                      <a:pt x="62" y="39"/>
                    </a:cubicBezTo>
                    <a:lnTo>
                      <a:pt x="37" y="60"/>
                    </a:lnTo>
                    <a:cubicBezTo>
                      <a:pt x="33" y="63"/>
                      <a:pt x="27" y="65"/>
                      <a:pt x="22" y="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394520" y="1339560"/>
                <a:ext cx="2844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75" extrusionOk="0">
                    <a:moveTo>
                      <a:pt x="23" y="75"/>
                    </a:moveTo>
                    <a:cubicBezTo>
                      <a:pt x="16" y="75"/>
                      <a:pt x="10" y="73"/>
                      <a:pt x="6" y="68"/>
                    </a:cubicBezTo>
                    <a:cubicBezTo>
                      <a:pt x="-2" y="59"/>
                      <a:pt x="-2" y="45"/>
                      <a:pt x="8" y="36"/>
                    </a:cubicBezTo>
                    <a:lnTo>
                      <a:pt x="42" y="5"/>
                    </a:lnTo>
                    <a:cubicBezTo>
                      <a:pt x="51" y="-3"/>
                      <a:pt x="65" y="-2"/>
                      <a:pt x="73" y="7"/>
                    </a:cubicBezTo>
                    <a:cubicBezTo>
                      <a:pt x="82" y="16"/>
                      <a:pt x="81" y="30"/>
                      <a:pt x="72" y="39"/>
                    </a:cubicBezTo>
                    <a:lnTo>
                      <a:pt x="37" y="70"/>
                    </a:lnTo>
                    <a:cubicBezTo>
                      <a:pt x="33" y="73"/>
                      <a:pt x="28" y="75"/>
                      <a:pt x="23" y="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416120" y="1385640"/>
                <a:ext cx="2376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66" h="62" extrusionOk="0">
                    <a:moveTo>
                      <a:pt x="22" y="62"/>
                    </a:moveTo>
                    <a:cubicBezTo>
                      <a:pt x="16" y="62"/>
                      <a:pt x="9" y="59"/>
                      <a:pt x="5" y="53"/>
                    </a:cubicBezTo>
                    <a:cubicBezTo>
                      <a:pt x="-3" y="44"/>
                      <a:pt x="-1" y="30"/>
                      <a:pt x="8" y="22"/>
                    </a:cubicBezTo>
                    <a:lnTo>
                      <a:pt x="30" y="5"/>
                    </a:lnTo>
                    <a:cubicBezTo>
                      <a:pt x="40" y="-3"/>
                      <a:pt x="54" y="-2"/>
                      <a:pt x="62" y="8"/>
                    </a:cubicBezTo>
                    <a:cubicBezTo>
                      <a:pt x="69" y="18"/>
                      <a:pt x="68" y="32"/>
                      <a:pt x="58" y="40"/>
                    </a:cubicBezTo>
                    <a:lnTo>
                      <a:pt x="36" y="57"/>
                    </a:lnTo>
                    <a:cubicBezTo>
                      <a:pt x="32" y="60"/>
                      <a:pt x="27" y="62"/>
                      <a:pt x="22" y="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342680" y="1271880"/>
                <a:ext cx="33840" cy="33480"/>
              </a:xfrm>
              <a:custGeom>
                <a:avLst/>
                <a:gdLst/>
                <a:ahLst/>
                <a:cxnLst/>
                <a:rect l="l" t="t" r="r" b="b"/>
                <a:pathLst>
                  <a:path w="94" h="93" extrusionOk="0">
                    <a:moveTo>
                      <a:pt x="22" y="93"/>
                    </a:moveTo>
                    <a:cubicBezTo>
                      <a:pt x="17" y="93"/>
                      <a:pt x="11" y="90"/>
                      <a:pt x="6" y="86"/>
                    </a:cubicBezTo>
                    <a:cubicBezTo>
                      <a:pt x="-2" y="77"/>
                      <a:pt x="-2" y="63"/>
                      <a:pt x="7" y="54"/>
                    </a:cubicBezTo>
                    <a:lnTo>
                      <a:pt x="57" y="6"/>
                    </a:lnTo>
                    <a:cubicBezTo>
                      <a:pt x="65" y="-2"/>
                      <a:pt x="80" y="-2"/>
                      <a:pt x="88" y="7"/>
                    </a:cubicBezTo>
                    <a:cubicBezTo>
                      <a:pt x="97" y="16"/>
                      <a:pt x="97" y="30"/>
                      <a:pt x="88" y="38"/>
                    </a:cubicBezTo>
                    <a:lnTo>
                      <a:pt x="38" y="86"/>
                    </a:lnTo>
                    <a:cubicBezTo>
                      <a:pt x="34" y="91"/>
                      <a:pt x="28" y="93"/>
                      <a:pt x="22" y="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313880" y="1258200"/>
                <a:ext cx="1944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54" h="54" extrusionOk="0">
                    <a:moveTo>
                      <a:pt x="23" y="54"/>
                    </a:moveTo>
                    <a:cubicBezTo>
                      <a:pt x="18" y="54"/>
                      <a:pt x="13" y="53"/>
                      <a:pt x="8" y="49"/>
                    </a:cubicBezTo>
                    <a:cubicBezTo>
                      <a:pt x="-1" y="41"/>
                      <a:pt x="-2" y="27"/>
                      <a:pt x="6" y="17"/>
                    </a:cubicBezTo>
                    <a:lnTo>
                      <a:pt x="15" y="7"/>
                    </a:lnTo>
                    <a:cubicBezTo>
                      <a:pt x="24" y="-2"/>
                      <a:pt x="38" y="-3"/>
                      <a:pt x="47" y="5"/>
                    </a:cubicBezTo>
                    <a:cubicBezTo>
                      <a:pt x="56" y="13"/>
                      <a:pt x="57" y="27"/>
                      <a:pt x="49" y="37"/>
                    </a:cubicBezTo>
                    <a:lnTo>
                      <a:pt x="40" y="47"/>
                    </a:lnTo>
                    <a:cubicBezTo>
                      <a:pt x="35" y="52"/>
                      <a:pt x="29" y="54"/>
                      <a:pt x="23" y="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368240" y="1199160"/>
                <a:ext cx="26280" cy="27360"/>
              </a:xfrm>
              <a:custGeom>
                <a:avLst/>
                <a:gdLst/>
                <a:ahLst/>
                <a:cxnLst/>
                <a:rect l="l" t="t" r="r" b="b"/>
                <a:pathLst>
                  <a:path w="73" h="76" extrusionOk="0">
                    <a:moveTo>
                      <a:pt x="23" y="76"/>
                    </a:moveTo>
                    <a:cubicBezTo>
                      <a:pt x="18" y="76"/>
                      <a:pt x="13" y="74"/>
                      <a:pt x="8" y="70"/>
                    </a:cubicBezTo>
                    <a:cubicBezTo>
                      <a:pt x="-1" y="62"/>
                      <a:pt x="-2" y="48"/>
                      <a:pt x="6" y="38"/>
                    </a:cubicBezTo>
                    <a:lnTo>
                      <a:pt x="34" y="7"/>
                    </a:lnTo>
                    <a:cubicBezTo>
                      <a:pt x="42" y="-2"/>
                      <a:pt x="56" y="-3"/>
                      <a:pt x="65" y="5"/>
                    </a:cubicBezTo>
                    <a:cubicBezTo>
                      <a:pt x="75" y="14"/>
                      <a:pt x="76" y="28"/>
                      <a:pt x="67" y="37"/>
                    </a:cubicBezTo>
                    <a:lnTo>
                      <a:pt x="40" y="68"/>
                    </a:lnTo>
                    <a:cubicBezTo>
                      <a:pt x="35" y="73"/>
                      <a:pt x="29" y="76"/>
                      <a:pt x="23" y="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407120" y="1214280"/>
                <a:ext cx="2952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82" h="79" extrusionOk="0">
                    <a:moveTo>
                      <a:pt x="22" y="79"/>
                    </a:moveTo>
                    <a:cubicBezTo>
                      <a:pt x="16" y="79"/>
                      <a:pt x="10" y="77"/>
                      <a:pt x="6" y="72"/>
                    </a:cubicBezTo>
                    <a:cubicBezTo>
                      <a:pt x="-2" y="63"/>
                      <a:pt x="-2" y="49"/>
                      <a:pt x="7" y="41"/>
                    </a:cubicBezTo>
                    <a:lnTo>
                      <a:pt x="44" y="6"/>
                    </a:lnTo>
                    <a:cubicBezTo>
                      <a:pt x="53" y="-3"/>
                      <a:pt x="67" y="-2"/>
                      <a:pt x="76" y="7"/>
                    </a:cubicBezTo>
                    <a:cubicBezTo>
                      <a:pt x="84" y="16"/>
                      <a:pt x="84" y="30"/>
                      <a:pt x="75" y="39"/>
                    </a:cubicBezTo>
                    <a:lnTo>
                      <a:pt x="38" y="73"/>
                    </a:lnTo>
                    <a:cubicBezTo>
                      <a:pt x="33" y="77"/>
                      <a:pt x="28" y="79"/>
                      <a:pt x="22" y="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470120" y="1152720"/>
                <a:ext cx="29520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82" h="86" extrusionOk="0">
                    <a:moveTo>
                      <a:pt x="23" y="86"/>
                    </a:moveTo>
                    <a:cubicBezTo>
                      <a:pt x="18" y="86"/>
                      <a:pt x="13" y="84"/>
                      <a:pt x="8" y="81"/>
                    </a:cubicBezTo>
                    <a:cubicBezTo>
                      <a:pt x="-1" y="72"/>
                      <a:pt x="-2" y="58"/>
                      <a:pt x="6" y="49"/>
                    </a:cubicBezTo>
                    <a:lnTo>
                      <a:pt x="43" y="8"/>
                    </a:lnTo>
                    <a:cubicBezTo>
                      <a:pt x="51" y="-2"/>
                      <a:pt x="65" y="-2"/>
                      <a:pt x="75" y="6"/>
                    </a:cubicBezTo>
                    <a:cubicBezTo>
                      <a:pt x="84" y="14"/>
                      <a:pt x="85" y="28"/>
                      <a:pt x="76" y="37"/>
                    </a:cubicBezTo>
                    <a:lnTo>
                      <a:pt x="40" y="79"/>
                    </a:lnTo>
                    <a:cubicBezTo>
                      <a:pt x="35" y="84"/>
                      <a:pt x="29" y="86"/>
                      <a:pt x="23" y="8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431960" y="1148400"/>
                <a:ext cx="22680" cy="2376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6" extrusionOk="0">
                    <a:moveTo>
                      <a:pt x="23" y="66"/>
                    </a:moveTo>
                    <a:cubicBezTo>
                      <a:pt x="17" y="66"/>
                      <a:pt x="12" y="64"/>
                      <a:pt x="8" y="60"/>
                    </a:cubicBezTo>
                    <a:cubicBezTo>
                      <a:pt x="-1" y="52"/>
                      <a:pt x="-2" y="38"/>
                      <a:pt x="6" y="28"/>
                    </a:cubicBezTo>
                    <a:lnTo>
                      <a:pt x="24" y="8"/>
                    </a:lnTo>
                    <a:cubicBezTo>
                      <a:pt x="33" y="-2"/>
                      <a:pt x="47" y="-2"/>
                      <a:pt x="56" y="6"/>
                    </a:cubicBezTo>
                    <a:cubicBezTo>
                      <a:pt x="65" y="14"/>
                      <a:pt x="66" y="28"/>
                      <a:pt x="58" y="37"/>
                    </a:cubicBezTo>
                    <a:lnTo>
                      <a:pt x="40" y="58"/>
                    </a:lnTo>
                    <a:cubicBezTo>
                      <a:pt x="35" y="63"/>
                      <a:pt x="29" y="66"/>
                      <a:pt x="23" y="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508640" y="1088280"/>
                <a:ext cx="2556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71" h="83" extrusionOk="0">
                    <a:moveTo>
                      <a:pt x="23" y="83"/>
                    </a:moveTo>
                    <a:cubicBezTo>
                      <a:pt x="18" y="83"/>
                      <a:pt x="14" y="82"/>
                      <a:pt x="10" y="79"/>
                    </a:cubicBezTo>
                    <a:cubicBezTo>
                      <a:pt x="0" y="72"/>
                      <a:pt x="-2" y="58"/>
                      <a:pt x="5" y="48"/>
                    </a:cubicBezTo>
                    <a:lnTo>
                      <a:pt x="31" y="10"/>
                    </a:lnTo>
                    <a:cubicBezTo>
                      <a:pt x="38" y="0"/>
                      <a:pt x="52" y="-3"/>
                      <a:pt x="62" y="4"/>
                    </a:cubicBezTo>
                    <a:cubicBezTo>
                      <a:pt x="72" y="12"/>
                      <a:pt x="75" y="26"/>
                      <a:pt x="68" y="36"/>
                    </a:cubicBezTo>
                    <a:lnTo>
                      <a:pt x="41" y="74"/>
                    </a:lnTo>
                    <a:cubicBezTo>
                      <a:pt x="37" y="80"/>
                      <a:pt x="30" y="83"/>
                      <a:pt x="23" y="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4574160" y="1028160"/>
                <a:ext cx="27000" cy="33120"/>
              </a:xfrm>
              <a:custGeom>
                <a:avLst/>
                <a:gdLst/>
                <a:ahLst/>
                <a:cxnLst/>
                <a:rect l="l" t="t" r="r" b="b"/>
                <a:pathLst>
                  <a:path w="75" h="92" extrusionOk="0">
                    <a:moveTo>
                      <a:pt x="23" y="92"/>
                    </a:moveTo>
                    <a:cubicBezTo>
                      <a:pt x="18" y="92"/>
                      <a:pt x="13" y="90"/>
                      <a:pt x="8" y="86"/>
                    </a:cubicBezTo>
                    <a:cubicBezTo>
                      <a:pt x="-1" y="78"/>
                      <a:pt x="-2" y="64"/>
                      <a:pt x="7" y="55"/>
                    </a:cubicBezTo>
                    <a:cubicBezTo>
                      <a:pt x="17" y="43"/>
                      <a:pt x="26" y="29"/>
                      <a:pt x="32" y="14"/>
                    </a:cubicBezTo>
                    <a:cubicBezTo>
                      <a:pt x="36" y="2"/>
                      <a:pt x="49" y="-3"/>
                      <a:pt x="61" y="1"/>
                    </a:cubicBezTo>
                    <a:cubicBezTo>
                      <a:pt x="72" y="6"/>
                      <a:pt x="78" y="19"/>
                      <a:pt x="74" y="30"/>
                    </a:cubicBezTo>
                    <a:cubicBezTo>
                      <a:pt x="66" y="50"/>
                      <a:pt x="54" y="68"/>
                      <a:pt x="40" y="85"/>
                    </a:cubicBezTo>
                    <a:cubicBezTo>
                      <a:pt x="36" y="89"/>
                      <a:pt x="29" y="92"/>
                      <a:pt x="23" y="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" name="Google Shape;99;p2"/>
            <p:cNvGrpSpPr/>
            <p:nvPr/>
          </p:nvGrpSpPr>
          <p:grpSpPr>
            <a:xfrm>
              <a:off x="-213001" y="4536931"/>
              <a:ext cx="619077" cy="863998"/>
              <a:chOff x="4156920" y="1821600"/>
              <a:chExt cx="394920" cy="551160"/>
            </a:xfrm>
          </p:grpSpPr>
          <p:sp>
            <p:nvSpPr>
              <p:cNvPr id="100" name="Google Shape;100;p2"/>
              <p:cNvSpPr/>
              <p:nvPr/>
            </p:nvSpPr>
            <p:spPr>
              <a:xfrm>
                <a:off x="4156920" y="1821600"/>
                <a:ext cx="394920" cy="55116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531" extrusionOk="0">
                    <a:moveTo>
                      <a:pt x="32" y="840"/>
                    </a:moveTo>
                    <a:cubicBezTo>
                      <a:pt x="5" y="707"/>
                      <a:pt x="-12" y="569"/>
                      <a:pt x="11" y="435"/>
                    </a:cubicBezTo>
                    <a:cubicBezTo>
                      <a:pt x="34" y="302"/>
                      <a:pt x="104" y="171"/>
                      <a:pt x="220" y="100"/>
                    </a:cubicBezTo>
                    <a:cubicBezTo>
                      <a:pt x="313" y="44"/>
                      <a:pt x="406" y="-48"/>
                      <a:pt x="697" y="31"/>
                    </a:cubicBezTo>
                    <a:cubicBezTo>
                      <a:pt x="846" y="71"/>
                      <a:pt x="976" y="174"/>
                      <a:pt x="1039" y="315"/>
                    </a:cubicBezTo>
                    <a:cubicBezTo>
                      <a:pt x="1103" y="455"/>
                      <a:pt x="1110" y="616"/>
                      <a:pt x="1082" y="768"/>
                    </a:cubicBezTo>
                    <a:cubicBezTo>
                      <a:pt x="1035" y="1031"/>
                      <a:pt x="885" y="1275"/>
                      <a:pt x="672" y="1437"/>
                    </a:cubicBezTo>
                    <a:cubicBezTo>
                      <a:pt x="615" y="1480"/>
                      <a:pt x="551" y="1519"/>
                      <a:pt x="480" y="1529"/>
                    </a:cubicBezTo>
                    <a:cubicBezTo>
                      <a:pt x="326" y="1550"/>
                      <a:pt x="245" y="1408"/>
                      <a:pt x="182" y="1292"/>
                    </a:cubicBezTo>
                    <a:cubicBezTo>
                      <a:pt x="106" y="1151"/>
                      <a:pt x="63" y="996"/>
                      <a:pt x="32" y="8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319280" y="1859760"/>
                <a:ext cx="79920" cy="49716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381" extrusionOk="0">
                    <a:moveTo>
                      <a:pt x="28" y="1381"/>
                    </a:moveTo>
                    <a:cubicBezTo>
                      <a:pt x="24" y="1381"/>
                      <a:pt x="21" y="1380"/>
                      <a:pt x="17" y="1379"/>
                    </a:cubicBezTo>
                    <a:cubicBezTo>
                      <a:pt x="3" y="1373"/>
                      <a:pt x="-3" y="1357"/>
                      <a:pt x="2" y="1343"/>
                    </a:cubicBezTo>
                    <a:cubicBezTo>
                      <a:pt x="169" y="932"/>
                      <a:pt x="211" y="467"/>
                      <a:pt x="121" y="33"/>
                    </a:cubicBezTo>
                    <a:cubicBezTo>
                      <a:pt x="118" y="19"/>
                      <a:pt x="127" y="4"/>
                      <a:pt x="142" y="1"/>
                    </a:cubicBezTo>
                    <a:cubicBezTo>
                      <a:pt x="157" y="-2"/>
                      <a:pt x="171" y="7"/>
                      <a:pt x="174" y="22"/>
                    </a:cubicBezTo>
                    <a:cubicBezTo>
                      <a:pt x="267" y="467"/>
                      <a:pt x="224" y="943"/>
                      <a:pt x="53" y="1364"/>
                    </a:cubicBezTo>
                    <a:cubicBezTo>
                      <a:pt x="49" y="1374"/>
                      <a:pt x="38" y="1381"/>
                      <a:pt x="28" y="13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259160" y="1896120"/>
                <a:ext cx="206640" cy="12312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342" extrusionOk="0">
                    <a:moveTo>
                      <a:pt x="356" y="342"/>
                    </a:moveTo>
                    <a:cubicBezTo>
                      <a:pt x="340" y="342"/>
                      <a:pt x="328" y="332"/>
                      <a:pt x="323" y="327"/>
                    </a:cubicBezTo>
                    <a:cubicBezTo>
                      <a:pt x="218" y="236"/>
                      <a:pt x="112" y="142"/>
                      <a:pt x="9" y="47"/>
                    </a:cubicBezTo>
                    <a:cubicBezTo>
                      <a:pt x="-2" y="37"/>
                      <a:pt x="-3" y="20"/>
                      <a:pt x="7" y="9"/>
                    </a:cubicBezTo>
                    <a:cubicBezTo>
                      <a:pt x="18" y="-2"/>
                      <a:pt x="35" y="-3"/>
                      <a:pt x="46" y="7"/>
                    </a:cubicBezTo>
                    <a:cubicBezTo>
                      <a:pt x="147" y="100"/>
                      <a:pt x="251" y="192"/>
                      <a:pt x="354" y="282"/>
                    </a:cubicBezTo>
                    <a:cubicBezTo>
                      <a:pt x="416" y="210"/>
                      <a:pt x="473" y="132"/>
                      <a:pt x="523" y="51"/>
                    </a:cubicBezTo>
                    <a:cubicBezTo>
                      <a:pt x="531" y="38"/>
                      <a:pt x="548" y="34"/>
                      <a:pt x="561" y="43"/>
                    </a:cubicBezTo>
                    <a:cubicBezTo>
                      <a:pt x="574" y="51"/>
                      <a:pt x="578" y="67"/>
                      <a:pt x="570" y="80"/>
                    </a:cubicBezTo>
                    <a:cubicBezTo>
                      <a:pt x="516" y="165"/>
                      <a:pt x="456" y="247"/>
                      <a:pt x="391" y="323"/>
                    </a:cubicBezTo>
                    <a:cubicBezTo>
                      <a:pt x="387" y="328"/>
                      <a:pt x="377" y="339"/>
                      <a:pt x="362" y="342"/>
                    </a:cubicBezTo>
                    <a:cubicBezTo>
                      <a:pt x="360" y="342"/>
                      <a:pt x="358" y="342"/>
                      <a:pt x="356" y="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95800" y="1960920"/>
                <a:ext cx="307440" cy="1692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470" extrusionOk="0">
                    <a:moveTo>
                      <a:pt x="534" y="470"/>
                    </a:moveTo>
                    <a:cubicBezTo>
                      <a:pt x="528" y="470"/>
                      <a:pt x="522" y="468"/>
                      <a:pt x="517" y="465"/>
                    </a:cubicBezTo>
                    <a:cubicBezTo>
                      <a:pt x="343" y="333"/>
                      <a:pt x="172" y="193"/>
                      <a:pt x="9" y="48"/>
                    </a:cubicBezTo>
                    <a:cubicBezTo>
                      <a:pt x="-2" y="38"/>
                      <a:pt x="-3" y="20"/>
                      <a:pt x="7" y="9"/>
                    </a:cubicBezTo>
                    <a:cubicBezTo>
                      <a:pt x="17" y="-2"/>
                      <a:pt x="34" y="-3"/>
                      <a:pt x="45" y="7"/>
                    </a:cubicBezTo>
                    <a:cubicBezTo>
                      <a:pt x="200" y="145"/>
                      <a:pt x="362" y="279"/>
                      <a:pt x="528" y="405"/>
                    </a:cubicBezTo>
                    <a:lnTo>
                      <a:pt x="805" y="42"/>
                    </a:lnTo>
                    <a:cubicBezTo>
                      <a:pt x="814" y="30"/>
                      <a:pt x="832" y="28"/>
                      <a:pt x="844" y="37"/>
                    </a:cubicBezTo>
                    <a:cubicBezTo>
                      <a:pt x="856" y="46"/>
                      <a:pt x="858" y="64"/>
                      <a:pt x="849" y="76"/>
                    </a:cubicBezTo>
                    <a:lnTo>
                      <a:pt x="555" y="459"/>
                    </a:lnTo>
                    <a:cubicBezTo>
                      <a:pt x="550" y="466"/>
                      <a:pt x="542" y="470"/>
                      <a:pt x="534" y="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21000" y="2086200"/>
                <a:ext cx="262440" cy="13752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82" extrusionOk="0">
                    <a:moveTo>
                      <a:pt x="428" y="382"/>
                    </a:moveTo>
                    <a:cubicBezTo>
                      <a:pt x="423" y="382"/>
                      <a:pt x="417" y="380"/>
                      <a:pt x="412" y="376"/>
                    </a:cubicBezTo>
                    <a:lnTo>
                      <a:pt x="12" y="86"/>
                    </a:lnTo>
                    <a:cubicBezTo>
                      <a:pt x="0" y="77"/>
                      <a:pt x="-3" y="60"/>
                      <a:pt x="6" y="48"/>
                    </a:cubicBezTo>
                    <a:cubicBezTo>
                      <a:pt x="15" y="36"/>
                      <a:pt x="32" y="33"/>
                      <a:pt x="44" y="42"/>
                    </a:cubicBezTo>
                    <a:lnTo>
                      <a:pt x="427" y="320"/>
                    </a:lnTo>
                    <a:cubicBezTo>
                      <a:pt x="528" y="235"/>
                      <a:pt x="614" y="129"/>
                      <a:pt x="678" y="14"/>
                    </a:cubicBezTo>
                    <a:cubicBezTo>
                      <a:pt x="685" y="1"/>
                      <a:pt x="702" y="-4"/>
                      <a:pt x="715" y="3"/>
                    </a:cubicBezTo>
                    <a:cubicBezTo>
                      <a:pt x="728" y="11"/>
                      <a:pt x="733" y="27"/>
                      <a:pt x="726" y="41"/>
                    </a:cubicBezTo>
                    <a:cubicBezTo>
                      <a:pt x="656" y="168"/>
                      <a:pt x="559" y="284"/>
                      <a:pt x="446" y="376"/>
                    </a:cubicBezTo>
                    <a:cubicBezTo>
                      <a:pt x="441" y="380"/>
                      <a:pt x="435" y="382"/>
                      <a:pt x="428" y="3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249440" y="2220480"/>
                <a:ext cx="193320" cy="1054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93" extrusionOk="0">
                    <a:moveTo>
                      <a:pt x="266" y="293"/>
                    </a:moveTo>
                    <a:cubicBezTo>
                      <a:pt x="262" y="293"/>
                      <a:pt x="258" y="293"/>
                      <a:pt x="253" y="292"/>
                    </a:cubicBezTo>
                    <a:cubicBezTo>
                      <a:pt x="241" y="288"/>
                      <a:pt x="234" y="280"/>
                      <a:pt x="229" y="275"/>
                    </a:cubicBezTo>
                    <a:lnTo>
                      <a:pt x="8" y="46"/>
                    </a:lnTo>
                    <a:cubicBezTo>
                      <a:pt x="-2" y="35"/>
                      <a:pt x="-2" y="18"/>
                      <a:pt x="9" y="8"/>
                    </a:cubicBezTo>
                    <a:cubicBezTo>
                      <a:pt x="20" y="-3"/>
                      <a:pt x="37" y="-3"/>
                      <a:pt x="47" y="8"/>
                    </a:cubicBezTo>
                    <a:lnTo>
                      <a:pt x="268" y="237"/>
                    </a:lnTo>
                    <a:lnTo>
                      <a:pt x="269" y="238"/>
                    </a:lnTo>
                    <a:cubicBezTo>
                      <a:pt x="269" y="238"/>
                      <a:pt x="270" y="237"/>
                      <a:pt x="271" y="237"/>
                    </a:cubicBezTo>
                    <a:cubicBezTo>
                      <a:pt x="352" y="203"/>
                      <a:pt x="428" y="152"/>
                      <a:pt x="491" y="91"/>
                    </a:cubicBezTo>
                    <a:cubicBezTo>
                      <a:pt x="502" y="80"/>
                      <a:pt x="519" y="80"/>
                      <a:pt x="530" y="91"/>
                    </a:cubicBezTo>
                    <a:cubicBezTo>
                      <a:pt x="540" y="102"/>
                      <a:pt x="540" y="119"/>
                      <a:pt x="529" y="129"/>
                    </a:cubicBezTo>
                    <a:cubicBezTo>
                      <a:pt x="462" y="196"/>
                      <a:pt x="380" y="251"/>
                      <a:pt x="292" y="287"/>
                    </a:cubicBezTo>
                    <a:cubicBezTo>
                      <a:pt x="287" y="290"/>
                      <a:pt x="277" y="293"/>
                      <a:pt x="266" y="2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106;p2"/>
            <p:cNvGrpSpPr/>
            <p:nvPr/>
          </p:nvGrpSpPr>
          <p:grpSpPr>
            <a:xfrm rot="-1069748">
              <a:off x="8694979" y="3187184"/>
              <a:ext cx="330989" cy="863988"/>
              <a:chOff x="5816160" y="1492200"/>
              <a:chExt cx="202320" cy="528120"/>
            </a:xfrm>
          </p:grpSpPr>
          <p:sp>
            <p:nvSpPr>
              <p:cNvPr id="107" name="Google Shape;107;p2"/>
              <p:cNvSpPr/>
              <p:nvPr/>
            </p:nvSpPr>
            <p:spPr>
              <a:xfrm>
                <a:off x="5895000" y="1625760"/>
                <a:ext cx="123480" cy="39456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6" extrusionOk="0">
                    <a:moveTo>
                      <a:pt x="40" y="30"/>
                    </a:moveTo>
                    <a:cubicBezTo>
                      <a:pt x="34" y="44"/>
                      <a:pt x="26" y="85"/>
                      <a:pt x="27" y="94"/>
                    </a:cubicBezTo>
                    <a:cubicBezTo>
                      <a:pt x="29" y="106"/>
                      <a:pt x="36" y="116"/>
                      <a:pt x="45" y="127"/>
                    </a:cubicBezTo>
                    <a:cubicBezTo>
                      <a:pt x="49" y="132"/>
                      <a:pt x="53" y="138"/>
                      <a:pt x="57" y="145"/>
                    </a:cubicBezTo>
                    <a:cubicBezTo>
                      <a:pt x="92" y="204"/>
                      <a:pt x="109" y="271"/>
                      <a:pt x="125" y="337"/>
                    </a:cubicBezTo>
                    <a:lnTo>
                      <a:pt x="128" y="349"/>
                    </a:lnTo>
                    <a:cubicBezTo>
                      <a:pt x="164" y="493"/>
                      <a:pt x="200" y="659"/>
                      <a:pt x="175" y="821"/>
                    </a:cubicBezTo>
                    <a:cubicBezTo>
                      <a:pt x="172" y="841"/>
                      <a:pt x="168" y="861"/>
                      <a:pt x="164" y="880"/>
                    </a:cubicBezTo>
                    <a:cubicBezTo>
                      <a:pt x="154" y="928"/>
                      <a:pt x="145" y="973"/>
                      <a:pt x="148" y="1019"/>
                    </a:cubicBezTo>
                    <a:cubicBezTo>
                      <a:pt x="149" y="1041"/>
                      <a:pt x="155" y="1055"/>
                      <a:pt x="164" y="1062"/>
                    </a:cubicBezTo>
                    <a:cubicBezTo>
                      <a:pt x="170" y="1066"/>
                      <a:pt x="179" y="1068"/>
                      <a:pt x="190" y="1068"/>
                    </a:cubicBezTo>
                    <a:cubicBezTo>
                      <a:pt x="237" y="1069"/>
                      <a:pt x="283" y="1040"/>
                      <a:pt x="302" y="998"/>
                    </a:cubicBezTo>
                    <a:cubicBezTo>
                      <a:pt x="318" y="963"/>
                      <a:pt x="317" y="924"/>
                      <a:pt x="314" y="877"/>
                    </a:cubicBezTo>
                    <a:cubicBezTo>
                      <a:pt x="300" y="651"/>
                      <a:pt x="280" y="410"/>
                      <a:pt x="212" y="183"/>
                    </a:cubicBezTo>
                    <a:cubicBezTo>
                      <a:pt x="204" y="158"/>
                      <a:pt x="195" y="131"/>
                      <a:pt x="180" y="110"/>
                    </a:cubicBezTo>
                    <a:cubicBezTo>
                      <a:pt x="150" y="68"/>
                      <a:pt x="99" y="48"/>
                      <a:pt x="40" y="30"/>
                    </a:cubicBezTo>
                    <a:moveTo>
                      <a:pt x="192" y="1096"/>
                    </a:moveTo>
                    <a:cubicBezTo>
                      <a:pt x="192" y="1096"/>
                      <a:pt x="191" y="1096"/>
                      <a:pt x="190" y="1096"/>
                    </a:cubicBezTo>
                    <a:cubicBezTo>
                      <a:pt x="173" y="1095"/>
                      <a:pt x="159" y="1092"/>
                      <a:pt x="148" y="1084"/>
                    </a:cubicBezTo>
                    <a:cubicBezTo>
                      <a:pt x="132" y="1072"/>
                      <a:pt x="122" y="1052"/>
                      <a:pt x="120" y="1021"/>
                    </a:cubicBezTo>
                    <a:cubicBezTo>
                      <a:pt x="117" y="971"/>
                      <a:pt x="127" y="922"/>
                      <a:pt x="137" y="875"/>
                    </a:cubicBezTo>
                    <a:cubicBezTo>
                      <a:pt x="141" y="856"/>
                      <a:pt x="145" y="836"/>
                      <a:pt x="148" y="817"/>
                    </a:cubicBezTo>
                    <a:cubicBezTo>
                      <a:pt x="173" y="660"/>
                      <a:pt x="137" y="497"/>
                      <a:pt x="101" y="356"/>
                    </a:cubicBezTo>
                    <a:lnTo>
                      <a:pt x="98" y="343"/>
                    </a:lnTo>
                    <a:cubicBezTo>
                      <a:pt x="83" y="280"/>
                      <a:pt x="66" y="214"/>
                      <a:pt x="34" y="159"/>
                    </a:cubicBezTo>
                    <a:cubicBezTo>
                      <a:pt x="30" y="154"/>
                      <a:pt x="27" y="149"/>
                      <a:pt x="22" y="143"/>
                    </a:cubicBezTo>
                    <a:cubicBezTo>
                      <a:pt x="13" y="130"/>
                      <a:pt x="3" y="117"/>
                      <a:pt x="0" y="98"/>
                    </a:cubicBezTo>
                    <a:cubicBezTo>
                      <a:pt x="-2" y="90"/>
                      <a:pt x="6" y="21"/>
                      <a:pt x="24" y="5"/>
                    </a:cubicBezTo>
                    <a:cubicBezTo>
                      <a:pt x="29" y="1"/>
                      <a:pt x="35" y="-1"/>
                      <a:pt x="41" y="1"/>
                    </a:cubicBezTo>
                    <a:cubicBezTo>
                      <a:pt x="93" y="17"/>
                      <a:pt x="163" y="39"/>
                      <a:pt x="202" y="94"/>
                    </a:cubicBezTo>
                    <a:cubicBezTo>
                      <a:pt x="220" y="119"/>
                      <a:pt x="230" y="148"/>
                      <a:pt x="238" y="175"/>
                    </a:cubicBezTo>
                    <a:cubicBezTo>
                      <a:pt x="307" y="405"/>
                      <a:pt x="327" y="647"/>
                      <a:pt x="341" y="875"/>
                    </a:cubicBezTo>
                    <a:cubicBezTo>
                      <a:pt x="344" y="916"/>
                      <a:pt x="347" y="966"/>
                      <a:pt x="327" y="1009"/>
                    </a:cubicBezTo>
                    <a:cubicBezTo>
                      <a:pt x="304" y="1060"/>
                      <a:pt x="249" y="1096"/>
                      <a:pt x="192" y="109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5942520" y="1673640"/>
                <a:ext cx="36000" cy="12564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49" extrusionOk="0">
                    <a:moveTo>
                      <a:pt x="87" y="349"/>
                    </a:moveTo>
                    <a:lnTo>
                      <a:pt x="87" y="349"/>
                    </a:lnTo>
                    <a:cubicBezTo>
                      <a:pt x="79" y="349"/>
                      <a:pt x="73" y="343"/>
                      <a:pt x="73" y="335"/>
                    </a:cubicBezTo>
                    <a:cubicBezTo>
                      <a:pt x="73" y="226"/>
                      <a:pt x="48" y="118"/>
                      <a:pt x="1" y="20"/>
                    </a:cubicBezTo>
                    <a:cubicBezTo>
                      <a:pt x="-3" y="13"/>
                      <a:pt x="0" y="5"/>
                      <a:pt x="7" y="2"/>
                    </a:cubicBezTo>
                    <a:cubicBezTo>
                      <a:pt x="14" y="-2"/>
                      <a:pt x="22" y="1"/>
                      <a:pt x="25" y="8"/>
                    </a:cubicBezTo>
                    <a:cubicBezTo>
                      <a:pt x="75" y="109"/>
                      <a:pt x="100" y="222"/>
                      <a:pt x="100" y="335"/>
                    </a:cubicBezTo>
                    <a:cubicBezTo>
                      <a:pt x="100" y="343"/>
                      <a:pt x="94" y="349"/>
                      <a:pt x="87" y="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5816160" y="1492200"/>
                <a:ext cx="183960" cy="21132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587" extrusionOk="0">
                    <a:moveTo>
                      <a:pt x="79" y="64"/>
                    </a:moveTo>
                    <a:cubicBezTo>
                      <a:pt x="104" y="37"/>
                      <a:pt x="135" y="15"/>
                      <a:pt x="171" y="5"/>
                    </a:cubicBezTo>
                    <a:cubicBezTo>
                      <a:pt x="227" y="-9"/>
                      <a:pt x="286" y="11"/>
                      <a:pt x="331" y="46"/>
                    </a:cubicBezTo>
                    <a:cubicBezTo>
                      <a:pt x="376" y="80"/>
                      <a:pt x="410" y="128"/>
                      <a:pt x="441" y="175"/>
                    </a:cubicBezTo>
                    <a:cubicBezTo>
                      <a:pt x="484" y="242"/>
                      <a:pt x="525" y="320"/>
                      <a:pt x="506" y="397"/>
                    </a:cubicBezTo>
                    <a:cubicBezTo>
                      <a:pt x="492" y="449"/>
                      <a:pt x="452" y="492"/>
                      <a:pt x="405" y="519"/>
                    </a:cubicBezTo>
                    <a:cubicBezTo>
                      <a:pt x="358" y="546"/>
                      <a:pt x="305" y="560"/>
                      <a:pt x="253" y="574"/>
                    </a:cubicBezTo>
                    <a:cubicBezTo>
                      <a:pt x="222" y="582"/>
                      <a:pt x="190" y="591"/>
                      <a:pt x="159" y="585"/>
                    </a:cubicBezTo>
                    <a:cubicBezTo>
                      <a:pt x="117" y="578"/>
                      <a:pt x="82" y="546"/>
                      <a:pt x="60" y="509"/>
                    </a:cubicBezTo>
                    <a:cubicBezTo>
                      <a:pt x="-17" y="378"/>
                      <a:pt x="-30" y="181"/>
                      <a:pt x="79" y="6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5832720" y="1566000"/>
                <a:ext cx="4392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44" extrusionOk="0">
                    <a:moveTo>
                      <a:pt x="22" y="130"/>
                    </a:moveTo>
                    <a:cubicBezTo>
                      <a:pt x="25" y="134"/>
                      <a:pt x="29" y="138"/>
                      <a:pt x="33" y="140"/>
                    </a:cubicBezTo>
                    <a:cubicBezTo>
                      <a:pt x="37" y="142"/>
                      <a:pt x="43" y="143"/>
                      <a:pt x="48" y="143"/>
                    </a:cubicBezTo>
                    <a:cubicBezTo>
                      <a:pt x="63" y="144"/>
                      <a:pt x="80" y="145"/>
                      <a:pt x="94" y="138"/>
                    </a:cubicBezTo>
                    <a:cubicBezTo>
                      <a:pt x="114" y="128"/>
                      <a:pt x="123" y="105"/>
                      <a:pt x="122" y="83"/>
                    </a:cubicBezTo>
                    <a:cubicBezTo>
                      <a:pt x="121" y="57"/>
                      <a:pt x="107" y="31"/>
                      <a:pt x="85" y="17"/>
                    </a:cubicBezTo>
                    <a:cubicBezTo>
                      <a:pt x="-4" y="-44"/>
                      <a:pt x="-20" y="74"/>
                      <a:pt x="22" y="1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6825" rIns="90000" bIns="6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5876640" y="1516680"/>
                <a:ext cx="3096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2" extrusionOk="0">
                    <a:moveTo>
                      <a:pt x="16" y="92"/>
                    </a:moveTo>
                    <a:cubicBezTo>
                      <a:pt x="18" y="95"/>
                      <a:pt x="20" y="97"/>
                      <a:pt x="23" y="99"/>
                    </a:cubicBezTo>
                    <a:cubicBezTo>
                      <a:pt x="26" y="101"/>
                      <a:pt x="30" y="101"/>
                      <a:pt x="34" y="101"/>
                    </a:cubicBezTo>
                    <a:cubicBezTo>
                      <a:pt x="45" y="102"/>
                      <a:pt x="57" y="103"/>
                      <a:pt x="67" y="98"/>
                    </a:cubicBezTo>
                    <a:cubicBezTo>
                      <a:pt x="80" y="91"/>
                      <a:pt x="87" y="74"/>
                      <a:pt x="86" y="59"/>
                    </a:cubicBezTo>
                    <a:cubicBezTo>
                      <a:pt x="85" y="40"/>
                      <a:pt x="75" y="22"/>
                      <a:pt x="60" y="12"/>
                    </a:cubicBezTo>
                    <a:cubicBezTo>
                      <a:pt x="-3" y="-31"/>
                      <a:pt x="-14" y="53"/>
                      <a:pt x="16" y="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5963760" y="1595880"/>
                <a:ext cx="27000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75" h="90" extrusionOk="0">
                    <a:moveTo>
                      <a:pt x="13" y="82"/>
                    </a:moveTo>
                    <a:cubicBezTo>
                      <a:pt x="15" y="84"/>
                      <a:pt x="17" y="86"/>
                      <a:pt x="20" y="88"/>
                    </a:cubicBezTo>
                    <a:cubicBezTo>
                      <a:pt x="23" y="89"/>
                      <a:pt x="26" y="89"/>
                      <a:pt x="29" y="90"/>
                    </a:cubicBezTo>
                    <a:cubicBezTo>
                      <a:pt x="39" y="90"/>
                      <a:pt x="49" y="91"/>
                      <a:pt x="58" y="87"/>
                    </a:cubicBezTo>
                    <a:cubicBezTo>
                      <a:pt x="70" y="80"/>
                      <a:pt x="76" y="66"/>
                      <a:pt x="75" y="52"/>
                    </a:cubicBezTo>
                    <a:cubicBezTo>
                      <a:pt x="75" y="36"/>
                      <a:pt x="66" y="20"/>
                      <a:pt x="53" y="11"/>
                    </a:cubicBezTo>
                    <a:cubicBezTo>
                      <a:pt x="-3" y="-27"/>
                      <a:pt x="-13" y="47"/>
                      <a:pt x="13" y="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5931000" y="1548360"/>
                <a:ext cx="18720" cy="21960"/>
              </a:xfrm>
              <a:custGeom>
                <a:avLst/>
                <a:gdLst/>
                <a:ahLst/>
                <a:cxnLst/>
                <a:rect l="l" t="t" r="r" b="b"/>
                <a:pathLst>
                  <a:path w="52" h="61" extrusionOk="0">
                    <a:moveTo>
                      <a:pt x="9" y="55"/>
                    </a:moveTo>
                    <a:cubicBezTo>
                      <a:pt x="10" y="57"/>
                      <a:pt x="12" y="58"/>
                      <a:pt x="14" y="59"/>
                    </a:cubicBezTo>
                    <a:cubicBezTo>
                      <a:pt x="16" y="60"/>
                      <a:pt x="18" y="61"/>
                      <a:pt x="20" y="61"/>
                    </a:cubicBezTo>
                    <a:cubicBezTo>
                      <a:pt x="27" y="61"/>
                      <a:pt x="34" y="62"/>
                      <a:pt x="40" y="59"/>
                    </a:cubicBezTo>
                    <a:cubicBezTo>
                      <a:pt x="48" y="54"/>
                      <a:pt x="52" y="44"/>
                      <a:pt x="52" y="35"/>
                    </a:cubicBezTo>
                    <a:cubicBezTo>
                      <a:pt x="51" y="24"/>
                      <a:pt x="45" y="13"/>
                      <a:pt x="36" y="7"/>
                    </a:cubicBezTo>
                    <a:cubicBezTo>
                      <a:pt x="-2" y="-19"/>
                      <a:pt x="-9" y="31"/>
                      <a:pt x="9" y="5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861160" y="1652400"/>
                <a:ext cx="3096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2" extrusionOk="0">
                    <a:moveTo>
                      <a:pt x="16" y="92"/>
                    </a:moveTo>
                    <a:cubicBezTo>
                      <a:pt x="18" y="95"/>
                      <a:pt x="20" y="97"/>
                      <a:pt x="23" y="99"/>
                    </a:cubicBezTo>
                    <a:cubicBezTo>
                      <a:pt x="26" y="100"/>
                      <a:pt x="30" y="101"/>
                      <a:pt x="34" y="101"/>
                    </a:cubicBezTo>
                    <a:cubicBezTo>
                      <a:pt x="45" y="102"/>
                      <a:pt x="57" y="103"/>
                      <a:pt x="67" y="97"/>
                    </a:cubicBezTo>
                    <a:cubicBezTo>
                      <a:pt x="80" y="90"/>
                      <a:pt x="87" y="74"/>
                      <a:pt x="86" y="58"/>
                    </a:cubicBezTo>
                    <a:cubicBezTo>
                      <a:pt x="85" y="40"/>
                      <a:pt x="75" y="22"/>
                      <a:pt x="60" y="12"/>
                    </a:cubicBezTo>
                    <a:cubicBezTo>
                      <a:pt x="-3" y="-31"/>
                      <a:pt x="-14" y="52"/>
                      <a:pt x="16" y="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5894640" y="1587240"/>
                <a:ext cx="5112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9" extrusionOk="0">
                    <a:moveTo>
                      <a:pt x="25" y="153"/>
                    </a:moveTo>
                    <a:cubicBezTo>
                      <a:pt x="29" y="157"/>
                      <a:pt x="33" y="162"/>
                      <a:pt x="38" y="164"/>
                    </a:cubicBezTo>
                    <a:cubicBezTo>
                      <a:pt x="43" y="167"/>
                      <a:pt x="49" y="167"/>
                      <a:pt x="55" y="168"/>
                    </a:cubicBezTo>
                    <a:cubicBezTo>
                      <a:pt x="73" y="169"/>
                      <a:pt x="93" y="171"/>
                      <a:pt x="110" y="162"/>
                    </a:cubicBezTo>
                    <a:cubicBezTo>
                      <a:pt x="132" y="150"/>
                      <a:pt x="143" y="123"/>
                      <a:pt x="142" y="97"/>
                    </a:cubicBezTo>
                    <a:cubicBezTo>
                      <a:pt x="141" y="67"/>
                      <a:pt x="124" y="37"/>
                      <a:pt x="99" y="20"/>
                    </a:cubicBezTo>
                    <a:cubicBezTo>
                      <a:pt x="-5" y="-51"/>
                      <a:pt x="-24" y="88"/>
                      <a:pt x="25" y="1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5968440" y="1861920"/>
                <a:ext cx="16920" cy="120240"/>
              </a:xfrm>
              <a:custGeom>
                <a:avLst/>
                <a:gdLst/>
                <a:ahLst/>
                <a:cxnLst/>
                <a:rect l="l" t="t" r="r" b="b"/>
                <a:pathLst>
                  <a:path w="47" h="334" extrusionOk="0">
                    <a:moveTo>
                      <a:pt x="13" y="334"/>
                    </a:moveTo>
                    <a:cubicBezTo>
                      <a:pt x="12" y="334"/>
                      <a:pt x="11" y="334"/>
                      <a:pt x="11" y="334"/>
                    </a:cubicBezTo>
                    <a:cubicBezTo>
                      <a:pt x="3" y="332"/>
                      <a:pt x="-2" y="325"/>
                      <a:pt x="0" y="318"/>
                    </a:cubicBezTo>
                    <a:cubicBezTo>
                      <a:pt x="19" y="218"/>
                      <a:pt x="24" y="116"/>
                      <a:pt x="14" y="15"/>
                    </a:cubicBezTo>
                    <a:cubicBezTo>
                      <a:pt x="13" y="7"/>
                      <a:pt x="19" y="0"/>
                      <a:pt x="27" y="0"/>
                    </a:cubicBezTo>
                    <a:cubicBezTo>
                      <a:pt x="34" y="-1"/>
                      <a:pt x="41" y="4"/>
                      <a:pt x="42" y="12"/>
                    </a:cubicBezTo>
                    <a:cubicBezTo>
                      <a:pt x="52" y="116"/>
                      <a:pt x="47" y="220"/>
                      <a:pt x="27" y="323"/>
                    </a:cubicBezTo>
                    <a:cubicBezTo>
                      <a:pt x="25" y="330"/>
                      <a:pt x="20" y="334"/>
                      <a:pt x="13" y="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2"/>
            <p:cNvGrpSpPr/>
            <p:nvPr/>
          </p:nvGrpSpPr>
          <p:grpSpPr>
            <a:xfrm>
              <a:off x="3583099" y="4888766"/>
              <a:ext cx="494287" cy="624672"/>
              <a:chOff x="5281920" y="2487960"/>
              <a:chExt cx="143280" cy="181080"/>
            </a:xfrm>
          </p:grpSpPr>
          <p:sp>
            <p:nvSpPr>
              <p:cNvPr id="118" name="Google Shape;118;p2"/>
              <p:cNvSpPr/>
              <p:nvPr/>
            </p:nvSpPr>
            <p:spPr>
              <a:xfrm>
                <a:off x="5281920" y="2487960"/>
                <a:ext cx="143280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85" extrusionOk="0">
                    <a:moveTo>
                      <a:pt x="114" y="11"/>
                    </a:moveTo>
                    <a:cubicBezTo>
                      <a:pt x="84" y="17"/>
                      <a:pt x="52" y="23"/>
                      <a:pt x="28" y="42"/>
                    </a:cubicBezTo>
                    <a:cubicBezTo>
                      <a:pt x="4" y="60"/>
                      <a:pt x="-9" y="96"/>
                      <a:pt x="7" y="122"/>
                    </a:cubicBezTo>
                    <a:cubicBezTo>
                      <a:pt x="20" y="143"/>
                      <a:pt x="45" y="150"/>
                      <a:pt x="69" y="156"/>
                    </a:cubicBezTo>
                    <a:cubicBezTo>
                      <a:pt x="133" y="171"/>
                      <a:pt x="197" y="185"/>
                      <a:pt x="263" y="185"/>
                    </a:cubicBezTo>
                    <a:cubicBezTo>
                      <a:pt x="284" y="185"/>
                      <a:pt x="305" y="183"/>
                      <a:pt x="324" y="176"/>
                    </a:cubicBezTo>
                    <a:cubicBezTo>
                      <a:pt x="338" y="171"/>
                      <a:pt x="351" y="164"/>
                      <a:pt x="363" y="156"/>
                    </a:cubicBezTo>
                    <a:cubicBezTo>
                      <a:pt x="376" y="148"/>
                      <a:pt x="390" y="140"/>
                      <a:pt x="395" y="126"/>
                    </a:cubicBezTo>
                    <a:cubicBezTo>
                      <a:pt x="402" y="109"/>
                      <a:pt x="394" y="89"/>
                      <a:pt x="383" y="75"/>
                    </a:cubicBezTo>
                    <a:cubicBezTo>
                      <a:pt x="355" y="40"/>
                      <a:pt x="305" y="20"/>
                      <a:pt x="264" y="8"/>
                    </a:cubicBezTo>
                    <a:cubicBezTo>
                      <a:pt x="215" y="-7"/>
                      <a:pt x="162" y="3"/>
                      <a:pt x="114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1600" rIns="90000" bIns="216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5296320" y="2511360"/>
                <a:ext cx="114120" cy="3492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97" extrusionOk="0">
                    <a:moveTo>
                      <a:pt x="17" y="25"/>
                    </a:moveTo>
                    <a:cubicBezTo>
                      <a:pt x="55" y="-2"/>
                      <a:pt x="102" y="-2"/>
                      <a:pt x="147" y="1"/>
                    </a:cubicBezTo>
                    <a:cubicBezTo>
                      <a:pt x="200" y="5"/>
                      <a:pt x="254" y="12"/>
                      <a:pt x="303" y="37"/>
                    </a:cubicBezTo>
                    <a:cubicBezTo>
                      <a:pt x="307" y="39"/>
                      <a:pt x="311" y="42"/>
                      <a:pt x="314" y="46"/>
                    </a:cubicBezTo>
                    <a:cubicBezTo>
                      <a:pt x="320" y="57"/>
                      <a:pt x="312" y="72"/>
                      <a:pt x="303" y="79"/>
                    </a:cubicBezTo>
                    <a:cubicBezTo>
                      <a:pt x="284" y="94"/>
                      <a:pt x="260" y="97"/>
                      <a:pt x="238" y="97"/>
                    </a:cubicBezTo>
                    <a:cubicBezTo>
                      <a:pt x="201" y="98"/>
                      <a:pt x="164" y="95"/>
                      <a:pt x="128" y="93"/>
                    </a:cubicBezTo>
                    <a:cubicBezTo>
                      <a:pt x="90" y="90"/>
                      <a:pt x="51" y="87"/>
                      <a:pt x="14" y="72"/>
                    </a:cubicBezTo>
                    <a:cubicBezTo>
                      <a:pt x="-11" y="62"/>
                      <a:pt x="0" y="38"/>
                      <a:pt x="17" y="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329440" y="2526840"/>
                <a:ext cx="53280" cy="1422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95" extrusionOk="0">
                    <a:moveTo>
                      <a:pt x="65" y="1"/>
                    </a:moveTo>
                    <a:cubicBezTo>
                      <a:pt x="55" y="-1"/>
                      <a:pt x="43" y="2"/>
                      <a:pt x="37" y="11"/>
                    </a:cubicBezTo>
                    <a:cubicBezTo>
                      <a:pt x="30" y="20"/>
                      <a:pt x="32" y="32"/>
                      <a:pt x="34" y="43"/>
                    </a:cubicBezTo>
                    <a:cubicBezTo>
                      <a:pt x="39" y="64"/>
                      <a:pt x="46" y="84"/>
                      <a:pt x="51" y="105"/>
                    </a:cubicBezTo>
                    <a:cubicBezTo>
                      <a:pt x="69" y="183"/>
                      <a:pt x="54" y="268"/>
                      <a:pt x="10" y="335"/>
                    </a:cubicBezTo>
                    <a:cubicBezTo>
                      <a:pt x="6" y="341"/>
                      <a:pt x="1" y="348"/>
                      <a:pt x="0" y="356"/>
                    </a:cubicBezTo>
                    <a:cubicBezTo>
                      <a:pt x="-2" y="368"/>
                      <a:pt x="6" y="380"/>
                      <a:pt x="16" y="387"/>
                    </a:cubicBezTo>
                    <a:cubicBezTo>
                      <a:pt x="27" y="393"/>
                      <a:pt x="40" y="395"/>
                      <a:pt x="52" y="395"/>
                    </a:cubicBezTo>
                    <a:cubicBezTo>
                      <a:pt x="71" y="395"/>
                      <a:pt x="89" y="392"/>
                      <a:pt x="106" y="386"/>
                    </a:cubicBezTo>
                    <a:cubicBezTo>
                      <a:pt x="120" y="382"/>
                      <a:pt x="133" y="375"/>
                      <a:pt x="141" y="362"/>
                    </a:cubicBezTo>
                    <a:cubicBezTo>
                      <a:pt x="148" y="350"/>
                      <a:pt x="148" y="334"/>
                      <a:pt x="147" y="319"/>
                    </a:cubicBezTo>
                    <a:lnTo>
                      <a:pt x="142" y="195"/>
                    </a:lnTo>
                    <a:cubicBezTo>
                      <a:pt x="141" y="164"/>
                      <a:pt x="139" y="133"/>
                      <a:pt x="133" y="103"/>
                    </a:cubicBezTo>
                    <a:cubicBezTo>
                      <a:pt x="125" y="66"/>
                      <a:pt x="108" y="9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323680" y="2520360"/>
                <a:ext cx="2232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62" h="54" extrusionOk="0">
                    <a:moveTo>
                      <a:pt x="56" y="54"/>
                    </a:moveTo>
                    <a:cubicBezTo>
                      <a:pt x="55" y="54"/>
                      <a:pt x="53" y="53"/>
                      <a:pt x="52" y="52"/>
                    </a:cubicBezTo>
                    <a:cubicBezTo>
                      <a:pt x="39" y="34"/>
                      <a:pt x="22" y="19"/>
                      <a:pt x="2" y="9"/>
                    </a:cubicBezTo>
                    <a:cubicBezTo>
                      <a:pt x="0" y="8"/>
                      <a:pt x="-1" y="5"/>
                      <a:pt x="0" y="2"/>
                    </a:cubicBezTo>
                    <a:cubicBezTo>
                      <a:pt x="1" y="0"/>
                      <a:pt x="4" y="-1"/>
                      <a:pt x="7" y="0"/>
                    </a:cubicBezTo>
                    <a:cubicBezTo>
                      <a:pt x="28" y="11"/>
                      <a:pt x="46" y="27"/>
                      <a:pt x="60" y="46"/>
                    </a:cubicBezTo>
                    <a:cubicBezTo>
                      <a:pt x="62" y="48"/>
                      <a:pt x="61" y="52"/>
                      <a:pt x="59" y="53"/>
                    </a:cubicBezTo>
                    <a:cubicBezTo>
                      <a:pt x="58" y="54"/>
                      <a:pt x="57" y="54"/>
                      <a:pt x="56" y="5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5338080" y="2520000"/>
                <a:ext cx="10080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28" h="41" extrusionOk="0">
                    <a:moveTo>
                      <a:pt x="23" y="41"/>
                    </a:moveTo>
                    <a:cubicBezTo>
                      <a:pt x="21" y="41"/>
                      <a:pt x="19" y="39"/>
                      <a:pt x="18" y="37"/>
                    </a:cubicBezTo>
                    <a:cubicBezTo>
                      <a:pt x="14" y="27"/>
                      <a:pt x="8" y="16"/>
                      <a:pt x="1" y="8"/>
                    </a:cubicBezTo>
                    <a:cubicBezTo>
                      <a:pt x="-1" y="6"/>
                      <a:pt x="0" y="2"/>
                      <a:pt x="2" y="1"/>
                    </a:cubicBezTo>
                    <a:cubicBezTo>
                      <a:pt x="4" y="-1"/>
                      <a:pt x="7" y="-1"/>
                      <a:pt x="9" y="1"/>
                    </a:cubicBezTo>
                    <a:cubicBezTo>
                      <a:pt x="17" y="11"/>
                      <a:pt x="23" y="22"/>
                      <a:pt x="27" y="34"/>
                    </a:cubicBezTo>
                    <a:cubicBezTo>
                      <a:pt x="28" y="37"/>
                      <a:pt x="27" y="40"/>
                      <a:pt x="24" y="40"/>
                    </a:cubicBezTo>
                    <a:cubicBezTo>
                      <a:pt x="24" y="41"/>
                      <a:pt x="23" y="41"/>
                      <a:pt x="23" y="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311440" y="2529720"/>
                <a:ext cx="33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6" extrusionOk="0">
                    <a:moveTo>
                      <a:pt x="87" y="36"/>
                    </a:moveTo>
                    <a:cubicBezTo>
                      <a:pt x="86" y="36"/>
                      <a:pt x="85" y="35"/>
                      <a:pt x="85" y="35"/>
                    </a:cubicBezTo>
                    <a:cubicBezTo>
                      <a:pt x="60" y="22"/>
                      <a:pt x="32" y="13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1"/>
                      <a:pt x="3" y="-1"/>
                      <a:pt x="5" y="0"/>
                    </a:cubicBezTo>
                    <a:cubicBezTo>
                      <a:pt x="35" y="3"/>
                      <a:pt x="64" y="12"/>
                      <a:pt x="89" y="26"/>
                    </a:cubicBezTo>
                    <a:cubicBezTo>
                      <a:pt x="92" y="28"/>
                      <a:pt x="93" y="31"/>
                      <a:pt x="91" y="33"/>
                    </a:cubicBezTo>
                    <a:cubicBezTo>
                      <a:pt x="91" y="35"/>
                      <a:pt x="89" y="36"/>
                      <a:pt x="87" y="3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348520" y="2521440"/>
                <a:ext cx="684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9" h="30" extrusionOk="0">
                    <a:moveTo>
                      <a:pt x="13" y="30"/>
                    </a:moveTo>
                    <a:cubicBezTo>
                      <a:pt x="11" y="30"/>
                      <a:pt x="9" y="28"/>
                      <a:pt x="9" y="26"/>
                    </a:cubicBezTo>
                    <a:lnTo>
                      <a:pt x="0" y="6"/>
                    </a:lnTo>
                    <a:cubicBezTo>
                      <a:pt x="-1" y="3"/>
                      <a:pt x="1" y="1"/>
                      <a:pt x="3" y="0"/>
                    </a:cubicBezTo>
                    <a:cubicBezTo>
                      <a:pt x="6" y="-1"/>
                      <a:pt x="9" y="0"/>
                      <a:pt x="10" y="2"/>
                    </a:cubicBezTo>
                    <a:lnTo>
                      <a:pt x="18" y="23"/>
                    </a:lnTo>
                    <a:cubicBezTo>
                      <a:pt x="19" y="25"/>
                      <a:pt x="18" y="28"/>
                      <a:pt x="15" y="29"/>
                    </a:cubicBezTo>
                    <a:cubicBezTo>
                      <a:pt x="14" y="29"/>
                      <a:pt x="14" y="30"/>
                      <a:pt x="13" y="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5355360" y="2521080"/>
                <a:ext cx="1008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28" h="46" extrusionOk="0">
                    <a:moveTo>
                      <a:pt x="5" y="46"/>
                    </a:moveTo>
                    <a:cubicBezTo>
                      <a:pt x="4" y="46"/>
                      <a:pt x="3" y="46"/>
                      <a:pt x="2" y="45"/>
                    </a:cubicBezTo>
                    <a:cubicBezTo>
                      <a:pt x="0" y="44"/>
                      <a:pt x="-1" y="41"/>
                      <a:pt x="0" y="38"/>
                    </a:cubicBezTo>
                    <a:cubicBezTo>
                      <a:pt x="7" y="27"/>
                      <a:pt x="12" y="15"/>
                      <a:pt x="17" y="2"/>
                    </a:cubicBezTo>
                    <a:cubicBezTo>
                      <a:pt x="18" y="0"/>
                      <a:pt x="21" y="-1"/>
                      <a:pt x="24" y="0"/>
                    </a:cubicBezTo>
                    <a:cubicBezTo>
                      <a:pt x="26" y="1"/>
                      <a:pt x="28" y="3"/>
                      <a:pt x="27" y="6"/>
                    </a:cubicBezTo>
                    <a:cubicBezTo>
                      <a:pt x="21" y="19"/>
                      <a:pt x="16" y="31"/>
                      <a:pt x="9" y="43"/>
                    </a:cubicBezTo>
                    <a:cubicBezTo>
                      <a:pt x="8" y="45"/>
                      <a:pt x="6" y="46"/>
                      <a:pt x="5" y="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5361120" y="2519640"/>
                <a:ext cx="4284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62" extrusionOk="0">
                    <a:moveTo>
                      <a:pt x="4" y="62"/>
                    </a:moveTo>
                    <a:cubicBezTo>
                      <a:pt x="3" y="62"/>
                      <a:pt x="2" y="62"/>
                      <a:pt x="1" y="61"/>
                    </a:cubicBezTo>
                    <a:cubicBezTo>
                      <a:pt x="-1" y="59"/>
                      <a:pt x="-1" y="57"/>
                      <a:pt x="0" y="55"/>
                    </a:cubicBezTo>
                    <a:cubicBezTo>
                      <a:pt x="8" y="42"/>
                      <a:pt x="20" y="31"/>
                      <a:pt x="36" y="21"/>
                    </a:cubicBezTo>
                    <a:cubicBezTo>
                      <a:pt x="50" y="12"/>
                      <a:pt x="64" y="6"/>
                      <a:pt x="79" y="0"/>
                    </a:cubicBezTo>
                    <a:cubicBezTo>
                      <a:pt x="81" y="-1"/>
                      <a:pt x="84" y="0"/>
                      <a:pt x="85" y="3"/>
                    </a:cubicBezTo>
                    <a:cubicBezTo>
                      <a:pt x="86" y="5"/>
                      <a:pt x="85" y="8"/>
                      <a:pt x="83" y="9"/>
                    </a:cubicBezTo>
                    <a:cubicBezTo>
                      <a:pt x="69" y="15"/>
                      <a:pt x="54" y="21"/>
                      <a:pt x="41" y="30"/>
                    </a:cubicBezTo>
                    <a:cubicBezTo>
                      <a:pt x="36" y="33"/>
                      <a:pt x="30" y="37"/>
                      <a:pt x="26" y="40"/>
                    </a:cubicBezTo>
                    <a:cubicBezTo>
                      <a:pt x="46" y="33"/>
                      <a:pt x="70" y="29"/>
                      <a:pt x="91" y="26"/>
                    </a:cubicBezTo>
                    <a:cubicBezTo>
                      <a:pt x="99" y="24"/>
                      <a:pt x="106" y="23"/>
                      <a:pt x="112" y="22"/>
                    </a:cubicBezTo>
                    <a:cubicBezTo>
                      <a:pt x="115" y="22"/>
                      <a:pt x="118" y="23"/>
                      <a:pt x="118" y="26"/>
                    </a:cubicBezTo>
                    <a:cubicBezTo>
                      <a:pt x="119" y="29"/>
                      <a:pt x="117" y="31"/>
                      <a:pt x="114" y="32"/>
                    </a:cubicBezTo>
                    <a:cubicBezTo>
                      <a:pt x="107" y="33"/>
                      <a:pt x="100" y="34"/>
                      <a:pt x="93" y="35"/>
                    </a:cubicBezTo>
                    <a:cubicBezTo>
                      <a:pt x="63" y="40"/>
                      <a:pt x="29" y="45"/>
                      <a:pt x="7" y="61"/>
                    </a:cubicBezTo>
                    <a:cubicBezTo>
                      <a:pt x="6" y="62"/>
                      <a:pt x="5" y="62"/>
                      <a:pt x="4" y="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5376240" y="2536200"/>
                <a:ext cx="2016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20" extrusionOk="0">
                    <a:moveTo>
                      <a:pt x="5" y="20"/>
                    </a:moveTo>
                    <a:cubicBezTo>
                      <a:pt x="3" y="20"/>
                      <a:pt x="1" y="19"/>
                      <a:pt x="0" y="17"/>
                    </a:cubicBezTo>
                    <a:cubicBezTo>
                      <a:pt x="-1" y="14"/>
                      <a:pt x="1" y="11"/>
                      <a:pt x="3" y="10"/>
                    </a:cubicBezTo>
                    <a:cubicBezTo>
                      <a:pt x="19" y="6"/>
                      <a:pt x="34" y="2"/>
                      <a:pt x="50" y="0"/>
                    </a:cubicBezTo>
                    <a:cubicBezTo>
                      <a:pt x="53" y="0"/>
                      <a:pt x="55" y="2"/>
                      <a:pt x="56" y="5"/>
                    </a:cubicBezTo>
                    <a:cubicBezTo>
                      <a:pt x="56" y="7"/>
                      <a:pt x="54" y="10"/>
                      <a:pt x="51" y="10"/>
                    </a:cubicBezTo>
                    <a:cubicBezTo>
                      <a:pt x="36" y="12"/>
                      <a:pt x="21" y="15"/>
                      <a:pt x="6" y="20"/>
                    </a:cubicBezTo>
                    <a:lnTo>
                      <a:pt x="5" y="2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5301720" y="2530440"/>
                <a:ext cx="9000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9" extrusionOk="0">
                    <a:moveTo>
                      <a:pt x="20" y="19"/>
                    </a:moveTo>
                    <a:cubicBezTo>
                      <a:pt x="19" y="19"/>
                      <a:pt x="19" y="19"/>
                      <a:pt x="18" y="19"/>
                    </a:cubicBezTo>
                    <a:cubicBezTo>
                      <a:pt x="12" y="16"/>
                      <a:pt x="6" y="13"/>
                      <a:pt x="1" y="9"/>
                    </a:cubicBezTo>
                    <a:cubicBezTo>
                      <a:pt x="-1" y="7"/>
                      <a:pt x="-1" y="4"/>
                      <a:pt x="0" y="2"/>
                    </a:cubicBezTo>
                    <a:cubicBezTo>
                      <a:pt x="2" y="0"/>
                      <a:pt x="5" y="-1"/>
                      <a:pt x="7" y="1"/>
                    </a:cubicBezTo>
                    <a:cubicBezTo>
                      <a:pt x="12" y="5"/>
                      <a:pt x="16" y="7"/>
                      <a:pt x="21" y="9"/>
                    </a:cubicBezTo>
                    <a:cubicBezTo>
                      <a:pt x="24" y="10"/>
                      <a:pt x="25" y="13"/>
                      <a:pt x="24" y="16"/>
                    </a:cubicBezTo>
                    <a:cubicBezTo>
                      <a:pt x="24" y="18"/>
                      <a:pt x="22" y="19"/>
                      <a:pt x="20" y="1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5310000" y="2521800"/>
                <a:ext cx="10080" cy="612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7" extrusionOk="0">
                    <a:moveTo>
                      <a:pt x="22" y="17"/>
                    </a:moveTo>
                    <a:cubicBezTo>
                      <a:pt x="21" y="17"/>
                      <a:pt x="21" y="17"/>
                      <a:pt x="20" y="16"/>
                    </a:cubicBezTo>
                    <a:lnTo>
                      <a:pt x="3" y="9"/>
                    </a:lnTo>
                    <a:cubicBezTo>
                      <a:pt x="0" y="8"/>
                      <a:pt x="-1" y="5"/>
                      <a:pt x="0" y="3"/>
                    </a:cubicBezTo>
                    <a:cubicBezTo>
                      <a:pt x="1" y="0"/>
                      <a:pt x="4" y="-1"/>
                      <a:pt x="7" y="0"/>
                    </a:cubicBezTo>
                    <a:lnTo>
                      <a:pt x="24" y="7"/>
                    </a:lnTo>
                    <a:cubicBezTo>
                      <a:pt x="27" y="8"/>
                      <a:pt x="28" y="11"/>
                      <a:pt x="27" y="14"/>
                    </a:cubicBezTo>
                    <a:cubicBezTo>
                      <a:pt x="26" y="15"/>
                      <a:pt x="24" y="17"/>
                      <a:pt x="22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5365440" y="2560680"/>
                <a:ext cx="10800" cy="65880"/>
              </a:xfrm>
              <a:custGeom>
                <a:avLst/>
                <a:gdLst/>
                <a:ahLst/>
                <a:cxnLst/>
                <a:rect l="l" t="t" r="r" b="b"/>
                <a:pathLst>
                  <a:path w="30" h="183" extrusionOk="0">
                    <a:moveTo>
                      <a:pt x="22" y="183"/>
                    </a:moveTo>
                    <a:lnTo>
                      <a:pt x="22" y="183"/>
                    </a:lnTo>
                    <a:cubicBezTo>
                      <a:pt x="19" y="182"/>
                      <a:pt x="17" y="180"/>
                      <a:pt x="17" y="178"/>
                    </a:cubicBezTo>
                    <a:cubicBezTo>
                      <a:pt x="21" y="122"/>
                      <a:pt x="25" y="60"/>
                      <a:pt x="0" y="6"/>
                    </a:cubicBezTo>
                    <a:cubicBezTo>
                      <a:pt x="-1" y="4"/>
                      <a:pt x="0" y="1"/>
                      <a:pt x="3" y="0"/>
                    </a:cubicBezTo>
                    <a:cubicBezTo>
                      <a:pt x="5" y="-1"/>
                      <a:pt x="8" y="0"/>
                      <a:pt x="9" y="2"/>
                    </a:cubicBezTo>
                    <a:cubicBezTo>
                      <a:pt x="34" y="58"/>
                      <a:pt x="30" y="122"/>
                      <a:pt x="27" y="178"/>
                    </a:cubicBezTo>
                    <a:cubicBezTo>
                      <a:pt x="26" y="181"/>
                      <a:pt x="24" y="183"/>
                      <a:pt x="22" y="1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0875" rIns="90000" bIns="20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5360760" y="2600280"/>
                <a:ext cx="504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75" extrusionOk="0">
                    <a:moveTo>
                      <a:pt x="4" y="75"/>
                    </a:moveTo>
                    <a:lnTo>
                      <a:pt x="4" y="75"/>
                    </a:lnTo>
                    <a:cubicBezTo>
                      <a:pt x="1" y="74"/>
                      <a:pt x="-1" y="72"/>
                      <a:pt x="0" y="69"/>
                    </a:cubicBezTo>
                    <a:cubicBezTo>
                      <a:pt x="2" y="48"/>
                      <a:pt x="4" y="26"/>
                      <a:pt x="5" y="5"/>
                    </a:cubicBezTo>
                    <a:cubicBezTo>
                      <a:pt x="5" y="2"/>
                      <a:pt x="7" y="1"/>
                      <a:pt x="10" y="0"/>
                    </a:cubicBezTo>
                    <a:cubicBezTo>
                      <a:pt x="12" y="0"/>
                      <a:pt x="14" y="3"/>
                      <a:pt x="14" y="5"/>
                    </a:cubicBezTo>
                    <a:cubicBezTo>
                      <a:pt x="13" y="27"/>
                      <a:pt x="12" y="49"/>
                      <a:pt x="9" y="71"/>
                    </a:cubicBezTo>
                    <a:cubicBezTo>
                      <a:pt x="8" y="73"/>
                      <a:pt x="7" y="75"/>
                      <a:pt x="4" y="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5343840" y="2641680"/>
                <a:ext cx="756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21" h="44" extrusionOk="0">
                    <a:moveTo>
                      <a:pt x="4" y="44"/>
                    </a:moveTo>
                    <a:lnTo>
                      <a:pt x="3" y="44"/>
                    </a:lnTo>
                    <a:cubicBezTo>
                      <a:pt x="1" y="43"/>
                      <a:pt x="-1" y="40"/>
                      <a:pt x="0" y="38"/>
                    </a:cubicBezTo>
                    <a:lnTo>
                      <a:pt x="12" y="3"/>
                    </a:lnTo>
                    <a:cubicBezTo>
                      <a:pt x="12" y="0"/>
                      <a:pt x="15" y="-1"/>
                      <a:pt x="17" y="0"/>
                    </a:cubicBezTo>
                    <a:cubicBezTo>
                      <a:pt x="20" y="0"/>
                      <a:pt x="21" y="3"/>
                      <a:pt x="20" y="5"/>
                    </a:cubicBezTo>
                    <a:lnTo>
                      <a:pt x="9" y="41"/>
                    </a:lnTo>
                    <a:cubicBezTo>
                      <a:pt x="8" y="43"/>
                      <a:pt x="6" y="44"/>
                      <a:pt x="4" y="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5351760" y="2548800"/>
                <a:ext cx="5400" cy="11520"/>
              </a:xfrm>
              <a:custGeom>
                <a:avLst/>
                <a:gdLst/>
                <a:ahLst/>
                <a:cxnLst/>
                <a:rect l="l" t="t" r="r" b="b"/>
                <a:pathLst>
                  <a:path w="15" h="32" extrusionOk="0">
                    <a:moveTo>
                      <a:pt x="10" y="32"/>
                    </a:moveTo>
                    <a:cubicBezTo>
                      <a:pt x="7" y="32"/>
                      <a:pt x="5" y="30"/>
                      <a:pt x="5" y="27"/>
                    </a:cubicBezTo>
                    <a:cubicBezTo>
                      <a:pt x="5" y="20"/>
                      <a:pt x="3" y="13"/>
                      <a:pt x="0" y="7"/>
                    </a:cubicBezTo>
                    <a:cubicBezTo>
                      <a:pt x="-1" y="4"/>
                      <a:pt x="-1" y="2"/>
                      <a:pt x="2" y="0"/>
                    </a:cubicBezTo>
                    <a:cubicBezTo>
                      <a:pt x="4" y="-1"/>
                      <a:pt x="7" y="0"/>
                      <a:pt x="8" y="3"/>
                    </a:cubicBezTo>
                    <a:cubicBezTo>
                      <a:pt x="12" y="10"/>
                      <a:pt x="14" y="18"/>
                      <a:pt x="14" y="27"/>
                    </a:cubicBezTo>
                    <a:cubicBezTo>
                      <a:pt x="15" y="29"/>
                      <a:pt x="13" y="31"/>
                      <a:pt x="10" y="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p2"/>
            <p:cNvGrpSpPr/>
            <p:nvPr/>
          </p:nvGrpSpPr>
          <p:grpSpPr>
            <a:xfrm>
              <a:off x="7228189" y="4875790"/>
              <a:ext cx="841802" cy="650888"/>
              <a:chOff x="6486480" y="2358720"/>
              <a:chExt cx="647640" cy="500760"/>
            </a:xfrm>
          </p:grpSpPr>
          <p:sp>
            <p:nvSpPr>
              <p:cNvPr id="135" name="Google Shape;135;p2"/>
              <p:cNvSpPr/>
              <p:nvPr/>
            </p:nvSpPr>
            <p:spPr>
              <a:xfrm>
                <a:off x="6486480" y="2358720"/>
                <a:ext cx="587880" cy="50076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391" extrusionOk="0">
                    <a:moveTo>
                      <a:pt x="469" y="596"/>
                    </a:moveTo>
                    <a:cubicBezTo>
                      <a:pt x="329" y="632"/>
                      <a:pt x="173" y="606"/>
                      <a:pt x="53" y="524"/>
                    </a:cubicBezTo>
                    <a:cubicBezTo>
                      <a:pt x="26" y="506"/>
                      <a:pt x="6" y="477"/>
                      <a:pt x="1" y="445"/>
                    </a:cubicBezTo>
                    <a:cubicBezTo>
                      <a:pt x="-8" y="388"/>
                      <a:pt x="30" y="363"/>
                      <a:pt x="68" y="347"/>
                    </a:cubicBezTo>
                    <a:cubicBezTo>
                      <a:pt x="132" y="320"/>
                      <a:pt x="205" y="314"/>
                      <a:pt x="273" y="331"/>
                    </a:cubicBezTo>
                    <a:cubicBezTo>
                      <a:pt x="356" y="352"/>
                      <a:pt x="435" y="405"/>
                      <a:pt x="519" y="392"/>
                    </a:cubicBezTo>
                    <a:cubicBezTo>
                      <a:pt x="472" y="309"/>
                      <a:pt x="385" y="253"/>
                      <a:pt x="369" y="150"/>
                    </a:cubicBezTo>
                    <a:cubicBezTo>
                      <a:pt x="363" y="111"/>
                      <a:pt x="376" y="71"/>
                      <a:pt x="406" y="45"/>
                    </a:cubicBezTo>
                    <a:cubicBezTo>
                      <a:pt x="471" y="-10"/>
                      <a:pt x="555" y="44"/>
                      <a:pt x="588" y="110"/>
                    </a:cubicBezTo>
                    <a:cubicBezTo>
                      <a:pt x="616" y="168"/>
                      <a:pt x="620" y="235"/>
                      <a:pt x="641" y="296"/>
                    </a:cubicBezTo>
                    <a:cubicBezTo>
                      <a:pt x="663" y="357"/>
                      <a:pt x="713" y="417"/>
                      <a:pt x="778" y="414"/>
                    </a:cubicBezTo>
                    <a:cubicBezTo>
                      <a:pt x="714" y="293"/>
                      <a:pt x="668" y="90"/>
                      <a:pt x="786" y="20"/>
                    </a:cubicBezTo>
                    <a:cubicBezTo>
                      <a:pt x="836" y="-9"/>
                      <a:pt x="856" y="0"/>
                      <a:pt x="864" y="6"/>
                    </a:cubicBezTo>
                    <a:cubicBezTo>
                      <a:pt x="922" y="40"/>
                      <a:pt x="921" y="111"/>
                      <a:pt x="930" y="178"/>
                    </a:cubicBezTo>
                    <a:cubicBezTo>
                      <a:pt x="938" y="245"/>
                      <a:pt x="930" y="313"/>
                      <a:pt x="934" y="381"/>
                    </a:cubicBezTo>
                    <a:cubicBezTo>
                      <a:pt x="935" y="410"/>
                      <a:pt x="939" y="440"/>
                      <a:pt x="954" y="465"/>
                    </a:cubicBezTo>
                    <a:cubicBezTo>
                      <a:pt x="969" y="490"/>
                      <a:pt x="999" y="509"/>
                      <a:pt x="1027" y="503"/>
                    </a:cubicBezTo>
                    <a:cubicBezTo>
                      <a:pt x="1033" y="428"/>
                      <a:pt x="1039" y="353"/>
                      <a:pt x="1044" y="278"/>
                    </a:cubicBezTo>
                    <a:cubicBezTo>
                      <a:pt x="1049" y="213"/>
                      <a:pt x="1055" y="145"/>
                      <a:pt x="1101" y="96"/>
                    </a:cubicBezTo>
                    <a:cubicBezTo>
                      <a:pt x="1123" y="72"/>
                      <a:pt x="1153" y="57"/>
                      <a:pt x="1185" y="58"/>
                    </a:cubicBezTo>
                    <a:cubicBezTo>
                      <a:pt x="1255" y="61"/>
                      <a:pt x="1284" y="130"/>
                      <a:pt x="1285" y="191"/>
                    </a:cubicBezTo>
                    <a:cubicBezTo>
                      <a:pt x="1287" y="326"/>
                      <a:pt x="1188" y="453"/>
                      <a:pt x="1209" y="587"/>
                    </a:cubicBezTo>
                    <a:cubicBezTo>
                      <a:pt x="1264" y="575"/>
                      <a:pt x="1278" y="506"/>
                      <a:pt x="1302" y="456"/>
                    </a:cubicBezTo>
                    <a:cubicBezTo>
                      <a:pt x="1333" y="393"/>
                      <a:pt x="1399" y="344"/>
                      <a:pt x="1472" y="359"/>
                    </a:cubicBezTo>
                    <a:cubicBezTo>
                      <a:pt x="1506" y="366"/>
                      <a:pt x="1536" y="387"/>
                      <a:pt x="1551" y="418"/>
                    </a:cubicBezTo>
                    <a:cubicBezTo>
                      <a:pt x="1581" y="479"/>
                      <a:pt x="1544" y="546"/>
                      <a:pt x="1499" y="593"/>
                    </a:cubicBezTo>
                    <a:cubicBezTo>
                      <a:pt x="1459" y="636"/>
                      <a:pt x="1410" y="673"/>
                      <a:pt x="1387" y="728"/>
                    </a:cubicBezTo>
                    <a:cubicBezTo>
                      <a:pt x="1435" y="705"/>
                      <a:pt x="1490" y="695"/>
                      <a:pt x="1544" y="702"/>
                    </a:cubicBezTo>
                    <a:cubicBezTo>
                      <a:pt x="1584" y="707"/>
                      <a:pt x="1629" y="725"/>
                      <a:pt x="1633" y="772"/>
                    </a:cubicBezTo>
                    <a:cubicBezTo>
                      <a:pt x="1635" y="795"/>
                      <a:pt x="1624" y="818"/>
                      <a:pt x="1606" y="834"/>
                    </a:cubicBezTo>
                    <a:cubicBezTo>
                      <a:pt x="1568" y="869"/>
                      <a:pt x="1484" y="889"/>
                      <a:pt x="1435" y="889"/>
                    </a:cubicBezTo>
                    <a:cubicBezTo>
                      <a:pt x="1447" y="971"/>
                      <a:pt x="1462" y="1036"/>
                      <a:pt x="1422" y="1108"/>
                    </a:cubicBezTo>
                    <a:cubicBezTo>
                      <a:pt x="1401" y="1145"/>
                      <a:pt x="1355" y="1155"/>
                      <a:pt x="1321" y="1131"/>
                    </a:cubicBezTo>
                    <a:cubicBezTo>
                      <a:pt x="1266" y="1090"/>
                      <a:pt x="1225" y="1029"/>
                      <a:pt x="1213" y="962"/>
                    </a:cubicBezTo>
                    <a:cubicBezTo>
                      <a:pt x="1201" y="1047"/>
                      <a:pt x="1189" y="1132"/>
                      <a:pt x="1176" y="1217"/>
                    </a:cubicBezTo>
                    <a:cubicBezTo>
                      <a:pt x="1171" y="1254"/>
                      <a:pt x="1165" y="1292"/>
                      <a:pt x="1147" y="1324"/>
                    </a:cubicBezTo>
                    <a:cubicBezTo>
                      <a:pt x="1129" y="1357"/>
                      <a:pt x="1095" y="1384"/>
                      <a:pt x="1058" y="1383"/>
                    </a:cubicBezTo>
                    <a:cubicBezTo>
                      <a:pt x="1023" y="1382"/>
                      <a:pt x="992" y="1357"/>
                      <a:pt x="975" y="1327"/>
                    </a:cubicBezTo>
                    <a:cubicBezTo>
                      <a:pt x="931" y="1249"/>
                      <a:pt x="965" y="1153"/>
                      <a:pt x="999" y="1070"/>
                    </a:cubicBezTo>
                    <a:cubicBezTo>
                      <a:pt x="1019" y="1024"/>
                      <a:pt x="1038" y="978"/>
                      <a:pt x="1057" y="932"/>
                    </a:cubicBezTo>
                    <a:cubicBezTo>
                      <a:pt x="1011" y="937"/>
                      <a:pt x="972" y="971"/>
                      <a:pt x="947" y="1010"/>
                    </a:cubicBezTo>
                    <a:cubicBezTo>
                      <a:pt x="923" y="1050"/>
                      <a:pt x="910" y="1095"/>
                      <a:pt x="896" y="1140"/>
                    </a:cubicBezTo>
                    <a:cubicBezTo>
                      <a:pt x="871" y="1214"/>
                      <a:pt x="840" y="1286"/>
                      <a:pt x="803" y="1355"/>
                    </a:cubicBezTo>
                    <a:cubicBezTo>
                      <a:pt x="793" y="1374"/>
                      <a:pt x="780" y="1395"/>
                      <a:pt x="751" y="1390"/>
                    </a:cubicBezTo>
                    <a:cubicBezTo>
                      <a:pt x="739" y="1388"/>
                      <a:pt x="728" y="1382"/>
                      <a:pt x="720" y="1373"/>
                    </a:cubicBezTo>
                    <a:cubicBezTo>
                      <a:pt x="647" y="1300"/>
                      <a:pt x="654" y="1183"/>
                      <a:pt x="689" y="1089"/>
                    </a:cubicBezTo>
                    <a:cubicBezTo>
                      <a:pt x="723" y="999"/>
                      <a:pt x="854" y="907"/>
                      <a:pt x="880" y="815"/>
                    </a:cubicBezTo>
                    <a:cubicBezTo>
                      <a:pt x="782" y="775"/>
                      <a:pt x="760" y="846"/>
                      <a:pt x="750" y="871"/>
                    </a:cubicBezTo>
                    <a:cubicBezTo>
                      <a:pt x="720" y="949"/>
                      <a:pt x="677" y="1022"/>
                      <a:pt x="624" y="1086"/>
                    </a:cubicBezTo>
                    <a:cubicBezTo>
                      <a:pt x="608" y="1104"/>
                      <a:pt x="587" y="1117"/>
                      <a:pt x="563" y="1119"/>
                    </a:cubicBezTo>
                    <a:cubicBezTo>
                      <a:pt x="491" y="1124"/>
                      <a:pt x="471" y="1034"/>
                      <a:pt x="481" y="969"/>
                    </a:cubicBezTo>
                    <a:cubicBezTo>
                      <a:pt x="495" y="875"/>
                      <a:pt x="594" y="779"/>
                      <a:pt x="665" y="710"/>
                    </a:cubicBezTo>
                    <a:cubicBezTo>
                      <a:pt x="544" y="722"/>
                      <a:pt x="459" y="814"/>
                      <a:pt x="395" y="868"/>
                    </a:cubicBezTo>
                    <a:cubicBezTo>
                      <a:pt x="361" y="897"/>
                      <a:pt x="282" y="976"/>
                      <a:pt x="200" y="900"/>
                    </a:cubicBezTo>
                    <a:cubicBezTo>
                      <a:pt x="183" y="885"/>
                      <a:pt x="169" y="855"/>
                      <a:pt x="171" y="832"/>
                    </a:cubicBezTo>
                    <a:cubicBezTo>
                      <a:pt x="173" y="793"/>
                      <a:pt x="201" y="771"/>
                      <a:pt x="228" y="751"/>
                    </a:cubicBezTo>
                    <a:cubicBezTo>
                      <a:pt x="309" y="692"/>
                      <a:pt x="381" y="645"/>
                      <a:pt x="469" y="5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6525360" y="2511000"/>
                <a:ext cx="608760" cy="26712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742" extrusionOk="0">
                    <a:moveTo>
                      <a:pt x="1668" y="742"/>
                    </a:moveTo>
                    <a:cubicBezTo>
                      <a:pt x="1663" y="742"/>
                      <a:pt x="1657" y="740"/>
                      <a:pt x="1653" y="736"/>
                    </a:cubicBezTo>
                    <a:cubicBezTo>
                      <a:pt x="1397" y="499"/>
                      <a:pt x="1070" y="363"/>
                      <a:pt x="753" y="232"/>
                    </a:cubicBezTo>
                    <a:cubicBezTo>
                      <a:pt x="531" y="140"/>
                      <a:pt x="279" y="36"/>
                      <a:pt x="23" y="46"/>
                    </a:cubicBezTo>
                    <a:cubicBezTo>
                      <a:pt x="11" y="46"/>
                      <a:pt x="0" y="37"/>
                      <a:pt x="0" y="24"/>
                    </a:cubicBezTo>
                    <a:cubicBezTo>
                      <a:pt x="-1" y="12"/>
                      <a:pt x="9" y="1"/>
                      <a:pt x="21" y="1"/>
                    </a:cubicBezTo>
                    <a:cubicBezTo>
                      <a:pt x="287" y="-9"/>
                      <a:pt x="544" y="97"/>
                      <a:pt x="770" y="191"/>
                    </a:cubicBezTo>
                    <a:cubicBezTo>
                      <a:pt x="1076" y="317"/>
                      <a:pt x="1422" y="460"/>
                      <a:pt x="1683" y="703"/>
                    </a:cubicBezTo>
                    <a:cubicBezTo>
                      <a:pt x="1692" y="711"/>
                      <a:pt x="1693" y="725"/>
                      <a:pt x="1685" y="734"/>
                    </a:cubicBezTo>
                    <a:cubicBezTo>
                      <a:pt x="1680" y="739"/>
                      <a:pt x="1674" y="742"/>
                      <a:pt x="1668" y="7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6705720" y="2509200"/>
                <a:ext cx="52920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86" extrusionOk="0">
                    <a:moveTo>
                      <a:pt x="124" y="86"/>
                    </a:moveTo>
                    <a:cubicBezTo>
                      <a:pt x="121" y="86"/>
                      <a:pt x="119" y="86"/>
                      <a:pt x="116" y="85"/>
                    </a:cubicBezTo>
                    <a:lnTo>
                      <a:pt x="14" y="43"/>
                    </a:lnTo>
                    <a:cubicBezTo>
                      <a:pt x="2" y="38"/>
                      <a:pt x="-3" y="25"/>
                      <a:pt x="1" y="13"/>
                    </a:cubicBezTo>
                    <a:cubicBezTo>
                      <a:pt x="6" y="2"/>
                      <a:pt x="19" y="-3"/>
                      <a:pt x="31" y="1"/>
                    </a:cubicBezTo>
                    <a:lnTo>
                      <a:pt x="133" y="43"/>
                    </a:lnTo>
                    <a:cubicBezTo>
                      <a:pt x="144" y="48"/>
                      <a:pt x="150" y="61"/>
                      <a:pt x="145" y="72"/>
                    </a:cubicBezTo>
                    <a:cubicBezTo>
                      <a:pt x="141" y="81"/>
                      <a:pt x="133" y="86"/>
                      <a:pt x="124" y="8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802200" y="2544480"/>
                <a:ext cx="33120" cy="2736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6" extrusionOk="0">
                    <a:moveTo>
                      <a:pt x="69" y="76"/>
                    </a:moveTo>
                    <a:cubicBezTo>
                      <a:pt x="65" y="76"/>
                      <a:pt x="61" y="74"/>
                      <a:pt x="57" y="72"/>
                    </a:cubicBezTo>
                    <a:lnTo>
                      <a:pt x="10" y="42"/>
                    </a:lnTo>
                    <a:cubicBezTo>
                      <a:pt x="0" y="35"/>
                      <a:pt x="-3" y="21"/>
                      <a:pt x="3" y="11"/>
                    </a:cubicBezTo>
                    <a:cubicBezTo>
                      <a:pt x="10" y="0"/>
                      <a:pt x="24" y="-3"/>
                      <a:pt x="34" y="4"/>
                    </a:cubicBezTo>
                    <a:lnTo>
                      <a:pt x="81" y="34"/>
                    </a:lnTo>
                    <a:cubicBezTo>
                      <a:pt x="92" y="41"/>
                      <a:pt x="95" y="55"/>
                      <a:pt x="88" y="65"/>
                    </a:cubicBezTo>
                    <a:cubicBezTo>
                      <a:pt x="84" y="72"/>
                      <a:pt x="76" y="76"/>
                      <a:pt x="69" y="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788160" y="2499840"/>
                <a:ext cx="27000" cy="20520"/>
              </a:xfrm>
              <a:custGeom>
                <a:avLst/>
                <a:gdLst/>
                <a:ahLst/>
                <a:cxnLst/>
                <a:rect l="l" t="t" r="r" b="b"/>
                <a:pathLst>
                  <a:path w="75" h="57" extrusionOk="0">
                    <a:moveTo>
                      <a:pt x="52" y="57"/>
                    </a:moveTo>
                    <a:cubicBezTo>
                      <a:pt x="49" y="57"/>
                      <a:pt x="46" y="57"/>
                      <a:pt x="44" y="56"/>
                    </a:cubicBezTo>
                    <a:lnTo>
                      <a:pt x="14" y="43"/>
                    </a:lnTo>
                    <a:cubicBezTo>
                      <a:pt x="2" y="39"/>
                      <a:pt x="-3" y="26"/>
                      <a:pt x="2" y="14"/>
                    </a:cubicBezTo>
                    <a:cubicBezTo>
                      <a:pt x="6" y="3"/>
                      <a:pt x="19" y="-3"/>
                      <a:pt x="31" y="2"/>
                    </a:cubicBezTo>
                    <a:lnTo>
                      <a:pt x="61" y="14"/>
                    </a:lnTo>
                    <a:cubicBezTo>
                      <a:pt x="72" y="19"/>
                      <a:pt x="78" y="32"/>
                      <a:pt x="73" y="43"/>
                    </a:cubicBezTo>
                    <a:cubicBezTo>
                      <a:pt x="69" y="52"/>
                      <a:pt x="61" y="57"/>
                      <a:pt x="52" y="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668280" y="2447280"/>
                <a:ext cx="3168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88" h="62" extrusionOk="0">
                    <a:moveTo>
                      <a:pt x="65" y="62"/>
                    </a:moveTo>
                    <a:cubicBezTo>
                      <a:pt x="62" y="62"/>
                      <a:pt x="59" y="61"/>
                      <a:pt x="57" y="60"/>
                    </a:cubicBezTo>
                    <a:lnTo>
                      <a:pt x="14" y="43"/>
                    </a:lnTo>
                    <a:cubicBezTo>
                      <a:pt x="3" y="38"/>
                      <a:pt x="-3" y="25"/>
                      <a:pt x="2" y="14"/>
                    </a:cubicBezTo>
                    <a:cubicBezTo>
                      <a:pt x="6" y="2"/>
                      <a:pt x="20" y="-3"/>
                      <a:pt x="31" y="1"/>
                    </a:cubicBezTo>
                    <a:lnTo>
                      <a:pt x="74" y="19"/>
                    </a:lnTo>
                    <a:cubicBezTo>
                      <a:pt x="85" y="23"/>
                      <a:pt x="90" y="37"/>
                      <a:pt x="86" y="48"/>
                    </a:cubicBezTo>
                    <a:cubicBezTo>
                      <a:pt x="82" y="57"/>
                      <a:pt x="74" y="62"/>
                      <a:pt x="65" y="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872760" y="2568600"/>
                <a:ext cx="34920" cy="27360"/>
              </a:xfrm>
              <a:custGeom>
                <a:avLst/>
                <a:gdLst/>
                <a:ahLst/>
                <a:cxnLst/>
                <a:rect l="l" t="t" r="r" b="b"/>
                <a:pathLst>
                  <a:path w="97" h="76" extrusionOk="0">
                    <a:moveTo>
                      <a:pt x="74" y="76"/>
                    </a:moveTo>
                    <a:cubicBezTo>
                      <a:pt x="70" y="76"/>
                      <a:pt x="66" y="75"/>
                      <a:pt x="63" y="73"/>
                    </a:cubicBezTo>
                    <a:lnTo>
                      <a:pt x="11" y="42"/>
                    </a:lnTo>
                    <a:cubicBezTo>
                      <a:pt x="0" y="35"/>
                      <a:pt x="-3" y="22"/>
                      <a:pt x="3" y="11"/>
                    </a:cubicBezTo>
                    <a:cubicBezTo>
                      <a:pt x="10" y="0"/>
                      <a:pt x="23" y="-3"/>
                      <a:pt x="34" y="3"/>
                    </a:cubicBezTo>
                    <a:lnTo>
                      <a:pt x="86" y="35"/>
                    </a:lnTo>
                    <a:cubicBezTo>
                      <a:pt x="96" y="41"/>
                      <a:pt x="100" y="55"/>
                      <a:pt x="93" y="65"/>
                    </a:cubicBezTo>
                    <a:cubicBezTo>
                      <a:pt x="89" y="72"/>
                      <a:pt x="82" y="76"/>
                      <a:pt x="74" y="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886440" y="2504520"/>
                <a:ext cx="26280" cy="21960"/>
              </a:xfrm>
              <a:custGeom>
                <a:avLst/>
                <a:gdLst/>
                <a:ahLst/>
                <a:cxnLst/>
                <a:rect l="l" t="t" r="r" b="b"/>
                <a:pathLst>
                  <a:path w="73" h="61" extrusionOk="0">
                    <a:moveTo>
                      <a:pt x="51" y="61"/>
                    </a:moveTo>
                    <a:cubicBezTo>
                      <a:pt x="47" y="61"/>
                      <a:pt x="43" y="60"/>
                      <a:pt x="39" y="58"/>
                    </a:cubicBezTo>
                    <a:lnTo>
                      <a:pt x="11" y="42"/>
                    </a:lnTo>
                    <a:cubicBezTo>
                      <a:pt x="1" y="35"/>
                      <a:pt x="-3" y="22"/>
                      <a:pt x="3" y="11"/>
                    </a:cubicBezTo>
                    <a:cubicBezTo>
                      <a:pt x="10" y="0"/>
                      <a:pt x="23" y="-3"/>
                      <a:pt x="34" y="3"/>
                    </a:cubicBezTo>
                    <a:lnTo>
                      <a:pt x="62" y="20"/>
                    </a:lnTo>
                    <a:cubicBezTo>
                      <a:pt x="73" y="26"/>
                      <a:pt x="76" y="40"/>
                      <a:pt x="70" y="50"/>
                    </a:cubicBezTo>
                    <a:cubicBezTo>
                      <a:pt x="66" y="57"/>
                      <a:pt x="58" y="61"/>
                      <a:pt x="51" y="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929640" y="2595600"/>
                <a:ext cx="30960" cy="24120"/>
              </a:xfrm>
              <a:custGeom>
                <a:avLst/>
                <a:gdLst/>
                <a:ahLst/>
                <a:cxnLst/>
                <a:rect l="l" t="t" r="r" b="b"/>
                <a:pathLst>
                  <a:path w="86" h="67" extrusionOk="0">
                    <a:moveTo>
                      <a:pt x="63" y="67"/>
                    </a:moveTo>
                    <a:cubicBezTo>
                      <a:pt x="60" y="67"/>
                      <a:pt x="56" y="66"/>
                      <a:pt x="53" y="64"/>
                    </a:cubicBezTo>
                    <a:lnTo>
                      <a:pt x="12" y="42"/>
                    </a:lnTo>
                    <a:cubicBezTo>
                      <a:pt x="1" y="36"/>
                      <a:pt x="-3" y="22"/>
                      <a:pt x="3" y="12"/>
                    </a:cubicBezTo>
                    <a:cubicBezTo>
                      <a:pt x="9" y="1"/>
                      <a:pt x="23" y="-3"/>
                      <a:pt x="34" y="3"/>
                    </a:cubicBezTo>
                    <a:lnTo>
                      <a:pt x="74" y="25"/>
                    </a:lnTo>
                    <a:cubicBezTo>
                      <a:pt x="85" y="31"/>
                      <a:pt x="89" y="45"/>
                      <a:pt x="83" y="55"/>
                    </a:cubicBezTo>
                    <a:cubicBezTo>
                      <a:pt x="79" y="63"/>
                      <a:pt x="71" y="67"/>
                      <a:pt x="63" y="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967800" y="2564280"/>
                <a:ext cx="2448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0" extrusionOk="0">
                    <a:moveTo>
                      <a:pt x="46" y="60"/>
                    </a:moveTo>
                    <a:cubicBezTo>
                      <a:pt x="42" y="60"/>
                      <a:pt x="38" y="59"/>
                      <a:pt x="34" y="56"/>
                    </a:cubicBezTo>
                    <a:lnTo>
                      <a:pt x="10" y="42"/>
                    </a:lnTo>
                    <a:cubicBezTo>
                      <a:pt x="0" y="35"/>
                      <a:pt x="-3" y="21"/>
                      <a:pt x="3" y="11"/>
                    </a:cubicBezTo>
                    <a:cubicBezTo>
                      <a:pt x="10" y="0"/>
                      <a:pt x="24" y="-3"/>
                      <a:pt x="34" y="4"/>
                    </a:cubicBezTo>
                    <a:lnTo>
                      <a:pt x="58" y="19"/>
                    </a:lnTo>
                    <a:cubicBezTo>
                      <a:pt x="68" y="25"/>
                      <a:pt x="71" y="39"/>
                      <a:pt x="65" y="50"/>
                    </a:cubicBezTo>
                    <a:cubicBezTo>
                      <a:pt x="60" y="56"/>
                      <a:pt x="53" y="60"/>
                      <a:pt x="46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881400" y="2661480"/>
                <a:ext cx="38160" cy="2736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6" extrusionOk="0">
                    <a:moveTo>
                      <a:pt x="84" y="76"/>
                    </a:moveTo>
                    <a:cubicBezTo>
                      <a:pt x="80" y="76"/>
                      <a:pt x="77" y="75"/>
                      <a:pt x="74" y="74"/>
                    </a:cubicBezTo>
                    <a:lnTo>
                      <a:pt x="12" y="43"/>
                    </a:lnTo>
                    <a:cubicBezTo>
                      <a:pt x="1" y="37"/>
                      <a:pt x="-4" y="24"/>
                      <a:pt x="2" y="13"/>
                    </a:cubicBezTo>
                    <a:cubicBezTo>
                      <a:pt x="7" y="2"/>
                      <a:pt x="21" y="-3"/>
                      <a:pt x="32" y="3"/>
                    </a:cubicBezTo>
                    <a:lnTo>
                      <a:pt x="94" y="34"/>
                    </a:lnTo>
                    <a:cubicBezTo>
                      <a:pt x="105" y="39"/>
                      <a:pt x="109" y="53"/>
                      <a:pt x="104" y="64"/>
                    </a:cubicBezTo>
                    <a:cubicBezTo>
                      <a:pt x="100" y="72"/>
                      <a:pt x="92" y="76"/>
                      <a:pt x="84" y="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882480" y="2706840"/>
                <a:ext cx="20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7" h="50" extrusionOk="0">
                    <a:moveTo>
                      <a:pt x="35" y="50"/>
                    </a:moveTo>
                    <a:cubicBezTo>
                      <a:pt x="32" y="50"/>
                      <a:pt x="29" y="50"/>
                      <a:pt x="26" y="48"/>
                    </a:cubicBezTo>
                    <a:lnTo>
                      <a:pt x="13" y="43"/>
                    </a:lnTo>
                    <a:cubicBezTo>
                      <a:pt x="2" y="39"/>
                      <a:pt x="-3" y="26"/>
                      <a:pt x="1" y="14"/>
                    </a:cubicBezTo>
                    <a:cubicBezTo>
                      <a:pt x="6" y="3"/>
                      <a:pt x="19" y="-3"/>
                      <a:pt x="30" y="2"/>
                    </a:cubicBezTo>
                    <a:lnTo>
                      <a:pt x="43" y="7"/>
                    </a:lnTo>
                    <a:cubicBezTo>
                      <a:pt x="55" y="12"/>
                      <a:pt x="60" y="25"/>
                      <a:pt x="55" y="36"/>
                    </a:cubicBezTo>
                    <a:cubicBezTo>
                      <a:pt x="52" y="45"/>
                      <a:pt x="43" y="50"/>
                      <a:pt x="35" y="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806520" y="2668680"/>
                <a:ext cx="30240" cy="21960"/>
              </a:xfrm>
              <a:custGeom>
                <a:avLst/>
                <a:gdLst/>
                <a:ahLst/>
                <a:cxnLst/>
                <a:rect l="l" t="t" r="r" b="b"/>
                <a:pathLst>
                  <a:path w="84" h="61" extrusionOk="0">
                    <a:moveTo>
                      <a:pt x="61" y="61"/>
                    </a:moveTo>
                    <a:cubicBezTo>
                      <a:pt x="58" y="61"/>
                      <a:pt x="55" y="60"/>
                      <a:pt x="53" y="59"/>
                    </a:cubicBezTo>
                    <a:lnTo>
                      <a:pt x="14" y="43"/>
                    </a:lnTo>
                    <a:cubicBezTo>
                      <a:pt x="3" y="38"/>
                      <a:pt x="-3" y="25"/>
                      <a:pt x="2" y="14"/>
                    </a:cubicBezTo>
                    <a:cubicBezTo>
                      <a:pt x="7" y="2"/>
                      <a:pt x="20" y="-3"/>
                      <a:pt x="31" y="2"/>
                    </a:cubicBezTo>
                    <a:lnTo>
                      <a:pt x="70" y="17"/>
                    </a:lnTo>
                    <a:cubicBezTo>
                      <a:pt x="81" y="22"/>
                      <a:pt x="86" y="35"/>
                      <a:pt x="82" y="47"/>
                    </a:cubicBezTo>
                    <a:cubicBezTo>
                      <a:pt x="78" y="55"/>
                      <a:pt x="70" y="61"/>
                      <a:pt x="61" y="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6807240" y="2624040"/>
                <a:ext cx="32400" cy="24480"/>
              </a:xfrm>
              <a:custGeom>
                <a:avLst/>
                <a:gdLst/>
                <a:ahLst/>
                <a:cxnLst/>
                <a:rect l="l" t="t" r="r" b="b"/>
                <a:pathLst>
                  <a:path w="90" h="68" extrusionOk="0">
                    <a:moveTo>
                      <a:pt x="67" y="68"/>
                    </a:moveTo>
                    <a:cubicBezTo>
                      <a:pt x="63" y="68"/>
                      <a:pt x="60" y="67"/>
                      <a:pt x="57" y="66"/>
                    </a:cubicBezTo>
                    <a:lnTo>
                      <a:pt x="12" y="42"/>
                    </a:lnTo>
                    <a:cubicBezTo>
                      <a:pt x="1" y="36"/>
                      <a:pt x="-4" y="23"/>
                      <a:pt x="2" y="12"/>
                    </a:cubicBezTo>
                    <a:cubicBezTo>
                      <a:pt x="8" y="1"/>
                      <a:pt x="22" y="-3"/>
                      <a:pt x="32" y="2"/>
                    </a:cubicBezTo>
                    <a:lnTo>
                      <a:pt x="77" y="26"/>
                    </a:lnTo>
                    <a:cubicBezTo>
                      <a:pt x="88" y="32"/>
                      <a:pt x="93" y="45"/>
                      <a:pt x="87" y="56"/>
                    </a:cubicBezTo>
                    <a:cubicBezTo>
                      <a:pt x="83" y="64"/>
                      <a:pt x="75" y="68"/>
                      <a:pt x="67" y="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6728400" y="2584440"/>
                <a:ext cx="34560" cy="23760"/>
              </a:xfrm>
              <a:custGeom>
                <a:avLst/>
                <a:gdLst/>
                <a:ahLst/>
                <a:cxnLst/>
                <a:rect l="l" t="t" r="r" b="b"/>
                <a:pathLst>
                  <a:path w="96" h="66" extrusionOk="0">
                    <a:moveTo>
                      <a:pt x="73" y="66"/>
                    </a:moveTo>
                    <a:cubicBezTo>
                      <a:pt x="70" y="66"/>
                      <a:pt x="68" y="66"/>
                      <a:pt x="65" y="65"/>
                    </a:cubicBezTo>
                    <a:lnTo>
                      <a:pt x="14" y="44"/>
                    </a:lnTo>
                    <a:cubicBezTo>
                      <a:pt x="2" y="39"/>
                      <a:pt x="-3" y="26"/>
                      <a:pt x="1" y="14"/>
                    </a:cubicBezTo>
                    <a:cubicBezTo>
                      <a:pt x="6" y="3"/>
                      <a:pt x="19" y="-3"/>
                      <a:pt x="31" y="2"/>
                    </a:cubicBezTo>
                    <a:lnTo>
                      <a:pt x="82" y="23"/>
                    </a:lnTo>
                    <a:cubicBezTo>
                      <a:pt x="93" y="28"/>
                      <a:pt x="99" y="41"/>
                      <a:pt x="94" y="52"/>
                    </a:cubicBezTo>
                    <a:cubicBezTo>
                      <a:pt x="90" y="61"/>
                      <a:pt x="82" y="66"/>
                      <a:pt x="73" y="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738840" y="262836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71" h="55" extrusionOk="0">
                    <a:moveTo>
                      <a:pt x="48" y="55"/>
                    </a:moveTo>
                    <a:cubicBezTo>
                      <a:pt x="46" y="55"/>
                      <a:pt x="43" y="55"/>
                      <a:pt x="40" y="54"/>
                    </a:cubicBezTo>
                    <a:lnTo>
                      <a:pt x="14" y="43"/>
                    </a:lnTo>
                    <a:cubicBezTo>
                      <a:pt x="3" y="39"/>
                      <a:pt x="-3" y="25"/>
                      <a:pt x="2" y="14"/>
                    </a:cubicBezTo>
                    <a:cubicBezTo>
                      <a:pt x="7" y="3"/>
                      <a:pt x="20" y="-3"/>
                      <a:pt x="31" y="2"/>
                    </a:cubicBezTo>
                    <a:lnTo>
                      <a:pt x="57" y="12"/>
                    </a:lnTo>
                    <a:cubicBezTo>
                      <a:pt x="68" y="17"/>
                      <a:pt x="74" y="30"/>
                      <a:pt x="69" y="41"/>
                    </a:cubicBezTo>
                    <a:cubicBezTo>
                      <a:pt x="66" y="50"/>
                      <a:pt x="57" y="55"/>
                      <a:pt x="48" y="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656040" y="2572920"/>
                <a:ext cx="32400" cy="20520"/>
              </a:xfrm>
              <a:custGeom>
                <a:avLst/>
                <a:gdLst/>
                <a:ahLst/>
                <a:cxnLst/>
                <a:rect l="l" t="t" r="r" b="b"/>
                <a:pathLst>
                  <a:path w="90" h="57" extrusionOk="0">
                    <a:moveTo>
                      <a:pt x="67" y="57"/>
                    </a:moveTo>
                    <a:cubicBezTo>
                      <a:pt x="65" y="57"/>
                      <a:pt x="63" y="57"/>
                      <a:pt x="61" y="56"/>
                    </a:cubicBezTo>
                    <a:lnTo>
                      <a:pt x="17" y="44"/>
                    </a:lnTo>
                    <a:cubicBezTo>
                      <a:pt x="5" y="40"/>
                      <a:pt x="-2" y="28"/>
                      <a:pt x="1" y="16"/>
                    </a:cubicBezTo>
                    <a:cubicBezTo>
                      <a:pt x="4" y="4"/>
                      <a:pt x="17" y="-3"/>
                      <a:pt x="29" y="1"/>
                    </a:cubicBezTo>
                    <a:lnTo>
                      <a:pt x="73" y="13"/>
                    </a:lnTo>
                    <a:cubicBezTo>
                      <a:pt x="85" y="17"/>
                      <a:pt x="92" y="29"/>
                      <a:pt x="89" y="41"/>
                    </a:cubicBezTo>
                    <a:cubicBezTo>
                      <a:pt x="86" y="51"/>
                      <a:pt x="77" y="57"/>
                      <a:pt x="67" y="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577200" y="2529720"/>
                <a:ext cx="35640" cy="20520"/>
              </a:xfrm>
              <a:custGeom>
                <a:avLst/>
                <a:gdLst/>
                <a:ahLst/>
                <a:cxnLst/>
                <a:rect l="l" t="t" r="r" b="b"/>
                <a:pathLst>
                  <a:path w="99" h="57" extrusionOk="0">
                    <a:moveTo>
                      <a:pt x="77" y="57"/>
                    </a:moveTo>
                    <a:cubicBezTo>
                      <a:pt x="74" y="57"/>
                      <a:pt x="71" y="56"/>
                      <a:pt x="68" y="55"/>
                    </a:cubicBezTo>
                    <a:cubicBezTo>
                      <a:pt x="53" y="49"/>
                      <a:pt x="37" y="46"/>
                      <a:pt x="21" y="45"/>
                    </a:cubicBezTo>
                    <a:cubicBezTo>
                      <a:pt x="9" y="44"/>
                      <a:pt x="-1" y="34"/>
                      <a:pt x="0" y="22"/>
                    </a:cubicBezTo>
                    <a:cubicBezTo>
                      <a:pt x="0" y="9"/>
                      <a:pt x="11" y="0"/>
                      <a:pt x="23" y="0"/>
                    </a:cubicBezTo>
                    <a:cubicBezTo>
                      <a:pt x="45" y="1"/>
                      <a:pt x="66" y="6"/>
                      <a:pt x="85" y="14"/>
                    </a:cubicBezTo>
                    <a:cubicBezTo>
                      <a:pt x="97" y="19"/>
                      <a:pt x="102" y="32"/>
                      <a:pt x="97" y="43"/>
                    </a:cubicBezTo>
                    <a:cubicBezTo>
                      <a:pt x="94" y="52"/>
                      <a:pt x="86" y="57"/>
                      <a:pt x="77" y="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2"/>
            <p:cNvGrpSpPr/>
            <p:nvPr/>
          </p:nvGrpSpPr>
          <p:grpSpPr>
            <a:xfrm>
              <a:off x="8476258" y="2509627"/>
              <a:ext cx="1083253" cy="709847"/>
              <a:chOff x="6255360" y="755280"/>
              <a:chExt cx="833400" cy="546120"/>
            </a:xfrm>
          </p:grpSpPr>
          <p:sp>
            <p:nvSpPr>
              <p:cNvPr id="154" name="Google Shape;154;p2"/>
              <p:cNvSpPr/>
              <p:nvPr/>
            </p:nvSpPr>
            <p:spPr>
              <a:xfrm>
                <a:off x="6255360" y="755280"/>
                <a:ext cx="833400" cy="54612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517" extrusionOk="0">
                    <a:moveTo>
                      <a:pt x="2093" y="1259"/>
                    </a:moveTo>
                    <a:cubicBezTo>
                      <a:pt x="2039" y="1393"/>
                      <a:pt x="1905" y="1483"/>
                      <a:pt x="1766" y="1508"/>
                    </a:cubicBezTo>
                    <a:cubicBezTo>
                      <a:pt x="1627" y="1533"/>
                      <a:pt x="1485" y="1501"/>
                      <a:pt x="1354" y="1448"/>
                    </a:cubicBezTo>
                    <a:cubicBezTo>
                      <a:pt x="1385" y="1399"/>
                      <a:pt x="1418" y="1282"/>
                      <a:pt x="1412" y="1224"/>
                    </a:cubicBezTo>
                    <a:cubicBezTo>
                      <a:pt x="1412" y="1224"/>
                      <a:pt x="1295" y="1340"/>
                      <a:pt x="1243" y="1369"/>
                    </a:cubicBezTo>
                    <a:cubicBezTo>
                      <a:pt x="1170" y="1409"/>
                      <a:pt x="1082" y="1363"/>
                      <a:pt x="1012" y="1319"/>
                    </a:cubicBezTo>
                    <a:cubicBezTo>
                      <a:pt x="946" y="1276"/>
                      <a:pt x="880" y="1234"/>
                      <a:pt x="813" y="1192"/>
                    </a:cubicBezTo>
                    <a:cubicBezTo>
                      <a:pt x="874" y="1101"/>
                      <a:pt x="917" y="997"/>
                      <a:pt x="939" y="890"/>
                    </a:cubicBezTo>
                    <a:cubicBezTo>
                      <a:pt x="833" y="960"/>
                      <a:pt x="735" y="1041"/>
                      <a:pt x="647" y="1132"/>
                    </a:cubicBezTo>
                    <a:cubicBezTo>
                      <a:pt x="244" y="912"/>
                      <a:pt x="1" y="202"/>
                      <a:pt x="0" y="108"/>
                    </a:cubicBezTo>
                    <a:cubicBezTo>
                      <a:pt x="267" y="13"/>
                      <a:pt x="552" y="-17"/>
                      <a:pt x="832" y="9"/>
                    </a:cubicBezTo>
                    <a:cubicBezTo>
                      <a:pt x="856" y="11"/>
                      <a:pt x="883" y="15"/>
                      <a:pt x="898" y="34"/>
                    </a:cubicBezTo>
                    <a:cubicBezTo>
                      <a:pt x="909" y="48"/>
                      <a:pt x="911" y="67"/>
                      <a:pt x="913" y="85"/>
                    </a:cubicBezTo>
                    <a:cubicBezTo>
                      <a:pt x="921" y="151"/>
                      <a:pt x="928" y="218"/>
                      <a:pt x="935" y="284"/>
                    </a:cubicBezTo>
                    <a:cubicBezTo>
                      <a:pt x="967" y="212"/>
                      <a:pt x="992" y="136"/>
                      <a:pt x="1012" y="59"/>
                    </a:cubicBezTo>
                    <a:cubicBezTo>
                      <a:pt x="1139" y="71"/>
                      <a:pt x="1265" y="95"/>
                      <a:pt x="1388" y="133"/>
                    </a:cubicBezTo>
                    <a:cubicBezTo>
                      <a:pt x="1401" y="137"/>
                      <a:pt x="1414" y="141"/>
                      <a:pt x="1424" y="151"/>
                    </a:cubicBezTo>
                    <a:cubicBezTo>
                      <a:pt x="1435" y="164"/>
                      <a:pt x="1437" y="183"/>
                      <a:pt x="1439" y="201"/>
                    </a:cubicBezTo>
                    <a:cubicBezTo>
                      <a:pt x="1445" y="277"/>
                      <a:pt x="1451" y="353"/>
                      <a:pt x="1457" y="429"/>
                    </a:cubicBezTo>
                    <a:cubicBezTo>
                      <a:pt x="1480" y="335"/>
                      <a:pt x="1520" y="222"/>
                      <a:pt x="1614" y="205"/>
                    </a:cubicBezTo>
                    <a:cubicBezTo>
                      <a:pt x="1652" y="198"/>
                      <a:pt x="1689" y="209"/>
                      <a:pt x="1726" y="220"/>
                    </a:cubicBezTo>
                    <a:cubicBezTo>
                      <a:pt x="1810" y="247"/>
                      <a:pt x="1893" y="275"/>
                      <a:pt x="1975" y="306"/>
                    </a:cubicBezTo>
                    <a:cubicBezTo>
                      <a:pt x="1964" y="422"/>
                      <a:pt x="1946" y="538"/>
                      <a:pt x="1924" y="653"/>
                    </a:cubicBezTo>
                    <a:cubicBezTo>
                      <a:pt x="1986" y="548"/>
                      <a:pt x="2049" y="444"/>
                      <a:pt x="2112" y="339"/>
                    </a:cubicBezTo>
                    <a:cubicBezTo>
                      <a:pt x="2255" y="421"/>
                      <a:pt x="2326" y="602"/>
                      <a:pt x="2314" y="770"/>
                    </a:cubicBezTo>
                    <a:cubicBezTo>
                      <a:pt x="2303" y="939"/>
                      <a:pt x="2156" y="1102"/>
                      <a:pt x="2093" y="12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6519600" y="919800"/>
                <a:ext cx="7704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44" extrusionOk="0">
                    <a:moveTo>
                      <a:pt x="190" y="144"/>
                    </a:moveTo>
                    <a:cubicBezTo>
                      <a:pt x="188" y="144"/>
                      <a:pt x="186" y="143"/>
                      <a:pt x="184" y="143"/>
                    </a:cubicBezTo>
                    <a:cubicBezTo>
                      <a:pt x="118" y="125"/>
                      <a:pt x="56" y="89"/>
                      <a:pt x="7" y="41"/>
                    </a:cubicBezTo>
                    <a:cubicBezTo>
                      <a:pt x="-2" y="32"/>
                      <a:pt x="-3" y="17"/>
                      <a:pt x="7" y="7"/>
                    </a:cubicBezTo>
                    <a:cubicBezTo>
                      <a:pt x="16" y="-2"/>
                      <a:pt x="31" y="-2"/>
                      <a:pt x="40" y="7"/>
                    </a:cubicBezTo>
                    <a:cubicBezTo>
                      <a:pt x="84" y="50"/>
                      <a:pt x="138" y="81"/>
                      <a:pt x="197" y="97"/>
                    </a:cubicBezTo>
                    <a:cubicBezTo>
                      <a:pt x="209" y="101"/>
                      <a:pt x="217" y="114"/>
                      <a:pt x="213" y="126"/>
                    </a:cubicBezTo>
                    <a:cubicBezTo>
                      <a:pt x="210" y="137"/>
                      <a:pt x="201" y="144"/>
                      <a:pt x="190" y="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6825" rIns="90000" bIns="6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6483960" y="1013760"/>
                <a:ext cx="7488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34" extrusionOk="0">
                    <a:moveTo>
                      <a:pt x="184" y="134"/>
                    </a:moveTo>
                    <a:cubicBezTo>
                      <a:pt x="180" y="134"/>
                      <a:pt x="176" y="133"/>
                      <a:pt x="173" y="131"/>
                    </a:cubicBezTo>
                    <a:lnTo>
                      <a:pt x="13" y="45"/>
                    </a:lnTo>
                    <a:cubicBezTo>
                      <a:pt x="1" y="39"/>
                      <a:pt x="-3" y="25"/>
                      <a:pt x="3" y="13"/>
                    </a:cubicBezTo>
                    <a:cubicBezTo>
                      <a:pt x="9" y="2"/>
                      <a:pt x="24" y="-3"/>
                      <a:pt x="35" y="3"/>
                    </a:cubicBezTo>
                    <a:lnTo>
                      <a:pt x="195" y="89"/>
                    </a:lnTo>
                    <a:cubicBezTo>
                      <a:pt x="207" y="96"/>
                      <a:pt x="211" y="110"/>
                      <a:pt x="205" y="122"/>
                    </a:cubicBezTo>
                    <a:cubicBezTo>
                      <a:pt x="201" y="130"/>
                      <a:pt x="192" y="134"/>
                      <a:pt x="184" y="1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6665400" y="1091160"/>
                <a:ext cx="62640" cy="2916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81" extrusionOk="0">
                    <a:moveTo>
                      <a:pt x="150" y="81"/>
                    </a:moveTo>
                    <a:cubicBezTo>
                      <a:pt x="148" y="81"/>
                      <a:pt x="146" y="81"/>
                      <a:pt x="144" y="80"/>
                    </a:cubicBezTo>
                    <a:lnTo>
                      <a:pt x="17" y="47"/>
                    </a:lnTo>
                    <a:cubicBezTo>
                      <a:pt x="5" y="44"/>
                      <a:pt x="-3" y="31"/>
                      <a:pt x="0" y="18"/>
                    </a:cubicBezTo>
                    <a:cubicBezTo>
                      <a:pt x="4" y="5"/>
                      <a:pt x="17" y="-2"/>
                      <a:pt x="29" y="1"/>
                    </a:cubicBezTo>
                    <a:lnTo>
                      <a:pt x="156" y="34"/>
                    </a:lnTo>
                    <a:cubicBezTo>
                      <a:pt x="169" y="38"/>
                      <a:pt x="176" y="51"/>
                      <a:pt x="173" y="64"/>
                    </a:cubicBezTo>
                    <a:cubicBezTo>
                      <a:pt x="170" y="74"/>
                      <a:pt x="160" y="81"/>
                      <a:pt x="150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6612120" y="1016280"/>
                <a:ext cx="62280" cy="4356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21" extrusionOk="0">
                    <a:moveTo>
                      <a:pt x="149" y="121"/>
                    </a:moveTo>
                    <a:cubicBezTo>
                      <a:pt x="145" y="121"/>
                      <a:pt x="141" y="120"/>
                      <a:pt x="137" y="118"/>
                    </a:cubicBezTo>
                    <a:lnTo>
                      <a:pt x="12" y="44"/>
                    </a:lnTo>
                    <a:cubicBezTo>
                      <a:pt x="0" y="37"/>
                      <a:pt x="-3" y="23"/>
                      <a:pt x="3" y="11"/>
                    </a:cubicBezTo>
                    <a:cubicBezTo>
                      <a:pt x="10" y="0"/>
                      <a:pt x="24" y="-4"/>
                      <a:pt x="36" y="3"/>
                    </a:cubicBezTo>
                    <a:lnTo>
                      <a:pt x="161" y="77"/>
                    </a:lnTo>
                    <a:cubicBezTo>
                      <a:pt x="172" y="83"/>
                      <a:pt x="176" y="98"/>
                      <a:pt x="169" y="109"/>
                    </a:cubicBezTo>
                    <a:cubicBezTo>
                      <a:pt x="165" y="117"/>
                      <a:pt x="157" y="121"/>
                      <a:pt x="149" y="1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6711840" y="1020600"/>
                <a:ext cx="7020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09" extrusionOk="0">
                    <a:moveTo>
                      <a:pt x="171" y="109"/>
                    </a:moveTo>
                    <a:cubicBezTo>
                      <a:pt x="168" y="109"/>
                      <a:pt x="165" y="109"/>
                      <a:pt x="162" y="107"/>
                    </a:cubicBezTo>
                    <a:lnTo>
                      <a:pt x="15" y="45"/>
                    </a:lnTo>
                    <a:cubicBezTo>
                      <a:pt x="3" y="40"/>
                      <a:pt x="-3" y="26"/>
                      <a:pt x="2" y="14"/>
                    </a:cubicBezTo>
                    <a:cubicBezTo>
                      <a:pt x="7" y="2"/>
                      <a:pt x="21" y="-3"/>
                      <a:pt x="33" y="2"/>
                    </a:cubicBezTo>
                    <a:lnTo>
                      <a:pt x="181" y="64"/>
                    </a:lnTo>
                    <a:cubicBezTo>
                      <a:pt x="193" y="69"/>
                      <a:pt x="198" y="83"/>
                      <a:pt x="193" y="95"/>
                    </a:cubicBezTo>
                    <a:cubicBezTo>
                      <a:pt x="190" y="104"/>
                      <a:pt x="181" y="109"/>
                      <a:pt x="171" y="1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6677640" y="925920"/>
                <a:ext cx="4212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77" extrusionOk="0">
                    <a:moveTo>
                      <a:pt x="93" y="77"/>
                    </a:moveTo>
                    <a:cubicBezTo>
                      <a:pt x="90" y="77"/>
                      <a:pt x="87" y="76"/>
                      <a:pt x="84" y="75"/>
                    </a:cubicBezTo>
                    <a:lnTo>
                      <a:pt x="15" y="46"/>
                    </a:lnTo>
                    <a:cubicBezTo>
                      <a:pt x="3" y="41"/>
                      <a:pt x="-3" y="27"/>
                      <a:pt x="2" y="15"/>
                    </a:cubicBezTo>
                    <a:cubicBezTo>
                      <a:pt x="7" y="3"/>
                      <a:pt x="21" y="-3"/>
                      <a:pt x="33" y="2"/>
                    </a:cubicBezTo>
                    <a:lnTo>
                      <a:pt x="103" y="31"/>
                    </a:lnTo>
                    <a:cubicBezTo>
                      <a:pt x="115" y="36"/>
                      <a:pt x="120" y="50"/>
                      <a:pt x="115" y="62"/>
                    </a:cubicBezTo>
                    <a:cubicBezTo>
                      <a:pt x="112" y="71"/>
                      <a:pt x="103" y="77"/>
                      <a:pt x="93" y="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6651000" y="829800"/>
                <a:ext cx="7740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10" extrusionOk="0">
                    <a:moveTo>
                      <a:pt x="191" y="110"/>
                    </a:moveTo>
                    <a:cubicBezTo>
                      <a:pt x="188" y="110"/>
                      <a:pt x="185" y="109"/>
                      <a:pt x="183" y="108"/>
                    </a:cubicBezTo>
                    <a:lnTo>
                      <a:pt x="15" y="46"/>
                    </a:lnTo>
                    <a:cubicBezTo>
                      <a:pt x="3" y="41"/>
                      <a:pt x="-3" y="28"/>
                      <a:pt x="1" y="15"/>
                    </a:cubicBezTo>
                    <a:cubicBezTo>
                      <a:pt x="6" y="3"/>
                      <a:pt x="19" y="-3"/>
                      <a:pt x="32" y="2"/>
                    </a:cubicBezTo>
                    <a:lnTo>
                      <a:pt x="199" y="64"/>
                    </a:lnTo>
                    <a:cubicBezTo>
                      <a:pt x="211" y="68"/>
                      <a:pt x="218" y="82"/>
                      <a:pt x="213" y="94"/>
                    </a:cubicBezTo>
                    <a:cubicBezTo>
                      <a:pt x="209" y="104"/>
                      <a:pt x="200" y="110"/>
                      <a:pt x="191" y="1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6411240" y="842040"/>
                <a:ext cx="5832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87" extrusionOk="0">
                    <a:moveTo>
                      <a:pt x="138" y="87"/>
                    </a:moveTo>
                    <a:cubicBezTo>
                      <a:pt x="134" y="87"/>
                      <a:pt x="130" y="86"/>
                      <a:pt x="127" y="84"/>
                    </a:cubicBezTo>
                    <a:cubicBezTo>
                      <a:pt x="93" y="65"/>
                      <a:pt x="57" y="53"/>
                      <a:pt x="19" y="47"/>
                    </a:cubicBezTo>
                    <a:cubicBezTo>
                      <a:pt x="6" y="45"/>
                      <a:pt x="-2" y="33"/>
                      <a:pt x="0" y="20"/>
                    </a:cubicBezTo>
                    <a:cubicBezTo>
                      <a:pt x="1" y="7"/>
                      <a:pt x="14" y="-2"/>
                      <a:pt x="27" y="0"/>
                    </a:cubicBezTo>
                    <a:cubicBezTo>
                      <a:pt x="70" y="7"/>
                      <a:pt x="112" y="21"/>
                      <a:pt x="150" y="42"/>
                    </a:cubicBezTo>
                    <a:cubicBezTo>
                      <a:pt x="161" y="49"/>
                      <a:pt x="165" y="63"/>
                      <a:pt x="159" y="75"/>
                    </a:cubicBezTo>
                    <a:cubicBezTo>
                      <a:pt x="155" y="82"/>
                      <a:pt x="147" y="87"/>
                      <a:pt x="138" y="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6353640" y="901080"/>
                <a:ext cx="5112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25" extrusionOk="0">
                    <a:moveTo>
                      <a:pt x="118" y="125"/>
                    </a:moveTo>
                    <a:cubicBezTo>
                      <a:pt x="111" y="125"/>
                      <a:pt x="104" y="122"/>
                      <a:pt x="99" y="116"/>
                    </a:cubicBezTo>
                    <a:cubicBezTo>
                      <a:pt x="76" y="87"/>
                      <a:pt x="46" y="62"/>
                      <a:pt x="13" y="45"/>
                    </a:cubicBezTo>
                    <a:cubicBezTo>
                      <a:pt x="1" y="39"/>
                      <a:pt x="-3" y="24"/>
                      <a:pt x="3" y="13"/>
                    </a:cubicBezTo>
                    <a:cubicBezTo>
                      <a:pt x="9" y="1"/>
                      <a:pt x="23" y="-3"/>
                      <a:pt x="35" y="3"/>
                    </a:cubicBezTo>
                    <a:cubicBezTo>
                      <a:pt x="74" y="23"/>
                      <a:pt x="109" y="52"/>
                      <a:pt x="137" y="87"/>
                    </a:cubicBezTo>
                    <a:cubicBezTo>
                      <a:pt x="145" y="97"/>
                      <a:pt x="143" y="112"/>
                      <a:pt x="133" y="120"/>
                    </a:cubicBezTo>
                    <a:cubicBezTo>
                      <a:pt x="128" y="123"/>
                      <a:pt x="123" y="125"/>
                      <a:pt x="118" y="1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6396120" y="1030320"/>
                <a:ext cx="403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95" extrusionOk="0">
                    <a:moveTo>
                      <a:pt x="88" y="95"/>
                    </a:moveTo>
                    <a:cubicBezTo>
                      <a:pt x="84" y="95"/>
                      <a:pt x="79" y="93"/>
                      <a:pt x="74" y="90"/>
                    </a:cubicBezTo>
                    <a:lnTo>
                      <a:pt x="10" y="43"/>
                    </a:lnTo>
                    <a:cubicBezTo>
                      <a:pt x="-1" y="35"/>
                      <a:pt x="-3" y="20"/>
                      <a:pt x="5" y="10"/>
                    </a:cubicBezTo>
                    <a:cubicBezTo>
                      <a:pt x="13" y="-1"/>
                      <a:pt x="27" y="-3"/>
                      <a:pt x="38" y="5"/>
                    </a:cubicBezTo>
                    <a:lnTo>
                      <a:pt x="103" y="52"/>
                    </a:lnTo>
                    <a:cubicBezTo>
                      <a:pt x="113" y="60"/>
                      <a:pt x="115" y="75"/>
                      <a:pt x="108" y="85"/>
                    </a:cubicBezTo>
                    <a:cubicBezTo>
                      <a:pt x="103" y="92"/>
                      <a:pt x="96" y="95"/>
                      <a:pt x="88" y="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6671160" y="1160640"/>
                <a:ext cx="4572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79" extrusionOk="0">
                    <a:moveTo>
                      <a:pt x="103" y="79"/>
                    </a:moveTo>
                    <a:cubicBezTo>
                      <a:pt x="100" y="79"/>
                      <a:pt x="97" y="79"/>
                      <a:pt x="94" y="78"/>
                    </a:cubicBezTo>
                    <a:lnTo>
                      <a:pt x="15" y="46"/>
                    </a:lnTo>
                    <a:cubicBezTo>
                      <a:pt x="3" y="41"/>
                      <a:pt x="-3" y="27"/>
                      <a:pt x="2" y="15"/>
                    </a:cubicBezTo>
                    <a:cubicBezTo>
                      <a:pt x="7" y="3"/>
                      <a:pt x="21" y="-3"/>
                      <a:pt x="33" y="2"/>
                    </a:cubicBezTo>
                    <a:lnTo>
                      <a:pt x="111" y="34"/>
                    </a:lnTo>
                    <a:cubicBezTo>
                      <a:pt x="124" y="39"/>
                      <a:pt x="129" y="53"/>
                      <a:pt x="125" y="65"/>
                    </a:cubicBezTo>
                    <a:cubicBezTo>
                      <a:pt x="121" y="74"/>
                      <a:pt x="112" y="79"/>
                      <a:pt x="103" y="7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6829920" y="1206000"/>
                <a:ext cx="79560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221" h="86" extrusionOk="0">
                    <a:moveTo>
                      <a:pt x="197" y="86"/>
                    </a:moveTo>
                    <a:cubicBezTo>
                      <a:pt x="197" y="86"/>
                      <a:pt x="196" y="86"/>
                      <a:pt x="195" y="86"/>
                    </a:cubicBezTo>
                    <a:cubicBezTo>
                      <a:pt x="134" y="80"/>
                      <a:pt x="73" y="67"/>
                      <a:pt x="16" y="46"/>
                    </a:cubicBezTo>
                    <a:cubicBezTo>
                      <a:pt x="3" y="42"/>
                      <a:pt x="-3" y="28"/>
                      <a:pt x="1" y="16"/>
                    </a:cubicBezTo>
                    <a:cubicBezTo>
                      <a:pt x="6" y="3"/>
                      <a:pt x="19" y="-3"/>
                      <a:pt x="32" y="1"/>
                    </a:cubicBezTo>
                    <a:cubicBezTo>
                      <a:pt x="86" y="21"/>
                      <a:pt x="142" y="33"/>
                      <a:pt x="199" y="38"/>
                    </a:cubicBezTo>
                    <a:cubicBezTo>
                      <a:pt x="213" y="39"/>
                      <a:pt x="222" y="51"/>
                      <a:pt x="221" y="64"/>
                    </a:cubicBezTo>
                    <a:cubicBezTo>
                      <a:pt x="220" y="76"/>
                      <a:pt x="210" y="86"/>
                      <a:pt x="197" y="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6774120" y="1127160"/>
                <a:ext cx="56160" cy="2736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76" extrusionOk="0">
                    <a:moveTo>
                      <a:pt x="132" y="76"/>
                    </a:moveTo>
                    <a:cubicBezTo>
                      <a:pt x="130" y="76"/>
                      <a:pt x="128" y="76"/>
                      <a:pt x="126" y="75"/>
                    </a:cubicBezTo>
                    <a:lnTo>
                      <a:pt x="18" y="47"/>
                    </a:lnTo>
                    <a:cubicBezTo>
                      <a:pt x="5" y="43"/>
                      <a:pt x="-3" y="30"/>
                      <a:pt x="1" y="18"/>
                    </a:cubicBezTo>
                    <a:cubicBezTo>
                      <a:pt x="4" y="5"/>
                      <a:pt x="17" y="-3"/>
                      <a:pt x="30" y="1"/>
                    </a:cubicBezTo>
                    <a:lnTo>
                      <a:pt x="138" y="29"/>
                    </a:lnTo>
                    <a:cubicBezTo>
                      <a:pt x="151" y="33"/>
                      <a:pt x="158" y="46"/>
                      <a:pt x="155" y="58"/>
                    </a:cubicBezTo>
                    <a:cubicBezTo>
                      <a:pt x="152" y="69"/>
                      <a:pt x="143" y="76"/>
                      <a:pt x="132" y="7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6917400" y="1072440"/>
                <a:ext cx="65520" cy="3276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91" extrusionOk="0">
                    <a:moveTo>
                      <a:pt x="157" y="91"/>
                    </a:moveTo>
                    <a:cubicBezTo>
                      <a:pt x="154" y="91"/>
                      <a:pt x="150" y="90"/>
                      <a:pt x="147" y="88"/>
                    </a:cubicBezTo>
                    <a:cubicBezTo>
                      <a:pt x="107" y="67"/>
                      <a:pt x="64" y="54"/>
                      <a:pt x="20" y="47"/>
                    </a:cubicBezTo>
                    <a:cubicBezTo>
                      <a:pt x="7" y="45"/>
                      <a:pt x="-2" y="33"/>
                      <a:pt x="0" y="20"/>
                    </a:cubicBezTo>
                    <a:cubicBezTo>
                      <a:pt x="2" y="7"/>
                      <a:pt x="14" y="-2"/>
                      <a:pt x="27" y="0"/>
                    </a:cubicBezTo>
                    <a:cubicBezTo>
                      <a:pt x="77" y="7"/>
                      <a:pt x="124" y="23"/>
                      <a:pt x="168" y="46"/>
                    </a:cubicBezTo>
                    <a:cubicBezTo>
                      <a:pt x="180" y="52"/>
                      <a:pt x="185" y="66"/>
                      <a:pt x="179" y="78"/>
                    </a:cubicBezTo>
                    <a:cubicBezTo>
                      <a:pt x="174" y="86"/>
                      <a:pt x="166" y="91"/>
                      <a:pt x="157" y="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6863040" y="961200"/>
                <a:ext cx="30240" cy="20520"/>
              </a:xfrm>
              <a:custGeom>
                <a:avLst/>
                <a:gdLst/>
                <a:ahLst/>
                <a:cxnLst/>
                <a:rect l="l" t="t" r="r" b="b"/>
                <a:pathLst>
                  <a:path w="84" h="57" extrusionOk="0">
                    <a:moveTo>
                      <a:pt x="60" y="57"/>
                    </a:moveTo>
                    <a:cubicBezTo>
                      <a:pt x="58" y="57"/>
                      <a:pt x="56" y="57"/>
                      <a:pt x="54" y="56"/>
                    </a:cubicBezTo>
                    <a:lnTo>
                      <a:pt x="18" y="47"/>
                    </a:lnTo>
                    <a:cubicBezTo>
                      <a:pt x="5" y="44"/>
                      <a:pt x="-2" y="31"/>
                      <a:pt x="1" y="18"/>
                    </a:cubicBezTo>
                    <a:cubicBezTo>
                      <a:pt x="5" y="5"/>
                      <a:pt x="18" y="-2"/>
                      <a:pt x="30" y="1"/>
                    </a:cubicBezTo>
                    <a:lnTo>
                      <a:pt x="66" y="11"/>
                    </a:lnTo>
                    <a:cubicBezTo>
                      <a:pt x="79" y="14"/>
                      <a:pt x="87" y="27"/>
                      <a:pt x="83" y="40"/>
                    </a:cubicBezTo>
                    <a:cubicBezTo>
                      <a:pt x="80" y="50"/>
                      <a:pt x="71" y="57"/>
                      <a:pt x="60" y="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6819480" y="1021320"/>
                <a:ext cx="71640" cy="3492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97" extrusionOk="0">
                    <a:moveTo>
                      <a:pt x="175" y="97"/>
                    </a:moveTo>
                    <a:cubicBezTo>
                      <a:pt x="173" y="97"/>
                      <a:pt x="170" y="97"/>
                      <a:pt x="168" y="96"/>
                    </a:cubicBezTo>
                    <a:lnTo>
                      <a:pt x="16" y="46"/>
                    </a:lnTo>
                    <a:cubicBezTo>
                      <a:pt x="4" y="42"/>
                      <a:pt x="-3" y="29"/>
                      <a:pt x="1" y="16"/>
                    </a:cubicBezTo>
                    <a:cubicBezTo>
                      <a:pt x="5" y="4"/>
                      <a:pt x="19" y="-3"/>
                      <a:pt x="31" y="1"/>
                    </a:cubicBezTo>
                    <a:lnTo>
                      <a:pt x="182" y="51"/>
                    </a:lnTo>
                    <a:cubicBezTo>
                      <a:pt x="195" y="55"/>
                      <a:pt x="202" y="68"/>
                      <a:pt x="198" y="81"/>
                    </a:cubicBezTo>
                    <a:cubicBezTo>
                      <a:pt x="194" y="91"/>
                      <a:pt x="185" y="97"/>
                      <a:pt x="175" y="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846480" y="892440"/>
                <a:ext cx="46440" cy="2484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69" extrusionOk="0">
                    <a:moveTo>
                      <a:pt x="105" y="69"/>
                    </a:moveTo>
                    <a:cubicBezTo>
                      <a:pt x="103" y="69"/>
                      <a:pt x="101" y="69"/>
                      <a:pt x="99" y="69"/>
                    </a:cubicBezTo>
                    <a:lnTo>
                      <a:pt x="18" y="47"/>
                    </a:lnTo>
                    <a:cubicBezTo>
                      <a:pt x="5" y="44"/>
                      <a:pt x="-2" y="31"/>
                      <a:pt x="1" y="18"/>
                    </a:cubicBezTo>
                    <a:cubicBezTo>
                      <a:pt x="4" y="5"/>
                      <a:pt x="17" y="-2"/>
                      <a:pt x="30" y="1"/>
                    </a:cubicBezTo>
                    <a:lnTo>
                      <a:pt x="111" y="23"/>
                    </a:lnTo>
                    <a:cubicBezTo>
                      <a:pt x="124" y="26"/>
                      <a:pt x="132" y="39"/>
                      <a:pt x="128" y="52"/>
                    </a:cubicBezTo>
                    <a:cubicBezTo>
                      <a:pt x="125" y="62"/>
                      <a:pt x="116" y="69"/>
                      <a:pt x="105" y="6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7004520" y="980640"/>
                <a:ext cx="3060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85" h="87" extrusionOk="0">
                    <a:moveTo>
                      <a:pt x="61" y="87"/>
                    </a:moveTo>
                    <a:cubicBezTo>
                      <a:pt x="55" y="87"/>
                      <a:pt x="49" y="85"/>
                      <a:pt x="44" y="80"/>
                    </a:cubicBezTo>
                    <a:lnTo>
                      <a:pt x="6" y="40"/>
                    </a:lnTo>
                    <a:cubicBezTo>
                      <a:pt x="-3" y="30"/>
                      <a:pt x="-2" y="15"/>
                      <a:pt x="7" y="6"/>
                    </a:cubicBezTo>
                    <a:cubicBezTo>
                      <a:pt x="17" y="-3"/>
                      <a:pt x="32" y="-2"/>
                      <a:pt x="41" y="7"/>
                    </a:cubicBezTo>
                    <a:lnTo>
                      <a:pt x="78" y="47"/>
                    </a:lnTo>
                    <a:cubicBezTo>
                      <a:pt x="87" y="57"/>
                      <a:pt x="87" y="72"/>
                      <a:pt x="77" y="81"/>
                    </a:cubicBezTo>
                    <a:cubicBezTo>
                      <a:pt x="73" y="85"/>
                      <a:pt x="67" y="87"/>
                      <a:pt x="61" y="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6924960" y="1149480"/>
                <a:ext cx="35640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99" h="71" extrusionOk="0">
                    <a:moveTo>
                      <a:pt x="75" y="71"/>
                    </a:moveTo>
                    <a:cubicBezTo>
                      <a:pt x="71" y="71"/>
                      <a:pt x="68" y="71"/>
                      <a:pt x="65" y="69"/>
                    </a:cubicBezTo>
                    <a:lnTo>
                      <a:pt x="13" y="45"/>
                    </a:lnTo>
                    <a:cubicBezTo>
                      <a:pt x="1" y="40"/>
                      <a:pt x="-4" y="26"/>
                      <a:pt x="2" y="14"/>
                    </a:cubicBezTo>
                    <a:cubicBezTo>
                      <a:pt x="7" y="2"/>
                      <a:pt x="21" y="-3"/>
                      <a:pt x="33" y="2"/>
                    </a:cubicBezTo>
                    <a:lnTo>
                      <a:pt x="85" y="26"/>
                    </a:lnTo>
                    <a:cubicBezTo>
                      <a:pt x="97" y="32"/>
                      <a:pt x="102" y="46"/>
                      <a:pt x="96" y="58"/>
                    </a:cubicBezTo>
                    <a:cubicBezTo>
                      <a:pt x="92" y="66"/>
                      <a:pt x="84" y="71"/>
                      <a:pt x="75" y="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6494760" y="788760"/>
                <a:ext cx="43200" cy="2412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7" extrusionOk="0">
                    <a:moveTo>
                      <a:pt x="96" y="67"/>
                    </a:moveTo>
                    <a:cubicBezTo>
                      <a:pt x="94" y="67"/>
                      <a:pt x="92" y="67"/>
                      <a:pt x="90" y="66"/>
                    </a:cubicBezTo>
                    <a:lnTo>
                      <a:pt x="17" y="47"/>
                    </a:lnTo>
                    <a:cubicBezTo>
                      <a:pt x="5" y="44"/>
                      <a:pt x="-3" y="31"/>
                      <a:pt x="0" y="18"/>
                    </a:cubicBezTo>
                    <a:cubicBezTo>
                      <a:pt x="4" y="5"/>
                      <a:pt x="17" y="-2"/>
                      <a:pt x="29" y="1"/>
                    </a:cubicBezTo>
                    <a:lnTo>
                      <a:pt x="102" y="20"/>
                    </a:lnTo>
                    <a:cubicBezTo>
                      <a:pt x="114" y="23"/>
                      <a:pt x="122" y="36"/>
                      <a:pt x="119" y="49"/>
                    </a:cubicBezTo>
                    <a:cubicBezTo>
                      <a:pt x="116" y="60"/>
                      <a:pt x="106" y="67"/>
                      <a:pt x="96" y="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" name="Google Shape;175;p2"/>
            <p:cNvGrpSpPr/>
            <p:nvPr/>
          </p:nvGrpSpPr>
          <p:grpSpPr>
            <a:xfrm>
              <a:off x="-347138" y="2231315"/>
              <a:ext cx="1014950" cy="988170"/>
              <a:chOff x="5771880" y="2264040"/>
              <a:chExt cx="545760" cy="531360"/>
            </a:xfrm>
          </p:grpSpPr>
          <p:sp>
            <p:nvSpPr>
              <p:cNvPr id="176" name="Google Shape;176;p2"/>
              <p:cNvSpPr/>
              <p:nvPr/>
            </p:nvSpPr>
            <p:spPr>
              <a:xfrm>
                <a:off x="5781240" y="2264040"/>
                <a:ext cx="536400" cy="5313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76" extrusionOk="0">
                    <a:moveTo>
                      <a:pt x="942" y="394"/>
                    </a:moveTo>
                    <a:cubicBezTo>
                      <a:pt x="954" y="250"/>
                      <a:pt x="1030" y="112"/>
                      <a:pt x="1146" y="25"/>
                    </a:cubicBezTo>
                    <a:cubicBezTo>
                      <a:pt x="1173" y="6"/>
                      <a:pt x="1206" y="-4"/>
                      <a:pt x="1238" y="2"/>
                    </a:cubicBezTo>
                    <a:cubicBezTo>
                      <a:pt x="1295" y="13"/>
                      <a:pt x="1307" y="56"/>
                      <a:pt x="1309" y="97"/>
                    </a:cubicBezTo>
                    <a:cubicBezTo>
                      <a:pt x="1314" y="167"/>
                      <a:pt x="1295" y="238"/>
                      <a:pt x="1256" y="297"/>
                    </a:cubicBezTo>
                    <a:cubicBezTo>
                      <a:pt x="1210" y="368"/>
                      <a:pt x="1133" y="425"/>
                      <a:pt x="1118" y="509"/>
                    </a:cubicBezTo>
                    <a:cubicBezTo>
                      <a:pt x="1211" y="491"/>
                      <a:pt x="1293" y="428"/>
                      <a:pt x="1395" y="447"/>
                    </a:cubicBezTo>
                    <a:cubicBezTo>
                      <a:pt x="1434" y="454"/>
                      <a:pt x="1469" y="479"/>
                      <a:pt x="1483" y="516"/>
                    </a:cubicBezTo>
                    <a:cubicBezTo>
                      <a:pt x="1513" y="595"/>
                      <a:pt x="1435" y="657"/>
                      <a:pt x="1361" y="666"/>
                    </a:cubicBezTo>
                    <a:cubicBezTo>
                      <a:pt x="1297" y="674"/>
                      <a:pt x="1233" y="656"/>
                      <a:pt x="1169" y="656"/>
                    </a:cubicBezTo>
                    <a:cubicBezTo>
                      <a:pt x="1104" y="656"/>
                      <a:pt x="1031" y="684"/>
                      <a:pt x="1012" y="746"/>
                    </a:cubicBezTo>
                    <a:cubicBezTo>
                      <a:pt x="1148" y="725"/>
                      <a:pt x="1354" y="749"/>
                      <a:pt x="1381" y="883"/>
                    </a:cubicBezTo>
                    <a:cubicBezTo>
                      <a:pt x="1393" y="940"/>
                      <a:pt x="1377" y="955"/>
                      <a:pt x="1369" y="962"/>
                    </a:cubicBezTo>
                    <a:cubicBezTo>
                      <a:pt x="1318" y="1005"/>
                      <a:pt x="1251" y="980"/>
                      <a:pt x="1185" y="967"/>
                    </a:cubicBezTo>
                    <a:cubicBezTo>
                      <a:pt x="1119" y="953"/>
                      <a:pt x="1057" y="923"/>
                      <a:pt x="992" y="904"/>
                    </a:cubicBezTo>
                    <a:cubicBezTo>
                      <a:pt x="964" y="896"/>
                      <a:pt x="935" y="889"/>
                      <a:pt x="906" y="895"/>
                    </a:cubicBezTo>
                    <a:cubicBezTo>
                      <a:pt x="877" y="901"/>
                      <a:pt x="850" y="923"/>
                      <a:pt x="846" y="952"/>
                    </a:cubicBezTo>
                    <a:cubicBezTo>
                      <a:pt x="915" y="982"/>
                      <a:pt x="984" y="1012"/>
                      <a:pt x="1053" y="1042"/>
                    </a:cubicBezTo>
                    <a:cubicBezTo>
                      <a:pt x="1113" y="1068"/>
                      <a:pt x="1175" y="1096"/>
                      <a:pt x="1206" y="1156"/>
                    </a:cubicBezTo>
                    <a:cubicBezTo>
                      <a:pt x="1221" y="1184"/>
                      <a:pt x="1226" y="1218"/>
                      <a:pt x="1214" y="1247"/>
                    </a:cubicBezTo>
                    <a:cubicBezTo>
                      <a:pt x="1188" y="1312"/>
                      <a:pt x="1114" y="1317"/>
                      <a:pt x="1056" y="1298"/>
                    </a:cubicBezTo>
                    <a:cubicBezTo>
                      <a:pt x="927" y="1255"/>
                      <a:pt x="840" y="1120"/>
                      <a:pt x="707" y="1096"/>
                    </a:cubicBezTo>
                    <a:cubicBezTo>
                      <a:pt x="700" y="1152"/>
                      <a:pt x="760" y="1188"/>
                      <a:pt x="800" y="1227"/>
                    </a:cubicBezTo>
                    <a:cubicBezTo>
                      <a:pt x="850" y="1277"/>
                      <a:pt x="874" y="1355"/>
                      <a:pt x="836" y="1420"/>
                    </a:cubicBezTo>
                    <a:cubicBezTo>
                      <a:pt x="818" y="1450"/>
                      <a:pt x="788" y="1471"/>
                      <a:pt x="754" y="1475"/>
                    </a:cubicBezTo>
                    <a:cubicBezTo>
                      <a:pt x="686" y="1483"/>
                      <a:pt x="636" y="1426"/>
                      <a:pt x="606" y="1369"/>
                    </a:cubicBezTo>
                    <a:cubicBezTo>
                      <a:pt x="579" y="1316"/>
                      <a:pt x="559" y="1257"/>
                      <a:pt x="515" y="1218"/>
                    </a:cubicBezTo>
                    <a:cubicBezTo>
                      <a:pt x="522" y="1271"/>
                      <a:pt x="512" y="1326"/>
                      <a:pt x="488" y="1374"/>
                    </a:cubicBezTo>
                    <a:cubicBezTo>
                      <a:pt x="471" y="1411"/>
                      <a:pt x="439" y="1447"/>
                      <a:pt x="393" y="1436"/>
                    </a:cubicBezTo>
                    <a:cubicBezTo>
                      <a:pt x="370" y="1430"/>
                      <a:pt x="352" y="1412"/>
                      <a:pt x="343" y="1390"/>
                    </a:cubicBezTo>
                    <a:cubicBezTo>
                      <a:pt x="323" y="1342"/>
                      <a:pt x="331" y="1257"/>
                      <a:pt x="347" y="1210"/>
                    </a:cubicBezTo>
                    <a:cubicBezTo>
                      <a:pt x="266" y="1194"/>
                      <a:pt x="200" y="1187"/>
                      <a:pt x="145" y="1125"/>
                    </a:cubicBezTo>
                    <a:cubicBezTo>
                      <a:pt x="117" y="1094"/>
                      <a:pt x="123" y="1047"/>
                      <a:pt x="157" y="1023"/>
                    </a:cubicBezTo>
                    <a:cubicBezTo>
                      <a:pt x="213" y="984"/>
                      <a:pt x="284" y="966"/>
                      <a:pt x="352" y="977"/>
                    </a:cubicBezTo>
                    <a:cubicBezTo>
                      <a:pt x="275" y="937"/>
                      <a:pt x="199" y="898"/>
                      <a:pt x="123" y="858"/>
                    </a:cubicBezTo>
                    <a:cubicBezTo>
                      <a:pt x="90" y="841"/>
                      <a:pt x="56" y="823"/>
                      <a:pt x="31" y="795"/>
                    </a:cubicBezTo>
                    <a:cubicBezTo>
                      <a:pt x="6" y="767"/>
                      <a:pt x="-8" y="727"/>
                      <a:pt x="5" y="692"/>
                    </a:cubicBezTo>
                    <a:cubicBezTo>
                      <a:pt x="17" y="659"/>
                      <a:pt x="51" y="638"/>
                      <a:pt x="85" y="632"/>
                    </a:cubicBezTo>
                    <a:cubicBezTo>
                      <a:pt x="173" y="616"/>
                      <a:pt x="253" y="680"/>
                      <a:pt x="320" y="739"/>
                    </a:cubicBezTo>
                    <a:cubicBezTo>
                      <a:pt x="357" y="772"/>
                      <a:pt x="394" y="806"/>
                      <a:pt x="431" y="839"/>
                    </a:cubicBezTo>
                    <a:cubicBezTo>
                      <a:pt x="442" y="794"/>
                      <a:pt x="423" y="746"/>
                      <a:pt x="393" y="710"/>
                    </a:cubicBezTo>
                    <a:cubicBezTo>
                      <a:pt x="364" y="674"/>
                      <a:pt x="325" y="647"/>
                      <a:pt x="288" y="618"/>
                    </a:cubicBezTo>
                    <a:cubicBezTo>
                      <a:pt x="226" y="571"/>
                      <a:pt x="168" y="518"/>
                      <a:pt x="115" y="460"/>
                    </a:cubicBezTo>
                    <a:cubicBezTo>
                      <a:pt x="101" y="444"/>
                      <a:pt x="85" y="426"/>
                      <a:pt x="99" y="399"/>
                    </a:cubicBezTo>
                    <a:cubicBezTo>
                      <a:pt x="105" y="389"/>
                      <a:pt x="115" y="381"/>
                      <a:pt x="125" y="375"/>
                    </a:cubicBezTo>
                    <a:cubicBezTo>
                      <a:pt x="218" y="330"/>
                      <a:pt x="326" y="375"/>
                      <a:pt x="404" y="440"/>
                    </a:cubicBezTo>
                    <a:cubicBezTo>
                      <a:pt x="477" y="501"/>
                      <a:pt x="521" y="655"/>
                      <a:pt x="599" y="710"/>
                    </a:cubicBezTo>
                    <a:cubicBezTo>
                      <a:pt x="670" y="631"/>
                      <a:pt x="610" y="587"/>
                      <a:pt x="590" y="569"/>
                    </a:cubicBezTo>
                    <a:cubicBezTo>
                      <a:pt x="526" y="516"/>
                      <a:pt x="471" y="451"/>
                      <a:pt x="428" y="379"/>
                    </a:cubicBezTo>
                    <a:cubicBezTo>
                      <a:pt x="416" y="359"/>
                      <a:pt x="411" y="334"/>
                      <a:pt x="417" y="311"/>
                    </a:cubicBezTo>
                    <a:cubicBezTo>
                      <a:pt x="436" y="242"/>
                      <a:pt x="527" y="252"/>
                      <a:pt x="585" y="283"/>
                    </a:cubicBezTo>
                    <a:cubicBezTo>
                      <a:pt x="670" y="327"/>
                      <a:pt x="728" y="452"/>
                      <a:pt x="770" y="542"/>
                    </a:cubicBezTo>
                    <a:cubicBezTo>
                      <a:pt x="798" y="423"/>
                      <a:pt x="739" y="313"/>
                      <a:pt x="709" y="235"/>
                    </a:cubicBezTo>
                    <a:cubicBezTo>
                      <a:pt x="693" y="193"/>
                      <a:pt x="645" y="93"/>
                      <a:pt x="744" y="40"/>
                    </a:cubicBezTo>
                    <a:cubicBezTo>
                      <a:pt x="763" y="30"/>
                      <a:pt x="796" y="26"/>
                      <a:pt x="817" y="35"/>
                    </a:cubicBezTo>
                    <a:cubicBezTo>
                      <a:pt x="853" y="50"/>
                      <a:pt x="865" y="83"/>
                      <a:pt x="875" y="116"/>
                    </a:cubicBezTo>
                    <a:cubicBezTo>
                      <a:pt x="904" y="211"/>
                      <a:pt x="924" y="295"/>
                      <a:pt x="942" y="3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771880" y="2300400"/>
                <a:ext cx="447480" cy="4932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370" extrusionOk="0">
                    <a:moveTo>
                      <a:pt x="22" y="1370"/>
                    </a:moveTo>
                    <a:cubicBezTo>
                      <a:pt x="14" y="1370"/>
                      <a:pt x="6" y="1366"/>
                      <a:pt x="2" y="1359"/>
                    </a:cubicBezTo>
                    <a:cubicBezTo>
                      <a:pt x="-4" y="1348"/>
                      <a:pt x="1" y="1334"/>
                      <a:pt x="12" y="1328"/>
                    </a:cubicBezTo>
                    <a:cubicBezTo>
                      <a:pt x="319" y="1165"/>
                      <a:pt x="555" y="900"/>
                      <a:pt x="783" y="644"/>
                    </a:cubicBezTo>
                    <a:cubicBezTo>
                      <a:pt x="943" y="465"/>
                      <a:pt x="1124" y="261"/>
                      <a:pt x="1199" y="16"/>
                    </a:cubicBezTo>
                    <a:cubicBezTo>
                      <a:pt x="1203" y="4"/>
                      <a:pt x="1215" y="-3"/>
                      <a:pt x="1227" y="1"/>
                    </a:cubicBezTo>
                    <a:cubicBezTo>
                      <a:pt x="1239" y="4"/>
                      <a:pt x="1246" y="17"/>
                      <a:pt x="1242" y="29"/>
                    </a:cubicBezTo>
                    <a:cubicBezTo>
                      <a:pt x="1164" y="283"/>
                      <a:pt x="979" y="491"/>
                      <a:pt x="816" y="674"/>
                    </a:cubicBezTo>
                    <a:cubicBezTo>
                      <a:pt x="597" y="921"/>
                      <a:pt x="348" y="1201"/>
                      <a:pt x="33" y="1368"/>
                    </a:cubicBezTo>
                    <a:cubicBezTo>
                      <a:pt x="29" y="1370"/>
                      <a:pt x="26" y="1370"/>
                      <a:pt x="22" y="13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6120000" y="2471760"/>
                <a:ext cx="42480" cy="457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27" extrusionOk="0">
                    <a:moveTo>
                      <a:pt x="22" y="127"/>
                    </a:moveTo>
                    <a:cubicBezTo>
                      <a:pt x="16" y="127"/>
                      <a:pt x="11" y="125"/>
                      <a:pt x="7" y="121"/>
                    </a:cubicBezTo>
                    <a:cubicBezTo>
                      <a:pt x="-2" y="113"/>
                      <a:pt x="-3" y="99"/>
                      <a:pt x="5" y="90"/>
                    </a:cubicBezTo>
                    <a:lnTo>
                      <a:pt x="78" y="7"/>
                    </a:lnTo>
                    <a:cubicBezTo>
                      <a:pt x="86" y="-2"/>
                      <a:pt x="101" y="-3"/>
                      <a:pt x="110" y="5"/>
                    </a:cubicBezTo>
                    <a:cubicBezTo>
                      <a:pt x="119" y="13"/>
                      <a:pt x="120" y="27"/>
                      <a:pt x="112" y="37"/>
                    </a:cubicBezTo>
                    <a:lnTo>
                      <a:pt x="38" y="119"/>
                    </a:lnTo>
                    <a:cubicBezTo>
                      <a:pt x="34" y="124"/>
                      <a:pt x="28" y="127"/>
                      <a:pt x="22" y="1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700" rIns="90000" bIns="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6064920" y="2550960"/>
                <a:ext cx="3204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89" h="79" extrusionOk="0">
                    <a:moveTo>
                      <a:pt x="22" y="79"/>
                    </a:moveTo>
                    <a:cubicBezTo>
                      <a:pt x="16" y="79"/>
                      <a:pt x="9" y="76"/>
                      <a:pt x="5" y="70"/>
                    </a:cubicBezTo>
                    <a:cubicBezTo>
                      <a:pt x="-3" y="61"/>
                      <a:pt x="-1" y="47"/>
                      <a:pt x="8" y="39"/>
                    </a:cubicBezTo>
                    <a:lnTo>
                      <a:pt x="53" y="5"/>
                    </a:lnTo>
                    <a:cubicBezTo>
                      <a:pt x="62" y="-3"/>
                      <a:pt x="76" y="-1"/>
                      <a:pt x="84" y="9"/>
                    </a:cubicBezTo>
                    <a:cubicBezTo>
                      <a:pt x="92" y="18"/>
                      <a:pt x="90" y="32"/>
                      <a:pt x="80" y="40"/>
                    </a:cubicBezTo>
                    <a:lnTo>
                      <a:pt x="36" y="74"/>
                    </a:lnTo>
                    <a:cubicBezTo>
                      <a:pt x="32" y="78"/>
                      <a:pt x="27" y="79"/>
                      <a:pt x="22" y="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6120000" y="2552400"/>
                <a:ext cx="23760" cy="24840"/>
              </a:xfrm>
              <a:custGeom>
                <a:avLst/>
                <a:gdLst/>
                <a:ahLst/>
                <a:cxnLst/>
                <a:rect l="l" t="t" r="r" b="b"/>
                <a:pathLst>
                  <a:path w="66" h="69" extrusionOk="0">
                    <a:moveTo>
                      <a:pt x="22" y="69"/>
                    </a:moveTo>
                    <a:cubicBezTo>
                      <a:pt x="17" y="69"/>
                      <a:pt x="11" y="67"/>
                      <a:pt x="7" y="63"/>
                    </a:cubicBezTo>
                    <a:cubicBezTo>
                      <a:pt x="-2" y="55"/>
                      <a:pt x="-3" y="41"/>
                      <a:pt x="5" y="32"/>
                    </a:cubicBezTo>
                    <a:lnTo>
                      <a:pt x="27" y="8"/>
                    </a:lnTo>
                    <a:cubicBezTo>
                      <a:pt x="35" y="-2"/>
                      <a:pt x="49" y="-2"/>
                      <a:pt x="58" y="6"/>
                    </a:cubicBezTo>
                    <a:cubicBezTo>
                      <a:pt x="68" y="14"/>
                      <a:pt x="68" y="28"/>
                      <a:pt x="60" y="37"/>
                    </a:cubicBezTo>
                    <a:lnTo>
                      <a:pt x="39" y="62"/>
                    </a:lnTo>
                    <a:cubicBezTo>
                      <a:pt x="34" y="67"/>
                      <a:pt x="28" y="69"/>
                      <a:pt x="22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6206040" y="2456640"/>
                <a:ext cx="2700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75" h="79" extrusionOk="0">
                    <a:moveTo>
                      <a:pt x="22" y="79"/>
                    </a:moveTo>
                    <a:cubicBezTo>
                      <a:pt x="17" y="79"/>
                      <a:pt x="11" y="77"/>
                      <a:pt x="7" y="74"/>
                    </a:cubicBezTo>
                    <a:cubicBezTo>
                      <a:pt x="-2" y="65"/>
                      <a:pt x="-3" y="51"/>
                      <a:pt x="5" y="42"/>
                    </a:cubicBezTo>
                    <a:lnTo>
                      <a:pt x="36" y="8"/>
                    </a:lnTo>
                    <a:cubicBezTo>
                      <a:pt x="44" y="-2"/>
                      <a:pt x="58" y="-3"/>
                      <a:pt x="67" y="6"/>
                    </a:cubicBezTo>
                    <a:cubicBezTo>
                      <a:pt x="76" y="14"/>
                      <a:pt x="77" y="28"/>
                      <a:pt x="69" y="37"/>
                    </a:cubicBezTo>
                    <a:lnTo>
                      <a:pt x="39" y="72"/>
                    </a:lnTo>
                    <a:cubicBezTo>
                      <a:pt x="34" y="77"/>
                      <a:pt x="28" y="79"/>
                      <a:pt x="22" y="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6018120" y="2610000"/>
                <a:ext cx="3312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92" h="83" extrusionOk="0">
                    <a:moveTo>
                      <a:pt x="22" y="83"/>
                    </a:moveTo>
                    <a:cubicBezTo>
                      <a:pt x="16" y="83"/>
                      <a:pt x="9" y="80"/>
                      <a:pt x="5" y="75"/>
                    </a:cubicBezTo>
                    <a:cubicBezTo>
                      <a:pt x="-3" y="65"/>
                      <a:pt x="-2" y="51"/>
                      <a:pt x="8" y="43"/>
                    </a:cubicBezTo>
                    <a:lnTo>
                      <a:pt x="55" y="5"/>
                    </a:lnTo>
                    <a:cubicBezTo>
                      <a:pt x="64" y="-3"/>
                      <a:pt x="78" y="-2"/>
                      <a:pt x="86" y="7"/>
                    </a:cubicBezTo>
                    <a:cubicBezTo>
                      <a:pt x="94" y="17"/>
                      <a:pt x="93" y="31"/>
                      <a:pt x="83" y="39"/>
                    </a:cubicBezTo>
                    <a:lnTo>
                      <a:pt x="37" y="78"/>
                    </a:lnTo>
                    <a:cubicBezTo>
                      <a:pt x="32" y="81"/>
                      <a:pt x="27" y="83"/>
                      <a:pt x="22" y="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6081840" y="2643840"/>
                <a:ext cx="25200" cy="2376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6" extrusionOk="0">
                    <a:moveTo>
                      <a:pt x="23" y="66"/>
                    </a:moveTo>
                    <a:cubicBezTo>
                      <a:pt x="16" y="66"/>
                      <a:pt x="10" y="63"/>
                      <a:pt x="5" y="58"/>
                    </a:cubicBezTo>
                    <a:cubicBezTo>
                      <a:pt x="-3" y="48"/>
                      <a:pt x="-1" y="34"/>
                      <a:pt x="8" y="26"/>
                    </a:cubicBezTo>
                    <a:lnTo>
                      <a:pt x="33" y="5"/>
                    </a:lnTo>
                    <a:cubicBezTo>
                      <a:pt x="42" y="-3"/>
                      <a:pt x="57" y="-1"/>
                      <a:pt x="65" y="8"/>
                    </a:cubicBezTo>
                    <a:cubicBezTo>
                      <a:pt x="73" y="17"/>
                      <a:pt x="71" y="32"/>
                      <a:pt x="62" y="40"/>
                    </a:cubicBezTo>
                    <a:lnTo>
                      <a:pt x="37" y="61"/>
                    </a:lnTo>
                    <a:cubicBezTo>
                      <a:pt x="33" y="64"/>
                      <a:pt x="28" y="66"/>
                      <a:pt x="23" y="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978520" y="2654640"/>
                <a:ext cx="28440" cy="27360"/>
              </a:xfrm>
              <a:custGeom>
                <a:avLst/>
                <a:gdLst/>
                <a:ahLst/>
                <a:cxnLst/>
                <a:rect l="l" t="t" r="r" b="b"/>
                <a:pathLst>
                  <a:path w="79" h="76" extrusionOk="0">
                    <a:moveTo>
                      <a:pt x="22" y="76"/>
                    </a:moveTo>
                    <a:cubicBezTo>
                      <a:pt x="16" y="76"/>
                      <a:pt x="9" y="74"/>
                      <a:pt x="5" y="69"/>
                    </a:cubicBezTo>
                    <a:cubicBezTo>
                      <a:pt x="-3" y="59"/>
                      <a:pt x="-2" y="45"/>
                      <a:pt x="7" y="37"/>
                    </a:cubicBezTo>
                    <a:lnTo>
                      <a:pt x="41" y="6"/>
                    </a:lnTo>
                    <a:cubicBezTo>
                      <a:pt x="50" y="-2"/>
                      <a:pt x="64" y="-2"/>
                      <a:pt x="73" y="8"/>
                    </a:cubicBezTo>
                    <a:cubicBezTo>
                      <a:pt x="81" y="17"/>
                      <a:pt x="80" y="31"/>
                      <a:pt x="71" y="39"/>
                    </a:cubicBezTo>
                    <a:lnTo>
                      <a:pt x="37" y="70"/>
                    </a:lnTo>
                    <a:cubicBezTo>
                      <a:pt x="32" y="74"/>
                      <a:pt x="27" y="76"/>
                      <a:pt x="22" y="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999760" y="2700720"/>
                <a:ext cx="24120" cy="2268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3" extrusionOk="0">
                    <a:moveTo>
                      <a:pt x="22" y="63"/>
                    </a:moveTo>
                    <a:cubicBezTo>
                      <a:pt x="16" y="63"/>
                      <a:pt x="9" y="60"/>
                      <a:pt x="5" y="54"/>
                    </a:cubicBezTo>
                    <a:cubicBezTo>
                      <a:pt x="-3" y="44"/>
                      <a:pt x="-1" y="30"/>
                      <a:pt x="9" y="23"/>
                    </a:cubicBezTo>
                    <a:lnTo>
                      <a:pt x="30" y="5"/>
                    </a:lnTo>
                    <a:cubicBezTo>
                      <a:pt x="40" y="-2"/>
                      <a:pt x="54" y="-1"/>
                      <a:pt x="62" y="9"/>
                    </a:cubicBezTo>
                    <a:cubicBezTo>
                      <a:pt x="70" y="18"/>
                      <a:pt x="68" y="33"/>
                      <a:pt x="58" y="40"/>
                    </a:cubicBezTo>
                    <a:lnTo>
                      <a:pt x="36" y="58"/>
                    </a:lnTo>
                    <a:cubicBezTo>
                      <a:pt x="32" y="61"/>
                      <a:pt x="27" y="63"/>
                      <a:pt x="22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5926320" y="2586960"/>
                <a:ext cx="34200" cy="3348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3" extrusionOk="0">
                    <a:moveTo>
                      <a:pt x="23" y="93"/>
                    </a:moveTo>
                    <a:cubicBezTo>
                      <a:pt x="17" y="93"/>
                      <a:pt x="11" y="91"/>
                      <a:pt x="6" y="87"/>
                    </a:cubicBezTo>
                    <a:cubicBezTo>
                      <a:pt x="-2" y="78"/>
                      <a:pt x="-2" y="64"/>
                      <a:pt x="7" y="55"/>
                    </a:cubicBezTo>
                    <a:lnTo>
                      <a:pt x="57" y="7"/>
                    </a:lnTo>
                    <a:cubicBezTo>
                      <a:pt x="66" y="-2"/>
                      <a:pt x="80" y="-2"/>
                      <a:pt x="88" y="7"/>
                    </a:cubicBezTo>
                    <a:cubicBezTo>
                      <a:pt x="97" y="16"/>
                      <a:pt x="97" y="30"/>
                      <a:pt x="88" y="39"/>
                    </a:cubicBezTo>
                    <a:lnTo>
                      <a:pt x="38" y="87"/>
                    </a:lnTo>
                    <a:cubicBezTo>
                      <a:pt x="34" y="91"/>
                      <a:pt x="28" y="93"/>
                      <a:pt x="23" y="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5897880" y="2573280"/>
                <a:ext cx="1944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55" extrusionOk="0">
                    <a:moveTo>
                      <a:pt x="22" y="55"/>
                    </a:moveTo>
                    <a:cubicBezTo>
                      <a:pt x="17" y="55"/>
                      <a:pt x="12" y="53"/>
                      <a:pt x="7" y="50"/>
                    </a:cubicBezTo>
                    <a:cubicBezTo>
                      <a:pt x="-2" y="41"/>
                      <a:pt x="-3" y="27"/>
                      <a:pt x="5" y="18"/>
                    </a:cubicBezTo>
                    <a:lnTo>
                      <a:pt x="15" y="8"/>
                    </a:lnTo>
                    <a:cubicBezTo>
                      <a:pt x="23" y="-2"/>
                      <a:pt x="37" y="-2"/>
                      <a:pt x="46" y="6"/>
                    </a:cubicBezTo>
                    <a:cubicBezTo>
                      <a:pt x="55" y="14"/>
                      <a:pt x="56" y="28"/>
                      <a:pt x="48" y="37"/>
                    </a:cubicBezTo>
                    <a:lnTo>
                      <a:pt x="39" y="48"/>
                    </a:lnTo>
                    <a:cubicBezTo>
                      <a:pt x="35" y="53"/>
                      <a:pt x="28" y="55"/>
                      <a:pt x="22" y="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5952240" y="2514600"/>
                <a:ext cx="2628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73" h="75" extrusionOk="0">
                    <a:moveTo>
                      <a:pt x="22" y="75"/>
                    </a:moveTo>
                    <a:cubicBezTo>
                      <a:pt x="17" y="75"/>
                      <a:pt x="12" y="73"/>
                      <a:pt x="7" y="70"/>
                    </a:cubicBezTo>
                    <a:cubicBezTo>
                      <a:pt x="-2" y="61"/>
                      <a:pt x="-3" y="47"/>
                      <a:pt x="6" y="38"/>
                    </a:cubicBezTo>
                    <a:lnTo>
                      <a:pt x="33" y="7"/>
                    </a:lnTo>
                    <a:cubicBezTo>
                      <a:pt x="41" y="-2"/>
                      <a:pt x="55" y="-3"/>
                      <a:pt x="65" y="5"/>
                    </a:cubicBezTo>
                    <a:cubicBezTo>
                      <a:pt x="74" y="13"/>
                      <a:pt x="75" y="27"/>
                      <a:pt x="67" y="37"/>
                    </a:cubicBezTo>
                    <a:lnTo>
                      <a:pt x="39" y="68"/>
                    </a:lnTo>
                    <a:cubicBezTo>
                      <a:pt x="35" y="73"/>
                      <a:pt x="28" y="75"/>
                      <a:pt x="22" y="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5990760" y="2529720"/>
                <a:ext cx="2952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82" h="79" extrusionOk="0">
                    <a:moveTo>
                      <a:pt x="23" y="79"/>
                    </a:moveTo>
                    <a:cubicBezTo>
                      <a:pt x="17" y="79"/>
                      <a:pt x="11" y="77"/>
                      <a:pt x="6" y="72"/>
                    </a:cubicBezTo>
                    <a:cubicBezTo>
                      <a:pt x="-2" y="63"/>
                      <a:pt x="-2" y="49"/>
                      <a:pt x="7" y="40"/>
                    </a:cubicBezTo>
                    <a:lnTo>
                      <a:pt x="44" y="6"/>
                    </a:lnTo>
                    <a:cubicBezTo>
                      <a:pt x="53" y="-3"/>
                      <a:pt x="68" y="-2"/>
                      <a:pt x="76" y="7"/>
                    </a:cubicBezTo>
                    <a:cubicBezTo>
                      <a:pt x="84" y="16"/>
                      <a:pt x="84" y="30"/>
                      <a:pt x="75" y="38"/>
                    </a:cubicBezTo>
                    <a:lnTo>
                      <a:pt x="38" y="73"/>
                    </a:lnTo>
                    <a:cubicBezTo>
                      <a:pt x="34" y="77"/>
                      <a:pt x="28" y="79"/>
                      <a:pt x="23" y="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6054120" y="2468160"/>
                <a:ext cx="29520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82" h="86" extrusionOk="0">
                    <a:moveTo>
                      <a:pt x="22" y="86"/>
                    </a:moveTo>
                    <a:cubicBezTo>
                      <a:pt x="17" y="86"/>
                      <a:pt x="12" y="84"/>
                      <a:pt x="7" y="80"/>
                    </a:cubicBezTo>
                    <a:cubicBezTo>
                      <a:pt x="-2" y="72"/>
                      <a:pt x="-3" y="58"/>
                      <a:pt x="6" y="49"/>
                    </a:cubicBezTo>
                    <a:lnTo>
                      <a:pt x="42" y="7"/>
                    </a:lnTo>
                    <a:cubicBezTo>
                      <a:pt x="50" y="-2"/>
                      <a:pt x="65" y="-3"/>
                      <a:pt x="74" y="5"/>
                    </a:cubicBezTo>
                    <a:cubicBezTo>
                      <a:pt x="83" y="14"/>
                      <a:pt x="84" y="28"/>
                      <a:pt x="76" y="37"/>
                    </a:cubicBezTo>
                    <a:lnTo>
                      <a:pt x="39" y="78"/>
                    </a:lnTo>
                    <a:cubicBezTo>
                      <a:pt x="35" y="83"/>
                      <a:pt x="28" y="86"/>
                      <a:pt x="22" y="8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6015960" y="2463840"/>
                <a:ext cx="2268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5" extrusionOk="0">
                    <a:moveTo>
                      <a:pt x="22" y="65"/>
                    </a:moveTo>
                    <a:cubicBezTo>
                      <a:pt x="17" y="65"/>
                      <a:pt x="11" y="63"/>
                      <a:pt x="7" y="60"/>
                    </a:cubicBezTo>
                    <a:cubicBezTo>
                      <a:pt x="-2" y="51"/>
                      <a:pt x="-3" y="37"/>
                      <a:pt x="5" y="28"/>
                    </a:cubicBezTo>
                    <a:lnTo>
                      <a:pt x="24" y="7"/>
                    </a:lnTo>
                    <a:cubicBezTo>
                      <a:pt x="32" y="-2"/>
                      <a:pt x="46" y="-3"/>
                      <a:pt x="55" y="5"/>
                    </a:cubicBezTo>
                    <a:cubicBezTo>
                      <a:pt x="64" y="14"/>
                      <a:pt x="65" y="28"/>
                      <a:pt x="57" y="37"/>
                    </a:cubicBezTo>
                    <a:lnTo>
                      <a:pt x="39" y="58"/>
                    </a:lnTo>
                    <a:cubicBezTo>
                      <a:pt x="34" y="63"/>
                      <a:pt x="28" y="65"/>
                      <a:pt x="22" y="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6092640" y="2403720"/>
                <a:ext cx="2556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71" h="83" extrusionOk="0">
                    <a:moveTo>
                      <a:pt x="22" y="83"/>
                    </a:moveTo>
                    <a:cubicBezTo>
                      <a:pt x="18" y="83"/>
                      <a:pt x="13" y="82"/>
                      <a:pt x="9" y="79"/>
                    </a:cubicBezTo>
                    <a:cubicBezTo>
                      <a:pt x="-1" y="72"/>
                      <a:pt x="-3" y="58"/>
                      <a:pt x="4" y="48"/>
                    </a:cubicBezTo>
                    <a:lnTo>
                      <a:pt x="30" y="10"/>
                    </a:lnTo>
                    <a:cubicBezTo>
                      <a:pt x="37" y="0"/>
                      <a:pt x="51" y="-3"/>
                      <a:pt x="61" y="4"/>
                    </a:cubicBezTo>
                    <a:cubicBezTo>
                      <a:pt x="72" y="11"/>
                      <a:pt x="74" y="25"/>
                      <a:pt x="67" y="35"/>
                    </a:cubicBezTo>
                    <a:lnTo>
                      <a:pt x="40" y="73"/>
                    </a:lnTo>
                    <a:cubicBezTo>
                      <a:pt x="36" y="80"/>
                      <a:pt x="29" y="83"/>
                      <a:pt x="22" y="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6158520" y="2343240"/>
                <a:ext cx="26640" cy="33480"/>
              </a:xfrm>
              <a:custGeom>
                <a:avLst/>
                <a:gdLst/>
                <a:ahLst/>
                <a:cxnLst/>
                <a:rect l="l" t="t" r="r" b="b"/>
                <a:pathLst>
                  <a:path w="74" h="93" extrusionOk="0">
                    <a:moveTo>
                      <a:pt x="21" y="93"/>
                    </a:moveTo>
                    <a:cubicBezTo>
                      <a:pt x="16" y="93"/>
                      <a:pt x="11" y="91"/>
                      <a:pt x="7" y="87"/>
                    </a:cubicBezTo>
                    <a:cubicBezTo>
                      <a:pt x="-3" y="79"/>
                      <a:pt x="-3" y="65"/>
                      <a:pt x="5" y="55"/>
                    </a:cubicBezTo>
                    <a:cubicBezTo>
                      <a:pt x="16" y="43"/>
                      <a:pt x="24" y="30"/>
                      <a:pt x="30" y="14"/>
                    </a:cubicBezTo>
                    <a:cubicBezTo>
                      <a:pt x="35" y="3"/>
                      <a:pt x="48" y="-3"/>
                      <a:pt x="59" y="2"/>
                    </a:cubicBezTo>
                    <a:cubicBezTo>
                      <a:pt x="71" y="6"/>
                      <a:pt x="76" y="19"/>
                      <a:pt x="72" y="31"/>
                    </a:cubicBezTo>
                    <a:cubicBezTo>
                      <a:pt x="64" y="51"/>
                      <a:pt x="52" y="69"/>
                      <a:pt x="38" y="85"/>
                    </a:cubicBezTo>
                    <a:cubicBezTo>
                      <a:pt x="34" y="90"/>
                      <a:pt x="28" y="93"/>
                      <a:pt x="21" y="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" name="Google Shape;194;p2"/>
            <p:cNvGrpSpPr/>
            <p:nvPr/>
          </p:nvGrpSpPr>
          <p:grpSpPr>
            <a:xfrm>
              <a:off x="8019287" y="4108013"/>
              <a:ext cx="569087" cy="1358868"/>
              <a:chOff x="7439760" y="2403720"/>
              <a:chExt cx="295200" cy="704880"/>
            </a:xfrm>
          </p:grpSpPr>
          <p:sp>
            <p:nvSpPr>
              <p:cNvPr id="195" name="Google Shape;195;p2"/>
              <p:cNvSpPr/>
              <p:nvPr/>
            </p:nvSpPr>
            <p:spPr>
              <a:xfrm>
                <a:off x="7439760" y="2403720"/>
                <a:ext cx="295200" cy="70488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958" extrusionOk="0">
                    <a:moveTo>
                      <a:pt x="89" y="1428"/>
                    </a:moveTo>
                    <a:cubicBezTo>
                      <a:pt x="-71" y="960"/>
                      <a:pt x="-12" y="423"/>
                      <a:pt x="244" y="0"/>
                    </a:cubicBezTo>
                    <a:cubicBezTo>
                      <a:pt x="560" y="208"/>
                      <a:pt x="709" y="594"/>
                      <a:pt x="780" y="965"/>
                    </a:cubicBezTo>
                    <a:cubicBezTo>
                      <a:pt x="833" y="1241"/>
                      <a:pt x="851" y="1540"/>
                      <a:pt x="724" y="1790"/>
                    </a:cubicBezTo>
                    <a:cubicBezTo>
                      <a:pt x="645" y="1945"/>
                      <a:pt x="544" y="2016"/>
                      <a:pt x="404" y="1901"/>
                    </a:cubicBezTo>
                    <a:cubicBezTo>
                      <a:pt x="252" y="1776"/>
                      <a:pt x="152" y="1613"/>
                      <a:pt x="89" y="14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7554960" y="2970360"/>
                <a:ext cx="42480" cy="601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67" extrusionOk="0">
                    <a:moveTo>
                      <a:pt x="91" y="167"/>
                    </a:moveTo>
                    <a:cubicBezTo>
                      <a:pt x="82" y="167"/>
                      <a:pt x="73" y="162"/>
                      <a:pt x="68" y="154"/>
                    </a:cubicBezTo>
                    <a:cubicBezTo>
                      <a:pt x="64" y="147"/>
                      <a:pt x="60" y="140"/>
                      <a:pt x="56" y="134"/>
                    </a:cubicBezTo>
                    <a:lnTo>
                      <a:pt x="3" y="41"/>
                    </a:lnTo>
                    <a:cubicBezTo>
                      <a:pt x="-4" y="28"/>
                      <a:pt x="1" y="11"/>
                      <a:pt x="14" y="4"/>
                    </a:cubicBezTo>
                    <a:cubicBezTo>
                      <a:pt x="27" y="-4"/>
                      <a:pt x="43" y="1"/>
                      <a:pt x="51" y="14"/>
                    </a:cubicBezTo>
                    <a:lnTo>
                      <a:pt x="103" y="106"/>
                    </a:lnTo>
                    <a:cubicBezTo>
                      <a:pt x="107" y="113"/>
                      <a:pt x="110" y="119"/>
                      <a:pt x="114" y="125"/>
                    </a:cubicBezTo>
                    <a:cubicBezTo>
                      <a:pt x="122" y="138"/>
                      <a:pt x="118" y="155"/>
                      <a:pt x="105" y="162"/>
                    </a:cubicBezTo>
                    <a:cubicBezTo>
                      <a:pt x="101" y="165"/>
                      <a:pt x="96" y="167"/>
                      <a:pt x="91" y="1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7526880" y="2878560"/>
                <a:ext cx="34200" cy="57240"/>
              </a:xfrm>
              <a:custGeom>
                <a:avLst/>
                <a:gdLst/>
                <a:ahLst/>
                <a:cxnLst/>
                <a:rect l="l" t="t" r="r" b="b"/>
                <a:pathLst>
                  <a:path w="95" h="159" extrusionOk="0">
                    <a:moveTo>
                      <a:pt x="67" y="159"/>
                    </a:moveTo>
                    <a:cubicBezTo>
                      <a:pt x="56" y="159"/>
                      <a:pt x="46" y="153"/>
                      <a:pt x="42" y="142"/>
                    </a:cubicBezTo>
                    <a:lnTo>
                      <a:pt x="2" y="37"/>
                    </a:lnTo>
                    <a:cubicBezTo>
                      <a:pt x="-3" y="23"/>
                      <a:pt x="4" y="7"/>
                      <a:pt x="18" y="2"/>
                    </a:cubicBezTo>
                    <a:cubicBezTo>
                      <a:pt x="32" y="-3"/>
                      <a:pt x="47" y="4"/>
                      <a:pt x="53" y="18"/>
                    </a:cubicBezTo>
                    <a:lnTo>
                      <a:pt x="93" y="123"/>
                    </a:lnTo>
                    <a:cubicBezTo>
                      <a:pt x="98" y="137"/>
                      <a:pt x="91" y="152"/>
                      <a:pt x="77" y="158"/>
                    </a:cubicBezTo>
                    <a:cubicBezTo>
                      <a:pt x="74" y="159"/>
                      <a:pt x="70" y="159"/>
                      <a:pt x="67" y="1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2225" rIns="90000" bIns="12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7504920" y="2760120"/>
                <a:ext cx="3564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99" h="204" extrusionOk="0">
                    <a:moveTo>
                      <a:pt x="72" y="204"/>
                    </a:moveTo>
                    <a:cubicBezTo>
                      <a:pt x="59" y="204"/>
                      <a:pt x="48" y="195"/>
                      <a:pt x="45" y="182"/>
                    </a:cubicBezTo>
                    <a:cubicBezTo>
                      <a:pt x="34" y="133"/>
                      <a:pt x="20" y="84"/>
                      <a:pt x="2" y="37"/>
                    </a:cubicBezTo>
                    <a:cubicBezTo>
                      <a:pt x="-3" y="23"/>
                      <a:pt x="4" y="7"/>
                      <a:pt x="18" y="2"/>
                    </a:cubicBezTo>
                    <a:cubicBezTo>
                      <a:pt x="32" y="-3"/>
                      <a:pt x="48" y="4"/>
                      <a:pt x="53" y="18"/>
                    </a:cubicBezTo>
                    <a:cubicBezTo>
                      <a:pt x="72" y="68"/>
                      <a:pt x="87" y="119"/>
                      <a:pt x="98" y="171"/>
                    </a:cubicBezTo>
                    <a:cubicBezTo>
                      <a:pt x="101" y="185"/>
                      <a:pt x="92" y="200"/>
                      <a:pt x="77" y="203"/>
                    </a:cubicBezTo>
                    <a:cubicBezTo>
                      <a:pt x="75" y="204"/>
                      <a:pt x="73" y="204"/>
                      <a:pt x="72" y="2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7500600" y="2632320"/>
                <a:ext cx="2628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73" h="157" extrusionOk="0">
                    <a:moveTo>
                      <a:pt x="46" y="157"/>
                    </a:moveTo>
                    <a:cubicBezTo>
                      <a:pt x="32" y="157"/>
                      <a:pt x="20" y="146"/>
                      <a:pt x="19" y="132"/>
                    </a:cubicBezTo>
                    <a:cubicBezTo>
                      <a:pt x="15" y="99"/>
                      <a:pt x="9" y="66"/>
                      <a:pt x="1" y="35"/>
                    </a:cubicBezTo>
                    <a:cubicBezTo>
                      <a:pt x="-3" y="20"/>
                      <a:pt x="5" y="5"/>
                      <a:pt x="20" y="1"/>
                    </a:cubicBezTo>
                    <a:cubicBezTo>
                      <a:pt x="34" y="-3"/>
                      <a:pt x="49" y="6"/>
                      <a:pt x="53" y="20"/>
                    </a:cubicBezTo>
                    <a:cubicBezTo>
                      <a:pt x="63" y="55"/>
                      <a:pt x="69" y="91"/>
                      <a:pt x="73" y="127"/>
                    </a:cubicBezTo>
                    <a:cubicBezTo>
                      <a:pt x="74" y="142"/>
                      <a:pt x="63" y="155"/>
                      <a:pt x="48" y="157"/>
                    </a:cubicBezTo>
                    <a:cubicBezTo>
                      <a:pt x="47" y="157"/>
                      <a:pt x="47" y="157"/>
                      <a:pt x="46" y="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1500" rIns="90000" bIns="11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7525800" y="2481120"/>
                <a:ext cx="23760" cy="71280"/>
              </a:xfrm>
              <a:custGeom>
                <a:avLst/>
                <a:gdLst/>
                <a:ahLst/>
                <a:cxnLst/>
                <a:rect l="l" t="t" r="r" b="b"/>
                <a:pathLst>
                  <a:path w="66" h="198" extrusionOk="0">
                    <a:moveTo>
                      <a:pt x="27" y="198"/>
                    </a:moveTo>
                    <a:cubicBezTo>
                      <a:pt x="26" y="198"/>
                      <a:pt x="25" y="198"/>
                      <a:pt x="24" y="197"/>
                    </a:cubicBezTo>
                    <a:cubicBezTo>
                      <a:pt x="9" y="195"/>
                      <a:pt x="-2" y="182"/>
                      <a:pt x="0" y="167"/>
                    </a:cubicBezTo>
                    <a:cubicBezTo>
                      <a:pt x="7" y="121"/>
                      <a:pt x="10" y="73"/>
                      <a:pt x="12" y="27"/>
                    </a:cubicBezTo>
                    <a:cubicBezTo>
                      <a:pt x="12" y="12"/>
                      <a:pt x="24" y="0"/>
                      <a:pt x="39" y="0"/>
                    </a:cubicBezTo>
                    <a:cubicBezTo>
                      <a:pt x="54" y="1"/>
                      <a:pt x="66" y="13"/>
                      <a:pt x="66" y="28"/>
                    </a:cubicBezTo>
                    <a:cubicBezTo>
                      <a:pt x="65" y="77"/>
                      <a:pt x="61" y="126"/>
                      <a:pt x="54" y="174"/>
                    </a:cubicBezTo>
                    <a:cubicBezTo>
                      <a:pt x="53" y="188"/>
                      <a:pt x="41" y="198"/>
                      <a:pt x="27" y="1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6275" rIns="90000" bIns="26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7570800" y="2559240"/>
                <a:ext cx="2268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33" extrusionOk="0">
                    <a:moveTo>
                      <a:pt x="36" y="133"/>
                    </a:moveTo>
                    <a:cubicBezTo>
                      <a:pt x="23" y="133"/>
                      <a:pt x="11" y="123"/>
                      <a:pt x="9" y="110"/>
                    </a:cubicBezTo>
                    <a:cubicBezTo>
                      <a:pt x="4" y="83"/>
                      <a:pt x="1" y="56"/>
                      <a:pt x="0" y="29"/>
                    </a:cubicBezTo>
                    <a:cubicBezTo>
                      <a:pt x="0" y="14"/>
                      <a:pt x="12" y="1"/>
                      <a:pt x="27" y="0"/>
                    </a:cubicBezTo>
                    <a:cubicBezTo>
                      <a:pt x="41" y="0"/>
                      <a:pt x="54" y="12"/>
                      <a:pt x="55" y="27"/>
                    </a:cubicBezTo>
                    <a:cubicBezTo>
                      <a:pt x="56" y="51"/>
                      <a:pt x="58" y="76"/>
                      <a:pt x="62" y="101"/>
                    </a:cubicBezTo>
                    <a:cubicBezTo>
                      <a:pt x="65" y="116"/>
                      <a:pt x="55" y="130"/>
                      <a:pt x="40" y="132"/>
                    </a:cubicBezTo>
                    <a:cubicBezTo>
                      <a:pt x="39" y="132"/>
                      <a:pt x="37" y="133"/>
                      <a:pt x="36" y="1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875" rIns="90000" bIns="2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7580520" y="2670840"/>
                <a:ext cx="2412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67" h="134" extrusionOk="0">
                    <a:moveTo>
                      <a:pt x="40" y="134"/>
                    </a:moveTo>
                    <a:cubicBezTo>
                      <a:pt x="27" y="134"/>
                      <a:pt x="15" y="125"/>
                      <a:pt x="13" y="111"/>
                    </a:cubicBezTo>
                    <a:lnTo>
                      <a:pt x="0" y="31"/>
                    </a:lnTo>
                    <a:cubicBezTo>
                      <a:pt x="-2" y="16"/>
                      <a:pt x="8" y="2"/>
                      <a:pt x="22" y="0"/>
                    </a:cubicBezTo>
                    <a:cubicBezTo>
                      <a:pt x="37" y="-2"/>
                      <a:pt x="51" y="8"/>
                      <a:pt x="54" y="23"/>
                    </a:cubicBezTo>
                    <a:lnTo>
                      <a:pt x="67" y="103"/>
                    </a:lnTo>
                    <a:cubicBezTo>
                      <a:pt x="69" y="118"/>
                      <a:pt x="59" y="132"/>
                      <a:pt x="44" y="134"/>
                    </a:cubicBezTo>
                    <a:cubicBezTo>
                      <a:pt x="43" y="134"/>
                      <a:pt x="41" y="134"/>
                      <a:pt x="40" y="1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7590960" y="2768040"/>
                <a:ext cx="2268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1" extrusionOk="0">
                    <a:moveTo>
                      <a:pt x="36" y="161"/>
                    </a:moveTo>
                    <a:cubicBezTo>
                      <a:pt x="23" y="161"/>
                      <a:pt x="11" y="151"/>
                      <a:pt x="9" y="137"/>
                    </a:cubicBezTo>
                    <a:cubicBezTo>
                      <a:pt x="4" y="101"/>
                      <a:pt x="1" y="64"/>
                      <a:pt x="0" y="28"/>
                    </a:cubicBezTo>
                    <a:cubicBezTo>
                      <a:pt x="0" y="13"/>
                      <a:pt x="12" y="1"/>
                      <a:pt x="27" y="0"/>
                    </a:cubicBezTo>
                    <a:lnTo>
                      <a:pt x="27" y="0"/>
                    </a:lnTo>
                    <a:cubicBezTo>
                      <a:pt x="42" y="0"/>
                      <a:pt x="54" y="12"/>
                      <a:pt x="54" y="27"/>
                    </a:cubicBezTo>
                    <a:cubicBezTo>
                      <a:pt x="55" y="61"/>
                      <a:pt x="58" y="96"/>
                      <a:pt x="63" y="130"/>
                    </a:cubicBezTo>
                    <a:cubicBezTo>
                      <a:pt x="65" y="144"/>
                      <a:pt x="55" y="158"/>
                      <a:pt x="40" y="160"/>
                    </a:cubicBezTo>
                    <a:cubicBezTo>
                      <a:pt x="39" y="161"/>
                      <a:pt x="37" y="161"/>
                      <a:pt x="36" y="1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7601040" y="2883240"/>
                <a:ext cx="24120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67" h="170" extrusionOk="0">
                    <a:moveTo>
                      <a:pt x="40" y="170"/>
                    </a:moveTo>
                    <a:cubicBezTo>
                      <a:pt x="26" y="170"/>
                      <a:pt x="14" y="160"/>
                      <a:pt x="13" y="145"/>
                    </a:cubicBezTo>
                    <a:cubicBezTo>
                      <a:pt x="10" y="107"/>
                      <a:pt x="5" y="68"/>
                      <a:pt x="0" y="30"/>
                    </a:cubicBezTo>
                    <a:cubicBezTo>
                      <a:pt x="-2" y="16"/>
                      <a:pt x="8" y="2"/>
                      <a:pt x="23" y="0"/>
                    </a:cubicBezTo>
                    <a:cubicBezTo>
                      <a:pt x="38" y="-3"/>
                      <a:pt x="52" y="8"/>
                      <a:pt x="54" y="23"/>
                    </a:cubicBezTo>
                    <a:cubicBezTo>
                      <a:pt x="59" y="62"/>
                      <a:pt x="64" y="102"/>
                      <a:pt x="67" y="141"/>
                    </a:cubicBezTo>
                    <a:cubicBezTo>
                      <a:pt x="69" y="156"/>
                      <a:pt x="58" y="169"/>
                      <a:pt x="43" y="170"/>
                    </a:cubicBezTo>
                    <a:cubicBezTo>
                      <a:pt x="42" y="170"/>
                      <a:pt x="41" y="170"/>
                      <a:pt x="40" y="1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6200" rIns="90000" bIns="16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7618680" y="2974680"/>
                <a:ext cx="27720" cy="68040"/>
              </a:xfrm>
              <a:custGeom>
                <a:avLst/>
                <a:gdLst/>
                <a:ahLst/>
                <a:cxnLst/>
                <a:rect l="l" t="t" r="r" b="b"/>
                <a:pathLst>
                  <a:path w="77" h="189" extrusionOk="0">
                    <a:moveTo>
                      <a:pt x="50" y="189"/>
                    </a:moveTo>
                    <a:cubicBezTo>
                      <a:pt x="35" y="189"/>
                      <a:pt x="23" y="178"/>
                      <a:pt x="22" y="163"/>
                    </a:cubicBezTo>
                    <a:cubicBezTo>
                      <a:pt x="20" y="120"/>
                      <a:pt x="12" y="76"/>
                      <a:pt x="1" y="34"/>
                    </a:cubicBezTo>
                    <a:cubicBezTo>
                      <a:pt x="-3" y="19"/>
                      <a:pt x="6" y="5"/>
                      <a:pt x="21" y="1"/>
                    </a:cubicBezTo>
                    <a:cubicBezTo>
                      <a:pt x="35" y="-3"/>
                      <a:pt x="50" y="6"/>
                      <a:pt x="54" y="20"/>
                    </a:cubicBezTo>
                    <a:cubicBezTo>
                      <a:pt x="66" y="66"/>
                      <a:pt x="74" y="113"/>
                      <a:pt x="77" y="160"/>
                    </a:cubicBezTo>
                    <a:cubicBezTo>
                      <a:pt x="78" y="175"/>
                      <a:pt x="66" y="188"/>
                      <a:pt x="51" y="189"/>
                    </a:cubicBezTo>
                    <a:lnTo>
                      <a:pt x="50" y="1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3025" rIns="90000" bIns="23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7649640" y="2950560"/>
                <a:ext cx="20520" cy="363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101" extrusionOk="0">
                    <a:moveTo>
                      <a:pt x="30" y="101"/>
                    </a:moveTo>
                    <a:cubicBezTo>
                      <a:pt x="16" y="101"/>
                      <a:pt x="4" y="90"/>
                      <a:pt x="3" y="75"/>
                    </a:cubicBezTo>
                    <a:lnTo>
                      <a:pt x="0" y="29"/>
                    </a:lnTo>
                    <a:cubicBezTo>
                      <a:pt x="-1" y="14"/>
                      <a:pt x="11" y="1"/>
                      <a:pt x="26" y="0"/>
                    </a:cubicBezTo>
                    <a:cubicBezTo>
                      <a:pt x="41" y="0"/>
                      <a:pt x="54" y="11"/>
                      <a:pt x="54" y="26"/>
                    </a:cubicBezTo>
                    <a:lnTo>
                      <a:pt x="57" y="72"/>
                    </a:lnTo>
                    <a:cubicBezTo>
                      <a:pt x="58" y="87"/>
                      <a:pt x="47" y="100"/>
                      <a:pt x="32" y="101"/>
                    </a:cubicBezTo>
                    <a:cubicBezTo>
                      <a:pt x="31" y="101"/>
                      <a:pt x="30" y="101"/>
                      <a:pt x="30" y="1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7656480" y="2835720"/>
                <a:ext cx="2664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74" h="192" extrusionOk="0">
                    <a:moveTo>
                      <a:pt x="47" y="192"/>
                    </a:moveTo>
                    <a:cubicBezTo>
                      <a:pt x="34" y="192"/>
                      <a:pt x="23" y="182"/>
                      <a:pt x="21" y="169"/>
                    </a:cubicBezTo>
                    <a:lnTo>
                      <a:pt x="1" y="31"/>
                    </a:lnTo>
                    <a:cubicBezTo>
                      <a:pt x="-2" y="16"/>
                      <a:pt x="9" y="2"/>
                      <a:pt x="24" y="0"/>
                    </a:cubicBezTo>
                    <a:cubicBezTo>
                      <a:pt x="39" y="-2"/>
                      <a:pt x="52" y="8"/>
                      <a:pt x="54" y="23"/>
                    </a:cubicBezTo>
                    <a:lnTo>
                      <a:pt x="74" y="161"/>
                    </a:lnTo>
                    <a:cubicBezTo>
                      <a:pt x="77" y="176"/>
                      <a:pt x="66" y="190"/>
                      <a:pt x="51" y="192"/>
                    </a:cubicBezTo>
                    <a:cubicBezTo>
                      <a:pt x="50" y="192"/>
                      <a:pt x="49" y="192"/>
                      <a:pt x="47" y="1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7651800" y="2733120"/>
                <a:ext cx="2916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69" extrusionOk="0">
                    <a:moveTo>
                      <a:pt x="54" y="169"/>
                    </a:moveTo>
                    <a:cubicBezTo>
                      <a:pt x="41" y="169"/>
                      <a:pt x="30" y="159"/>
                      <a:pt x="28" y="146"/>
                    </a:cubicBezTo>
                    <a:cubicBezTo>
                      <a:pt x="22" y="108"/>
                      <a:pt x="13" y="71"/>
                      <a:pt x="2" y="35"/>
                    </a:cubicBezTo>
                    <a:cubicBezTo>
                      <a:pt x="-3" y="21"/>
                      <a:pt x="5" y="5"/>
                      <a:pt x="19" y="1"/>
                    </a:cubicBezTo>
                    <a:cubicBezTo>
                      <a:pt x="34" y="-4"/>
                      <a:pt x="49" y="4"/>
                      <a:pt x="53" y="19"/>
                    </a:cubicBezTo>
                    <a:cubicBezTo>
                      <a:pt x="66" y="57"/>
                      <a:pt x="75" y="97"/>
                      <a:pt x="81" y="137"/>
                    </a:cubicBezTo>
                    <a:cubicBezTo>
                      <a:pt x="84" y="152"/>
                      <a:pt x="73" y="166"/>
                      <a:pt x="59" y="169"/>
                    </a:cubicBezTo>
                    <a:cubicBezTo>
                      <a:pt x="57" y="169"/>
                      <a:pt x="56" y="169"/>
                      <a:pt x="54" y="1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7626960" y="2622600"/>
                <a:ext cx="32040" cy="5076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41" extrusionOk="0">
                    <a:moveTo>
                      <a:pt x="61" y="141"/>
                    </a:moveTo>
                    <a:cubicBezTo>
                      <a:pt x="50" y="141"/>
                      <a:pt x="40" y="134"/>
                      <a:pt x="36" y="123"/>
                    </a:cubicBezTo>
                    <a:lnTo>
                      <a:pt x="2" y="37"/>
                    </a:lnTo>
                    <a:cubicBezTo>
                      <a:pt x="-3" y="23"/>
                      <a:pt x="4" y="7"/>
                      <a:pt x="18" y="2"/>
                    </a:cubicBezTo>
                    <a:cubicBezTo>
                      <a:pt x="32" y="-4"/>
                      <a:pt x="47" y="3"/>
                      <a:pt x="53" y="17"/>
                    </a:cubicBezTo>
                    <a:lnTo>
                      <a:pt x="87" y="104"/>
                    </a:lnTo>
                    <a:cubicBezTo>
                      <a:pt x="92" y="118"/>
                      <a:pt x="85" y="134"/>
                      <a:pt x="71" y="139"/>
                    </a:cubicBezTo>
                    <a:cubicBezTo>
                      <a:pt x="68" y="140"/>
                      <a:pt x="65" y="141"/>
                      <a:pt x="61" y="1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5750" rIns="90000" bIns="5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7594200" y="2526480"/>
                <a:ext cx="3384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44" extrusionOk="0">
                    <a:moveTo>
                      <a:pt x="67" y="144"/>
                    </a:moveTo>
                    <a:cubicBezTo>
                      <a:pt x="56" y="144"/>
                      <a:pt x="45" y="138"/>
                      <a:pt x="41" y="127"/>
                    </a:cubicBezTo>
                    <a:cubicBezTo>
                      <a:pt x="30" y="97"/>
                      <a:pt x="17" y="67"/>
                      <a:pt x="3" y="39"/>
                    </a:cubicBezTo>
                    <a:cubicBezTo>
                      <a:pt x="-3" y="25"/>
                      <a:pt x="2" y="9"/>
                      <a:pt x="16" y="2"/>
                    </a:cubicBezTo>
                    <a:cubicBezTo>
                      <a:pt x="29" y="-4"/>
                      <a:pt x="45" y="1"/>
                      <a:pt x="52" y="15"/>
                    </a:cubicBezTo>
                    <a:cubicBezTo>
                      <a:pt x="67" y="45"/>
                      <a:pt x="80" y="76"/>
                      <a:pt x="92" y="108"/>
                    </a:cubicBezTo>
                    <a:cubicBezTo>
                      <a:pt x="98" y="122"/>
                      <a:pt x="90" y="137"/>
                      <a:pt x="76" y="143"/>
                    </a:cubicBezTo>
                    <a:cubicBezTo>
                      <a:pt x="73" y="144"/>
                      <a:pt x="70" y="144"/>
                      <a:pt x="67" y="1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825" rIns="90000" bIns="6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" name="Google Shape;211;p2"/>
          <p:cNvGrpSpPr/>
          <p:nvPr/>
        </p:nvGrpSpPr>
        <p:grpSpPr>
          <a:xfrm>
            <a:off x="-1469537" y="-1378960"/>
            <a:ext cx="10711292" cy="3284968"/>
            <a:chOff x="-1469537" y="-1378960"/>
            <a:chExt cx="10711292" cy="3284968"/>
          </a:xfrm>
        </p:grpSpPr>
        <p:sp>
          <p:nvSpPr>
            <p:cNvPr id="212" name="Google Shape;212;p2"/>
            <p:cNvSpPr/>
            <p:nvPr/>
          </p:nvSpPr>
          <p:spPr>
            <a:xfrm rot="-9415461">
              <a:off x="-1152423" y="-861801"/>
              <a:ext cx="3098375" cy="2250650"/>
            </a:xfrm>
            <a:custGeom>
              <a:avLst/>
              <a:gdLst/>
              <a:ahLst/>
              <a:cxnLst/>
              <a:rect l="l" t="t" r="r" b="b"/>
              <a:pathLst>
                <a:path w="4663" h="3816" extrusionOk="0">
                  <a:moveTo>
                    <a:pt x="3023" y="91"/>
                  </a:moveTo>
                  <a:cubicBezTo>
                    <a:pt x="2946" y="148"/>
                    <a:pt x="2885" y="234"/>
                    <a:pt x="2804" y="283"/>
                  </a:cubicBezTo>
                  <a:cubicBezTo>
                    <a:pt x="2739" y="323"/>
                    <a:pt x="2666" y="337"/>
                    <a:pt x="2597" y="365"/>
                  </a:cubicBezTo>
                  <a:cubicBezTo>
                    <a:pt x="2302" y="485"/>
                    <a:pt x="2126" y="845"/>
                    <a:pt x="2000" y="1189"/>
                  </a:cubicBezTo>
                  <a:cubicBezTo>
                    <a:pt x="1873" y="1533"/>
                    <a:pt x="1759" y="1907"/>
                    <a:pt x="1512" y="2136"/>
                  </a:cubicBezTo>
                  <a:cubicBezTo>
                    <a:pt x="1310" y="2323"/>
                    <a:pt x="1049" y="2382"/>
                    <a:pt x="802" y="2455"/>
                  </a:cubicBezTo>
                  <a:cubicBezTo>
                    <a:pt x="555" y="2527"/>
                    <a:pt x="296" y="2630"/>
                    <a:pt x="137" y="2870"/>
                  </a:cubicBezTo>
                  <a:cubicBezTo>
                    <a:pt x="-12" y="3095"/>
                    <a:pt x="-43" y="3424"/>
                    <a:pt x="59" y="3684"/>
                  </a:cubicBezTo>
                  <a:cubicBezTo>
                    <a:pt x="77" y="3729"/>
                    <a:pt x="100" y="3774"/>
                    <a:pt x="136" y="3797"/>
                  </a:cubicBezTo>
                  <a:cubicBezTo>
                    <a:pt x="169" y="3817"/>
                    <a:pt x="208" y="3817"/>
                    <a:pt x="245" y="3816"/>
                  </a:cubicBezTo>
                  <a:cubicBezTo>
                    <a:pt x="662" y="3804"/>
                    <a:pt x="1079" y="3792"/>
                    <a:pt x="1496" y="3781"/>
                  </a:cubicBezTo>
                  <a:cubicBezTo>
                    <a:pt x="1971" y="3768"/>
                    <a:pt x="2446" y="3755"/>
                    <a:pt x="2922" y="3732"/>
                  </a:cubicBezTo>
                  <a:cubicBezTo>
                    <a:pt x="3451" y="3707"/>
                    <a:pt x="3984" y="3669"/>
                    <a:pt x="4495" y="3502"/>
                  </a:cubicBezTo>
                  <a:cubicBezTo>
                    <a:pt x="4587" y="3200"/>
                    <a:pt x="4671" y="2886"/>
                    <a:pt x="4662" y="2564"/>
                  </a:cubicBezTo>
                  <a:cubicBezTo>
                    <a:pt x="4655" y="2329"/>
                    <a:pt x="4600" y="2102"/>
                    <a:pt x="4545" y="1877"/>
                  </a:cubicBezTo>
                  <a:cubicBezTo>
                    <a:pt x="4459" y="1525"/>
                    <a:pt x="4372" y="1170"/>
                    <a:pt x="4231" y="845"/>
                  </a:cubicBezTo>
                  <a:cubicBezTo>
                    <a:pt x="4115" y="576"/>
                    <a:pt x="3939" y="251"/>
                    <a:pt x="3711" y="102"/>
                  </a:cubicBezTo>
                  <a:cubicBezTo>
                    <a:pt x="3525" y="-20"/>
                    <a:pt x="3204" y="-42"/>
                    <a:pt x="302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403850" y="-187850"/>
              <a:ext cx="3837903" cy="1024500"/>
            </a:xfrm>
            <a:custGeom>
              <a:avLst/>
              <a:gdLst/>
              <a:ahLst/>
              <a:cxnLst/>
              <a:rect l="l" t="t" r="r" b="b"/>
              <a:pathLst>
                <a:path w="5593" h="1493" extrusionOk="0">
                  <a:moveTo>
                    <a:pt x="805" y="526"/>
                  </a:moveTo>
                  <a:cubicBezTo>
                    <a:pt x="987" y="657"/>
                    <a:pt x="1139" y="825"/>
                    <a:pt x="1323" y="954"/>
                  </a:cubicBezTo>
                  <a:cubicBezTo>
                    <a:pt x="1506" y="1083"/>
                    <a:pt x="1737" y="1172"/>
                    <a:pt x="1954" y="1113"/>
                  </a:cubicBezTo>
                  <a:cubicBezTo>
                    <a:pt x="2042" y="1089"/>
                    <a:pt x="2122" y="1042"/>
                    <a:pt x="2207" y="1006"/>
                  </a:cubicBezTo>
                  <a:cubicBezTo>
                    <a:pt x="2517" y="872"/>
                    <a:pt x="2891" y="898"/>
                    <a:pt x="3180" y="1072"/>
                  </a:cubicBezTo>
                  <a:cubicBezTo>
                    <a:pt x="3350" y="1173"/>
                    <a:pt x="3490" y="1321"/>
                    <a:pt x="3668" y="1407"/>
                  </a:cubicBezTo>
                  <a:cubicBezTo>
                    <a:pt x="4047" y="1588"/>
                    <a:pt x="4493" y="1448"/>
                    <a:pt x="4888" y="1307"/>
                  </a:cubicBezTo>
                  <a:cubicBezTo>
                    <a:pt x="5044" y="1251"/>
                    <a:pt x="5200" y="1195"/>
                    <a:pt x="5355" y="1140"/>
                  </a:cubicBezTo>
                  <a:cubicBezTo>
                    <a:pt x="5421" y="1116"/>
                    <a:pt x="5491" y="1090"/>
                    <a:pt x="5533" y="1033"/>
                  </a:cubicBezTo>
                  <a:cubicBezTo>
                    <a:pt x="5571" y="981"/>
                    <a:pt x="5577" y="912"/>
                    <a:pt x="5582" y="847"/>
                  </a:cubicBezTo>
                  <a:cubicBezTo>
                    <a:pt x="5593" y="703"/>
                    <a:pt x="5604" y="556"/>
                    <a:pt x="5570" y="415"/>
                  </a:cubicBezTo>
                  <a:cubicBezTo>
                    <a:pt x="5535" y="274"/>
                    <a:pt x="5448" y="139"/>
                    <a:pt x="5314" y="84"/>
                  </a:cubicBezTo>
                  <a:cubicBezTo>
                    <a:pt x="5236" y="52"/>
                    <a:pt x="5150" y="49"/>
                    <a:pt x="5066" y="47"/>
                  </a:cubicBezTo>
                  <a:cubicBezTo>
                    <a:pt x="3399" y="7"/>
                    <a:pt x="1647" y="-93"/>
                    <a:pt x="0" y="227"/>
                  </a:cubicBezTo>
                  <a:cubicBezTo>
                    <a:pt x="289" y="253"/>
                    <a:pt x="570" y="355"/>
                    <a:pt x="805" y="5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" name="Google Shape;214;p2"/>
            <p:cNvGrpSpPr/>
            <p:nvPr/>
          </p:nvGrpSpPr>
          <p:grpSpPr>
            <a:xfrm>
              <a:off x="-112617" y="-124412"/>
              <a:ext cx="1018797" cy="1024501"/>
              <a:chOff x="8100720" y="610560"/>
              <a:chExt cx="514440" cy="517320"/>
            </a:xfrm>
          </p:grpSpPr>
          <p:sp>
            <p:nvSpPr>
              <p:cNvPr id="215" name="Google Shape;215;p2"/>
              <p:cNvSpPr/>
              <p:nvPr/>
            </p:nvSpPr>
            <p:spPr>
              <a:xfrm>
                <a:off x="8100720" y="675720"/>
                <a:ext cx="349560" cy="45216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256" extrusionOk="0">
                    <a:moveTo>
                      <a:pt x="810" y="409"/>
                    </a:moveTo>
                    <a:cubicBezTo>
                      <a:pt x="874" y="504"/>
                      <a:pt x="933" y="604"/>
                      <a:pt x="958" y="715"/>
                    </a:cubicBezTo>
                    <a:cubicBezTo>
                      <a:pt x="984" y="826"/>
                      <a:pt x="973" y="950"/>
                      <a:pt x="906" y="1043"/>
                    </a:cubicBezTo>
                    <a:cubicBezTo>
                      <a:pt x="853" y="1116"/>
                      <a:pt x="811" y="1218"/>
                      <a:pt x="560" y="1252"/>
                    </a:cubicBezTo>
                    <a:cubicBezTo>
                      <a:pt x="432" y="1270"/>
                      <a:pt x="298" y="1233"/>
                      <a:pt x="203" y="1145"/>
                    </a:cubicBezTo>
                    <a:cubicBezTo>
                      <a:pt x="108" y="1058"/>
                      <a:pt x="50" y="935"/>
                      <a:pt x="22" y="809"/>
                    </a:cubicBezTo>
                    <a:cubicBezTo>
                      <a:pt x="-28" y="590"/>
                      <a:pt x="8" y="353"/>
                      <a:pt x="120" y="158"/>
                    </a:cubicBezTo>
                    <a:cubicBezTo>
                      <a:pt x="150" y="106"/>
                      <a:pt x="186" y="55"/>
                      <a:pt x="238" y="24"/>
                    </a:cubicBezTo>
                    <a:cubicBezTo>
                      <a:pt x="351" y="-42"/>
                      <a:pt x="459" y="40"/>
                      <a:pt x="546" y="110"/>
                    </a:cubicBezTo>
                    <a:cubicBezTo>
                      <a:pt x="650" y="193"/>
                      <a:pt x="735" y="299"/>
                      <a:pt x="810" y="4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8186760" y="695160"/>
                <a:ext cx="139320" cy="399600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110" extrusionOk="0">
                    <a:moveTo>
                      <a:pt x="364" y="1110"/>
                    </a:moveTo>
                    <a:cubicBezTo>
                      <a:pt x="357" y="1110"/>
                      <a:pt x="350" y="1106"/>
                      <a:pt x="345" y="1100"/>
                    </a:cubicBezTo>
                    <a:cubicBezTo>
                      <a:pt x="128" y="787"/>
                      <a:pt x="5" y="405"/>
                      <a:pt x="0" y="24"/>
                    </a:cubicBezTo>
                    <a:cubicBezTo>
                      <a:pt x="0" y="11"/>
                      <a:pt x="10" y="1"/>
                      <a:pt x="2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6" y="11"/>
                      <a:pt x="46" y="23"/>
                    </a:cubicBezTo>
                    <a:cubicBezTo>
                      <a:pt x="51" y="395"/>
                      <a:pt x="171" y="768"/>
                      <a:pt x="383" y="1074"/>
                    </a:cubicBezTo>
                    <a:cubicBezTo>
                      <a:pt x="390" y="1084"/>
                      <a:pt x="387" y="1098"/>
                      <a:pt x="377" y="1106"/>
                    </a:cubicBezTo>
                    <a:cubicBezTo>
                      <a:pt x="373" y="1108"/>
                      <a:pt x="369" y="1110"/>
                      <a:pt x="364" y="11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8228880" y="974880"/>
                <a:ext cx="164880" cy="10836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301" extrusionOk="0">
                    <a:moveTo>
                      <a:pt x="103" y="40"/>
                    </a:moveTo>
                    <a:lnTo>
                      <a:pt x="103" y="40"/>
                    </a:lnTo>
                    <a:moveTo>
                      <a:pt x="22" y="301"/>
                    </a:moveTo>
                    <a:cubicBezTo>
                      <a:pt x="21" y="301"/>
                      <a:pt x="20" y="301"/>
                      <a:pt x="19" y="301"/>
                    </a:cubicBezTo>
                    <a:cubicBezTo>
                      <a:pt x="6" y="299"/>
                      <a:pt x="-2" y="287"/>
                      <a:pt x="0" y="275"/>
                    </a:cubicBezTo>
                    <a:cubicBezTo>
                      <a:pt x="13" y="192"/>
                      <a:pt x="33" y="109"/>
                      <a:pt x="58" y="29"/>
                    </a:cubicBezTo>
                    <a:cubicBezTo>
                      <a:pt x="60" y="23"/>
                      <a:pt x="63" y="11"/>
                      <a:pt x="75" y="5"/>
                    </a:cubicBezTo>
                    <a:cubicBezTo>
                      <a:pt x="89" y="-4"/>
                      <a:pt x="103" y="1"/>
                      <a:pt x="110" y="3"/>
                    </a:cubicBezTo>
                    <a:cubicBezTo>
                      <a:pt x="221" y="39"/>
                      <a:pt x="333" y="77"/>
                      <a:pt x="443" y="117"/>
                    </a:cubicBezTo>
                    <a:cubicBezTo>
                      <a:pt x="455" y="121"/>
                      <a:pt x="462" y="134"/>
                      <a:pt x="457" y="146"/>
                    </a:cubicBezTo>
                    <a:cubicBezTo>
                      <a:pt x="453" y="158"/>
                      <a:pt x="440" y="164"/>
                      <a:pt x="428" y="160"/>
                    </a:cubicBezTo>
                    <a:cubicBezTo>
                      <a:pt x="320" y="121"/>
                      <a:pt x="209" y="84"/>
                      <a:pt x="100" y="48"/>
                    </a:cubicBezTo>
                    <a:cubicBezTo>
                      <a:pt x="76" y="124"/>
                      <a:pt x="58" y="203"/>
                      <a:pt x="45" y="282"/>
                    </a:cubicBezTo>
                    <a:cubicBezTo>
                      <a:pt x="43" y="293"/>
                      <a:pt x="34" y="301"/>
                      <a:pt x="22" y="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8179200" y="889560"/>
                <a:ext cx="24264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439" extrusionOk="0">
                    <a:moveTo>
                      <a:pt x="23" y="439"/>
                    </a:moveTo>
                    <a:cubicBezTo>
                      <a:pt x="21" y="439"/>
                      <a:pt x="19" y="438"/>
                      <a:pt x="17" y="438"/>
                    </a:cubicBezTo>
                    <a:cubicBezTo>
                      <a:pt x="5" y="435"/>
                      <a:pt x="-2" y="422"/>
                      <a:pt x="1" y="410"/>
                    </a:cubicBezTo>
                    <a:lnTo>
                      <a:pt x="102" y="17"/>
                    </a:lnTo>
                    <a:cubicBezTo>
                      <a:pt x="105" y="5"/>
                      <a:pt x="117" y="-2"/>
                      <a:pt x="130" y="1"/>
                    </a:cubicBezTo>
                    <a:cubicBezTo>
                      <a:pt x="307" y="45"/>
                      <a:pt x="485" y="97"/>
                      <a:pt x="659" y="156"/>
                    </a:cubicBezTo>
                    <a:cubicBezTo>
                      <a:pt x="671" y="160"/>
                      <a:pt x="677" y="174"/>
                      <a:pt x="673" y="186"/>
                    </a:cubicBezTo>
                    <a:cubicBezTo>
                      <a:pt x="669" y="197"/>
                      <a:pt x="656" y="204"/>
                      <a:pt x="644" y="200"/>
                    </a:cubicBezTo>
                    <a:cubicBezTo>
                      <a:pt x="479" y="144"/>
                      <a:pt x="310" y="94"/>
                      <a:pt x="141" y="51"/>
                    </a:cubicBezTo>
                    <a:lnTo>
                      <a:pt x="45" y="421"/>
                    </a:lnTo>
                    <a:cubicBezTo>
                      <a:pt x="43" y="432"/>
                      <a:pt x="33" y="439"/>
                      <a:pt x="23" y="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8157240" y="813240"/>
                <a:ext cx="199440" cy="13968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388" extrusionOk="0">
                    <a:moveTo>
                      <a:pt x="23" y="388"/>
                    </a:moveTo>
                    <a:cubicBezTo>
                      <a:pt x="22" y="388"/>
                      <a:pt x="21" y="388"/>
                      <a:pt x="21" y="388"/>
                    </a:cubicBezTo>
                    <a:cubicBezTo>
                      <a:pt x="8" y="387"/>
                      <a:pt x="-1" y="375"/>
                      <a:pt x="0" y="363"/>
                    </a:cubicBezTo>
                    <a:cubicBezTo>
                      <a:pt x="13" y="241"/>
                      <a:pt x="50" y="120"/>
                      <a:pt x="107" y="12"/>
                    </a:cubicBezTo>
                    <a:cubicBezTo>
                      <a:pt x="112" y="3"/>
                      <a:pt x="122" y="-2"/>
                      <a:pt x="132" y="1"/>
                    </a:cubicBezTo>
                    <a:lnTo>
                      <a:pt x="537" y="94"/>
                    </a:lnTo>
                    <a:cubicBezTo>
                      <a:pt x="549" y="97"/>
                      <a:pt x="557" y="109"/>
                      <a:pt x="554" y="121"/>
                    </a:cubicBezTo>
                    <a:cubicBezTo>
                      <a:pt x="551" y="134"/>
                      <a:pt x="539" y="141"/>
                      <a:pt x="527" y="138"/>
                    </a:cubicBezTo>
                    <a:lnTo>
                      <a:pt x="139" y="49"/>
                    </a:lnTo>
                    <a:cubicBezTo>
                      <a:pt x="89" y="148"/>
                      <a:pt x="57" y="258"/>
                      <a:pt x="46" y="367"/>
                    </a:cubicBezTo>
                    <a:cubicBezTo>
                      <a:pt x="45" y="379"/>
                      <a:pt x="35" y="388"/>
                      <a:pt x="23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8134920" y="723960"/>
                <a:ext cx="160560" cy="8892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247" extrusionOk="0">
                    <a:moveTo>
                      <a:pt x="170" y="45"/>
                    </a:moveTo>
                    <a:lnTo>
                      <a:pt x="170" y="45"/>
                    </a:lnTo>
                    <a:moveTo>
                      <a:pt x="165" y="45"/>
                    </a:moveTo>
                    <a:lnTo>
                      <a:pt x="165" y="45"/>
                    </a:lnTo>
                    <a:moveTo>
                      <a:pt x="23" y="247"/>
                    </a:moveTo>
                    <a:cubicBezTo>
                      <a:pt x="20" y="247"/>
                      <a:pt x="17" y="247"/>
                      <a:pt x="14" y="245"/>
                    </a:cubicBezTo>
                    <a:cubicBezTo>
                      <a:pt x="3" y="241"/>
                      <a:pt x="-3" y="227"/>
                      <a:pt x="2" y="215"/>
                    </a:cubicBezTo>
                    <a:cubicBezTo>
                      <a:pt x="32" y="142"/>
                      <a:pt x="78" y="73"/>
                      <a:pt x="134" y="16"/>
                    </a:cubicBezTo>
                    <a:cubicBezTo>
                      <a:pt x="138" y="11"/>
                      <a:pt x="147" y="1"/>
                      <a:pt x="162" y="0"/>
                    </a:cubicBezTo>
                    <a:cubicBezTo>
                      <a:pt x="172" y="-1"/>
                      <a:pt x="181" y="2"/>
                      <a:pt x="186" y="5"/>
                    </a:cubicBezTo>
                    <a:lnTo>
                      <a:pt x="432" y="109"/>
                    </a:lnTo>
                    <a:cubicBezTo>
                      <a:pt x="443" y="114"/>
                      <a:pt x="449" y="127"/>
                      <a:pt x="444" y="139"/>
                    </a:cubicBezTo>
                    <a:cubicBezTo>
                      <a:pt x="439" y="151"/>
                      <a:pt x="425" y="156"/>
                      <a:pt x="414" y="151"/>
                    </a:cubicBezTo>
                    <a:lnTo>
                      <a:pt x="168" y="47"/>
                    </a:lnTo>
                    <a:lnTo>
                      <a:pt x="168" y="46"/>
                    </a:lnTo>
                    <a:cubicBezTo>
                      <a:pt x="167" y="47"/>
                      <a:pt x="167" y="47"/>
                      <a:pt x="166" y="48"/>
                    </a:cubicBezTo>
                    <a:cubicBezTo>
                      <a:pt x="115" y="101"/>
                      <a:pt x="72" y="165"/>
                      <a:pt x="44" y="233"/>
                    </a:cubicBezTo>
                    <a:cubicBezTo>
                      <a:pt x="41" y="242"/>
                      <a:pt x="32" y="247"/>
                      <a:pt x="23" y="2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900" rIns="90000" bIns="43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8226360" y="610560"/>
                <a:ext cx="388800" cy="284760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791" extrusionOk="0">
                    <a:moveTo>
                      <a:pt x="543" y="0"/>
                    </a:moveTo>
                    <a:cubicBezTo>
                      <a:pt x="640" y="-1"/>
                      <a:pt x="740" y="4"/>
                      <a:pt x="831" y="38"/>
                    </a:cubicBezTo>
                    <a:cubicBezTo>
                      <a:pt x="922" y="71"/>
                      <a:pt x="1006" y="137"/>
                      <a:pt x="1040" y="228"/>
                    </a:cubicBezTo>
                    <a:cubicBezTo>
                      <a:pt x="1068" y="301"/>
                      <a:pt x="1121" y="378"/>
                      <a:pt x="1028" y="573"/>
                    </a:cubicBezTo>
                    <a:cubicBezTo>
                      <a:pt x="980" y="673"/>
                      <a:pt x="891" y="751"/>
                      <a:pt x="784" y="778"/>
                    </a:cubicBezTo>
                    <a:cubicBezTo>
                      <a:pt x="677" y="805"/>
                      <a:pt x="562" y="789"/>
                      <a:pt x="459" y="750"/>
                    </a:cubicBezTo>
                    <a:cubicBezTo>
                      <a:pt x="279" y="683"/>
                      <a:pt x="127" y="546"/>
                      <a:pt x="40" y="375"/>
                    </a:cubicBezTo>
                    <a:cubicBezTo>
                      <a:pt x="16" y="329"/>
                      <a:pt x="-3" y="279"/>
                      <a:pt x="0" y="227"/>
                    </a:cubicBezTo>
                    <a:cubicBezTo>
                      <a:pt x="5" y="116"/>
                      <a:pt x="115" y="77"/>
                      <a:pt x="205" y="48"/>
                    </a:cubicBezTo>
                    <a:cubicBezTo>
                      <a:pt x="314" y="12"/>
                      <a:pt x="429" y="2"/>
                      <a:pt x="5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8236800" y="688320"/>
                <a:ext cx="345240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295" extrusionOk="0">
                    <a:moveTo>
                      <a:pt x="900" y="295"/>
                    </a:moveTo>
                    <a:cubicBezTo>
                      <a:pt x="587" y="295"/>
                      <a:pt x="273" y="204"/>
                      <a:pt x="9" y="36"/>
                    </a:cubicBezTo>
                    <a:cubicBezTo>
                      <a:pt x="0" y="30"/>
                      <a:pt x="-2" y="18"/>
                      <a:pt x="3" y="9"/>
                    </a:cubicBezTo>
                    <a:cubicBezTo>
                      <a:pt x="9" y="0"/>
                      <a:pt x="21" y="-3"/>
                      <a:pt x="30" y="3"/>
                    </a:cubicBezTo>
                    <a:cubicBezTo>
                      <a:pt x="298" y="173"/>
                      <a:pt x="621" y="263"/>
                      <a:pt x="939" y="255"/>
                    </a:cubicBezTo>
                    <a:cubicBezTo>
                      <a:pt x="949" y="255"/>
                      <a:pt x="958" y="263"/>
                      <a:pt x="959" y="274"/>
                    </a:cubicBezTo>
                    <a:cubicBezTo>
                      <a:pt x="959" y="285"/>
                      <a:pt x="950" y="294"/>
                      <a:pt x="939" y="294"/>
                    </a:cubicBezTo>
                    <a:cubicBezTo>
                      <a:pt x="926" y="295"/>
                      <a:pt x="913" y="295"/>
                      <a:pt x="900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8467200" y="702720"/>
                <a:ext cx="102600" cy="1440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00" extrusionOk="0">
                    <a:moveTo>
                      <a:pt x="39" y="211"/>
                    </a:moveTo>
                    <a:lnTo>
                      <a:pt x="39" y="211"/>
                    </a:lnTo>
                    <a:moveTo>
                      <a:pt x="171" y="400"/>
                    </a:moveTo>
                    <a:cubicBezTo>
                      <a:pt x="166" y="400"/>
                      <a:pt x="162" y="398"/>
                      <a:pt x="158" y="395"/>
                    </a:cubicBezTo>
                    <a:cubicBezTo>
                      <a:pt x="105" y="346"/>
                      <a:pt x="55" y="293"/>
                      <a:pt x="10" y="238"/>
                    </a:cubicBezTo>
                    <a:cubicBezTo>
                      <a:pt x="7" y="234"/>
                      <a:pt x="0" y="226"/>
                      <a:pt x="0" y="214"/>
                    </a:cubicBezTo>
                    <a:cubicBezTo>
                      <a:pt x="1" y="201"/>
                      <a:pt x="11" y="192"/>
                      <a:pt x="16" y="189"/>
                    </a:cubicBezTo>
                    <a:cubicBezTo>
                      <a:pt x="94" y="126"/>
                      <a:pt x="174" y="64"/>
                      <a:pt x="253" y="4"/>
                    </a:cubicBezTo>
                    <a:cubicBezTo>
                      <a:pt x="262" y="-3"/>
                      <a:pt x="274" y="-1"/>
                      <a:pt x="281" y="8"/>
                    </a:cubicBezTo>
                    <a:cubicBezTo>
                      <a:pt x="287" y="16"/>
                      <a:pt x="286" y="29"/>
                      <a:pt x="277" y="35"/>
                    </a:cubicBezTo>
                    <a:cubicBezTo>
                      <a:pt x="199" y="94"/>
                      <a:pt x="120" y="156"/>
                      <a:pt x="43" y="217"/>
                    </a:cubicBezTo>
                    <a:cubicBezTo>
                      <a:pt x="87" y="270"/>
                      <a:pt x="134" y="320"/>
                      <a:pt x="184" y="366"/>
                    </a:cubicBezTo>
                    <a:cubicBezTo>
                      <a:pt x="192" y="373"/>
                      <a:pt x="193" y="386"/>
                      <a:pt x="186" y="394"/>
                    </a:cubicBezTo>
                    <a:cubicBezTo>
                      <a:pt x="182" y="398"/>
                      <a:pt x="176" y="400"/>
                      <a:pt x="171" y="4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8389080" y="649440"/>
                <a:ext cx="142920" cy="21564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599" extrusionOk="0">
                    <a:moveTo>
                      <a:pt x="253" y="599"/>
                    </a:moveTo>
                    <a:cubicBezTo>
                      <a:pt x="247" y="599"/>
                      <a:pt x="242" y="597"/>
                      <a:pt x="238" y="593"/>
                    </a:cubicBezTo>
                    <a:lnTo>
                      <a:pt x="5" y="337"/>
                    </a:lnTo>
                    <a:cubicBezTo>
                      <a:pt x="-2" y="329"/>
                      <a:pt x="-1" y="316"/>
                      <a:pt x="6" y="309"/>
                    </a:cubicBezTo>
                    <a:cubicBezTo>
                      <a:pt x="121" y="203"/>
                      <a:pt x="242" y="100"/>
                      <a:pt x="366" y="4"/>
                    </a:cubicBezTo>
                    <a:cubicBezTo>
                      <a:pt x="374" y="-2"/>
                      <a:pt x="387" y="-1"/>
                      <a:pt x="393" y="8"/>
                    </a:cubicBezTo>
                    <a:cubicBezTo>
                      <a:pt x="400" y="16"/>
                      <a:pt x="398" y="29"/>
                      <a:pt x="390" y="35"/>
                    </a:cubicBezTo>
                    <a:cubicBezTo>
                      <a:pt x="272" y="127"/>
                      <a:pt x="157" y="224"/>
                      <a:pt x="47" y="325"/>
                    </a:cubicBezTo>
                    <a:lnTo>
                      <a:pt x="267" y="567"/>
                    </a:lnTo>
                    <a:cubicBezTo>
                      <a:pt x="274" y="575"/>
                      <a:pt x="274" y="587"/>
                      <a:pt x="266" y="594"/>
                    </a:cubicBezTo>
                    <a:cubicBezTo>
                      <a:pt x="262" y="598"/>
                      <a:pt x="257" y="599"/>
                      <a:pt x="253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8325000" y="649800"/>
                <a:ext cx="106200" cy="18684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519" extrusionOk="0">
                    <a:moveTo>
                      <a:pt x="215" y="519"/>
                    </a:moveTo>
                    <a:cubicBezTo>
                      <a:pt x="210" y="519"/>
                      <a:pt x="206" y="517"/>
                      <a:pt x="202" y="514"/>
                    </a:cubicBezTo>
                    <a:cubicBezTo>
                      <a:pt x="121" y="448"/>
                      <a:pt x="52" y="365"/>
                      <a:pt x="2" y="274"/>
                    </a:cubicBezTo>
                    <a:cubicBezTo>
                      <a:pt x="-2" y="266"/>
                      <a:pt x="-1" y="256"/>
                      <a:pt x="6" y="250"/>
                    </a:cubicBezTo>
                    <a:lnTo>
                      <a:pt x="262" y="5"/>
                    </a:lnTo>
                    <a:cubicBezTo>
                      <a:pt x="270" y="-2"/>
                      <a:pt x="282" y="-2"/>
                      <a:pt x="290" y="6"/>
                    </a:cubicBezTo>
                    <a:cubicBezTo>
                      <a:pt x="297" y="13"/>
                      <a:pt x="297" y="26"/>
                      <a:pt x="289" y="33"/>
                    </a:cubicBezTo>
                    <a:lnTo>
                      <a:pt x="44" y="268"/>
                    </a:lnTo>
                    <a:cubicBezTo>
                      <a:pt x="91" y="350"/>
                      <a:pt x="154" y="424"/>
                      <a:pt x="227" y="484"/>
                    </a:cubicBezTo>
                    <a:cubicBezTo>
                      <a:pt x="235" y="491"/>
                      <a:pt x="237" y="503"/>
                      <a:pt x="230" y="512"/>
                    </a:cubicBezTo>
                    <a:cubicBezTo>
                      <a:pt x="226" y="516"/>
                      <a:pt x="220" y="519"/>
                      <a:pt x="215" y="5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8256240" y="654120"/>
                <a:ext cx="8604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368" extrusionOk="0">
                    <a:moveTo>
                      <a:pt x="99" y="368"/>
                    </a:moveTo>
                    <a:cubicBezTo>
                      <a:pt x="93" y="368"/>
                      <a:pt x="86" y="365"/>
                      <a:pt x="83" y="360"/>
                    </a:cubicBezTo>
                    <a:cubicBezTo>
                      <a:pt x="44" y="304"/>
                      <a:pt x="16" y="239"/>
                      <a:pt x="2" y="172"/>
                    </a:cubicBezTo>
                    <a:cubicBezTo>
                      <a:pt x="1" y="167"/>
                      <a:pt x="-2" y="156"/>
                      <a:pt x="4" y="145"/>
                    </a:cubicBezTo>
                    <a:cubicBezTo>
                      <a:pt x="8" y="137"/>
                      <a:pt x="15" y="132"/>
                      <a:pt x="19" y="129"/>
                    </a:cubicBezTo>
                    <a:lnTo>
                      <a:pt x="208" y="3"/>
                    </a:lnTo>
                    <a:cubicBezTo>
                      <a:pt x="217" y="-3"/>
                      <a:pt x="230" y="0"/>
                      <a:pt x="236" y="9"/>
                    </a:cubicBezTo>
                    <a:cubicBezTo>
                      <a:pt x="242" y="18"/>
                      <a:pt x="239" y="30"/>
                      <a:pt x="230" y="36"/>
                    </a:cubicBezTo>
                    <a:lnTo>
                      <a:pt x="40" y="162"/>
                    </a:lnTo>
                    <a:lnTo>
                      <a:pt x="40" y="162"/>
                    </a:lnTo>
                    <a:cubicBezTo>
                      <a:pt x="40" y="163"/>
                      <a:pt x="40" y="163"/>
                      <a:pt x="40" y="164"/>
                    </a:cubicBezTo>
                    <a:cubicBezTo>
                      <a:pt x="54" y="226"/>
                      <a:pt x="79" y="286"/>
                      <a:pt x="115" y="338"/>
                    </a:cubicBezTo>
                    <a:cubicBezTo>
                      <a:pt x="121" y="347"/>
                      <a:pt x="119" y="359"/>
                      <a:pt x="110" y="365"/>
                    </a:cubicBezTo>
                    <a:cubicBezTo>
                      <a:pt x="107" y="367"/>
                      <a:pt x="103" y="368"/>
                      <a:pt x="99" y="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" name="Google Shape;227;p2"/>
            <p:cNvGrpSpPr/>
            <p:nvPr/>
          </p:nvGrpSpPr>
          <p:grpSpPr>
            <a:xfrm flipH="1">
              <a:off x="8222958" y="-124412"/>
              <a:ext cx="1018797" cy="1024501"/>
              <a:chOff x="8100720" y="610560"/>
              <a:chExt cx="514440" cy="517320"/>
            </a:xfrm>
          </p:grpSpPr>
          <p:sp>
            <p:nvSpPr>
              <p:cNvPr id="228" name="Google Shape;228;p2"/>
              <p:cNvSpPr/>
              <p:nvPr/>
            </p:nvSpPr>
            <p:spPr>
              <a:xfrm>
                <a:off x="8100720" y="675720"/>
                <a:ext cx="349560" cy="45216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256" extrusionOk="0">
                    <a:moveTo>
                      <a:pt x="810" y="409"/>
                    </a:moveTo>
                    <a:cubicBezTo>
                      <a:pt x="874" y="504"/>
                      <a:pt x="933" y="604"/>
                      <a:pt x="958" y="715"/>
                    </a:cubicBezTo>
                    <a:cubicBezTo>
                      <a:pt x="984" y="826"/>
                      <a:pt x="973" y="950"/>
                      <a:pt x="906" y="1043"/>
                    </a:cubicBezTo>
                    <a:cubicBezTo>
                      <a:pt x="853" y="1116"/>
                      <a:pt x="811" y="1218"/>
                      <a:pt x="560" y="1252"/>
                    </a:cubicBezTo>
                    <a:cubicBezTo>
                      <a:pt x="432" y="1270"/>
                      <a:pt x="298" y="1233"/>
                      <a:pt x="203" y="1145"/>
                    </a:cubicBezTo>
                    <a:cubicBezTo>
                      <a:pt x="108" y="1058"/>
                      <a:pt x="50" y="935"/>
                      <a:pt x="22" y="809"/>
                    </a:cubicBezTo>
                    <a:cubicBezTo>
                      <a:pt x="-28" y="590"/>
                      <a:pt x="8" y="353"/>
                      <a:pt x="120" y="158"/>
                    </a:cubicBezTo>
                    <a:cubicBezTo>
                      <a:pt x="150" y="106"/>
                      <a:pt x="186" y="55"/>
                      <a:pt x="238" y="24"/>
                    </a:cubicBezTo>
                    <a:cubicBezTo>
                      <a:pt x="351" y="-42"/>
                      <a:pt x="459" y="40"/>
                      <a:pt x="546" y="110"/>
                    </a:cubicBezTo>
                    <a:cubicBezTo>
                      <a:pt x="650" y="193"/>
                      <a:pt x="735" y="299"/>
                      <a:pt x="810" y="4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8186760" y="695160"/>
                <a:ext cx="139320" cy="399600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110" extrusionOk="0">
                    <a:moveTo>
                      <a:pt x="364" y="1110"/>
                    </a:moveTo>
                    <a:cubicBezTo>
                      <a:pt x="357" y="1110"/>
                      <a:pt x="350" y="1106"/>
                      <a:pt x="345" y="1100"/>
                    </a:cubicBezTo>
                    <a:cubicBezTo>
                      <a:pt x="128" y="787"/>
                      <a:pt x="5" y="405"/>
                      <a:pt x="0" y="24"/>
                    </a:cubicBezTo>
                    <a:cubicBezTo>
                      <a:pt x="0" y="11"/>
                      <a:pt x="10" y="1"/>
                      <a:pt x="2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6" y="11"/>
                      <a:pt x="46" y="23"/>
                    </a:cubicBezTo>
                    <a:cubicBezTo>
                      <a:pt x="51" y="395"/>
                      <a:pt x="171" y="768"/>
                      <a:pt x="383" y="1074"/>
                    </a:cubicBezTo>
                    <a:cubicBezTo>
                      <a:pt x="390" y="1084"/>
                      <a:pt x="387" y="1098"/>
                      <a:pt x="377" y="1106"/>
                    </a:cubicBezTo>
                    <a:cubicBezTo>
                      <a:pt x="373" y="1108"/>
                      <a:pt x="369" y="1110"/>
                      <a:pt x="364" y="11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8228880" y="974880"/>
                <a:ext cx="164880" cy="10836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301" extrusionOk="0">
                    <a:moveTo>
                      <a:pt x="103" y="40"/>
                    </a:moveTo>
                    <a:lnTo>
                      <a:pt x="103" y="40"/>
                    </a:lnTo>
                    <a:moveTo>
                      <a:pt x="22" y="301"/>
                    </a:moveTo>
                    <a:cubicBezTo>
                      <a:pt x="21" y="301"/>
                      <a:pt x="20" y="301"/>
                      <a:pt x="19" y="301"/>
                    </a:cubicBezTo>
                    <a:cubicBezTo>
                      <a:pt x="6" y="299"/>
                      <a:pt x="-2" y="287"/>
                      <a:pt x="0" y="275"/>
                    </a:cubicBezTo>
                    <a:cubicBezTo>
                      <a:pt x="13" y="192"/>
                      <a:pt x="33" y="109"/>
                      <a:pt x="58" y="29"/>
                    </a:cubicBezTo>
                    <a:cubicBezTo>
                      <a:pt x="60" y="23"/>
                      <a:pt x="63" y="11"/>
                      <a:pt x="75" y="5"/>
                    </a:cubicBezTo>
                    <a:cubicBezTo>
                      <a:pt x="89" y="-4"/>
                      <a:pt x="103" y="1"/>
                      <a:pt x="110" y="3"/>
                    </a:cubicBezTo>
                    <a:cubicBezTo>
                      <a:pt x="221" y="39"/>
                      <a:pt x="333" y="77"/>
                      <a:pt x="443" y="117"/>
                    </a:cubicBezTo>
                    <a:cubicBezTo>
                      <a:pt x="455" y="121"/>
                      <a:pt x="462" y="134"/>
                      <a:pt x="457" y="146"/>
                    </a:cubicBezTo>
                    <a:cubicBezTo>
                      <a:pt x="453" y="158"/>
                      <a:pt x="440" y="164"/>
                      <a:pt x="428" y="160"/>
                    </a:cubicBezTo>
                    <a:cubicBezTo>
                      <a:pt x="320" y="121"/>
                      <a:pt x="209" y="84"/>
                      <a:pt x="100" y="48"/>
                    </a:cubicBezTo>
                    <a:cubicBezTo>
                      <a:pt x="76" y="124"/>
                      <a:pt x="58" y="203"/>
                      <a:pt x="45" y="282"/>
                    </a:cubicBezTo>
                    <a:cubicBezTo>
                      <a:pt x="43" y="293"/>
                      <a:pt x="34" y="301"/>
                      <a:pt x="22" y="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8179200" y="889560"/>
                <a:ext cx="24264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439" extrusionOk="0">
                    <a:moveTo>
                      <a:pt x="23" y="439"/>
                    </a:moveTo>
                    <a:cubicBezTo>
                      <a:pt x="21" y="439"/>
                      <a:pt x="19" y="438"/>
                      <a:pt x="17" y="438"/>
                    </a:cubicBezTo>
                    <a:cubicBezTo>
                      <a:pt x="5" y="435"/>
                      <a:pt x="-2" y="422"/>
                      <a:pt x="1" y="410"/>
                    </a:cubicBezTo>
                    <a:lnTo>
                      <a:pt x="102" y="17"/>
                    </a:lnTo>
                    <a:cubicBezTo>
                      <a:pt x="105" y="5"/>
                      <a:pt x="117" y="-2"/>
                      <a:pt x="130" y="1"/>
                    </a:cubicBezTo>
                    <a:cubicBezTo>
                      <a:pt x="307" y="45"/>
                      <a:pt x="485" y="97"/>
                      <a:pt x="659" y="156"/>
                    </a:cubicBezTo>
                    <a:cubicBezTo>
                      <a:pt x="671" y="160"/>
                      <a:pt x="677" y="174"/>
                      <a:pt x="673" y="186"/>
                    </a:cubicBezTo>
                    <a:cubicBezTo>
                      <a:pt x="669" y="197"/>
                      <a:pt x="656" y="204"/>
                      <a:pt x="644" y="200"/>
                    </a:cubicBezTo>
                    <a:cubicBezTo>
                      <a:pt x="479" y="144"/>
                      <a:pt x="310" y="94"/>
                      <a:pt x="141" y="51"/>
                    </a:cubicBezTo>
                    <a:lnTo>
                      <a:pt x="45" y="421"/>
                    </a:lnTo>
                    <a:cubicBezTo>
                      <a:pt x="43" y="432"/>
                      <a:pt x="33" y="439"/>
                      <a:pt x="23" y="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8157240" y="813240"/>
                <a:ext cx="199440" cy="13968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388" extrusionOk="0">
                    <a:moveTo>
                      <a:pt x="23" y="388"/>
                    </a:moveTo>
                    <a:cubicBezTo>
                      <a:pt x="22" y="388"/>
                      <a:pt x="21" y="388"/>
                      <a:pt x="21" y="388"/>
                    </a:cubicBezTo>
                    <a:cubicBezTo>
                      <a:pt x="8" y="387"/>
                      <a:pt x="-1" y="375"/>
                      <a:pt x="0" y="363"/>
                    </a:cubicBezTo>
                    <a:cubicBezTo>
                      <a:pt x="13" y="241"/>
                      <a:pt x="50" y="120"/>
                      <a:pt x="107" y="12"/>
                    </a:cubicBezTo>
                    <a:cubicBezTo>
                      <a:pt x="112" y="3"/>
                      <a:pt x="122" y="-2"/>
                      <a:pt x="132" y="1"/>
                    </a:cubicBezTo>
                    <a:lnTo>
                      <a:pt x="537" y="94"/>
                    </a:lnTo>
                    <a:cubicBezTo>
                      <a:pt x="549" y="97"/>
                      <a:pt x="557" y="109"/>
                      <a:pt x="554" y="121"/>
                    </a:cubicBezTo>
                    <a:cubicBezTo>
                      <a:pt x="551" y="134"/>
                      <a:pt x="539" y="141"/>
                      <a:pt x="527" y="138"/>
                    </a:cubicBezTo>
                    <a:lnTo>
                      <a:pt x="139" y="49"/>
                    </a:lnTo>
                    <a:cubicBezTo>
                      <a:pt x="89" y="148"/>
                      <a:pt x="57" y="258"/>
                      <a:pt x="46" y="367"/>
                    </a:cubicBezTo>
                    <a:cubicBezTo>
                      <a:pt x="45" y="379"/>
                      <a:pt x="35" y="388"/>
                      <a:pt x="23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8134920" y="723960"/>
                <a:ext cx="160560" cy="8892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247" extrusionOk="0">
                    <a:moveTo>
                      <a:pt x="170" y="45"/>
                    </a:moveTo>
                    <a:lnTo>
                      <a:pt x="170" y="45"/>
                    </a:lnTo>
                    <a:moveTo>
                      <a:pt x="165" y="45"/>
                    </a:moveTo>
                    <a:lnTo>
                      <a:pt x="165" y="45"/>
                    </a:lnTo>
                    <a:moveTo>
                      <a:pt x="23" y="247"/>
                    </a:moveTo>
                    <a:cubicBezTo>
                      <a:pt x="20" y="247"/>
                      <a:pt x="17" y="247"/>
                      <a:pt x="14" y="245"/>
                    </a:cubicBezTo>
                    <a:cubicBezTo>
                      <a:pt x="3" y="241"/>
                      <a:pt x="-3" y="227"/>
                      <a:pt x="2" y="215"/>
                    </a:cubicBezTo>
                    <a:cubicBezTo>
                      <a:pt x="32" y="142"/>
                      <a:pt x="78" y="73"/>
                      <a:pt x="134" y="16"/>
                    </a:cubicBezTo>
                    <a:cubicBezTo>
                      <a:pt x="138" y="11"/>
                      <a:pt x="147" y="1"/>
                      <a:pt x="162" y="0"/>
                    </a:cubicBezTo>
                    <a:cubicBezTo>
                      <a:pt x="172" y="-1"/>
                      <a:pt x="181" y="2"/>
                      <a:pt x="186" y="5"/>
                    </a:cubicBezTo>
                    <a:lnTo>
                      <a:pt x="432" y="109"/>
                    </a:lnTo>
                    <a:cubicBezTo>
                      <a:pt x="443" y="114"/>
                      <a:pt x="449" y="127"/>
                      <a:pt x="444" y="139"/>
                    </a:cubicBezTo>
                    <a:cubicBezTo>
                      <a:pt x="439" y="151"/>
                      <a:pt x="425" y="156"/>
                      <a:pt x="414" y="151"/>
                    </a:cubicBezTo>
                    <a:lnTo>
                      <a:pt x="168" y="47"/>
                    </a:lnTo>
                    <a:lnTo>
                      <a:pt x="168" y="46"/>
                    </a:lnTo>
                    <a:cubicBezTo>
                      <a:pt x="167" y="47"/>
                      <a:pt x="167" y="47"/>
                      <a:pt x="166" y="48"/>
                    </a:cubicBezTo>
                    <a:cubicBezTo>
                      <a:pt x="115" y="101"/>
                      <a:pt x="72" y="165"/>
                      <a:pt x="44" y="233"/>
                    </a:cubicBezTo>
                    <a:cubicBezTo>
                      <a:pt x="41" y="242"/>
                      <a:pt x="32" y="247"/>
                      <a:pt x="23" y="2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900" rIns="90000" bIns="43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8226360" y="610560"/>
                <a:ext cx="388800" cy="284760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791" extrusionOk="0">
                    <a:moveTo>
                      <a:pt x="543" y="0"/>
                    </a:moveTo>
                    <a:cubicBezTo>
                      <a:pt x="640" y="-1"/>
                      <a:pt x="740" y="4"/>
                      <a:pt x="831" y="38"/>
                    </a:cubicBezTo>
                    <a:cubicBezTo>
                      <a:pt x="922" y="71"/>
                      <a:pt x="1006" y="137"/>
                      <a:pt x="1040" y="228"/>
                    </a:cubicBezTo>
                    <a:cubicBezTo>
                      <a:pt x="1068" y="301"/>
                      <a:pt x="1121" y="378"/>
                      <a:pt x="1028" y="573"/>
                    </a:cubicBezTo>
                    <a:cubicBezTo>
                      <a:pt x="980" y="673"/>
                      <a:pt x="891" y="751"/>
                      <a:pt x="784" y="778"/>
                    </a:cubicBezTo>
                    <a:cubicBezTo>
                      <a:pt x="677" y="805"/>
                      <a:pt x="562" y="789"/>
                      <a:pt x="459" y="750"/>
                    </a:cubicBezTo>
                    <a:cubicBezTo>
                      <a:pt x="279" y="683"/>
                      <a:pt x="127" y="546"/>
                      <a:pt x="40" y="375"/>
                    </a:cubicBezTo>
                    <a:cubicBezTo>
                      <a:pt x="16" y="329"/>
                      <a:pt x="-3" y="279"/>
                      <a:pt x="0" y="227"/>
                    </a:cubicBezTo>
                    <a:cubicBezTo>
                      <a:pt x="5" y="116"/>
                      <a:pt x="115" y="77"/>
                      <a:pt x="205" y="48"/>
                    </a:cubicBezTo>
                    <a:cubicBezTo>
                      <a:pt x="314" y="12"/>
                      <a:pt x="429" y="2"/>
                      <a:pt x="5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8236800" y="688320"/>
                <a:ext cx="345240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295" extrusionOk="0">
                    <a:moveTo>
                      <a:pt x="900" y="295"/>
                    </a:moveTo>
                    <a:cubicBezTo>
                      <a:pt x="587" y="295"/>
                      <a:pt x="273" y="204"/>
                      <a:pt x="9" y="36"/>
                    </a:cubicBezTo>
                    <a:cubicBezTo>
                      <a:pt x="0" y="30"/>
                      <a:pt x="-2" y="18"/>
                      <a:pt x="3" y="9"/>
                    </a:cubicBezTo>
                    <a:cubicBezTo>
                      <a:pt x="9" y="0"/>
                      <a:pt x="21" y="-3"/>
                      <a:pt x="30" y="3"/>
                    </a:cubicBezTo>
                    <a:cubicBezTo>
                      <a:pt x="298" y="173"/>
                      <a:pt x="621" y="263"/>
                      <a:pt x="939" y="255"/>
                    </a:cubicBezTo>
                    <a:cubicBezTo>
                      <a:pt x="949" y="255"/>
                      <a:pt x="958" y="263"/>
                      <a:pt x="959" y="274"/>
                    </a:cubicBezTo>
                    <a:cubicBezTo>
                      <a:pt x="959" y="285"/>
                      <a:pt x="950" y="294"/>
                      <a:pt x="939" y="294"/>
                    </a:cubicBezTo>
                    <a:cubicBezTo>
                      <a:pt x="926" y="295"/>
                      <a:pt x="913" y="295"/>
                      <a:pt x="900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8467200" y="702720"/>
                <a:ext cx="102600" cy="1440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00" extrusionOk="0">
                    <a:moveTo>
                      <a:pt x="39" y="211"/>
                    </a:moveTo>
                    <a:lnTo>
                      <a:pt x="39" y="211"/>
                    </a:lnTo>
                    <a:moveTo>
                      <a:pt x="171" y="400"/>
                    </a:moveTo>
                    <a:cubicBezTo>
                      <a:pt x="166" y="400"/>
                      <a:pt x="162" y="398"/>
                      <a:pt x="158" y="395"/>
                    </a:cubicBezTo>
                    <a:cubicBezTo>
                      <a:pt x="105" y="346"/>
                      <a:pt x="55" y="293"/>
                      <a:pt x="10" y="238"/>
                    </a:cubicBezTo>
                    <a:cubicBezTo>
                      <a:pt x="7" y="234"/>
                      <a:pt x="0" y="226"/>
                      <a:pt x="0" y="214"/>
                    </a:cubicBezTo>
                    <a:cubicBezTo>
                      <a:pt x="1" y="201"/>
                      <a:pt x="11" y="192"/>
                      <a:pt x="16" y="189"/>
                    </a:cubicBezTo>
                    <a:cubicBezTo>
                      <a:pt x="94" y="126"/>
                      <a:pt x="174" y="64"/>
                      <a:pt x="253" y="4"/>
                    </a:cubicBezTo>
                    <a:cubicBezTo>
                      <a:pt x="262" y="-3"/>
                      <a:pt x="274" y="-1"/>
                      <a:pt x="281" y="8"/>
                    </a:cubicBezTo>
                    <a:cubicBezTo>
                      <a:pt x="287" y="16"/>
                      <a:pt x="286" y="29"/>
                      <a:pt x="277" y="35"/>
                    </a:cubicBezTo>
                    <a:cubicBezTo>
                      <a:pt x="199" y="94"/>
                      <a:pt x="120" y="156"/>
                      <a:pt x="43" y="217"/>
                    </a:cubicBezTo>
                    <a:cubicBezTo>
                      <a:pt x="87" y="270"/>
                      <a:pt x="134" y="320"/>
                      <a:pt x="184" y="366"/>
                    </a:cubicBezTo>
                    <a:cubicBezTo>
                      <a:pt x="192" y="373"/>
                      <a:pt x="193" y="386"/>
                      <a:pt x="186" y="394"/>
                    </a:cubicBezTo>
                    <a:cubicBezTo>
                      <a:pt x="182" y="398"/>
                      <a:pt x="176" y="400"/>
                      <a:pt x="171" y="4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8389080" y="649440"/>
                <a:ext cx="142920" cy="21564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599" extrusionOk="0">
                    <a:moveTo>
                      <a:pt x="253" y="599"/>
                    </a:moveTo>
                    <a:cubicBezTo>
                      <a:pt x="247" y="599"/>
                      <a:pt x="242" y="597"/>
                      <a:pt x="238" y="593"/>
                    </a:cubicBezTo>
                    <a:lnTo>
                      <a:pt x="5" y="337"/>
                    </a:lnTo>
                    <a:cubicBezTo>
                      <a:pt x="-2" y="329"/>
                      <a:pt x="-1" y="316"/>
                      <a:pt x="6" y="309"/>
                    </a:cubicBezTo>
                    <a:cubicBezTo>
                      <a:pt x="121" y="203"/>
                      <a:pt x="242" y="100"/>
                      <a:pt x="366" y="4"/>
                    </a:cubicBezTo>
                    <a:cubicBezTo>
                      <a:pt x="374" y="-2"/>
                      <a:pt x="387" y="-1"/>
                      <a:pt x="393" y="8"/>
                    </a:cubicBezTo>
                    <a:cubicBezTo>
                      <a:pt x="400" y="16"/>
                      <a:pt x="398" y="29"/>
                      <a:pt x="390" y="35"/>
                    </a:cubicBezTo>
                    <a:cubicBezTo>
                      <a:pt x="272" y="127"/>
                      <a:pt x="157" y="224"/>
                      <a:pt x="47" y="325"/>
                    </a:cubicBezTo>
                    <a:lnTo>
                      <a:pt x="267" y="567"/>
                    </a:lnTo>
                    <a:cubicBezTo>
                      <a:pt x="274" y="575"/>
                      <a:pt x="274" y="587"/>
                      <a:pt x="266" y="594"/>
                    </a:cubicBezTo>
                    <a:cubicBezTo>
                      <a:pt x="262" y="598"/>
                      <a:pt x="257" y="599"/>
                      <a:pt x="253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8325000" y="649800"/>
                <a:ext cx="106200" cy="18684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519" extrusionOk="0">
                    <a:moveTo>
                      <a:pt x="215" y="519"/>
                    </a:moveTo>
                    <a:cubicBezTo>
                      <a:pt x="210" y="519"/>
                      <a:pt x="206" y="517"/>
                      <a:pt x="202" y="514"/>
                    </a:cubicBezTo>
                    <a:cubicBezTo>
                      <a:pt x="121" y="448"/>
                      <a:pt x="52" y="365"/>
                      <a:pt x="2" y="274"/>
                    </a:cubicBezTo>
                    <a:cubicBezTo>
                      <a:pt x="-2" y="266"/>
                      <a:pt x="-1" y="256"/>
                      <a:pt x="6" y="250"/>
                    </a:cubicBezTo>
                    <a:lnTo>
                      <a:pt x="262" y="5"/>
                    </a:lnTo>
                    <a:cubicBezTo>
                      <a:pt x="270" y="-2"/>
                      <a:pt x="282" y="-2"/>
                      <a:pt x="290" y="6"/>
                    </a:cubicBezTo>
                    <a:cubicBezTo>
                      <a:pt x="297" y="13"/>
                      <a:pt x="297" y="26"/>
                      <a:pt x="289" y="33"/>
                    </a:cubicBezTo>
                    <a:lnTo>
                      <a:pt x="44" y="268"/>
                    </a:lnTo>
                    <a:cubicBezTo>
                      <a:pt x="91" y="350"/>
                      <a:pt x="154" y="424"/>
                      <a:pt x="227" y="484"/>
                    </a:cubicBezTo>
                    <a:cubicBezTo>
                      <a:pt x="235" y="491"/>
                      <a:pt x="237" y="503"/>
                      <a:pt x="230" y="512"/>
                    </a:cubicBezTo>
                    <a:cubicBezTo>
                      <a:pt x="226" y="516"/>
                      <a:pt x="220" y="519"/>
                      <a:pt x="215" y="5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8256240" y="654120"/>
                <a:ext cx="8604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368" extrusionOk="0">
                    <a:moveTo>
                      <a:pt x="99" y="368"/>
                    </a:moveTo>
                    <a:cubicBezTo>
                      <a:pt x="93" y="368"/>
                      <a:pt x="86" y="365"/>
                      <a:pt x="83" y="360"/>
                    </a:cubicBezTo>
                    <a:cubicBezTo>
                      <a:pt x="44" y="304"/>
                      <a:pt x="16" y="239"/>
                      <a:pt x="2" y="172"/>
                    </a:cubicBezTo>
                    <a:cubicBezTo>
                      <a:pt x="1" y="167"/>
                      <a:pt x="-2" y="156"/>
                      <a:pt x="4" y="145"/>
                    </a:cubicBezTo>
                    <a:cubicBezTo>
                      <a:pt x="8" y="137"/>
                      <a:pt x="15" y="132"/>
                      <a:pt x="19" y="129"/>
                    </a:cubicBezTo>
                    <a:lnTo>
                      <a:pt x="208" y="3"/>
                    </a:lnTo>
                    <a:cubicBezTo>
                      <a:pt x="217" y="-3"/>
                      <a:pt x="230" y="0"/>
                      <a:pt x="236" y="9"/>
                    </a:cubicBezTo>
                    <a:cubicBezTo>
                      <a:pt x="242" y="18"/>
                      <a:pt x="239" y="30"/>
                      <a:pt x="230" y="36"/>
                    </a:cubicBezTo>
                    <a:lnTo>
                      <a:pt x="40" y="162"/>
                    </a:lnTo>
                    <a:lnTo>
                      <a:pt x="40" y="162"/>
                    </a:lnTo>
                    <a:cubicBezTo>
                      <a:pt x="40" y="163"/>
                      <a:pt x="40" y="163"/>
                      <a:pt x="40" y="164"/>
                    </a:cubicBezTo>
                    <a:cubicBezTo>
                      <a:pt x="54" y="226"/>
                      <a:pt x="79" y="286"/>
                      <a:pt x="115" y="338"/>
                    </a:cubicBezTo>
                    <a:cubicBezTo>
                      <a:pt x="121" y="347"/>
                      <a:pt x="119" y="359"/>
                      <a:pt x="110" y="365"/>
                    </a:cubicBezTo>
                    <a:cubicBezTo>
                      <a:pt x="107" y="367"/>
                      <a:pt x="103" y="368"/>
                      <a:pt x="99" y="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Char char="●"/>
              <a:defRPr sz="125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99" name="Google Shape;399;p4"/>
          <p:cNvGrpSpPr/>
          <p:nvPr/>
        </p:nvGrpSpPr>
        <p:grpSpPr>
          <a:xfrm>
            <a:off x="-864428" y="3492967"/>
            <a:ext cx="10981216" cy="2565159"/>
            <a:chOff x="-864428" y="3492967"/>
            <a:chExt cx="10981216" cy="2565159"/>
          </a:xfrm>
        </p:grpSpPr>
        <p:sp>
          <p:nvSpPr>
            <p:cNvPr id="400" name="Google Shape;400;p4"/>
            <p:cNvSpPr/>
            <p:nvPr/>
          </p:nvSpPr>
          <p:spPr>
            <a:xfrm rot="-292112" flipH="1">
              <a:off x="5077864" y="4537817"/>
              <a:ext cx="4992303" cy="1310826"/>
            </a:xfrm>
            <a:custGeom>
              <a:avLst/>
              <a:gdLst/>
              <a:ahLst/>
              <a:cxnLst/>
              <a:rect l="l" t="t" r="r" b="b"/>
              <a:pathLst>
                <a:path w="5827" h="1530" extrusionOk="0">
                  <a:moveTo>
                    <a:pt x="1718" y="295"/>
                  </a:moveTo>
                  <a:cubicBezTo>
                    <a:pt x="1888" y="419"/>
                    <a:pt x="2061" y="548"/>
                    <a:pt x="2264" y="602"/>
                  </a:cubicBezTo>
                  <a:cubicBezTo>
                    <a:pt x="2660" y="706"/>
                    <a:pt x="3062" y="505"/>
                    <a:pt x="3455" y="392"/>
                  </a:cubicBezTo>
                  <a:cubicBezTo>
                    <a:pt x="4007" y="233"/>
                    <a:pt x="4607" y="250"/>
                    <a:pt x="5149" y="438"/>
                  </a:cubicBezTo>
                  <a:cubicBezTo>
                    <a:pt x="5457" y="546"/>
                    <a:pt x="5780" y="753"/>
                    <a:pt x="5827" y="1076"/>
                  </a:cubicBezTo>
                  <a:cubicBezTo>
                    <a:pt x="3975" y="1497"/>
                    <a:pt x="2057" y="1627"/>
                    <a:pt x="165" y="1459"/>
                  </a:cubicBezTo>
                  <a:cubicBezTo>
                    <a:pt x="116" y="1455"/>
                    <a:pt x="63" y="1448"/>
                    <a:pt x="30" y="1412"/>
                  </a:cubicBezTo>
                  <a:cubicBezTo>
                    <a:pt x="-12" y="1367"/>
                    <a:pt x="-3" y="1296"/>
                    <a:pt x="10" y="1236"/>
                  </a:cubicBezTo>
                  <a:cubicBezTo>
                    <a:pt x="86" y="907"/>
                    <a:pt x="277" y="403"/>
                    <a:pt x="538" y="165"/>
                  </a:cubicBezTo>
                  <a:cubicBezTo>
                    <a:pt x="894" y="-160"/>
                    <a:pt x="1387" y="55"/>
                    <a:pt x="1718" y="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1" name="Google Shape;401;p4"/>
            <p:cNvGrpSpPr/>
            <p:nvPr/>
          </p:nvGrpSpPr>
          <p:grpSpPr>
            <a:xfrm rot="-2499412">
              <a:off x="-405989" y="4086909"/>
              <a:ext cx="898581" cy="523787"/>
              <a:chOff x="-131040" y="1038960"/>
              <a:chExt cx="699120" cy="407520"/>
            </a:xfrm>
          </p:grpSpPr>
          <p:sp>
            <p:nvSpPr>
              <p:cNvPr id="402" name="Google Shape;402;p4"/>
              <p:cNvSpPr/>
              <p:nvPr/>
            </p:nvSpPr>
            <p:spPr>
              <a:xfrm>
                <a:off x="-131040" y="1038960"/>
                <a:ext cx="699120" cy="40752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132" extrusionOk="0">
                    <a:moveTo>
                      <a:pt x="706" y="1"/>
                    </a:moveTo>
                    <a:cubicBezTo>
                      <a:pt x="851" y="-5"/>
                      <a:pt x="993" y="35"/>
                      <a:pt x="1131" y="79"/>
                    </a:cubicBezTo>
                    <a:cubicBezTo>
                      <a:pt x="1396" y="164"/>
                      <a:pt x="1664" y="270"/>
                      <a:pt x="1942" y="257"/>
                    </a:cubicBezTo>
                    <a:cubicBezTo>
                      <a:pt x="1815" y="558"/>
                      <a:pt x="1646" y="869"/>
                      <a:pt x="1354" y="1013"/>
                    </a:cubicBezTo>
                    <a:cubicBezTo>
                      <a:pt x="1038" y="1169"/>
                      <a:pt x="674" y="1175"/>
                      <a:pt x="361" y="1014"/>
                    </a:cubicBezTo>
                    <a:cubicBezTo>
                      <a:pt x="276" y="970"/>
                      <a:pt x="126" y="907"/>
                      <a:pt x="80" y="825"/>
                    </a:cubicBezTo>
                    <a:cubicBezTo>
                      <a:pt x="-220" y="286"/>
                      <a:pt x="397" y="12"/>
                      <a:pt x="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-79200" y="1160640"/>
                <a:ext cx="71640" cy="97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70" extrusionOk="0">
                    <a:moveTo>
                      <a:pt x="27" y="270"/>
                    </a:moveTo>
                    <a:cubicBezTo>
                      <a:pt x="12" y="270"/>
                      <a:pt x="0" y="259"/>
                      <a:pt x="0" y="244"/>
                    </a:cubicBezTo>
                    <a:cubicBezTo>
                      <a:pt x="-2" y="139"/>
                      <a:pt x="65" y="40"/>
                      <a:pt x="163" y="2"/>
                    </a:cubicBezTo>
                    <a:cubicBezTo>
                      <a:pt x="176" y="-3"/>
                      <a:pt x="192" y="3"/>
                      <a:pt x="198" y="17"/>
                    </a:cubicBezTo>
                    <a:cubicBezTo>
                      <a:pt x="203" y="31"/>
                      <a:pt x="196" y="47"/>
                      <a:pt x="182" y="52"/>
                    </a:cubicBezTo>
                    <a:cubicBezTo>
                      <a:pt x="106" y="82"/>
                      <a:pt x="52" y="162"/>
                      <a:pt x="54" y="243"/>
                    </a:cubicBezTo>
                    <a:cubicBezTo>
                      <a:pt x="54" y="258"/>
                      <a:pt x="42" y="270"/>
                      <a:pt x="27" y="2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0" y="1188360"/>
                <a:ext cx="61560" cy="3852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07" extrusionOk="0">
                    <a:moveTo>
                      <a:pt x="27" y="107"/>
                    </a:moveTo>
                    <a:cubicBezTo>
                      <a:pt x="21" y="107"/>
                      <a:pt x="14" y="105"/>
                      <a:pt x="9" y="100"/>
                    </a:cubicBezTo>
                    <a:cubicBezTo>
                      <a:pt x="-2" y="90"/>
                      <a:pt x="-3" y="73"/>
                      <a:pt x="7" y="62"/>
                    </a:cubicBezTo>
                    <a:cubicBezTo>
                      <a:pt x="42" y="24"/>
                      <a:pt x="92" y="1"/>
                      <a:pt x="143" y="0"/>
                    </a:cubicBezTo>
                    <a:cubicBezTo>
                      <a:pt x="158" y="1"/>
                      <a:pt x="170" y="12"/>
                      <a:pt x="171" y="27"/>
                    </a:cubicBezTo>
                    <a:cubicBezTo>
                      <a:pt x="171" y="42"/>
                      <a:pt x="159" y="54"/>
                      <a:pt x="144" y="55"/>
                    </a:cubicBezTo>
                    <a:cubicBezTo>
                      <a:pt x="108" y="55"/>
                      <a:pt x="72" y="71"/>
                      <a:pt x="48" y="98"/>
                    </a:cubicBezTo>
                    <a:cubicBezTo>
                      <a:pt x="42" y="104"/>
                      <a:pt x="35" y="107"/>
                      <a:pt x="27" y="1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28800" y="1115280"/>
                <a:ext cx="6012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02" extrusionOk="0">
                    <a:moveTo>
                      <a:pt x="28" y="102"/>
                    </a:moveTo>
                    <a:cubicBezTo>
                      <a:pt x="20" y="102"/>
                      <a:pt x="13" y="99"/>
                      <a:pt x="7" y="93"/>
                    </a:cubicBezTo>
                    <a:cubicBezTo>
                      <a:pt x="-3" y="82"/>
                      <a:pt x="-1" y="65"/>
                      <a:pt x="10" y="55"/>
                    </a:cubicBezTo>
                    <a:cubicBezTo>
                      <a:pt x="45" y="24"/>
                      <a:pt x="91" y="5"/>
                      <a:pt x="138" y="0"/>
                    </a:cubicBezTo>
                    <a:cubicBezTo>
                      <a:pt x="153" y="-1"/>
                      <a:pt x="166" y="10"/>
                      <a:pt x="167" y="25"/>
                    </a:cubicBezTo>
                    <a:cubicBezTo>
                      <a:pt x="168" y="40"/>
                      <a:pt x="157" y="53"/>
                      <a:pt x="143" y="54"/>
                    </a:cubicBezTo>
                    <a:cubicBezTo>
                      <a:pt x="107" y="58"/>
                      <a:pt x="72" y="72"/>
                      <a:pt x="45" y="96"/>
                    </a:cubicBezTo>
                    <a:cubicBezTo>
                      <a:pt x="40" y="100"/>
                      <a:pt x="34" y="102"/>
                      <a:pt x="28" y="1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344160" y="1215000"/>
                <a:ext cx="6840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190" h="98" extrusionOk="0">
                    <a:moveTo>
                      <a:pt x="28" y="98"/>
                    </a:moveTo>
                    <a:cubicBezTo>
                      <a:pt x="16" y="98"/>
                      <a:pt x="6" y="91"/>
                      <a:pt x="2" y="79"/>
                    </a:cubicBezTo>
                    <a:cubicBezTo>
                      <a:pt x="-3" y="65"/>
                      <a:pt x="5" y="50"/>
                      <a:pt x="19" y="45"/>
                    </a:cubicBezTo>
                    <a:lnTo>
                      <a:pt x="155" y="1"/>
                    </a:lnTo>
                    <a:cubicBezTo>
                      <a:pt x="169" y="-3"/>
                      <a:pt x="185" y="4"/>
                      <a:pt x="189" y="19"/>
                    </a:cubicBezTo>
                    <a:cubicBezTo>
                      <a:pt x="194" y="33"/>
                      <a:pt x="186" y="48"/>
                      <a:pt x="172" y="53"/>
                    </a:cubicBezTo>
                    <a:lnTo>
                      <a:pt x="36" y="97"/>
                    </a:lnTo>
                    <a:cubicBezTo>
                      <a:pt x="33" y="97"/>
                      <a:pt x="30" y="98"/>
                      <a:pt x="28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327240" y="1288440"/>
                <a:ext cx="6012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00" extrusionOk="0">
                    <a:moveTo>
                      <a:pt x="27" y="100"/>
                    </a:moveTo>
                    <a:cubicBezTo>
                      <a:pt x="17" y="100"/>
                      <a:pt x="7" y="94"/>
                      <a:pt x="2" y="83"/>
                    </a:cubicBezTo>
                    <a:cubicBezTo>
                      <a:pt x="-3" y="70"/>
                      <a:pt x="3" y="54"/>
                      <a:pt x="17" y="48"/>
                    </a:cubicBezTo>
                    <a:lnTo>
                      <a:pt x="130" y="2"/>
                    </a:lnTo>
                    <a:cubicBezTo>
                      <a:pt x="144" y="-4"/>
                      <a:pt x="160" y="3"/>
                      <a:pt x="165" y="16"/>
                    </a:cubicBezTo>
                    <a:cubicBezTo>
                      <a:pt x="171" y="30"/>
                      <a:pt x="164" y="46"/>
                      <a:pt x="151" y="52"/>
                    </a:cubicBezTo>
                    <a:lnTo>
                      <a:pt x="38" y="98"/>
                    </a:lnTo>
                    <a:cubicBezTo>
                      <a:pt x="34" y="99"/>
                      <a:pt x="31" y="100"/>
                      <a:pt x="27" y="1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267480" y="1342800"/>
                <a:ext cx="7488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80" extrusionOk="0">
                    <a:moveTo>
                      <a:pt x="28" y="80"/>
                    </a:moveTo>
                    <a:cubicBezTo>
                      <a:pt x="15" y="80"/>
                      <a:pt x="3" y="71"/>
                      <a:pt x="1" y="58"/>
                    </a:cubicBezTo>
                    <a:cubicBezTo>
                      <a:pt x="-1" y="43"/>
                      <a:pt x="9" y="29"/>
                      <a:pt x="23" y="27"/>
                    </a:cubicBezTo>
                    <a:lnTo>
                      <a:pt x="177" y="1"/>
                    </a:lnTo>
                    <a:cubicBezTo>
                      <a:pt x="191" y="-2"/>
                      <a:pt x="205" y="8"/>
                      <a:pt x="208" y="23"/>
                    </a:cubicBezTo>
                    <a:cubicBezTo>
                      <a:pt x="210" y="38"/>
                      <a:pt x="201" y="52"/>
                      <a:pt x="186" y="54"/>
                    </a:cubicBezTo>
                    <a:lnTo>
                      <a:pt x="32" y="80"/>
                    </a:lnTo>
                    <a:cubicBezTo>
                      <a:pt x="31" y="80"/>
                      <a:pt x="29" y="80"/>
                      <a:pt x="28" y="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221400" y="1279800"/>
                <a:ext cx="5148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77" extrusionOk="0">
                    <a:moveTo>
                      <a:pt x="27" y="77"/>
                    </a:moveTo>
                    <a:cubicBezTo>
                      <a:pt x="15" y="77"/>
                      <a:pt x="4" y="69"/>
                      <a:pt x="1" y="57"/>
                    </a:cubicBezTo>
                    <a:cubicBezTo>
                      <a:pt x="-3" y="42"/>
                      <a:pt x="6" y="28"/>
                      <a:pt x="21" y="24"/>
                    </a:cubicBezTo>
                    <a:lnTo>
                      <a:pt x="110" y="1"/>
                    </a:lnTo>
                    <a:cubicBezTo>
                      <a:pt x="124" y="-3"/>
                      <a:pt x="139" y="5"/>
                      <a:pt x="143" y="20"/>
                    </a:cubicBezTo>
                    <a:cubicBezTo>
                      <a:pt x="146" y="34"/>
                      <a:pt x="138" y="49"/>
                      <a:pt x="123" y="53"/>
                    </a:cubicBezTo>
                    <a:lnTo>
                      <a:pt x="34" y="76"/>
                    </a:lnTo>
                    <a:cubicBezTo>
                      <a:pt x="32" y="77"/>
                      <a:pt x="30" y="77"/>
                      <a:pt x="27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189360" y="1344960"/>
                <a:ext cx="3816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2" extrusionOk="0">
                    <a:moveTo>
                      <a:pt x="80" y="62"/>
                    </a:moveTo>
                    <a:cubicBezTo>
                      <a:pt x="76" y="62"/>
                      <a:pt x="71" y="61"/>
                      <a:pt x="68" y="59"/>
                    </a:cubicBezTo>
                    <a:cubicBezTo>
                      <a:pt x="57" y="54"/>
                      <a:pt x="45" y="53"/>
                      <a:pt x="34" y="55"/>
                    </a:cubicBezTo>
                    <a:cubicBezTo>
                      <a:pt x="19" y="59"/>
                      <a:pt x="5" y="50"/>
                      <a:pt x="1" y="35"/>
                    </a:cubicBezTo>
                    <a:cubicBezTo>
                      <a:pt x="-2" y="20"/>
                      <a:pt x="7" y="6"/>
                      <a:pt x="22" y="3"/>
                    </a:cubicBezTo>
                    <a:cubicBezTo>
                      <a:pt x="45" y="-3"/>
                      <a:pt x="70" y="0"/>
                      <a:pt x="92" y="11"/>
                    </a:cubicBezTo>
                    <a:cubicBezTo>
                      <a:pt x="105" y="18"/>
                      <a:pt x="111" y="34"/>
                      <a:pt x="104" y="47"/>
                    </a:cubicBezTo>
                    <a:cubicBezTo>
                      <a:pt x="99" y="57"/>
                      <a:pt x="90" y="62"/>
                      <a:pt x="80" y="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150480" y="1385280"/>
                <a:ext cx="5796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58" extrusionOk="0">
                    <a:moveTo>
                      <a:pt x="134" y="58"/>
                    </a:moveTo>
                    <a:lnTo>
                      <a:pt x="133" y="58"/>
                    </a:lnTo>
                    <a:lnTo>
                      <a:pt x="26" y="54"/>
                    </a:lnTo>
                    <a:cubicBezTo>
                      <a:pt x="11" y="54"/>
                      <a:pt x="0" y="41"/>
                      <a:pt x="0" y="26"/>
                    </a:cubicBezTo>
                    <a:cubicBezTo>
                      <a:pt x="1" y="11"/>
                      <a:pt x="13" y="0"/>
                      <a:pt x="28" y="0"/>
                    </a:cubicBezTo>
                    <a:lnTo>
                      <a:pt x="135" y="4"/>
                    </a:lnTo>
                    <a:cubicBezTo>
                      <a:pt x="150" y="5"/>
                      <a:pt x="162" y="17"/>
                      <a:pt x="161" y="32"/>
                    </a:cubicBezTo>
                    <a:cubicBezTo>
                      <a:pt x="160" y="47"/>
                      <a:pt x="148" y="58"/>
                      <a:pt x="134" y="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409320" y="1279080"/>
                <a:ext cx="4932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20" extrusionOk="0">
                    <a:moveTo>
                      <a:pt x="26" y="120"/>
                    </a:moveTo>
                    <a:cubicBezTo>
                      <a:pt x="19" y="120"/>
                      <a:pt x="11" y="116"/>
                      <a:pt x="6" y="109"/>
                    </a:cubicBezTo>
                    <a:cubicBezTo>
                      <a:pt x="-3" y="98"/>
                      <a:pt x="-1" y="81"/>
                      <a:pt x="11" y="71"/>
                    </a:cubicBezTo>
                    <a:lnTo>
                      <a:pt x="93" y="6"/>
                    </a:lnTo>
                    <a:cubicBezTo>
                      <a:pt x="105" y="-3"/>
                      <a:pt x="122" y="-1"/>
                      <a:pt x="131" y="10"/>
                    </a:cubicBezTo>
                    <a:cubicBezTo>
                      <a:pt x="140" y="22"/>
                      <a:pt x="138" y="39"/>
                      <a:pt x="127" y="48"/>
                    </a:cubicBezTo>
                    <a:lnTo>
                      <a:pt x="43" y="114"/>
                    </a:lnTo>
                    <a:cubicBezTo>
                      <a:pt x="38" y="118"/>
                      <a:pt x="32" y="120"/>
                      <a:pt x="26" y="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463320" y="1185480"/>
                <a:ext cx="4032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15" extrusionOk="0">
                    <a:moveTo>
                      <a:pt x="27" y="115"/>
                    </a:moveTo>
                    <a:cubicBezTo>
                      <a:pt x="18" y="115"/>
                      <a:pt x="10" y="111"/>
                      <a:pt x="4" y="104"/>
                    </a:cubicBezTo>
                    <a:cubicBezTo>
                      <a:pt x="-4" y="92"/>
                      <a:pt x="-1" y="75"/>
                      <a:pt x="11" y="66"/>
                    </a:cubicBezTo>
                    <a:cubicBezTo>
                      <a:pt x="31" y="52"/>
                      <a:pt x="48" y="33"/>
                      <a:pt x="61" y="13"/>
                    </a:cubicBezTo>
                    <a:cubicBezTo>
                      <a:pt x="69" y="0"/>
                      <a:pt x="86" y="-4"/>
                      <a:pt x="99" y="4"/>
                    </a:cubicBezTo>
                    <a:cubicBezTo>
                      <a:pt x="111" y="12"/>
                      <a:pt x="115" y="28"/>
                      <a:pt x="107" y="41"/>
                    </a:cubicBezTo>
                    <a:cubicBezTo>
                      <a:pt x="91" y="68"/>
                      <a:pt x="68" y="92"/>
                      <a:pt x="42" y="110"/>
                    </a:cubicBezTo>
                    <a:cubicBezTo>
                      <a:pt x="37" y="114"/>
                      <a:pt x="32" y="115"/>
                      <a:pt x="27" y="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404280" y="1162800"/>
                <a:ext cx="38520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86" extrusionOk="0">
                    <a:moveTo>
                      <a:pt x="27" y="86"/>
                    </a:moveTo>
                    <a:cubicBezTo>
                      <a:pt x="21" y="86"/>
                      <a:pt x="14" y="84"/>
                      <a:pt x="9" y="79"/>
                    </a:cubicBezTo>
                    <a:cubicBezTo>
                      <a:pt x="-2" y="69"/>
                      <a:pt x="-3" y="52"/>
                      <a:pt x="8" y="41"/>
                    </a:cubicBezTo>
                    <a:cubicBezTo>
                      <a:pt x="25" y="22"/>
                      <a:pt x="46" y="8"/>
                      <a:pt x="71" y="1"/>
                    </a:cubicBezTo>
                    <a:cubicBezTo>
                      <a:pt x="86" y="-4"/>
                      <a:pt x="101" y="4"/>
                      <a:pt x="105" y="19"/>
                    </a:cubicBezTo>
                    <a:cubicBezTo>
                      <a:pt x="109" y="33"/>
                      <a:pt x="101" y="48"/>
                      <a:pt x="87" y="52"/>
                    </a:cubicBezTo>
                    <a:cubicBezTo>
                      <a:pt x="71" y="57"/>
                      <a:pt x="57" y="66"/>
                      <a:pt x="46" y="78"/>
                    </a:cubicBezTo>
                    <a:cubicBezTo>
                      <a:pt x="41" y="83"/>
                      <a:pt x="35" y="86"/>
                      <a:pt x="27" y="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-63000" y="1266480"/>
                <a:ext cx="35280" cy="493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137" extrusionOk="0">
                    <a:moveTo>
                      <a:pt x="28" y="137"/>
                    </a:moveTo>
                    <a:cubicBezTo>
                      <a:pt x="24" y="137"/>
                      <a:pt x="19" y="136"/>
                      <a:pt x="15" y="134"/>
                    </a:cubicBezTo>
                    <a:cubicBezTo>
                      <a:pt x="2" y="127"/>
                      <a:pt x="-3" y="111"/>
                      <a:pt x="4" y="97"/>
                    </a:cubicBezTo>
                    <a:lnTo>
                      <a:pt x="48" y="14"/>
                    </a:lnTo>
                    <a:cubicBezTo>
                      <a:pt x="55" y="1"/>
                      <a:pt x="71" y="-4"/>
                      <a:pt x="84" y="3"/>
                    </a:cubicBezTo>
                    <a:cubicBezTo>
                      <a:pt x="97" y="10"/>
                      <a:pt x="102" y="26"/>
                      <a:pt x="96" y="39"/>
                    </a:cubicBezTo>
                    <a:lnTo>
                      <a:pt x="52" y="122"/>
                    </a:lnTo>
                    <a:cubicBezTo>
                      <a:pt x="47" y="132"/>
                      <a:pt x="38" y="137"/>
                      <a:pt x="28" y="1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300" rIns="900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-48240" y="1109160"/>
                <a:ext cx="47160" cy="38520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07" extrusionOk="0">
                    <a:moveTo>
                      <a:pt x="27" y="107"/>
                    </a:moveTo>
                    <a:cubicBezTo>
                      <a:pt x="21" y="107"/>
                      <a:pt x="15" y="105"/>
                      <a:pt x="10" y="101"/>
                    </a:cubicBezTo>
                    <a:cubicBezTo>
                      <a:pt x="-1" y="92"/>
                      <a:pt x="-3" y="75"/>
                      <a:pt x="6" y="63"/>
                    </a:cubicBezTo>
                    <a:cubicBezTo>
                      <a:pt x="30" y="34"/>
                      <a:pt x="61" y="13"/>
                      <a:pt x="96" y="1"/>
                    </a:cubicBezTo>
                    <a:cubicBezTo>
                      <a:pt x="110" y="-4"/>
                      <a:pt x="125" y="4"/>
                      <a:pt x="130" y="18"/>
                    </a:cubicBezTo>
                    <a:cubicBezTo>
                      <a:pt x="135" y="32"/>
                      <a:pt x="127" y="48"/>
                      <a:pt x="113" y="52"/>
                    </a:cubicBezTo>
                    <a:cubicBezTo>
                      <a:pt x="88" y="61"/>
                      <a:pt x="65" y="77"/>
                      <a:pt x="48" y="97"/>
                    </a:cubicBezTo>
                    <a:cubicBezTo>
                      <a:pt x="43" y="104"/>
                      <a:pt x="35" y="107"/>
                      <a:pt x="27" y="1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55080" y="1073160"/>
                <a:ext cx="43920" cy="2196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1" extrusionOk="0">
                    <a:moveTo>
                      <a:pt x="27" y="61"/>
                    </a:moveTo>
                    <a:cubicBezTo>
                      <a:pt x="14" y="61"/>
                      <a:pt x="2" y="50"/>
                      <a:pt x="0" y="36"/>
                    </a:cubicBezTo>
                    <a:cubicBezTo>
                      <a:pt x="-1" y="22"/>
                      <a:pt x="10" y="8"/>
                      <a:pt x="25" y="7"/>
                    </a:cubicBezTo>
                    <a:lnTo>
                      <a:pt x="92" y="0"/>
                    </a:lnTo>
                    <a:cubicBezTo>
                      <a:pt x="107" y="-1"/>
                      <a:pt x="120" y="10"/>
                      <a:pt x="122" y="25"/>
                    </a:cubicBezTo>
                    <a:cubicBezTo>
                      <a:pt x="123" y="39"/>
                      <a:pt x="112" y="53"/>
                      <a:pt x="97" y="54"/>
                    </a:cubicBezTo>
                    <a:lnTo>
                      <a:pt x="30" y="61"/>
                    </a:lnTo>
                    <a:cubicBezTo>
                      <a:pt x="29" y="61"/>
                      <a:pt x="28" y="61"/>
                      <a:pt x="27" y="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8" name="Google Shape;418;p4"/>
            <p:cNvSpPr/>
            <p:nvPr/>
          </p:nvSpPr>
          <p:spPr>
            <a:xfrm>
              <a:off x="-864428" y="4603998"/>
              <a:ext cx="4992297" cy="1310824"/>
            </a:xfrm>
            <a:custGeom>
              <a:avLst/>
              <a:gdLst/>
              <a:ahLst/>
              <a:cxnLst/>
              <a:rect l="l" t="t" r="r" b="b"/>
              <a:pathLst>
                <a:path w="5827" h="1530" extrusionOk="0">
                  <a:moveTo>
                    <a:pt x="1718" y="295"/>
                  </a:moveTo>
                  <a:cubicBezTo>
                    <a:pt x="1888" y="419"/>
                    <a:pt x="2061" y="548"/>
                    <a:pt x="2264" y="602"/>
                  </a:cubicBezTo>
                  <a:cubicBezTo>
                    <a:pt x="2660" y="706"/>
                    <a:pt x="3062" y="505"/>
                    <a:pt x="3455" y="392"/>
                  </a:cubicBezTo>
                  <a:cubicBezTo>
                    <a:pt x="4007" y="233"/>
                    <a:pt x="4607" y="250"/>
                    <a:pt x="5149" y="438"/>
                  </a:cubicBezTo>
                  <a:cubicBezTo>
                    <a:pt x="5457" y="546"/>
                    <a:pt x="5780" y="753"/>
                    <a:pt x="5827" y="1076"/>
                  </a:cubicBezTo>
                  <a:cubicBezTo>
                    <a:pt x="3975" y="1497"/>
                    <a:pt x="2057" y="1627"/>
                    <a:pt x="165" y="1459"/>
                  </a:cubicBezTo>
                  <a:cubicBezTo>
                    <a:pt x="116" y="1455"/>
                    <a:pt x="63" y="1448"/>
                    <a:pt x="30" y="1412"/>
                  </a:cubicBezTo>
                  <a:cubicBezTo>
                    <a:pt x="-12" y="1367"/>
                    <a:pt x="-3" y="1296"/>
                    <a:pt x="10" y="1236"/>
                  </a:cubicBezTo>
                  <a:cubicBezTo>
                    <a:pt x="86" y="907"/>
                    <a:pt x="277" y="403"/>
                    <a:pt x="538" y="165"/>
                  </a:cubicBezTo>
                  <a:cubicBezTo>
                    <a:pt x="894" y="-160"/>
                    <a:pt x="1387" y="55"/>
                    <a:pt x="1718" y="2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9" name="Google Shape;419;p4"/>
            <p:cNvGrpSpPr/>
            <p:nvPr/>
          </p:nvGrpSpPr>
          <p:grpSpPr>
            <a:xfrm rot="8100000">
              <a:off x="8916586" y="3489401"/>
              <a:ext cx="448342" cy="1106744"/>
              <a:chOff x="-100800" y="-241920"/>
              <a:chExt cx="348840" cy="861120"/>
            </a:xfrm>
          </p:grpSpPr>
          <p:sp>
            <p:nvSpPr>
              <p:cNvPr id="420" name="Google Shape;420;p4"/>
              <p:cNvSpPr/>
              <p:nvPr/>
            </p:nvSpPr>
            <p:spPr>
              <a:xfrm>
                <a:off x="-100800" y="-183240"/>
                <a:ext cx="348840" cy="80244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2229" extrusionOk="0">
                    <a:moveTo>
                      <a:pt x="595" y="367"/>
                    </a:moveTo>
                    <a:cubicBezTo>
                      <a:pt x="537" y="453"/>
                      <a:pt x="465" y="528"/>
                      <a:pt x="401" y="609"/>
                    </a:cubicBezTo>
                    <a:cubicBezTo>
                      <a:pt x="268" y="776"/>
                      <a:pt x="169" y="971"/>
                      <a:pt x="110" y="1177"/>
                    </a:cubicBezTo>
                    <a:cubicBezTo>
                      <a:pt x="79" y="1288"/>
                      <a:pt x="-46" y="1675"/>
                      <a:pt x="18" y="1898"/>
                    </a:cubicBezTo>
                    <a:cubicBezTo>
                      <a:pt x="139" y="2309"/>
                      <a:pt x="375" y="2235"/>
                      <a:pt x="482" y="2203"/>
                    </a:cubicBezTo>
                    <a:cubicBezTo>
                      <a:pt x="590" y="2172"/>
                      <a:pt x="677" y="2090"/>
                      <a:pt x="741" y="1998"/>
                    </a:cubicBezTo>
                    <a:cubicBezTo>
                      <a:pt x="884" y="1793"/>
                      <a:pt x="930" y="1535"/>
                      <a:pt x="952" y="1286"/>
                    </a:cubicBezTo>
                    <a:cubicBezTo>
                      <a:pt x="987" y="895"/>
                      <a:pt x="974" y="498"/>
                      <a:pt x="884" y="117"/>
                    </a:cubicBezTo>
                    <a:cubicBezTo>
                      <a:pt x="876" y="85"/>
                      <a:pt x="868" y="53"/>
                      <a:pt x="847" y="29"/>
                    </a:cubicBezTo>
                    <a:cubicBezTo>
                      <a:pt x="770" y="-57"/>
                      <a:pt x="741" y="74"/>
                      <a:pt x="719" y="126"/>
                    </a:cubicBezTo>
                    <a:cubicBezTo>
                      <a:pt x="684" y="209"/>
                      <a:pt x="645" y="292"/>
                      <a:pt x="595" y="3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-12960" y="-241920"/>
                <a:ext cx="204840" cy="820800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280" extrusionOk="0">
                    <a:moveTo>
                      <a:pt x="23" y="2280"/>
                    </a:moveTo>
                    <a:cubicBezTo>
                      <a:pt x="23" y="2280"/>
                      <a:pt x="22" y="2280"/>
                      <a:pt x="21" y="2280"/>
                    </a:cubicBezTo>
                    <a:cubicBezTo>
                      <a:pt x="9" y="2279"/>
                      <a:pt x="-1" y="2268"/>
                      <a:pt x="0" y="2255"/>
                    </a:cubicBezTo>
                    <a:cubicBezTo>
                      <a:pt x="15" y="2069"/>
                      <a:pt x="83" y="1891"/>
                      <a:pt x="149" y="1720"/>
                    </a:cubicBezTo>
                    <a:cubicBezTo>
                      <a:pt x="167" y="1673"/>
                      <a:pt x="186" y="1624"/>
                      <a:pt x="203" y="1575"/>
                    </a:cubicBezTo>
                    <a:cubicBezTo>
                      <a:pt x="296" y="1317"/>
                      <a:pt x="358" y="1043"/>
                      <a:pt x="417" y="779"/>
                    </a:cubicBezTo>
                    <a:cubicBezTo>
                      <a:pt x="473" y="533"/>
                      <a:pt x="530" y="279"/>
                      <a:pt x="523" y="23"/>
                    </a:cubicBezTo>
                    <a:cubicBezTo>
                      <a:pt x="523" y="11"/>
                      <a:pt x="533" y="0"/>
                      <a:pt x="546" y="0"/>
                    </a:cubicBezTo>
                    <a:cubicBezTo>
                      <a:pt x="558" y="-1"/>
                      <a:pt x="569" y="10"/>
                      <a:pt x="569" y="22"/>
                    </a:cubicBezTo>
                    <a:cubicBezTo>
                      <a:pt x="576" y="284"/>
                      <a:pt x="518" y="541"/>
                      <a:pt x="462" y="789"/>
                    </a:cubicBezTo>
                    <a:cubicBezTo>
                      <a:pt x="402" y="1055"/>
                      <a:pt x="340" y="1329"/>
                      <a:pt x="246" y="1591"/>
                    </a:cubicBezTo>
                    <a:cubicBezTo>
                      <a:pt x="229" y="1640"/>
                      <a:pt x="210" y="1689"/>
                      <a:pt x="192" y="1736"/>
                    </a:cubicBezTo>
                    <a:cubicBezTo>
                      <a:pt x="127" y="1905"/>
                      <a:pt x="60" y="2079"/>
                      <a:pt x="46" y="2259"/>
                    </a:cubicBezTo>
                    <a:cubicBezTo>
                      <a:pt x="45" y="2271"/>
                      <a:pt x="35" y="2280"/>
                      <a:pt x="23" y="2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-68760" y="397080"/>
                <a:ext cx="171360" cy="14832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12" extrusionOk="0">
                    <a:moveTo>
                      <a:pt x="453" y="412"/>
                    </a:moveTo>
                    <a:cubicBezTo>
                      <a:pt x="444" y="412"/>
                      <a:pt x="435" y="406"/>
                      <a:pt x="432" y="397"/>
                    </a:cubicBezTo>
                    <a:lnTo>
                      <a:pt x="308" y="51"/>
                    </a:lnTo>
                    <a:cubicBezTo>
                      <a:pt x="255" y="68"/>
                      <a:pt x="207" y="101"/>
                      <a:pt x="160" y="134"/>
                    </a:cubicBezTo>
                    <a:lnTo>
                      <a:pt x="37" y="220"/>
                    </a:lnTo>
                    <a:cubicBezTo>
                      <a:pt x="26" y="228"/>
                      <a:pt x="12" y="225"/>
                      <a:pt x="5" y="215"/>
                    </a:cubicBezTo>
                    <a:cubicBezTo>
                      <a:pt x="-3" y="204"/>
                      <a:pt x="0" y="190"/>
                      <a:pt x="10" y="183"/>
                    </a:cubicBezTo>
                    <a:lnTo>
                      <a:pt x="134" y="96"/>
                    </a:lnTo>
                    <a:cubicBezTo>
                      <a:pt x="187" y="59"/>
                      <a:pt x="248" y="17"/>
                      <a:pt x="318" y="1"/>
                    </a:cubicBezTo>
                    <a:cubicBezTo>
                      <a:pt x="329" y="-2"/>
                      <a:pt x="340" y="5"/>
                      <a:pt x="344" y="16"/>
                    </a:cubicBezTo>
                    <a:lnTo>
                      <a:pt x="475" y="382"/>
                    </a:lnTo>
                    <a:cubicBezTo>
                      <a:pt x="479" y="394"/>
                      <a:pt x="473" y="407"/>
                      <a:pt x="461" y="411"/>
                    </a:cubicBezTo>
                    <a:cubicBezTo>
                      <a:pt x="459" y="412"/>
                      <a:pt x="456" y="412"/>
                      <a:pt x="453" y="4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-70560" y="321120"/>
                <a:ext cx="22284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505" extrusionOk="0">
                    <a:moveTo>
                      <a:pt x="597" y="505"/>
                    </a:moveTo>
                    <a:cubicBezTo>
                      <a:pt x="587" y="505"/>
                      <a:pt x="579" y="499"/>
                      <a:pt x="575" y="490"/>
                    </a:cubicBezTo>
                    <a:cubicBezTo>
                      <a:pt x="518" y="339"/>
                      <a:pt x="449" y="190"/>
                      <a:pt x="371" y="49"/>
                    </a:cubicBezTo>
                    <a:cubicBezTo>
                      <a:pt x="370" y="48"/>
                      <a:pt x="370" y="48"/>
                      <a:pt x="370" y="47"/>
                    </a:cubicBezTo>
                    <a:cubicBezTo>
                      <a:pt x="370" y="48"/>
                      <a:pt x="369" y="48"/>
                      <a:pt x="369" y="48"/>
                    </a:cubicBezTo>
                    <a:lnTo>
                      <a:pt x="35" y="255"/>
                    </a:lnTo>
                    <a:cubicBezTo>
                      <a:pt x="24" y="262"/>
                      <a:pt x="10" y="258"/>
                      <a:pt x="4" y="247"/>
                    </a:cubicBezTo>
                    <a:cubicBezTo>
                      <a:pt x="-3" y="237"/>
                      <a:pt x="0" y="223"/>
                      <a:pt x="11" y="216"/>
                    </a:cubicBezTo>
                    <a:lnTo>
                      <a:pt x="345" y="9"/>
                    </a:lnTo>
                    <a:cubicBezTo>
                      <a:pt x="351" y="5"/>
                      <a:pt x="365" y="-3"/>
                      <a:pt x="382" y="1"/>
                    </a:cubicBezTo>
                    <a:cubicBezTo>
                      <a:pt x="399" y="5"/>
                      <a:pt x="407" y="20"/>
                      <a:pt x="411" y="26"/>
                    </a:cubicBezTo>
                    <a:cubicBezTo>
                      <a:pt x="490" y="170"/>
                      <a:pt x="560" y="320"/>
                      <a:pt x="618" y="473"/>
                    </a:cubicBezTo>
                    <a:cubicBezTo>
                      <a:pt x="622" y="485"/>
                      <a:pt x="617" y="499"/>
                      <a:pt x="605" y="503"/>
                    </a:cubicBezTo>
                    <a:cubicBezTo>
                      <a:pt x="602" y="504"/>
                      <a:pt x="599" y="505"/>
                      <a:pt x="597" y="5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-51120" y="238680"/>
                <a:ext cx="240840" cy="17856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496" extrusionOk="0">
                    <a:moveTo>
                      <a:pt x="647" y="496"/>
                    </a:moveTo>
                    <a:cubicBezTo>
                      <a:pt x="638" y="496"/>
                      <a:pt x="630" y="492"/>
                      <a:pt x="626" y="484"/>
                    </a:cubicBezTo>
                    <a:cubicBezTo>
                      <a:pt x="551" y="339"/>
                      <a:pt x="471" y="194"/>
                      <a:pt x="390" y="52"/>
                    </a:cubicBezTo>
                    <a:cubicBezTo>
                      <a:pt x="269" y="106"/>
                      <a:pt x="150" y="167"/>
                      <a:pt x="34" y="231"/>
                    </a:cubicBezTo>
                    <a:cubicBezTo>
                      <a:pt x="23" y="237"/>
                      <a:pt x="9" y="233"/>
                      <a:pt x="3" y="222"/>
                    </a:cubicBezTo>
                    <a:cubicBezTo>
                      <a:pt x="-3" y="211"/>
                      <a:pt x="1" y="197"/>
                      <a:pt x="12" y="191"/>
                    </a:cubicBezTo>
                    <a:cubicBezTo>
                      <a:pt x="135" y="123"/>
                      <a:pt x="262" y="59"/>
                      <a:pt x="390" y="2"/>
                    </a:cubicBezTo>
                    <a:cubicBezTo>
                      <a:pt x="401" y="-3"/>
                      <a:pt x="414" y="1"/>
                      <a:pt x="420" y="11"/>
                    </a:cubicBezTo>
                    <a:cubicBezTo>
                      <a:pt x="504" y="159"/>
                      <a:pt x="588" y="311"/>
                      <a:pt x="667" y="463"/>
                    </a:cubicBezTo>
                    <a:cubicBezTo>
                      <a:pt x="673" y="474"/>
                      <a:pt x="668" y="488"/>
                      <a:pt x="657" y="494"/>
                    </a:cubicBezTo>
                    <a:cubicBezTo>
                      <a:pt x="654" y="496"/>
                      <a:pt x="650" y="496"/>
                      <a:pt x="647" y="4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-23400" y="167760"/>
                <a:ext cx="227160" cy="14616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06" extrusionOk="0">
                    <a:moveTo>
                      <a:pt x="609" y="406"/>
                    </a:moveTo>
                    <a:cubicBezTo>
                      <a:pt x="602" y="406"/>
                      <a:pt x="594" y="402"/>
                      <a:pt x="590" y="395"/>
                    </a:cubicBezTo>
                    <a:lnTo>
                      <a:pt x="362" y="49"/>
                    </a:lnTo>
                    <a:lnTo>
                      <a:pt x="32" y="194"/>
                    </a:lnTo>
                    <a:cubicBezTo>
                      <a:pt x="20" y="200"/>
                      <a:pt x="7" y="194"/>
                      <a:pt x="2" y="183"/>
                    </a:cubicBezTo>
                    <a:cubicBezTo>
                      <a:pt x="-3" y="171"/>
                      <a:pt x="2" y="158"/>
                      <a:pt x="14" y="153"/>
                    </a:cubicBezTo>
                    <a:lnTo>
                      <a:pt x="350" y="4"/>
                    </a:lnTo>
                    <a:cubicBezTo>
                      <a:pt x="354" y="2"/>
                      <a:pt x="366" y="-3"/>
                      <a:pt x="378" y="2"/>
                    </a:cubicBezTo>
                    <a:cubicBezTo>
                      <a:pt x="388" y="6"/>
                      <a:pt x="393" y="14"/>
                      <a:pt x="395" y="17"/>
                    </a:cubicBezTo>
                    <a:lnTo>
                      <a:pt x="628" y="370"/>
                    </a:lnTo>
                    <a:cubicBezTo>
                      <a:pt x="635" y="381"/>
                      <a:pt x="632" y="395"/>
                      <a:pt x="622" y="402"/>
                    </a:cubicBezTo>
                    <a:cubicBezTo>
                      <a:pt x="618" y="404"/>
                      <a:pt x="613" y="406"/>
                      <a:pt x="609" y="4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27360" y="92880"/>
                <a:ext cx="19116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52" extrusionOk="0">
                    <a:moveTo>
                      <a:pt x="509" y="352"/>
                    </a:moveTo>
                    <a:cubicBezTo>
                      <a:pt x="502" y="352"/>
                      <a:pt x="495" y="349"/>
                      <a:pt x="491" y="343"/>
                    </a:cubicBezTo>
                    <a:cubicBezTo>
                      <a:pt x="415" y="252"/>
                      <a:pt x="345" y="154"/>
                      <a:pt x="281" y="54"/>
                    </a:cubicBezTo>
                    <a:lnTo>
                      <a:pt x="35" y="196"/>
                    </a:lnTo>
                    <a:cubicBezTo>
                      <a:pt x="24" y="202"/>
                      <a:pt x="10" y="198"/>
                      <a:pt x="3" y="187"/>
                    </a:cubicBezTo>
                    <a:cubicBezTo>
                      <a:pt x="-3" y="176"/>
                      <a:pt x="1" y="162"/>
                      <a:pt x="12" y="156"/>
                    </a:cubicBezTo>
                    <a:lnTo>
                      <a:pt x="278" y="3"/>
                    </a:lnTo>
                    <a:cubicBezTo>
                      <a:pt x="288" y="-3"/>
                      <a:pt x="302" y="0"/>
                      <a:pt x="309" y="11"/>
                    </a:cubicBezTo>
                    <a:cubicBezTo>
                      <a:pt x="374" y="116"/>
                      <a:pt x="447" y="218"/>
                      <a:pt x="526" y="314"/>
                    </a:cubicBezTo>
                    <a:cubicBezTo>
                      <a:pt x="534" y="324"/>
                      <a:pt x="533" y="338"/>
                      <a:pt x="523" y="346"/>
                    </a:cubicBezTo>
                    <a:cubicBezTo>
                      <a:pt x="519" y="350"/>
                      <a:pt x="514" y="352"/>
                      <a:pt x="509" y="3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44640" y="14040"/>
                <a:ext cx="168480" cy="9792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72" extrusionOk="0">
                    <a:moveTo>
                      <a:pt x="445" y="272"/>
                    </a:moveTo>
                    <a:cubicBezTo>
                      <a:pt x="438" y="272"/>
                      <a:pt x="430" y="268"/>
                      <a:pt x="426" y="261"/>
                    </a:cubicBezTo>
                    <a:cubicBezTo>
                      <a:pt x="382" y="190"/>
                      <a:pt x="334" y="120"/>
                      <a:pt x="284" y="53"/>
                    </a:cubicBezTo>
                    <a:lnTo>
                      <a:pt x="36" y="209"/>
                    </a:lnTo>
                    <a:cubicBezTo>
                      <a:pt x="25" y="216"/>
                      <a:pt x="11" y="213"/>
                      <a:pt x="4" y="202"/>
                    </a:cubicBezTo>
                    <a:cubicBezTo>
                      <a:pt x="-2" y="191"/>
                      <a:pt x="1" y="177"/>
                      <a:pt x="11" y="170"/>
                    </a:cubicBezTo>
                    <a:lnTo>
                      <a:pt x="277" y="3"/>
                    </a:lnTo>
                    <a:cubicBezTo>
                      <a:pt x="287" y="-3"/>
                      <a:pt x="301" y="-1"/>
                      <a:pt x="308" y="8"/>
                    </a:cubicBezTo>
                    <a:cubicBezTo>
                      <a:pt x="363" y="82"/>
                      <a:pt x="416" y="159"/>
                      <a:pt x="465" y="237"/>
                    </a:cubicBezTo>
                    <a:cubicBezTo>
                      <a:pt x="471" y="248"/>
                      <a:pt x="468" y="262"/>
                      <a:pt x="457" y="268"/>
                    </a:cubicBezTo>
                    <a:cubicBezTo>
                      <a:pt x="454" y="271"/>
                      <a:pt x="449" y="272"/>
                      <a:pt x="445" y="2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108720" y="-95400"/>
                <a:ext cx="109080" cy="98280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73" extrusionOk="0">
                    <a:moveTo>
                      <a:pt x="280" y="273"/>
                    </a:moveTo>
                    <a:cubicBezTo>
                      <a:pt x="271" y="273"/>
                      <a:pt x="263" y="268"/>
                      <a:pt x="259" y="259"/>
                    </a:cubicBezTo>
                    <a:cubicBezTo>
                      <a:pt x="231" y="190"/>
                      <a:pt x="201" y="121"/>
                      <a:pt x="171" y="53"/>
                    </a:cubicBezTo>
                    <a:cubicBezTo>
                      <a:pt x="126" y="93"/>
                      <a:pt x="82" y="136"/>
                      <a:pt x="40" y="180"/>
                    </a:cubicBezTo>
                    <a:cubicBezTo>
                      <a:pt x="31" y="189"/>
                      <a:pt x="17" y="189"/>
                      <a:pt x="8" y="180"/>
                    </a:cubicBezTo>
                    <a:cubicBezTo>
                      <a:pt x="-1" y="172"/>
                      <a:pt x="-2" y="157"/>
                      <a:pt x="7" y="148"/>
                    </a:cubicBezTo>
                    <a:cubicBezTo>
                      <a:pt x="52" y="101"/>
                      <a:pt x="98" y="56"/>
                      <a:pt x="146" y="13"/>
                    </a:cubicBezTo>
                    <a:cubicBezTo>
                      <a:pt x="151" y="9"/>
                      <a:pt x="164" y="-2"/>
                      <a:pt x="181" y="1"/>
                    </a:cubicBezTo>
                    <a:cubicBezTo>
                      <a:pt x="199" y="5"/>
                      <a:pt x="206" y="21"/>
                      <a:pt x="209" y="27"/>
                    </a:cubicBezTo>
                    <a:cubicBezTo>
                      <a:pt x="241" y="98"/>
                      <a:pt x="272" y="170"/>
                      <a:pt x="302" y="242"/>
                    </a:cubicBezTo>
                    <a:cubicBezTo>
                      <a:pt x="306" y="253"/>
                      <a:pt x="301" y="267"/>
                      <a:pt x="289" y="271"/>
                    </a:cubicBezTo>
                    <a:cubicBezTo>
                      <a:pt x="286" y="273"/>
                      <a:pt x="283" y="273"/>
                      <a:pt x="280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9" name="Google Shape;429;p4"/>
            <p:cNvGrpSpPr/>
            <p:nvPr/>
          </p:nvGrpSpPr>
          <p:grpSpPr>
            <a:xfrm rot="5031847">
              <a:off x="8173752" y="4276724"/>
              <a:ext cx="1168337" cy="816830"/>
              <a:chOff x="672840" y="176040"/>
              <a:chExt cx="668880" cy="467640"/>
            </a:xfrm>
          </p:grpSpPr>
          <p:sp>
            <p:nvSpPr>
              <p:cNvPr id="430" name="Google Shape;430;p4"/>
              <p:cNvSpPr/>
              <p:nvPr/>
            </p:nvSpPr>
            <p:spPr>
              <a:xfrm>
                <a:off x="672840" y="176040"/>
                <a:ext cx="610560" cy="46764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299" extrusionOk="0">
                    <a:moveTo>
                      <a:pt x="676" y="610"/>
                    </a:moveTo>
                    <a:cubicBezTo>
                      <a:pt x="710" y="669"/>
                      <a:pt x="529" y="640"/>
                      <a:pt x="507" y="632"/>
                    </a:cubicBezTo>
                    <a:cubicBezTo>
                      <a:pt x="467" y="618"/>
                      <a:pt x="430" y="594"/>
                      <a:pt x="400" y="564"/>
                    </a:cubicBezTo>
                    <a:cubicBezTo>
                      <a:pt x="413" y="534"/>
                      <a:pt x="433" y="507"/>
                      <a:pt x="458" y="485"/>
                    </a:cubicBezTo>
                    <a:cubicBezTo>
                      <a:pt x="463" y="480"/>
                      <a:pt x="509" y="502"/>
                      <a:pt x="515" y="505"/>
                    </a:cubicBezTo>
                    <a:cubicBezTo>
                      <a:pt x="535" y="513"/>
                      <a:pt x="555" y="522"/>
                      <a:pt x="574" y="533"/>
                    </a:cubicBezTo>
                    <a:cubicBezTo>
                      <a:pt x="604" y="550"/>
                      <a:pt x="659" y="578"/>
                      <a:pt x="676" y="610"/>
                    </a:cubicBezTo>
                    <a:moveTo>
                      <a:pt x="948" y="306"/>
                    </a:moveTo>
                    <a:cubicBezTo>
                      <a:pt x="956" y="304"/>
                      <a:pt x="964" y="305"/>
                      <a:pt x="971" y="307"/>
                    </a:cubicBezTo>
                    <a:cubicBezTo>
                      <a:pt x="1076" y="326"/>
                      <a:pt x="1167" y="394"/>
                      <a:pt x="1233" y="478"/>
                    </a:cubicBezTo>
                    <a:cubicBezTo>
                      <a:pt x="1290" y="552"/>
                      <a:pt x="1169" y="562"/>
                      <a:pt x="1120" y="553"/>
                    </a:cubicBezTo>
                    <a:cubicBezTo>
                      <a:pt x="1066" y="543"/>
                      <a:pt x="1022" y="504"/>
                      <a:pt x="983" y="465"/>
                    </a:cubicBezTo>
                    <a:cubicBezTo>
                      <a:pt x="953" y="434"/>
                      <a:pt x="922" y="399"/>
                      <a:pt x="920" y="356"/>
                    </a:cubicBezTo>
                    <a:cubicBezTo>
                      <a:pt x="919" y="335"/>
                      <a:pt x="928" y="311"/>
                      <a:pt x="948" y="306"/>
                    </a:cubicBezTo>
                    <a:moveTo>
                      <a:pt x="1221" y="302"/>
                    </a:moveTo>
                    <a:cubicBezTo>
                      <a:pt x="1235" y="293"/>
                      <a:pt x="1248" y="285"/>
                      <a:pt x="1263" y="280"/>
                    </a:cubicBezTo>
                    <a:cubicBezTo>
                      <a:pt x="1278" y="275"/>
                      <a:pt x="1295" y="274"/>
                      <a:pt x="1310" y="280"/>
                    </a:cubicBezTo>
                    <a:cubicBezTo>
                      <a:pt x="1324" y="286"/>
                      <a:pt x="1337" y="299"/>
                      <a:pt x="1337" y="315"/>
                    </a:cubicBezTo>
                    <a:cubicBezTo>
                      <a:pt x="1338" y="324"/>
                      <a:pt x="1335" y="332"/>
                      <a:pt x="1333" y="340"/>
                    </a:cubicBezTo>
                    <a:cubicBezTo>
                      <a:pt x="1326" y="360"/>
                      <a:pt x="1320" y="380"/>
                      <a:pt x="1309" y="398"/>
                    </a:cubicBezTo>
                    <a:cubicBezTo>
                      <a:pt x="1302" y="409"/>
                      <a:pt x="1287" y="430"/>
                      <a:pt x="1273" y="433"/>
                    </a:cubicBezTo>
                    <a:cubicBezTo>
                      <a:pt x="1258" y="436"/>
                      <a:pt x="1255" y="423"/>
                      <a:pt x="1248" y="410"/>
                    </a:cubicBezTo>
                    <a:cubicBezTo>
                      <a:pt x="1231" y="380"/>
                      <a:pt x="1220" y="347"/>
                      <a:pt x="1215" y="313"/>
                    </a:cubicBezTo>
                    <a:cubicBezTo>
                      <a:pt x="1215" y="311"/>
                      <a:pt x="1214" y="310"/>
                      <a:pt x="1215" y="308"/>
                    </a:cubicBezTo>
                    <a:cubicBezTo>
                      <a:pt x="1216" y="305"/>
                      <a:pt x="1219" y="303"/>
                      <a:pt x="1221" y="302"/>
                    </a:cubicBezTo>
                    <a:moveTo>
                      <a:pt x="934" y="917"/>
                    </a:moveTo>
                    <a:cubicBezTo>
                      <a:pt x="910" y="914"/>
                      <a:pt x="887" y="903"/>
                      <a:pt x="870" y="885"/>
                    </a:cubicBezTo>
                    <a:cubicBezTo>
                      <a:pt x="877" y="875"/>
                      <a:pt x="916" y="832"/>
                      <a:pt x="930" y="839"/>
                    </a:cubicBezTo>
                    <a:cubicBezTo>
                      <a:pt x="939" y="844"/>
                      <a:pt x="930" y="916"/>
                      <a:pt x="934" y="917"/>
                    </a:cubicBezTo>
                    <a:moveTo>
                      <a:pt x="1107" y="819"/>
                    </a:moveTo>
                    <a:cubicBezTo>
                      <a:pt x="1119" y="823"/>
                      <a:pt x="1130" y="831"/>
                      <a:pt x="1138" y="842"/>
                    </a:cubicBezTo>
                    <a:cubicBezTo>
                      <a:pt x="1199" y="928"/>
                      <a:pt x="1185" y="1058"/>
                      <a:pt x="1108" y="1130"/>
                    </a:cubicBezTo>
                    <a:cubicBezTo>
                      <a:pt x="1103" y="1135"/>
                      <a:pt x="1097" y="1140"/>
                      <a:pt x="1090" y="1141"/>
                    </a:cubicBezTo>
                    <a:cubicBezTo>
                      <a:pt x="1086" y="1142"/>
                      <a:pt x="1081" y="1142"/>
                      <a:pt x="1077" y="1141"/>
                    </a:cubicBezTo>
                    <a:cubicBezTo>
                      <a:pt x="1047" y="1135"/>
                      <a:pt x="1023" y="1111"/>
                      <a:pt x="1017" y="1081"/>
                    </a:cubicBezTo>
                    <a:cubicBezTo>
                      <a:pt x="1009" y="1045"/>
                      <a:pt x="1008" y="983"/>
                      <a:pt x="1017" y="948"/>
                    </a:cubicBezTo>
                    <a:cubicBezTo>
                      <a:pt x="1024" y="910"/>
                      <a:pt x="1039" y="874"/>
                      <a:pt x="1061" y="842"/>
                    </a:cubicBezTo>
                    <a:cubicBezTo>
                      <a:pt x="1071" y="827"/>
                      <a:pt x="1083" y="813"/>
                      <a:pt x="1107" y="819"/>
                    </a:cubicBezTo>
                    <a:moveTo>
                      <a:pt x="344" y="944"/>
                    </a:moveTo>
                    <a:cubicBezTo>
                      <a:pt x="304" y="949"/>
                      <a:pt x="261" y="929"/>
                      <a:pt x="242" y="893"/>
                    </a:cubicBezTo>
                    <a:cubicBezTo>
                      <a:pt x="241" y="891"/>
                      <a:pt x="240" y="888"/>
                      <a:pt x="241" y="885"/>
                    </a:cubicBezTo>
                    <a:cubicBezTo>
                      <a:pt x="242" y="882"/>
                      <a:pt x="245" y="881"/>
                      <a:pt x="248" y="879"/>
                    </a:cubicBezTo>
                    <a:cubicBezTo>
                      <a:pt x="279" y="868"/>
                      <a:pt x="313" y="861"/>
                      <a:pt x="346" y="860"/>
                    </a:cubicBezTo>
                    <a:cubicBezTo>
                      <a:pt x="368" y="859"/>
                      <a:pt x="390" y="861"/>
                      <a:pt x="412" y="860"/>
                    </a:cubicBezTo>
                    <a:cubicBezTo>
                      <a:pt x="432" y="859"/>
                      <a:pt x="445" y="851"/>
                      <a:pt x="434" y="873"/>
                    </a:cubicBezTo>
                    <a:cubicBezTo>
                      <a:pt x="417" y="908"/>
                      <a:pt x="384" y="938"/>
                      <a:pt x="344" y="944"/>
                    </a:cubicBezTo>
                    <a:moveTo>
                      <a:pt x="640" y="475"/>
                    </a:moveTo>
                    <a:cubicBezTo>
                      <a:pt x="545" y="479"/>
                      <a:pt x="464" y="420"/>
                      <a:pt x="390" y="363"/>
                    </a:cubicBezTo>
                    <a:cubicBezTo>
                      <a:pt x="261" y="497"/>
                      <a:pt x="136" y="634"/>
                      <a:pt x="14" y="774"/>
                    </a:cubicBezTo>
                    <a:cubicBezTo>
                      <a:pt x="7" y="782"/>
                      <a:pt x="-1" y="791"/>
                      <a:pt x="0" y="802"/>
                    </a:cubicBezTo>
                    <a:cubicBezTo>
                      <a:pt x="0" y="811"/>
                      <a:pt x="6" y="818"/>
                      <a:pt x="12" y="825"/>
                    </a:cubicBezTo>
                    <a:cubicBezTo>
                      <a:pt x="89" y="918"/>
                      <a:pt x="178" y="1000"/>
                      <a:pt x="277" y="1070"/>
                    </a:cubicBezTo>
                    <a:cubicBezTo>
                      <a:pt x="310" y="1043"/>
                      <a:pt x="356" y="1012"/>
                      <a:pt x="398" y="986"/>
                    </a:cubicBezTo>
                    <a:cubicBezTo>
                      <a:pt x="442" y="960"/>
                      <a:pt x="498" y="990"/>
                      <a:pt x="500" y="1041"/>
                    </a:cubicBezTo>
                    <a:cubicBezTo>
                      <a:pt x="502" y="1094"/>
                      <a:pt x="502" y="1142"/>
                      <a:pt x="471" y="1193"/>
                    </a:cubicBezTo>
                    <a:cubicBezTo>
                      <a:pt x="545" y="1236"/>
                      <a:pt x="626" y="1266"/>
                      <a:pt x="710" y="1282"/>
                    </a:cubicBezTo>
                    <a:cubicBezTo>
                      <a:pt x="721" y="1285"/>
                      <a:pt x="733" y="1286"/>
                      <a:pt x="743" y="1282"/>
                    </a:cubicBezTo>
                    <a:cubicBezTo>
                      <a:pt x="753" y="1278"/>
                      <a:pt x="759" y="1269"/>
                      <a:pt x="765" y="1261"/>
                    </a:cubicBezTo>
                    <a:cubicBezTo>
                      <a:pt x="796" y="1217"/>
                      <a:pt x="827" y="1173"/>
                      <a:pt x="859" y="1129"/>
                    </a:cubicBezTo>
                    <a:lnTo>
                      <a:pt x="847" y="1299"/>
                    </a:lnTo>
                    <a:cubicBezTo>
                      <a:pt x="974" y="1287"/>
                      <a:pt x="1100" y="1259"/>
                      <a:pt x="1220" y="1216"/>
                    </a:cubicBezTo>
                    <a:cubicBezTo>
                      <a:pt x="1236" y="1210"/>
                      <a:pt x="1253" y="1203"/>
                      <a:pt x="1265" y="1190"/>
                    </a:cubicBezTo>
                    <a:cubicBezTo>
                      <a:pt x="1274" y="1180"/>
                      <a:pt x="1280" y="1168"/>
                      <a:pt x="1284" y="1156"/>
                    </a:cubicBezTo>
                    <a:cubicBezTo>
                      <a:pt x="1329" y="1040"/>
                      <a:pt x="1340" y="912"/>
                      <a:pt x="1316" y="790"/>
                    </a:cubicBezTo>
                    <a:cubicBezTo>
                      <a:pt x="1373" y="828"/>
                      <a:pt x="1391" y="902"/>
                      <a:pt x="1403" y="969"/>
                    </a:cubicBezTo>
                    <a:cubicBezTo>
                      <a:pt x="1416" y="1035"/>
                      <a:pt x="1428" y="1101"/>
                      <a:pt x="1441" y="1166"/>
                    </a:cubicBezTo>
                    <a:cubicBezTo>
                      <a:pt x="1558" y="1112"/>
                      <a:pt x="1648" y="1004"/>
                      <a:pt x="1680" y="880"/>
                    </a:cubicBezTo>
                    <a:cubicBezTo>
                      <a:pt x="1702" y="791"/>
                      <a:pt x="1704" y="692"/>
                      <a:pt x="1662" y="611"/>
                    </a:cubicBezTo>
                    <a:cubicBezTo>
                      <a:pt x="1594" y="480"/>
                      <a:pt x="1476" y="477"/>
                      <a:pt x="1478" y="484"/>
                    </a:cubicBezTo>
                    <a:cubicBezTo>
                      <a:pt x="1454" y="431"/>
                      <a:pt x="1478" y="369"/>
                      <a:pt x="1467" y="312"/>
                    </a:cubicBezTo>
                    <a:cubicBezTo>
                      <a:pt x="1453" y="236"/>
                      <a:pt x="1380" y="184"/>
                      <a:pt x="1318" y="142"/>
                    </a:cubicBezTo>
                    <a:cubicBezTo>
                      <a:pt x="1271" y="109"/>
                      <a:pt x="1222" y="78"/>
                      <a:pt x="1173" y="49"/>
                    </a:cubicBezTo>
                    <a:cubicBezTo>
                      <a:pt x="1137" y="28"/>
                      <a:pt x="1100" y="9"/>
                      <a:pt x="1059" y="2"/>
                    </a:cubicBezTo>
                    <a:cubicBezTo>
                      <a:pt x="1017" y="-5"/>
                      <a:pt x="969" y="4"/>
                      <a:pt x="940" y="36"/>
                    </a:cubicBezTo>
                    <a:cubicBezTo>
                      <a:pt x="1017" y="97"/>
                      <a:pt x="1078" y="180"/>
                      <a:pt x="1114" y="272"/>
                    </a:cubicBezTo>
                    <a:cubicBezTo>
                      <a:pt x="1027" y="196"/>
                      <a:pt x="937" y="125"/>
                      <a:pt x="843" y="59"/>
                    </a:cubicBezTo>
                    <a:cubicBezTo>
                      <a:pt x="832" y="52"/>
                      <a:pt x="821" y="44"/>
                      <a:pt x="809" y="44"/>
                    </a:cubicBezTo>
                    <a:cubicBezTo>
                      <a:pt x="796" y="43"/>
                      <a:pt x="784" y="51"/>
                      <a:pt x="773" y="57"/>
                    </a:cubicBezTo>
                    <a:cubicBezTo>
                      <a:pt x="701" y="102"/>
                      <a:pt x="629" y="147"/>
                      <a:pt x="558" y="192"/>
                    </a:cubicBezTo>
                    <a:cubicBezTo>
                      <a:pt x="586" y="238"/>
                      <a:pt x="637" y="264"/>
                      <a:pt x="676" y="301"/>
                    </a:cubicBezTo>
                    <a:cubicBezTo>
                      <a:pt x="719" y="343"/>
                      <a:pt x="746" y="419"/>
                      <a:pt x="691" y="458"/>
                    </a:cubicBezTo>
                    <a:cubicBezTo>
                      <a:pt x="677" y="469"/>
                      <a:pt x="659" y="474"/>
                      <a:pt x="640" y="47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693000" y="218160"/>
                <a:ext cx="648720" cy="25452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707" extrusionOk="0">
                    <a:moveTo>
                      <a:pt x="19" y="707"/>
                    </a:moveTo>
                    <a:cubicBezTo>
                      <a:pt x="9" y="707"/>
                      <a:pt x="1" y="700"/>
                      <a:pt x="0" y="690"/>
                    </a:cubicBezTo>
                    <a:cubicBezTo>
                      <a:pt x="-1" y="680"/>
                      <a:pt x="7" y="671"/>
                      <a:pt x="17" y="670"/>
                    </a:cubicBezTo>
                    <a:cubicBezTo>
                      <a:pt x="269" y="647"/>
                      <a:pt x="522" y="613"/>
                      <a:pt x="770" y="568"/>
                    </a:cubicBezTo>
                    <a:cubicBezTo>
                      <a:pt x="975" y="531"/>
                      <a:pt x="1210" y="481"/>
                      <a:pt x="1400" y="354"/>
                    </a:cubicBezTo>
                    <a:cubicBezTo>
                      <a:pt x="1454" y="318"/>
                      <a:pt x="1509" y="273"/>
                      <a:pt x="1576" y="210"/>
                    </a:cubicBezTo>
                    <a:cubicBezTo>
                      <a:pt x="1643" y="146"/>
                      <a:pt x="1708" y="78"/>
                      <a:pt x="1769" y="7"/>
                    </a:cubicBezTo>
                    <a:cubicBezTo>
                      <a:pt x="1776" y="-1"/>
                      <a:pt x="1787" y="-2"/>
                      <a:pt x="1795" y="5"/>
                    </a:cubicBezTo>
                    <a:cubicBezTo>
                      <a:pt x="1803" y="12"/>
                      <a:pt x="1804" y="24"/>
                      <a:pt x="1797" y="31"/>
                    </a:cubicBezTo>
                    <a:cubicBezTo>
                      <a:pt x="1736" y="103"/>
                      <a:pt x="1670" y="172"/>
                      <a:pt x="1601" y="237"/>
                    </a:cubicBezTo>
                    <a:cubicBezTo>
                      <a:pt x="1533" y="302"/>
                      <a:pt x="1477" y="348"/>
                      <a:pt x="1421" y="385"/>
                    </a:cubicBezTo>
                    <a:cubicBezTo>
                      <a:pt x="1225" y="516"/>
                      <a:pt x="986" y="567"/>
                      <a:pt x="777" y="605"/>
                    </a:cubicBezTo>
                    <a:cubicBezTo>
                      <a:pt x="527" y="650"/>
                      <a:pt x="273" y="684"/>
                      <a:pt x="21" y="707"/>
                    </a:cubicBezTo>
                    <a:cubicBezTo>
                      <a:pt x="20" y="707"/>
                      <a:pt x="19" y="707"/>
                      <a:pt x="19" y="7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912240" y="475200"/>
                <a:ext cx="25200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0" h="166" extrusionOk="0">
                    <a:moveTo>
                      <a:pt x="18" y="166"/>
                    </a:moveTo>
                    <a:cubicBezTo>
                      <a:pt x="15" y="166"/>
                      <a:pt x="12" y="166"/>
                      <a:pt x="10" y="164"/>
                    </a:cubicBezTo>
                    <a:cubicBezTo>
                      <a:pt x="1" y="159"/>
                      <a:pt x="-3" y="148"/>
                      <a:pt x="2" y="139"/>
                    </a:cubicBezTo>
                    <a:cubicBezTo>
                      <a:pt x="22" y="102"/>
                      <a:pt x="32" y="60"/>
                      <a:pt x="33" y="18"/>
                    </a:cubicBezTo>
                    <a:cubicBezTo>
                      <a:pt x="33" y="8"/>
                      <a:pt x="41" y="0"/>
                      <a:pt x="52" y="0"/>
                    </a:cubicBezTo>
                    <a:lnTo>
                      <a:pt x="52" y="0"/>
                    </a:lnTo>
                    <a:cubicBezTo>
                      <a:pt x="62" y="0"/>
                      <a:pt x="70" y="8"/>
                      <a:pt x="70" y="19"/>
                    </a:cubicBezTo>
                    <a:cubicBezTo>
                      <a:pt x="70" y="67"/>
                      <a:pt x="58" y="114"/>
                      <a:pt x="35" y="157"/>
                    </a:cubicBezTo>
                    <a:cubicBezTo>
                      <a:pt x="32" y="163"/>
                      <a:pt x="25" y="166"/>
                      <a:pt x="18" y="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4750" rIns="90000" bIns="14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885600" y="435600"/>
                <a:ext cx="19440" cy="7524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09" extrusionOk="0">
                    <a:moveTo>
                      <a:pt x="21" y="209"/>
                    </a:moveTo>
                    <a:cubicBezTo>
                      <a:pt x="19" y="209"/>
                      <a:pt x="17" y="209"/>
                      <a:pt x="15" y="208"/>
                    </a:cubicBezTo>
                    <a:cubicBezTo>
                      <a:pt x="5" y="204"/>
                      <a:pt x="0" y="194"/>
                      <a:pt x="4" y="184"/>
                    </a:cubicBezTo>
                    <a:cubicBezTo>
                      <a:pt x="22" y="133"/>
                      <a:pt x="21" y="76"/>
                      <a:pt x="1" y="26"/>
                    </a:cubicBezTo>
                    <a:cubicBezTo>
                      <a:pt x="-3" y="16"/>
                      <a:pt x="2" y="6"/>
                      <a:pt x="11" y="2"/>
                    </a:cubicBezTo>
                    <a:cubicBezTo>
                      <a:pt x="21" y="-2"/>
                      <a:pt x="32" y="2"/>
                      <a:pt x="36" y="12"/>
                    </a:cubicBezTo>
                    <a:cubicBezTo>
                      <a:pt x="59" y="70"/>
                      <a:pt x="60" y="138"/>
                      <a:pt x="39" y="197"/>
                    </a:cubicBezTo>
                    <a:cubicBezTo>
                      <a:pt x="36" y="204"/>
                      <a:pt x="29" y="209"/>
                      <a:pt x="21" y="2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0225" rIns="90000" bIns="30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979920" y="381600"/>
                <a:ext cx="4284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09" extrusionOk="0">
                    <a:moveTo>
                      <a:pt x="100" y="109"/>
                    </a:moveTo>
                    <a:cubicBezTo>
                      <a:pt x="94" y="109"/>
                      <a:pt x="88" y="106"/>
                      <a:pt x="84" y="101"/>
                    </a:cubicBezTo>
                    <a:cubicBezTo>
                      <a:pt x="66" y="73"/>
                      <a:pt x="40" y="50"/>
                      <a:pt x="10" y="35"/>
                    </a:cubicBezTo>
                    <a:cubicBezTo>
                      <a:pt x="1" y="31"/>
                      <a:pt x="-3" y="19"/>
                      <a:pt x="2" y="10"/>
                    </a:cubicBezTo>
                    <a:cubicBezTo>
                      <a:pt x="6" y="1"/>
                      <a:pt x="17" y="-3"/>
                      <a:pt x="27" y="2"/>
                    </a:cubicBezTo>
                    <a:cubicBezTo>
                      <a:pt x="63" y="20"/>
                      <a:pt x="93" y="47"/>
                      <a:pt x="116" y="80"/>
                    </a:cubicBezTo>
                    <a:cubicBezTo>
                      <a:pt x="121" y="88"/>
                      <a:pt x="119" y="100"/>
                      <a:pt x="110" y="106"/>
                    </a:cubicBezTo>
                    <a:cubicBezTo>
                      <a:pt x="107" y="108"/>
                      <a:pt x="104" y="109"/>
                      <a:pt x="100" y="1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964080" y="342360"/>
                <a:ext cx="48600" cy="3492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97" extrusionOk="0">
                    <a:moveTo>
                      <a:pt x="116" y="97"/>
                    </a:moveTo>
                    <a:cubicBezTo>
                      <a:pt x="113" y="97"/>
                      <a:pt x="110" y="96"/>
                      <a:pt x="106" y="94"/>
                    </a:cubicBezTo>
                    <a:lnTo>
                      <a:pt x="8" y="34"/>
                    </a:lnTo>
                    <a:cubicBezTo>
                      <a:pt x="0" y="29"/>
                      <a:pt x="-3" y="17"/>
                      <a:pt x="2" y="8"/>
                    </a:cubicBezTo>
                    <a:cubicBezTo>
                      <a:pt x="8" y="0"/>
                      <a:pt x="19" y="-3"/>
                      <a:pt x="28" y="2"/>
                    </a:cubicBezTo>
                    <a:lnTo>
                      <a:pt x="126" y="63"/>
                    </a:lnTo>
                    <a:cubicBezTo>
                      <a:pt x="135" y="68"/>
                      <a:pt x="138" y="80"/>
                      <a:pt x="132" y="88"/>
                    </a:cubicBezTo>
                    <a:cubicBezTo>
                      <a:pt x="129" y="94"/>
                      <a:pt x="123" y="97"/>
                      <a:pt x="116" y="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950400" y="248040"/>
                <a:ext cx="41400" cy="349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7" extrusionOk="0">
                    <a:moveTo>
                      <a:pt x="96" y="97"/>
                    </a:moveTo>
                    <a:cubicBezTo>
                      <a:pt x="91" y="97"/>
                      <a:pt x="86" y="95"/>
                      <a:pt x="82" y="90"/>
                    </a:cubicBezTo>
                    <a:cubicBezTo>
                      <a:pt x="63" y="68"/>
                      <a:pt x="38" y="49"/>
                      <a:pt x="11" y="36"/>
                    </a:cubicBezTo>
                    <a:cubicBezTo>
                      <a:pt x="1" y="32"/>
                      <a:pt x="-3" y="21"/>
                      <a:pt x="2" y="11"/>
                    </a:cubicBezTo>
                    <a:cubicBezTo>
                      <a:pt x="6" y="2"/>
                      <a:pt x="17" y="-2"/>
                      <a:pt x="27" y="2"/>
                    </a:cubicBezTo>
                    <a:cubicBezTo>
                      <a:pt x="59" y="17"/>
                      <a:pt x="88" y="39"/>
                      <a:pt x="110" y="66"/>
                    </a:cubicBezTo>
                    <a:cubicBezTo>
                      <a:pt x="117" y="74"/>
                      <a:pt x="116" y="86"/>
                      <a:pt x="108" y="92"/>
                    </a:cubicBezTo>
                    <a:cubicBezTo>
                      <a:pt x="105" y="95"/>
                      <a:pt x="101" y="97"/>
                      <a:pt x="96" y="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1118520" y="450000"/>
                <a:ext cx="16560" cy="41040"/>
              </a:xfrm>
              <a:custGeom>
                <a:avLst/>
                <a:gdLst/>
                <a:ahLst/>
                <a:cxnLst/>
                <a:rect l="l" t="t" r="r" b="b"/>
                <a:pathLst>
                  <a:path w="46" h="114" extrusionOk="0">
                    <a:moveTo>
                      <a:pt x="27" y="114"/>
                    </a:moveTo>
                    <a:cubicBezTo>
                      <a:pt x="17" y="114"/>
                      <a:pt x="9" y="106"/>
                      <a:pt x="9" y="96"/>
                    </a:cubicBezTo>
                    <a:cubicBezTo>
                      <a:pt x="8" y="71"/>
                      <a:pt x="5" y="47"/>
                      <a:pt x="0" y="22"/>
                    </a:cubicBezTo>
                    <a:cubicBezTo>
                      <a:pt x="-2" y="12"/>
                      <a:pt x="4" y="2"/>
                      <a:pt x="14" y="0"/>
                    </a:cubicBezTo>
                    <a:cubicBezTo>
                      <a:pt x="25" y="-2"/>
                      <a:pt x="34" y="4"/>
                      <a:pt x="37" y="14"/>
                    </a:cubicBezTo>
                    <a:cubicBezTo>
                      <a:pt x="42" y="41"/>
                      <a:pt x="46" y="68"/>
                      <a:pt x="46" y="95"/>
                    </a:cubicBezTo>
                    <a:cubicBezTo>
                      <a:pt x="46" y="106"/>
                      <a:pt x="38" y="114"/>
                      <a:pt x="28" y="114"/>
                    </a:cubicBezTo>
                    <a:lnTo>
                      <a:pt x="27" y="1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1218960" y="443880"/>
                <a:ext cx="2196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0" extrusionOk="0">
                    <a:moveTo>
                      <a:pt x="42" y="120"/>
                    </a:moveTo>
                    <a:cubicBezTo>
                      <a:pt x="32" y="120"/>
                      <a:pt x="24" y="113"/>
                      <a:pt x="23" y="103"/>
                    </a:cubicBezTo>
                    <a:cubicBezTo>
                      <a:pt x="21" y="77"/>
                      <a:pt x="13" y="51"/>
                      <a:pt x="2" y="27"/>
                    </a:cubicBezTo>
                    <a:cubicBezTo>
                      <a:pt x="-3" y="18"/>
                      <a:pt x="1" y="7"/>
                      <a:pt x="10" y="2"/>
                    </a:cubicBezTo>
                    <a:cubicBezTo>
                      <a:pt x="19" y="-3"/>
                      <a:pt x="31" y="1"/>
                      <a:pt x="35" y="11"/>
                    </a:cubicBezTo>
                    <a:cubicBezTo>
                      <a:pt x="49" y="39"/>
                      <a:pt x="58" y="69"/>
                      <a:pt x="61" y="100"/>
                    </a:cubicBezTo>
                    <a:cubicBezTo>
                      <a:pt x="62" y="110"/>
                      <a:pt x="54" y="119"/>
                      <a:pt x="44" y="120"/>
                    </a:cubicBezTo>
                    <a:cubicBezTo>
                      <a:pt x="43" y="120"/>
                      <a:pt x="43" y="120"/>
                      <a:pt x="42" y="1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1216440" y="393120"/>
                <a:ext cx="41760" cy="5076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1" extrusionOk="0">
                    <a:moveTo>
                      <a:pt x="98" y="141"/>
                    </a:moveTo>
                    <a:cubicBezTo>
                      <a:pt x="88" y="141"/>
                      <a:pt x="80" y="133"/>
                      <a:pt x="79" y="123"/>
                    </a:cubicBezTo>
                    <a:cubicBezTo>
                      <a:pt x="77" y="86"/>
                      <a:pt x="41" y="57"/>
                      <a:pt x="8" y="33"/>
                    </a:cubicBezTo>
                    <a:cubicBezTo>
                      <a:pt x="-1" y="27"/>
                      <a:pt x="-3" y="15"/>
                      <a:pt x="3" y="7"/>
                    </a:cubicBezTo>
                    <a:cubicBezTo>
                      <a:pt x="10" y="-1"/>
                      <a:pt x="21" y="-3"/>
                      <a:pt x="30" y="3"/>
                    </a:cubicBezTo>
                    <a:cubicBezTo>
                      <a:pt x="70" y="32"/>
                      <a:pt x="113" y="68"/>
                      <a:pt x="116" y="121"/>
                    </a:cubicBezTo>
                    <a:cubicBezTo>
                      <a:pt x="117" y="131"/>
                      <a:pt x="109" y="140"/>
                      <a:pt x="99" y="141"/>
                    </a:cubicBezTo>
                    <a:cubicBezTo>
                      <a:pt x="98" y="141"/>
                      <a:pt x="98" y="141"/>
                      <a:pt x="98" y="1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5750" rIns="90000" bIns="5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1171800" y="397080"/>
                <a:ext cx="28800" cy="32040"/>
              </a:xfrm>
              <a:custGeom>
                <a:avLst/>
                <a:gdLst/>
                <a:ahLst/>
                <a:cxnLst/>
                <a:rect l="l" t="t" r="r" b="b"/>
                <a:pathLst>
                  <a:path w="80" h="89" extrusionOk="0">
                    <a:moveTo>
                      <a:pt x="60" y="89"/>
                    </a:moveTo>
                    <a:cubicBezTo>
                      <a:pt x="53" y="89"/>
                      <a:pt x="46" y="85"/>
                      <a:pt x="43" y="78"/>
                    </a:cubicBezTo>
                    <a:cubicBezTo>
                      <a:pt x="36" y="60"/>
                      <a:pt x="23" y="44"/>
                      <a:pt x="8" y="34"/>
                    </a:cubicBezTo>
                    <a:cubicBezTo>
                      <a:pt x="-1" y="28"/>
                      <a:pt x="-3" y="16"/>
                      <a:pt x="3" y="8"/>
                    </a:cubicBezTo>
                    <a:cubicBezTo>
                      <a:pt x="9" y="-1"/>
                      <a:pt x="20" y="-3"/>
                      <a:pt x="29" y="3"/>
                    </a:cubicBezTo>
                    <a:cubicBezTo>
                      <a:pt x="50" y="18"/>
                      <a:pt x="68" y="39"/>
                      <a:pt x="78" y="63"/>
                    </a:cubicBezTo>
                    <a:cubicBezTo>
                      <a:pt x="82" y="73"/>
                      <a:pt x="77" y="84"/>
                      <a:pt x="67" y="88"/>
                    </a:cubicBezTo>
                    <a:cubicBezTo>
                      <a:pt x="65" y="89"/>
                      <a:pt x="63" y="89"/>
                      <a:pt x="60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774000" y="397800"/>
                <a:ext cx="37440" cy="2268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3" extrusionOk="0">
                    <a:moveTo>
                      <a:pt x="85" y="63"/>
                    </a:moveTo>
                    <a:cubicBezTo>
                      <a:pt x="82" y="63"/>
                      <a:pt x="78" y="62"/>
                      <a:pt x="75" y="60"/>
                    </a:cubicBezTo>
                    <a:cubicBezTo>
                      <a:pt x="56" y="49"/>
                      <a:pt x="35" y="41"/>
                      <a:pt x="14" y="36"/>
                    </a:cubicBezTo>
                    <a:cubicBezTo>
                      <a:pt x="4" y="34"/>
                      <a:pt x="-3" y="24"/>
                      <a:pt x="0" y="14"/>
                    </a:cubicBezTo>
                    <a:cubicBezTo>
                      <a:pt x="2" y="4"/>
                      <a:pt x="12" y="-2"/>
                      <a:pt x="22" y="0"/>
                    </a:cubicBezTo>
                    <a:cubicBezTo>
                      <a:pt x="47" y="6"/>
                      <a:pt x="71" y="15"/>
                      <a:pt x="94" y="28"/>
                    </a:cubicBezTo>
                    <a:cubicBezTo>
                      <a:pt x="103" y="33"/>
                      <a:pt x="106" y="44"/>
                      <a:pt x="101" y="53"/>
                    </a:cubicBezTo>
                    <a:cubicBezTo>
                      <a:pt x="98" y="59"/>
                      <a:pt x="91" y="63"/>
                      <a:pt x="85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718560" y="416160"/>
                <a:ext cx="4284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72" extrusionOk="0">
                    <a:moveTo>
                      <a:pt x="100" y="72"/>
                    </a:moveTo>
                    <a:cubicBezTo>
                      <a:pt x="96" y="72"/>
                      <a:pt x="93" y="71"/>
                      <a:pt x="90" y="70"/>
                    </a:cubicBezTo>
                    <a:cubicBezTo>
                      <a:pt x="66" y="55"/>
                      <a:pt x="41" y="44"/>
                      <a:pt x="14" y="37"/>
                    </a:cubicBezTo>
                    <a:cubicBezTo>
                      <a:pt x="4" y="35"/>
                      <a:pt x="-2" y="24"/>
                      <a:pt x="0" y="14"/>
                    </a:cubicBezTo>
                    <a:cubicBezTo>
                      <a:pt x="3" y="4"/>
                      <a:pt x="13" y="-2"/>
                      <a:pt x="23" y="1"/>
                    </a:cubicBezTo>
                    <a:cubicBezTo>
                      <a:pt x="54" y="9"/>
                      <a:pt x="83" y="21"/>
                      <a:pt x="109" y="38"/>
                    </a:cubicBezTo>
                    <a:cubicBezTo>
                      <a:pt x="118" y="43"/>
                      <a:pt x="121" y="55"/>
                      <a:pt x="116" y="63"/>
                    </a:cubicBezTo>
                    <a:cubicBezTo>
                      <a:pt x="112" y="69"/>
                      <a:pt x="106" y="72"/>
                      <a:pt x="100" y="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3" name="Google Shape;443;p4"/>
            <p:cNvGrpSpPr/>
            <p:nvPr/>
          </p:nvGrpSpPr>
          <p:grpSpPr>
            <a:xfrm rot="9738479">
              <a:off x="-581542" y="4475365"/>
              <a:ext cx="1598180" cy="820374"/>
              <a:chOff x="1833480" y="-632520"/>
              <a:chExt cx="1243440" cy="638280"/>
            </a:xfrm>
          </p:grpSpPr>
          <p:sp>
            <p:nvSpPr>
              <p:cNvPr id="444" name="Google Shape;444;p4"/>
              <p:cNvSpPr/>
              <p:nvPr/>
            </p:nvSpPr>
            <p:spPr>
              <a:xfrm>
                <a:off x="1833480" y="-632520"/>
                <a:ext cx="1243440" cy="638280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73" extrusionOk="0">
                    <a:moveTo>
                      <a:pt x="217" y="1115"/>
                    </a:moveTo>
                    <a:cubicBezTo>
                      <a:pt x="109" y="1093"/>
                      <a:pt x="-17" y="1031"/>
                      <a:pt x="2" y="906"/>
                    </a:cubicBezTo>
                    <a:cubicBezTo>
                      <a:pt x="11" y="844"/>
                      <a:pt x="53" y="793"/>
                      <a:pt x="109" y="766"/>
                    </a:cubicBezTo>
                    <a:cubicBezTo>
                      <a:pt x="351" y="649"/>
                      <a:pt x="817" y="621"/>
                      <a:pt x="1075" y="697"/>
                    </a:cubicBezTo>
                    <a:cubicBezTo>
                      <a:pt x="823" y="658"/>
                      <a:pt x="668" y="574"/>
                      <a:pt x="562" y="496"/>
                    </a:cubicBezTo>
                    <a:cubicBezTo>
                      <a:pt x="446" y="410"/>
                      <a:pt x="376" y="212"/>
                      <a:pt x="525" y="135"/>
                    </a:cubicBezTo>
                    <a:cubicBezTo>
                      <a:pt x="581" y="106"/>
                      <a:pt x="647" y="106"/>
                      <a:pt x="705" y="130"/>
                    </a:cubicBezTo>
                    <a:cubicBezTo>
                      <a:pt x="953" y="230"/>
                      <a:pt x="1294" y="393"/>
                      <a:pt x="1514" y="545"/>
                    </a:cubicBezTo>
                    <a:cubicBezTo>
                      <a:pt x="1389" y="478"/>
                      <a:pt x="1187" y="320"/>
                      <a:pt x="1155" y="171"/>
                    </a:cubicBezTo>
                    <a:cubicBezTo>
                      <a:pt x="1139" y="96"/>
                      <a:pt x="1135" y="64"/>
                      <a:pt x="1199" y="23"/>
                    </a:cubicBezTo>
                    <a:cubicBezTo>
                      <a:pt x="1271" y="-22"/>
                      <a:pt x="1348" y="7"/>
                      <a:pt x="1416" y="39"/>
                    </a:cubicBezTo>
                    <a:cubicBezTo>
                      <a:pt x="1631" y="142"/>
                      <a:pt x="1828" y="284"/>
                      <a:pt x="1994" y="457"/>
                    </a:cubicBezTo>
                    <a:cubicBezTo>
                      <a:pt x="1900" y="415"/>
                      <a:pt x="1920" y="254"/>
                      <a:pt x="2014" y="213"/>
                    </a:cubicBezTo>
                    <a:cubicBezTo>
                      <a:pt x="2109" y="172"/>
                      <a:pt x="2352" y="435"/>
                      <a:pt x="2402" y="525"/>
                    </a:cubicBezTo>
                    <a:cubicBezTo>
                      <a:pt x="2431" y="577"/>
                      <a:pt x="3060" y="382"/>
                      <a:pt x="3435" y="479"/>
                    </a:cubicBezTo>
                    <a:cubicBezTo>
                      <a:pt x="3435" y="479"/>
                      <a:pt x="3467" y="511"/>
                      <a:pt x="3449" y="625"/>
                    </a:cubicBezTo>
                    <a:cubicBezTo>
                      <a:pt x="3171" y="564"/>
                      <a:pt x="2468" y="828"/>
                      <a:pt x="2443" y="849"/>
                    </a:cubicBezTo>
                    <a:cubicBezTo>
                      <a:pt x="2398" y="887"/>
                      <a:pt x="2384" y="950"/>
                      <a:pt x="2371" y="1008"/>
                    </a:cubicBezTo>
                    <a:cubicBezTo>
                      <a:pt x="2311" y="1276"/>
                      <a:pt x="2224" y="1293"/>
                      <a:pt x="2142" y="1282"/>
                    </a:cubicBezTo>
                    <a:cubicBezTo>
                      <a:pt x="2060" y="1271"/>
                      <a:pt x="2035" y="1024"/>
                      <a:pt x="2077" y="952"/>
                    </a:cubicBezTo>
                    <a:cubicBezTo>
                      <a:pt x="1959" y="1174"/>
                      <a:pt x="1944" y="1377"/>
                      <a:pt x="1807" y="1587"/>
                    </a:cubicBezTo>
                    <a:cubicBezTo>
                      <a:pt x="1782" y="1625"/>
                      <a:pt x="1675" y="1829"/>
                      <a:pt x="1533" y="1758"/>
                    </a:cubicBezTo>
                    <a:cubicBezTo>
                      <a:pt x="1465" y="1724"/>
                      <a:pt x="1431" y="1647"/>
                      <a:pt x="1445" y="1572"/>
                    </a:cubicBezTo>
                    <a:lnTo>
                      <a:pt x="1524" y="1140"/>
                    </a:lnTo>
                    <a:cubicBezTo>
                      <a:pt x="1379" y="1298"/>
                      <a:pt x="1234" y="1457"/>
                      <a:pt x="1089" y="1616"/>
                    </a:cubicBezTo>
                    <a:cubicBezTo>
                      <a:pt x="1029" y="1682"/>
                      <a:pt x="960" y="1752"/>
                      <a:pt x="866" y="1745"/>
                    </a:cubicBezTo>
                    <a:cubicBezTo>
                      <a:pt x="781" y="1739"/>
                      <a:pt x="714" y="1674"/>
                      <a:pt x="692" y="1592"/>
                    </a:cubicBezTo>
                    <a:cubicBezTo>
                      <a:pt x="655" y="1450"/>
                      <a:pt x="733" y="1320"/>
                      <a:pt x="828" y="1220"/>
                    </a:cubicBezTo>
                    <a:cubicBezTo>
                      <a:pt x="905" y="1139"/>
                      <a:pt x="997" y="1071"/>
                      <a:pt x="1064" y="981"/>
                    </a:cubicBezTo>
                    <a:cubicBezTo>
                      <a:pt x="819" y="1123"/>
                      <a:pt x="493" y="1173"/>
                      <a:pt x="217" y="11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1873080" y="-449640"/>
                <a:ext cx="1188000" cy="15444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429" extrusionOk="0">
                    <a:moveTo>
                      <a:pt x="24" y="429"/>
                    </a:moveTo>
                    <a:cubicBezTo>
                      <a:pt x="11" y="429"/>
                      <a:pt x="0" y="419"/>
                      <a:pt x="0" y="405"/>
                    </a:cubicBezTo>
                    <a:cubicBezTo>
                      <a:pt x="0" y="391"/>
                      <a:pt x="11" y="380"/>
                      <a:pt x="24" y="380"/>
                    </a:cubicBezTo>
                    <a:cubicBezTo>
                      <a:pt x="724" y="375"/>
                      <a:pt x="1223" y="274"/>
                      <a:pt x="1706" y="177"/>
                    </a:cubicBezTo>
                    <a:cubicBezTo>
                      <a:pt x="2195" y="78"/>
                      <a:pt x="2656" y="-16"/>
                      <a:pt x="3277" y="2"/>
                    </a:cubicBezTo>
                    <a:cubicBezTo>
                      <a:pt x="3290" y="3"/>
                      <a:pt x="3301" y="14"/>
                      <a:pt x="3300" y="28"/>
                    </a:cubicBezTo>
                    <a:cubicBezTo>
                      <a:pt x="3300" y="41"/>
                      <a:pt x="3288" y="52"/>
                      <a:pt x="3275" y="51"/>
                    </a:cubicBezTo>
                    <a:cubicBezTo>
                      <a:pt x="2661" y="33"/>
                      <a:pt x="2202" y="126"/>
                      <a:pt x="1716" y="225"/>
                    </a:cubicBezTo>
                    <a:cubicBezTo>
                      <a:pt x="1231" y="323"/>
                      <a:pt x="730" y="425"/>
                      <a:pt x="25" y="429"/>
                    </a:cubicBezTo>
                    <a:lnTo>
                      <a:pt x="24" y="4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2168640" y="-216360"/>
                <a:ext cx="69840" cy="8928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48" extrusionOk="0">
                    <a:moveTo>
                      <a:pt x="24" y="248"/>
                    </a:moveTo>
                    <a:cubicBezTo>
                      <a:pt x="19" y="248"/>
                      <a:pt x="14" y="247"/>
                      <a:pt x="10" y="244"/>
                    </a:cubicBezTo>
                    <a:cubicBezTo>
                      <a:pt x="-1" y="236"/>
                      <a:pt x="-4" y="221"/>
                      <a:pt x="4" y="210"/>
                    </a:cubicBezTo>
                    <a:lnTo>
                      <a:pt x="149" y="10"/>
                    </a:lnTo>
                    <a:cubicBezTo>
                      <a:pt x="157" y="-1"/>
                      <a:pt x="172" y="-3"/>
                      <a:pt x="183" y="5"/>
                    </a:cubicBezTo>
                    <a:cubicBezTo>
                      <a:pt x="194" y="13"/>
                      <a:pt x="197" y="28"/>
                      <a:pt x="189" y="39"/>
                    </a:cubicBezTo>
                    <a:lnTo>
                      <a:pt x="44" y="238"/>
                    </a:lnTo>
                    <a:cubicBezTo>
                      <a:pt x="39" y="245"/>
                      <a:pt x="32" y="248"/>
                      <a:pt x="24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4275" rIns="90000" bIns="44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2257560" y="-221040"/>
                <a:ext cx="48960" cy="5292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47" extrusionOk="0">
                    <a:moveTo>
                      <a:pt x="24" y="147"/>
                    </a:moveTo>
                    <a:cubicBezTo>
                      <a:pt x="19" y="147"/>
                      <a:pt x="13" y="145"/>
                      <a:pt x="8" y="140"/>
                    </a:cubicBezTo>
                    <a:cubicBezTo>
                      <a:pt x="-2" y="131"/>
                      <a:pt x="-3" y="116"/>
                      <a:pt x="6" y="106"/>
                    </a:cubicBezTo>
                    <a:lnTo>
                      <a:pt x="94" y="8"/>
                    </a:lnTo>
                    <a:cubicBezTo>
                      <a:pt x="103" y="-2"/>
                      <a:pt x="118" y="-3"/>
                      <a:pt x="128" y="7"/>
                    </a:cubicBezTo>
                    <a:cubicBezTo>
                      <a:pt x="138" y="16"/>
                      <a:pt x="139" y="31"/>
                      <a:pt x="130" y="41"/>
                    </a:cubicBezTo>
                    <a:lnTo>
                      <a:pt x="43" y="138"/>
                    </a:lnTo>
                    <a:cubicBezTo>
                      <a:pt x="38" y="144"/>
                      <a:pt x="31" y="147"/>
                      <a:pt x="24" y="1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7900" rIns="90000" bIns="7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2266920" y="-312840"/>
                <a:ext cx="4788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69" extrusionOk="0">
                    <a:moveTo>
                      <a:pt x="24" y="169"/>
                    </a:moveTo>
                    <a:cubicBezTo>
                      <a:pt x="19" y="169"/>
                      <a:pt x="14" y="167"/>
                      <a:pt x="10" y="164"/>
                    </a:cubicBezTo>
                    <a:cubicBezTo>
                      <a:pt x="-1" y="156"/>
                      <a:pt x="-4" y="141"/>
                      <a:pt x="4" y="130"/>
                    </a:cubicBezTo>
                    <a:lnTo>
                      <a:pt x="88" y="11"/>
                    </a:lnTo>
                    <a:cubicBezTo>
                      <a:pt x="96" y="-1"/>
                      <a:pt x="111" y="-3"/>
                      <a:pt x="122" y="5"/>
                    </a:cubicBezTo>
                    <a:cubicBezTo>
                      <a:pt x="134" y="12"/>
                      <a:pt x="136" y="28"/>
                      <a:pt x="128" y="39"/>
                    </a:cubicBezTo>
                    <a:lnTo>
                      <a:pt x="44" y="158"/>
                    </a:lnTo>
                    <a:cubicBezTo>
                      <a:pt x="39" y="165"/>
                      <a:pt x="32" y="169"/>
                      <a:pt x="24" y="1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2366640" y="-316080"/>
                <a:ext cx="3348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93" h="118" extrusionOk="0">
                    <a:moveTo>
                      <a:pt x="25" y="118"/>
                    </a:moveTo>
                    <a:cubicBezTo>
                      <a:pt x="20" y="118"/>
                      <a:pt x="16" y="117"/>
                      <a:pt x="12" y="114"/>
                    </a:cubicBezTo>
                    <a:cubicBezTo>
                      <a:pt x="0" y="107"/>
                      <a:pt x="-3" y="92"/>
                      <a:pt x="4" y="80"/>
                    </a:cubicBezTo>
                    <a:lnTo>
                      <a:pt x="47" y="11"/>
                    </a:lnTo>
                    <a:cubicBezTo>
                      <a:pt x="54" y="0"/>
                      <a:pt x="70" y="-4"/>
                      <a:pt x="81" y="3"/>
                    </a:cubicBezTo>
                    <a:cubicBezTo>
                      <a:pt x="93" y="10"/>
                      <a:pt x="96" y="26"/>
                      <a:pt x="89" y="37"/>
                    </a:cubicBezTo>
                    <a:lnTo>
                      <a:pt x="46" y="106"/>
                    </a:lnTo>
                    <a:cubicBezTo>
                      <a:pt x="41" y="114"/>
                      <a:pt x="33" y="118"/>
                      <a:pt x="25" y="1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2427120" y="-230400"/>
                <a:ext cx="38160" cy="7272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202" extrusionOk="0">
                    <a:moveTo>
                      <a:pt x="24" y="202"/>
                    </a:moveTo>
                    <a:cubicBezTo>
                      <a:pt x="21" y="202"/>
                      <a:pt x="17" y="201"/>
                      <a:pt x="13" y="199"/>
                    </a:cubicBezTo>
                    <a:cubicBezTo>
                      <a:pt x="1" y="193"/>
                      <a:pt x="-4" y="179"/>
                      <a:pt x="3" y="166"/>
                    </a:cubicBezTo>
                    <a:cubicBezTo>
                      <a:pt x="26" y="119"/>
                      <a:pt x="45" y="70"/>
                      <a:pt x="58" y="19"/>
                    </a:cubicBezTo>
                    <a:cubicBezTo>
                      <a:pt x="61" y="6"/>
                      <a:pt x="74" y="-2"/>
                      <a:pt x="87" y="1"/>
                    </a:cubicBezTo>
                    <a:cubicBezTo>
                      <a:pt x="101" y="4"/>
                      <a:pt x="109" y="18"/>
                      <a:pt x="105" y="31"/>
                    </a:cubicBezTo>
                    <a:cubicBezTo>
                      <a:pt x="91" y="85"/>
                      <a:pt x="72" y="138"/>
                      <a:pt x="46" y="188"/>
                    </a:cubicBezTo>
                    <a:cubicBezTo>
                      <a:pt x="42" y="197"/>
                      <a:pt x="33" y="202"/>
                      <a:pt x="24" y="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7700" rIns="90000" bIns="27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2504880" y="-327240"/>
                <a:ext cx="2952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61" extrusionOk="0">
                    <a:moveTo>
                      <a:pt x="24" y="161"/>
                    </a:moveTo>
                    <a:cubicBezTo>
                      <a:pt x="21" y="161"/>
                      <a:pt x="17" y="160"/>
                      <a:pt x="14" y="158"/>
                    </a:cubicBezTo>
                    <a:cubicBezTo>
                      <a:pt x="1" y="152"/>
                      <a:pt x="-4" y="138"/>
                      <a:pt x="2" y="126"/>
                    </a:cubicBezTo>
                    <a:cubicBezTo>
                      <a:pt x="18" y="92"/>
                      <a:pt x="28" y="57"/>
                      <a:pt x="33" y="20"/>
                    </a:cubicBezTo>
                    <a:cubicBezTo>
                      <a:pt x="35" y="7"/>
                      <a:pt x="48" y="-2"/>
                      <a:pt x="61" y="0"/>
                    </a:cubicBezTo>
                    <a:cubicBezTo>
                      <a:pt x="75" y="1"/>
                      <a:pt x="84" y="14"/>
                      <a:pt x="82" y="27"/>
                    </a:cubicBezTo>
                    <a:cubicBezTo>
                      <a:pt x="76" y="69"/>
                      <a:pt x="64" y="109"/>
                      <a:pt x="46" y="147"/>
                    </a:cubicBezTo>
                    <a:cubicBezTo>
                      <a:pt x="42" y="155"/>
                      <a:pt x="33" y="161"/>
                      <a:pt x="24" y="1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2485080" y="-209520"/>
                <a:ext cx="27360" cy="40320"/>
              </a:xfrm>
              <a:custGeom>
                <a:avLst/>
                <a:gdLst/>
                <a:ahLst/>
                <a:cxnLst/>
                <a:rect l="l" t="t" r="r" b="b"/>
                <a:pathLst>
                  <a:path w="76" h="112" extrusionOk="0">
                    <a:moveTo>
                      <a:pt x="24" y="112"/>
                    </a:moveTo>
                    <a:cubicBezTo>
                      <a:pt x="20" y="112"/>
                      <a:pt x="15" y="111"/>
                      <a:pt x="11" y="108"/>
                    </a:cubicBezTo>
                    <a:cubicBezTo>
                      <a:pt x="0" y="101"/>
                      <a:pt x="-4" y="85"/>
                      <a:pt x="4" y="74"/>
                    </a:cubicBezTo>
                    <a:cubicBezTo>
                      <a:pt x="15" y="57"/>
                      <a:pt x="23" y="39"/>
                      <a:pt x="27" y="19"/>
                    </a:cubicBezTo>
                    <a:cubicBezTo>
                      <a:pt x="30" y="6"/>
                      <a:pt x="43" y="-2"/>
                      <a:pt x="56" y="1"/>
                    </a:cubicBezTo>
                    <a:cubicBezTo>
                      <a:pt x="70" y="4"/>
                      <a:pt x="78" y="17"/>
                      <a:pt x="75" y="30"/>
                    </a:cubicBezTo>
                    <a:cubicBezTo>
                      <a:pt x="69" y="56"/>
                      <a:pt x="59" y="79"/>
                      <a:pt x="45" y="101"/>
                    </a:cubicBezTo>
                    <a:cubicBezTo>
                      <a:pt x="40" y="108"/>
                      <a:pt x="32" y="112"/>
                      <a:pt x="24" y="1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2417400" y="-94680"/>
                <a:ext cx="25200" cy="34920"/>
              </a:xfrm>
              <a:custGeom>
                <a:avLst/>
                <a:gdLst/>
                <a:ahLst/>
                <a:cxnLst/>
                <a:rect l="l" t="t" r="r" b="b"/>
                <a:pathLst>
                  <a:path w="70" h="97" extrusionOk="0">
                    <a:moveTo>
                      <a:pt x="24" y="97"/>
                    </a:moveTo>
                    <a:cubicBezTo>
                      <a:pt x="18" y="97"/>
                      <a:pt x="12" y="94"/>
                      <a:pt x="7" y="89"/>
                    </a:cubicBezTo>
                    <a:cubicBezTo>
                      <a:pt x="-3" y="80"/>
                      <a:pt x="-2" y="64"/>
                      <a:pt x="7" y="55"/>
                    </a:cubicBezTo>
                    <a:cubicBezTo>
                      <a:pt x="15" y="46"/>
                      <a:pt x="20" y="35"/>
                      <a:pt x="21" y="24"/>
                    </a:cubicBezTo>
                    <a:cubicBezTo>
                      <a:pt x="22" y="10"/>
                      <a:pt x="33" y="0"/>
                      <a:pt x="47" y="0"/>
                    </a:cubicBezTo>
                    <a:cubicBezTo>
                      <a:pt x="60" y="1"/>
                      <a:pt x="71" y="13"/>
                      <a:pt x="70" y="26"/>
                    </a:cubicBezTo>
                    <a:cubicBezTo>
                      <a:pt x="69" y="50"/>
                      <a:pt x="58" y="73"/>
                      <a:pt x="42" y="89"/>
                    </a:cubicBezTo>
                    <a:cubicBezTo>
                      <a:pt x="37" y="94"/>
                      <a:pt x="31" y="97"/>
                      <a:pt x="24" y="9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2169720" y="-461160"/>
                <a:ext cx="56880" cy="3744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04" extrusionOk="0">
                    <a:moveTo>
                      <a:pt x="133" y="104"/>
                    </a:moveTo>
                    <a:cubicBezTo>
                      <a:pt x="128" y="104"/>
                      <a:pt x="123" y="103"/>
                      <a:pt x="119" y="100"/>
                    </a:cubicBezTo>
                    <a:cubicBezTo>
                      <a:pt x="87" y="78"/>
                      <a:pt x="53" y="60"/>
                      <a:pt x="16" y="48"/>
                    </a:cubicBezTo>
                    <a:cubicBezTo>
                      <a:pt x="3" y="44"/>
                      <a:pt x="-4" y="30"/>
                      <a:pt x="1" y="17"/>
                    </a:cubicBezTo>
                    <a:cubicBezTo>
                      <a:pt x="5" y="4"/>
                      <a:pt x="19" y="-3"/>
                      <a:pt x="32" y="2"/>
                    </a:cubicBezTo>
                    <a:cubicBezTo>
                      <a:pt x="73" y="15"/>
                      <a:pt x="111" y="35"/>
                      <a:pt x="147" y="60"/>
                    </a:cubicBezTo>
                    <a:cubicBezTo>
                      <a:pt x="158" y="68"/>
                      <a:pt x="161" y="83"/>
                      <a:pt x="153" y="94"/>
                    </a:cubicBezTo>
                    <a:cubicBezTo>
                      <a:pt x="148" y="101"/>
                      <a:pt x="141" y="104"/>
                      <a:pt x="133" y="1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2108520" y="-502560"/>
                <a:ext cx="68040" cy="3276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91" extrusionOk="0">
                    <a:moveTo>
                      <a:pt x="165" y="91"/>
                    </a:moveTo>
                    <a:cubicBezTo>
                      <a:pt x="161" y="91"/>
                      <a:pt x="158" y="91"/>
                      <a:pt x="155" y="89"/>
                    </a:cubicBezTo>
                    <a:cubicBezTo>
                      <a:pt x="112" y="71"/>
                      <a:pt x="66" y="57"/>
                      <a:pt x="20" y="49"/>
                    </a:cubicBezTo>
                    <a:cubicBezTo>
                      <a:pt x="7" y="46"/>
                      <a:pt x="-2" y="33"/>
                      <a:pt x="0" y="20"/>
                    </a:cubicBezTo>
                    <a:cubicBezTo>
                      <a:pt x="3" y="7"/>
                      <a:pt x="16" y="-2"/>
                      <a:pt x="29" y="0"/>
                    </a:cubicBezTo>
                    <a:cubicBezTo>
                      <a:pt x="79" y="10"/>
                      <a:pt x="128" y="24"/>
                      <a:pt x="174" y="44"/>
                    </a:cubicBezTo>
                    <a:cubicBezTo>
                      <a:pt x="187" y="49"/>
                      <a:pt x="192" y="64"/>
                      <a:pt x="187" y="76"/>
                    </a:cubicBezTo>
                    <a:cubicBezTo>
                      <a:pt x="183" y="86"/>
                      <a:pt x="174" y="91"/>
                      <a:pt x="165" y="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2267280" y="-466560"/>
                <a:ext cx="41040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86" extrusionOk="0">
                    <a:moveTo>
                      <a:pt x="89" y="86"/>
                    </a:moveTo>
                    <a:cubicBezTo>
                      <a:pt x="84" y="86"/>
                      <a:pt x="80" y="85"/>
                      <a:pt x="76" y="82"/>
                    </a:cubicBezTo>
                    <a:lnTo>
                      <a:pt x="12" y="45"/>
                    </a:lnTo>
                    <a:cubicBezTo>
                      <a:pt x="1" y="39"/>
                      <a:pt x="-3" y="24"/>
                      <a:pt x="3" y="12"/>
                    </a:cubicBezTo>
                    <a:cubicBezTo>
                      <a:pt x="10" y="0"/>
                      <a:pt x="25" y="-4"/>
                      <a:pt x="37" y="3"/>
                    </a:cubicBezTo>
                    <a:lnTo>
                      <a:pt x="101" y="40"/>
                    </a:lnTo>
                    <a:cubicBezTo>
                      <a:pt x="113" y="47"/>
                      <a:pt x="117" y="62"/>
                      <a:pt x="110" y="73"/>
                    </a:cubicBezTo>
                    <a:cubicBezTo>
                      <a:pt x="105" y="81"/>
                      <a:pt x="97" y="86"/>
                      <a:pt x="89" y="8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2246760" y="-413640"/>
                <a:ext cx="3636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7" extrusionOk="0">
                    <a:moveTo>
                      <a:pt x="76" y="77"/>
                    </a:moveTo>
                    <a:cubicBezTo>
                      <a:pt x="71" y="77"/>
                      <a:pt x="65" y="75"/>
                      <a:pt x="60" y="71"/>
                    </a:cubicBezTo>
                    <a:cubicBezTo>
                      <a:pt x="48" y="60"/>
                      <a:pt x="34" y="53"/>
                      <a:pt x="18" y="49"/>
                    </a:cubicBezTo>
                    <a:cubicBezTo>
                      <a:pt x="5" y="45"/>
                      <a:pt x="-3" y="32"/>
                      <a:pt x="1" y="19"/>
                    </a:cubicBezTo>
                    <a:cubicBezTo>
                      <a:pt x="4" y="6"/>
                      <a:pt x="17" y="-2"/>
                      <a:pt x="31" y="1"/>
                    </a:cubicBezTo>
                    <a:cubicBezTo>
                      <a:pt x="54" y="7"/>
                      <a:pt x="75" y="19"/>
                      <a:pt x="93" y="34"/>
                    </a:cubicBezTo>
                    <a:cubicBezTo>
                      <a:pt x="103" y="43"/>
                      <a:pt x="104" y="59"/>
                      <a:pt x="95" y="69"/>
                    </a:cubicBezTo>
                    <a:cubicBezTo>
                      <a:pt x="90" y="75"/>
                      <a:pt x="83" y="77"/>
                      <a:pt x="76" y="7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2079720" y="-375480"/>
                <a:ext cx="34920" cy="21240"/>
              </a:xfrm>
              <a:custGeom>
                <a:avLst/>
                <a:gdLst/>
                <a:ahLst/>
                <a:cxnLst/>
                <a:rect l="l" t="t" r="r" b="b"/>
                <a:pathLst>
                  <a:path w="97" h="59" extrusionOk="0">
                    <a:moveTo>
                      <a:pt x="24" y="59"/>
                    </a:moveTo>
                    <a:cubicBezTo>
                      <a:pt x="15" y="59"/>
                      <a:pt x="6" y="54"/>
                      <a:pt x="2" y="45"/>
                    </a:cubicBezTo>
                    <a:cubicBezTo>
                      <a:pt x="-4" y="33"/>
                      <a:pt x="2" y="18"/>
                      <a:pt x="14" y="12"/>
                    </a:cubicBezTo>
                    <a:cubicBezTo>
                      <a:pt x="33" y="3"/>
                      <a:pt x="54" y="-1"/>
                      <a:pt x="74" y="1"/>
                    </a:cubicBezTo>
                    <a:cubicBezTo>
                      <a:pt x="88" y="2"/>
                      <a:pt x="98" y="13"/>
                      <a:pt x="97" y="27"/>
                    </a:cubicBezTo>
                    <a:cubicBezTo>
                      <a:pt x="96" y="40"/>
                      <a:pt x="85" y="51"/>
                      <a:pt x="71" y="50"/>
                    </a:cubicBezTo>
                    <a:cubicBezTo>
                      <a:pt x="59" y="49"/>
                      <a:pt x="46" y="51"/>
                      <a:pt x="35" y="57"/>
                    </a:cubicBezTo>
                    <a:cubicBezTo>
                      <a:pt x="32" y="58"/>
                      <a:pt x="28" y="59"/>
                      <a:pt x="24" y="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2137320" y="-302400"/>
                <a:ext cx="42480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71" extrusionOk="0">
                    <a:moveTo>
                      <a:pt x="25" y="71"/>
                    </a:moveTo>
                    <a:cubicBezTo>
                      <a:pt x="14" y="71"/>
                      <a:pt x="5" y="64"/>
                      <a:pt x="1" y="54"/>
                    </a:cubicBezTo>
                    <a:cubicBezTo>
                      <a:pt x="-3" y="41"/>
                      <a:pt x="4" y="27"/>
                      <a:pt x="17" y="23"/>
                    </a:cubicBezTo>
                    <a:lnTo>
                      <a:pt x="86" y="1"/>
                    </a:lnTo>
                    <a:cubicBezTo>
                      <a:pt x="99" y="-3"/>
                      <a:pt x="113" y="4"/>
                      <a:pt x="117" y="17"/>
                    </a:cubicBezTo>
                    <a:cubicBezTo>
                      <a:pt x="121" y="30"/>
                      <a:pt x="114" y="44"/>
                      <a:pt x="101" y="48"/>
                    </a:cubicBezTo>
                    <a:lnTo>
                      <a:pt x="32" y="70"/>
                    </a:lnTo>
                    <a:cubicBezTo>
                      <a:pt x="30" y="70"/>
                      <a:pt x="27" y="71"/>
                      <a:pt x="25" y="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2355120" y="-431640"/>
                <a:ext cx="3672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2" extrusionOk="0">
                    <a:moveTo>
                      <a:pt x="77" y="82"/>
                    </a:moveTo>
                    <a:cubicBezTo>
                      <a:pt x="74" y="82"/>
                      <a:pt x="71" y="81"/>
                      <a:pt x="68" y="80"/>
                    </a:cubicBezTo>
                    <a:cubicBezTo>
                      <a:pt x="46" y="71"/>
                      <a:pt x="25" y="59"/>
                      <a:pt x="8" y="43"/>
                    </a:cubicBezTo>
                    <a:cubicBezTo>
                      <a:pt x="-3" y="34"/>
                      <a:pt x="-3" y="18"/>
                      <a:pt x="6" y="8"/>
                    </a:cubicBezTo>
                    <a:cubicBezTo>
                      <a:pt x="15" y="-2"/>
                      <a:pt x="30" y="-3"/>
                      <a:pt x="40" y="6"/>
                    </a:cubicBezTo>
                    <a:cubicBezTo>
                      <a:pt x="54" y="18"/>
                      <a:pt x="69" y="28"/>
                      <a:pt x="86" y="34"/>
                    </a:cubicBezTo>
                    <a:cubicBezTo>
                      <a:pt x="98" y="39"/>
                      <a:pt x="105" y="53"/>
                      <a:pt x="100" y="66"/>
                    </a:cubicBezTo>
                    <a:cubicBezTo>
                      <a:pt x="96" y="76"/>
                      <a:pt x="87" y="82"/>
                      <a:pt x="77" y="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2378520" y="-479880"/>
                <a:ext cx="5220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02" extrusionOk="0">
                    <a:moveTo>
                      <a:pt x="121" y="102"/>
                    </a:moveTo>
                    <a:cubicBezTo>
                      <a:pt x="118" y="102"/>
                      <a:pt x="114" y="101"/>
                      <a:pt x="111" y="100"/>
                    </a:cubicBezTo>
                    <a:cubicBezTo>
                      <a:pt x="76" y="86"/>
                      <a:pt x="42" y="67"/>
                      <a:pt x="10" y="45"/>
                    </a:cubicBezTo>
                    <a:cubicBezTo>
                      <a:pt x="-1" y="38"/>
                      <a:pt x="-4" y="22"/>
                      <a:pt x="4" y="11"/>
                    </a:cubicBezTo>
                    <a:cubicBezTo>
                      <a:pt x="11" y="0"/>
                      <a:pt x="27" y="-3"/>
                      <a:pt x="38" y="5"/>
                    </a:cubicBezTo>
                    <a:cubicBezTo>
                      <a:pt x="67" y="25"/>
                      <a:pt x="98" y="42"/>
                      <a:pt x="130" y="55"/>
                    </a:cubicBezTo>
                    <a:cubicBezTo>
                      <a:pt x="142" y="60"/>
                      <a:pt x="148" y="74"/>
                      <a:pt x="143" y="87"/>
                    </a:cubicBezTo>
                    <a:cubicBezTo>
                      <a:pt x="139" y="96"/>
                      <a:pt x="130" y="102"/>
                      <a:pt x="121" y="1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2479680" y="-465480"/>
                <a:ext cx="2952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00" extrusionOk="0">
                    <a:moveTo>
                      <a:pt x="57" y="100"/>
                    </a:moveTo>
                    <a:cubicBezTo>
                      <a:pt x="49" y="100"/>
                      <a:pt x="41" y="96"/>
                      <a:pt x="36" y="89"/>
                    </a:cubicBezTo>
                    <a:lnTo>
                      <a:pt x="4" y="37"/>
                    </a:lnTo>
                    <a:cubicBezTo>
                      <a:pt x="-4" y="26"/>
                      <a:pt x="0" y="11"/>
                      <a:pt x="11" y="4"/>
                    </a:cubicBezTo>
                    <a:cubicBezTo>
                      <a:pt x="23" y="-4"/>
                      <a:pt x="38" y="0"/>
                      <a:pt x="45" y="11"/>
                    </a:cubicBezTo>
                    <a:lnTo>
                      <a:pt x="78" y="63"/>
                    </a:lnTo>
                    <a:cubicBezTo>
                      <a:pt x="85" y="74"/>
                      <a:pt x="81" y="89"/>
                      <a:pt x="70" y="97"/>
                    </a:cubicBezTo>
                    <a:cubicBezTo>
                      <a:pt x="66" y="99"/>
                      <a:pt x="61" y="100"/>
                      <a:pt x="57" y="10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2350080" y="-565200"/>
                <a:ext cx="51840" cy="4392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2" extrusionOk="0">
                    <a:moveTo>
                      <a:pt x="119" y="122"/>
                    </a:moveTo>
                    <a:cubicBezTo>
                      <a:pt x="113" y="122"/>
                      <a:pt x="106" y="120"/>
                      <a:pt x="102" y="115"/>
                    </a:cubicBezTo>
                    <a:cubicBezTo>
                      <a:pt x="75" y="89"/>
                      <a:pt x="45" y="65"/>
                      <a:pt x="12" y="46"/>
                    </a:cubicBezTo>
                    <a:cubicBezTo>
                      <a:pt x="0" y="39"/>
                      <a:pt x="-3" y="24"/>
                      <a:pt x="4" y="12"/>
                    </a:cubicBezTo>
                    <a:cubicBezTo>
                      <a:pt x="11" y="0"/>
                      <a:pt x="26" y="-3"/>
                      <a:pt x="37" y="4"/>
                    </a:cubicBezTo>
                    <a:cubicBezTo>
                      <a:pt x="73" y="25"/>
                      <a:pt x="106" y="51"/>
                      <a:pt x="136" y="81"/>
                    </a:cubicBezTo>
                    <a:cubicBezTo>
                      <a:pt x="146" y="90"/>
                      <a:pt x="146" y="106"/>
                      <a:pt x="136" y="115"/>
                    </a:cubicBezTo>
                    <a:cubicBezTo>
                      <a:pt x="131" y="120"/>
                      <a:pt x="125" y="122"/>
                      <a:pt x="119" y="1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2285280" y="-571320"/>
                <a:ext cx="40680" cy="3996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1" extrusionOk="0">
                    <a:moveTo>
                      <a:pt x="89" y="111"/>
                    </a:moveTo>
                    <a:cubicBezTo>
                      <a:pt x="83" y="111"/>
                      <a:pt x="76" y="108"/>
                      <a:pt x="72" y="104"/>
                    </a:cubicBezTo>
                    <a:lnTo>
                      <a:pt x="7" y="42"/>
                    </a:lnTo>
                    <a:cubicBezTo>
                      <a:pt x="-2" y="33"/>
                      <a:pt x="-3" y="17"/>
                      <a:pt x="7" y="8"/>
                    </a:cubicBezTo>
                    <a:cubicBezTo>
                      <a:pt x="16" y="-2"/>
                      <a:pt x="31" y="-3"/>
                      <a:pt x="41" y="7"/>
                    </a:cubicBezTo>
                    <a:lnTo>
                      <a:pt x="106" y="68"/>
                    </a:lnTo>
                    <a:cubicBezTo>
                      <a:pt x="115" y="78"/>
                      <a:pt x="116" y="93"/>
                      <a:pt x="106" y="103"/>
                    </a:cubicBezTo>
                    <a:cubicBezTo>
                      <a:pt x="102" y="108"/>
                      <a:pt x="95" y="111"/>
                      <a:pt x="89" y="1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2583360" y="-491400"/>
                <a:ext cx="36360" cy="4752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32" extrusionOk="0">
                    <a:moveTo>
                      <a:pt x="76" y="132"/>
                    </a:moveTo>
                    <a:cubicBezTo>
                      <a:pt x="68" y="132"/>
                      <a:pt x="60" y="128"/>
                      <a:pt x="56" y="120"/>
                    </a:cubicBezTo>
                    <a:lnTo>
                      <a:pt x="4" y="38"/>
                    </a:lnTo>
                    <a:cubicBezTo>
                      <a:pt x="-3" y="26"/>
                      <a:pt x="0" y="11"/>
                      <a:pt x="11" y="4"/>
                    </a:cubicBezTo>
                    <a:cubicBezTo>
                      <a:pt x="23" y="-3"/>
                      <a:pt x="38" y="0"/>
                      <a:pt x="45" y="12"/>
                    </a:cubicBezTo>
                    <a:lnTo>
                      <a:pt x="97" y="94"/>
                    </a:lnTo>
                    <a:cubicBezTo>
                      <a:pt x="104" y="105"/>
                      <a:pt x="101" y="121"/>
                      <a:pt x="89" y="128"/>
                    </a:cubicBezTo>
                    <a:cubicBezTo>
                      <a:pt x="85" y="130"/>
                      <a:pt x="81" y="132"/>
                      <a:pt x="76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00" rIns="90000" bIns="2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2602440" y="-346320"/>
                <a:ext cx="2412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67" h="79" extrusionOk="0">
                    <a:moveTo>
                      <a:pt x="24" y="79"/>
                    </a:moveTo>
                    <a:cubicBezTo>
                      <a:pt x="16" y="79"/>
                      <a:pt x="8" y="74"/>
                      <a:pt x="3" y="67"/>
                    </a:cubicBezTo>
                    <a:cubicBezTo>
                      <a:pt x="-4" y="55"/>
                      <a:pt x="0" y="40"/>
                      <a:pt x="12" y="33"/>
                    </a:cubicBezTo>
                    <a:cubicBezTo>
                      <a:pt x="16" y="31"/>
                      <a:pt x="18" y="27"/>
                      <a:pt x="19" y="23"/>
                    </a:cubicBezTo>
                    <a:cubicBezTo>
                      <a:pt x="20" y="9"/>
                      <a:pt x="32" y="-1"/>
                      <a:pt x="45" y="0"/>
                    </a:cubicBezTo>
                    <a:cubicBezTo>
                      <a:pt x="58" y="1"/>
                      <a:pt x="68" y="13"/>
                      <a:pt x="67" y="26"/>
                    </a:cubicBezTo>
                    <a:cubicBezTo>
                      <a:pt x="66" y="46"/>
                      <a:pt x="54" y="65"/>
                      <a:pt x="37" y="75"/>
                    </a:cubicBezTo>
                    <a:cubicBezTo>
                      <a:pt x="33" y="78"/>
                      <a:pt x="29" y="79"/>
                      <a:pt x="24" y="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2633040" y="-300960"/>
                <a:ext cx="31680" cy="5832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62" extrusionOk="0">
                    <a:moveTo>
                      <a:pt x="25" y="162"/>
                    </a:moveTo>
                    <a:cubicBezTo>
                      <a:pt x="22" y="162"/>
                      <a:pt x="20" y="162"/>
                      <a:pt x="17" y="161"/>
                    </a:cubicBezTo>
                    <a:cubicBezTo>
                      <a:pt x="4" y="157"/>
                      <a:pt x="-3" y="143"/>
                      <a:pt x="2" y="130"/>
                    </a:cubicBezTo>
                    <a:lnTo>
                      <a:pt x="40" y="17"/>
                    </a:lnTo>
                    <a:cubicBezTo>
                      <a:pt x="45" y="4"/>
                      <a:pt x="58" y="-3"/>
                      <a:pt x="71" y="2"/>
                    </a:cubicBezTo>
                    <a:cubicBezTo>
                      <a:pt x="84" y="6"/>
                      <a:pt x="91" y="20"/>
                      <a:pt x="87" y="33"/>
                    </a:cubicBezTo>
                    <a:lnTo>
                      <a:pt x="48" y="146"/>
                    </a:lnTo>
                    <a:cubicBezTo>
                      <a:pt x="45" y="156"/>
                      <a:pt x="35" y="162"/>
                      <a:pt x="25" y="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13300" rIns="90000" bIns="13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9"/>
          <p:cNvSpPr txBox="1">
            <a:spLocks noGrp="1"/>
          </p:cNvSpPr>
          <p:nvPr>
            <p:ph type="subTitle" idx="1"/>
          </p:nvPr>
        </p:nvSpPr>
        <p:spPr>
          <a:xfrm>
            <a:off x="1044025" y="1032350"/>
            <a:ext cx="7056300" cy="3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51" name="Google Shape;951;p9"/>
          <p:cNvGrpSpPr/>
          <p:nvPr/>
        </p:nvGrpSpPr>
        <p:grpSpPr>
          <a:xfrm>
            <a:off x="-1469537" y="-1606260"/>
            <a:ext cx="11902889" cy="7192358"/>
            <a:chOff x="-1469537" y="-1606260"/>
            <a:chExt cx="11902889" cy="7192358"/>
          </a:xfrm>
        </p:grpSpPr>
        <p:sp>
          <p:nvSpPr>
            <p:cNvPr id="952" name="Google Shape;952;p9"/>
            <p:cNvSpPr/>
            <p:nvPr/>
          </p:nvSpPr>
          <p:spPr>
            <a:xfrm rot="9415461" flipH="1">
              <a:off x="7017862" y="-1089101"/>
              <a:ext cx="3098375" cy="2250650"/>
            </a:xfrm>
            <a:custGeom>
              <a:avLst/>
              <a:gdLst/>
              <a:ahLst/>
              <a:cxnLst/>
              <a:rect l="l" t="t" r="r" b="b"/>
              <a:pathLst>
                <a:path w="4663" h="3816" extrusionOk="0">
                  <a:moveTo>
                    <a:pt x="3023" y="91"/>
                  </a:moveTo>
                  <a:cubicBezTo>
                    <a:pt x="2946" y="148"/>
                    <a:pt x="2885" y="234"/>
                    <a:pt x="2804" y="283"/>
                  </a:cubicBezTo>
                  <a:cubicBezTo>
                    <a:pt x="2739" y="323"/>
                    <a:pt x="2666" y="337"/>
                    <a:pt x="2597" y="365"/>
                  </a:cubicBezTo>
                  <a:cubicBezTo>
                    <a:pt x="2302" y="485"/>
                    <a:pt x="2126" y="845"/>
                    <a:pt x="2000" y="1189"/>
                  </a:cubicBezTo>
                  <a:cubicBezTo>
                    <a:pt x="1873" y="1533"/>
                    <a:pt x="1759" y="1907"/>
                    <a:pt x="1512" y="2136"/>
                  </a:cubicBezTo>
                  <a:cubicBezTo>
                    <a:pt x="1310" y="2323"/>
                    <a:pt x="1049" y="2382"/>
                    <a:pt x="802" y="2455"/>
                  </a:cubicBezTo>
                  <a:cubicBezTo>
                    <a:pt x="555" y="2527"/>
                    <a:pt x="296" y="2630"/>
                    <a:pt x="137" y="2870"/>
                  </a:cubicBezTo>
                  <a:cubicBezTo>
                    <a:pt x="-12" y="3095"/>
                    <a:pt x="-43" y="3424"/>
                    <a:pt x="59" y="3684"/>
                  </a:cubicBezTo>
                  <a:cubicBezTo>
                    <a:pt x="77" y="3729"/>
                    <a:pt x="100" y="3774"/>
                    <a:pt x="136" y="3797"/>
                  </a:cubicBezTo>
                  <a:cubicBezTo>
                    <a:pt x="169" y="3817"/>
                    <a:pt x="208" y="3817"/>
                    <a:pt x="245" y="3816"/>
                  </a:cubicBezTo>
                  <a:cubicBezTo>
                    <a:pt x="662" y="3804"/>
                    <a:pt x="1079" y="3792"/>
                    <a:pt x="1496" y="3781"/>
                  </a:cubicBezTo>
                  <a:cubicBezTo>
                    <a:pt x="1971" y="3768"/>
                    <a:pt x="2446" y="3755"/>
                    <a:pt x="2922" y="3732"/>
                  </a:cubicBezTo>
                  <a:cubicBezTo>
                    <a:pt x="3451" y="3707"/>
                    <a:pt x="3984" y="3669"/>
                    <a:pt x="4495" y="3502"/>
                  </a:cubicBezTo>
                  <a:cubicBezTo>
                    <a:pt x="4587" y="3200"/>
                    <a:pt x="4671" y="2886"/>
                    <a:pt x="4662" y="2564"/>
                  </a:cubicBezTo>
                  <a:cubicBezTo>
                    <a:pt x="4655" y="2329"/>
                    <a:pt x="4600" y="2102"/>
                    <a:pt x="4545" y="1877"/>
                  </a:cubicBezTo>
                  <a:cubicBezTo>
                    <a:pt x="4459" y="1525"/>
                    <a:pt x="4372" y="1170"/>
                    <a:pt x="4231" y="845"/>
                  </a:cubicBezTo>
                  <a:cubicBezTo>
                    <a:pt x="4115" y="576"/>
                    <a:pt x="3939" y="251"/>
                    <a:pt x="3711" y="102"/>
                  </a:cubicBezTo>
                  <a:cubicBezTo>
                    <a:pt x="3525" y="-20"/>
                    <a:pt x="3204" y="-42"/>
                    <a:pt x="302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9"/>
            <p:cNvSpPr/>
            <p:nvPr/>
          </p:nvSpPr>
          <p:spPr>
            <a:xfrm flipH="1">
              <a:off x="-1469537" y="3335450"/>
              <a:ext cx="3098377" cy="2250648"/>
            </a:xfrm>
            <a:custGeom>
              <a:avLst/>
              <a:gdLst/>
              <a:ahLst/>
              <a:cxnLst/>
              <a:rect l="l" t="t" r="r" b="b"/>
              <a:pathLst>
                <a:path w="4663" h="3816" extrusionOk="0">
                  <a:moveTo>
                    <a:pt x="3023" y="91"/>
                  </a:moveTo>
                  <a:cubicBezTo>
                    <a:pt x="2946" y="148"/>
                    <a:pt x="2885" y="234"/>
                    <a:pt x="2804" y="283"/>
                  </a:cubicBezTo>
                  <a:cubicBezTo>
                    <a:pt x="2739" y="323"/>
                    <a:pt x="2666" y="337"/>
                    <a:pt x="2597" y="365"/>
                  </a:cubicBezTo>
                  <a:cubicBezTo>
                    <a:pt x="2302" y="485"/>
                    <a:pt x="2126" y="845"/>
                    <a:pt x="2000" y="1189"/>
                  </a:cubicBezTo>
                  <a:cubicBezTo>
                    <a:pt x="1873" y="1533"/>
                    <a:pt x="1759" y="1907"/>
                    <a:pt x="1512" y="2136"/>
                  </a:cubicBezTo>
                  <a:cubicBezTo>
                    <a:pt x="1310" y="2323"/>
                    <a:pt x="1049" y="2382"/>
                    <a:pt x="802" y="2455"/>
                  </a:cubicBezTo>
                  <a:cubicBezTo>
                    <a:pt x="555" y="2527"/>
                    <a:pt x="296" y="2630"/>
                    <a:pt x="137" y="2870"/>
                  </a:cubicBezTo>
                  <a:cubicBezTo>
                    <a:pt x="-12" y="3095"/>
                    <a:pt x="-43" y="3424"/>
                    <a:pt x="59" y="3684"/>
                  </a:cubicBezTo>
                  <a:cubicBezTo>
                    <a:pt x="77" y="3729"/>
                    <a:pt x="100" y="3774"/>
                    <a:pt x="136" y="3797"/>
                  </a:cubicBezTo>
                  <a:cubicBezTo>
                    <a:pt x="169" y="3817"/>
                    <a:pt x="208" y="3817"/>
                    <a:pt x="245" y="3816"/>
                  </a:cubicBezTo>
                  <a:cubicBezTo>
                    <a:pt x="662" y="3804"/>
                    <a:pt x="1079" y="3792"/>
                    <a:pt x="1496" y="3781"/>
                  </a:cubicBezTo>
                  <a:cubicBezTo>
                    <a:pt x="1971" y="3768"/>
                    <a:pt x="2446" y="3755"/>
                    <a:pt x="2922" y="3732"/>
                  </a:cubicBezTo>
                  <a:cubicBezTo>
                    <a:pt x="3451" y="3707"/>
                    <a:pt x="3984" y="3669"/>
                    <a:pt x="4495" y="3502"/>
                  </a:cubicBezTo>
                  <a:cubicBezTo>
                    <a:pt x="4587" y="3200"/>
                    <a:pt x="4671" y="2886"/>
                    <a:pt x="4662" y="2564"/>
                  </a:cubicBezTo>
                  <a:cubicBezTo>
                    <a:pt x="4655" y="2329"/>
                    <a:pt x="4600" y="2102"/>
                    <a:pt x="4545" y="1877"/>
                  </a:cubicBezTo>
                  <a:cubicBezTo>
                    <a:pt x="4459" y="1525"/>
                    <a:pt x="4372" y="1170"/>
                    <a:pt x="4231" y="845"/>
                  </a:cubicBezTo>
                  <a:cubicBezTo>
                    <a:pt x="4115" y="576"/>
                    <a:pt x="3939" y="251"/>
                    <a:pt x="3711" y="102"/>
                  </a:cubicBezTo>
                  <a:cubicBezTo>
                    <a:pt x="3525" y="-20"/>
                    <a:pt x="3204" y="-42"/>
                    <a:pt x="3023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4" name="Google Shape;954;p9"/>
            <p:cNvGrpSpPr/>
            <p:nvPr/>
          </p:nvGrpSpPr>
          <p:grpSpPr>
            <a:xfrm flipH="1">
              <a:off x="8521755" y="445014"/>
              <a:ext cx="828233" cy="663054"/>
              <a:chOff x="4926600" y="1636200"/>
              <a:chExt cx="637200" cy="510120"/>
            </a:xfrm>
          </p:grpSpPr>
          <p:sp>
            <p:nvSpPr>
              <p:cNvPr id="955" name="Google Shape;955;p9"/>
              <p:cNvSpPr/>
              <p:nvPr/>
            </p:nvSpPr>
            <p:spPr>
              <a:xfrm>
                <a:off x="4926600" y="1636200"/>
                <a:ext cx="637200" cy="510120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1417" extrusionOk="0">
                    <a:moveTo>
                      <a:pt x="47" y="950"/>
                    </a:moveTo>
                    <a:cubicBezTo>
                      <a:pt x="-16" y="853"/>
                      <a:pt x="-12" y="724"/>
                      <a:pt x="37" y="622"/>
                    </a:cubicBezTo>
                    <a:cubicBezTo>
                      <a:pt x="85" y="520"/>
                      <a:pt x="172" y="441"/>
                      <a:pt x="267" y="381"/>
                    </a:cubicBezTo>
                    <a:cubicBezTo>
                      <a:pt x="285" y="424"/>
                      <a:pt x="346" y="500"/>
                      <a:pt x="387" y="522"/>
                    </a:cubicBezTo>
                    <a:cubicBezTo>
                      <a:pt x="387" y="522"/>
                      <a:pt x="365" y="393"/>
                      <a:pt x="371" y="345"/>
                    </a:cubicBezTo>
                    <a:cubicBezTo>
                      <a:pt x="379" y="279"/>
                      <a:pt x="449" y="243"/>
                      <a:pt x="511" y="218"/>
                    </a:cubicBezTo>
                    <a:cubicBezTo>
                      <a:pt x="569" y="195"/>
                      <a:pt x="628" y="171"/>
                      <a:pt x="686" y="148"/>
                    </a:cubicBezTo>
                    <a:cubicBezTo>
                      <a:pt x="716" y="230"/>
                      <a:pt x="764" y="306"/>
                      <a:pt x="824" y="370"/>
                    </a:cubicBezTo>
                    <a:cubicBezTo>
                      <a:pt x="827" y="269"/>
                      <a:pt x="820" y="167"/>
                      <a:pt x="802" y="67"/>
                    </a:cubicBezTo>
                    <a:cubicBezTo>
                      <a:pt x="1133" y="-93"/>
                      <a:pt x="1708" y="79"/>
                      <a:pt x="1770" y="122"/>
                    </a:cubicBezTo>
                    <a:cubicBezTo>
                      <a:pt x="1708" y="340"/>
                      <a:pt x="1594" y="540"/>
                      <a:pt x="1447" y="711"/>
                    </a:cubicBezTo>
                    <a:cubicBezTo>
                      <a:pt x="1435" y="725"/>
                      <a:pt x="1420" y="741"/>
                      <a:pt x="1400" y="742"/>
                    </a:cubicBezTo>
                    <a:cubicBezTo>
                      <a:pt x="1386" y="742"/>
                      <a:pt x="1372" y="735"/>
                      <a:pt x="1360" y="728"/>
                    </a:cubicBezTo>
                    <a:cubicBezTo>
                      <a:pt x="1313" y="702"/>
                      <a:pt x="1267" y="675"/>
                      <a:pt x="1220" y="649"/>
                    </a:cubicBezTo>
                    <a:cubicBezTo>
                      <a:pt x="1253" y="704"/>
                      <a:pt x="1290" y="755"/>
                      <a:pt x="1331" y="804"/>
                    </a:cubicBezTo>
                    <a:cubicBezTo>
                      <a:pt x="1264" y="882"/>
                      <a:pt x="1189" y="952"/>
                      <a:pt x="1108" y="1015"/>
                    </a:cubicBezTo>
                    <a:cubicBezTo>
                      <a:pt x="1099" y="1021"/>
                      <a:pt x="1090" y="1028"/>
                      <a:pt x="1079" y="1030"/>
                    </a:cubicBezTo>
                    <a:cubicBezTo>
                      <a:pt x="1065" y="1031"/>
                      <a:pt x="1052" y="1024"/>
                      <a:pt x="1040" y="1016"/>
                    </a:cubicBezTo>
                    <a:cubicBezTo>
                      <a:pt x="987" y="985"/>
                      <a:pt x="935" y="953"/>
                      <a:pt x="883" y="922"/>
                    </a:cubicBezTo>
                    <a:cubicBezTo>
                      <a:pt x="934" y="981"/>
                      <a:pt x="988" y="1060"/>
                      <a:pt x="956" y="1129"/>
                    </a:cubicBezTo>
                    <a:cubicBezTo>
                      <a:pt x="943" y="1156"/>
                      <a:pt x="918" y="1176"/>
                      <a:pt x="894" y="1194"/>
                    </a:cubicBezTo>
                    <a:cubicBezTo>
                      <a:pt x="837" y="1237"/>
                      <a:pt x="780" y="1278"/>
                      <a:pt x="721" y="1317"/>
                    </a:cubicBezTo>
                    <a:cubicBezTo>
                      <a:pt x="652" y="1255"/>
                      <a:pt x="585" y="1190"/>
                      <a:pt x="521" y="1122"/>
                    </a:cubicBezTo>
                    <a:cubicBezTo>
                      <a:pt x="560" y="1212"/>
                      <a:pt x="599" y="1301"/>
                      <a:pt x="638" y="1391"/>
                    </a:cubicBezTo>
                    <a:cubicBezTo>
                      <a:pt x="517" y="1446"/>
                      <a:pt x="367" y="1408"/>
                      <a:pt x="262" y="1322"/>
                    </a:cubicBezTo>
                    <a:cubicBezTo>
                      <a:pt x="158" y="1236"/>
                      <a:pt x="120" y="1064"/>
                      <a:pt x="47" y="9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9"/>
              <p:cNvSpPr/>
              <p:nvPr/>
            </p:nvSpPr>
            <p:spPr>
              <a:xfrm>
                <a:off x="5292360" y="1788480"/>
                <a:ext cx="6408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02" extrusionOk="0">
                    <a:moveTo>
                      <a:pt x="18" y="102"/>
                    </a:moveTo>
                    <a:cubicBezTo>
                      <a:pt x="13" y="102"/>
                      <a:pt x="7" y="100"/>
                      <a:pt x="3" y="95"/>
                    </a:cubicBezTo>
                    <a:cubicBezTo>
                      <a:pt x="-3" y="87"/>
                      <a:pt x="-2" y="75"/>
                      <a:pt x="6" y="68"/>
                    </a:cubicBezTo>
                    <a:cubicBezTo>
                      <a:pt x="49" y="34"/>
                      <a:pt x="100" y="10"/>
                      <a:pt x="155" y="0"/>
                    </a:cubicBezTo>
                    <a:cubicBezTo>
                      <a:pt x="166" y="-1"/>
                      <a:pt x="175" y="5"/>
                      <a:pt x="177" y="16"/>
                    </a:cubicBezTo>
                    <a:cubicBezTo>
                      <a:pt x="179" y="26"/>
                      <a:pt x="172" y="36"/>
                      <a:pt x="162" y="38"/>
                    </a:cubicBezTo>
                    <a:cubicBezTo>
                      <a:pt x="113" y="46"/>
                      <a:pt x="68" y="67"/>
                      <a:pt x="30" y="98"/>
                    </a:cubicBezTo>
                    <a:cubicBezTo>
                      <a:pt x="27" y="101"/>
                      <a:pt x="22" y="102"/>
                      <a:pt x="18" y="1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9"/>
              <p:cNvSpPr/>
              <p:nvPr/>
            </p:nvSpPr>
            <p:spPr>
              <a:xfrm>
                <a:off x="5250960" y="1721520"/>
                <a:ext cx="6084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2" extrusionOk="0">
                    <a:moveTo>
                      <a:pt x="18" y="102"/>
                    </a:moveTo>
                    <a:cubicBezTo>
                      <a:pt x="11" y="102"/>
                      <a:pt x="5" y="99"/>
                      <a:pt x="1" y="92"/>
                    </a:cubicBezTo>
                    <a:cubicBezTo>
                      <a:pt x="-3" y="82"/>
                      <a:pt x="1" y="71"/>
                      <a:pt x="10" y="66"/>
                    </a:cubicBezTo>
                    <a:lnTo>
                      <a:pt x="141" y="2"/>
                    </a:lnTo>
                    <a:cubicBezTo>
                      <a:pt x="150" y="-2"/>
                      <a:pt x="161" y="1"/>
                      <a:pt x="166" y="11"/>
                    </a:cubicBezTo>
                    <a:cubicBezTo>
                      <a:pt x="171" y="20"/>
                      <a:pt x="167" y="32"/>
                      <a:pt x="157" y="36"/>
                    </a:cubicBezTo>
                    <a:lnTo>
                      <a:pt x="27" y="100"/>
                    </a:lnTo>
                    <a:cubicBezTo>
                      <a:pt x="24" y="102"/>
                      <a:pt x="21" y="102"/>
                      <a:pt x="18" y="1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9"/>
              <p:cNvSpPr/>
              <p:nvPr/>
            </p:nvSpPr>
            <p:spPr>
              <a:xfrm>
                <a:off x="5134320" y="1803600"/>
                <a:ext cx="4248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5" extrusionOk="0">
                    <a:moveTo>
                      <a:pt x="19" y="105"/>
                    </a:moveTo>
                    <a:cubicBezTo>
                      <a:pt x="14" y="105"/>
                      <a:pt x="8" y="103"/>
                      <a:pt x="4" y="98"/>
                    </a:cubicBezTo>
                    <a:cubicBezTo>
                      <a:pt x="-2" y="90"/>
                      <a:pt x="-1" y="78"/>
                      <a:pt x="7" y="72"/>
                    </a:cubicBezTo>
                    <a:lnTo>
                      <a:pt x="88" y="5"/>
                    </a:lnTo>
                    <a:cubicBezTo>
                      <a:pt x="96" y="-2"/>
                      <a:pt x="108" y="-1"/>
                      <a:pt x="114" y="7"/>
                    </a:cubicBezTo>
                    <a:cubicBezTo>
                      <a:pt x="121" y="15"/>
                      <a:pt x="120" y="27"/>
                      <a:pt x="112" y="34"/>
                    </a:cubicBezTo>
                    <a:lnTo>
                      <a:pt x="31" y="101"/>
                    </a:lnTo>
                    <a:cubicBezTo>
                      <a:pt x="28" y="104"/>
                      <a:pt x="23" y="105"/>
                      <a:pt x="19" y="1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9"/>
              <p:cNvSpPr/>
              <p:nvPr/>
            </p:nvSpPr>
            <p:spPr>
              <a:xfrm>
                <a:off x="5198760" y="1803960"/>
                <a:ext cx="51840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86" extrusionOk="0">
                    <a:moveTo>
                      <a:pt x="18" y="86"/>
                    </a:moveTo>
                    <a:cubicBezTo>
                      <a:pt x="11" y="86"/>
                      <a:pt x="4" y="81"/>
                      <a:pt x="1" y="74"/>
                    </a:cubicBezTo>
                    <a:cubicBezTo>
                      <a:pt x="-4" y="65"/>
                      <a:pt x="1" y="53"/>
                      <a:pt x="10" y="49"/>
                    </a:cubicBezTo>
                    <a:lnTo>
                      <a:pt x="117" y="2"/>
                    </a:lnTo>
                    <a:cubicBezTo>
                      <a:pt x="126" y="-2"/>
                      <a:pt x="137" y="2"/>
                      <a:pt x="142" y="11"/>
                    </a:cubicBezTo>
                    <a:cubicBezTo>
                      <a:pt x="146" y="21"/>
                      <a:pt x="142" y="32"/>
                      <a:pt x="132" y="37"/>
                    </a:cubicBezTo>
                    <a:lnTo>
                      <a:pt x="26" y="84"/>
                    </a:lnTo>
                    <a:cubicBezTo>
                      <a:pt x="23" y="85"/>
                      <a:pt x="21" y="86"/>
                      <a:pt x="18" y="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9"/>
              <p:cNvSpPr/>
              <p:nvPr/>
            </p:nvSpPr>
            <p:spPr>
              <a:xfrm>
                <a:off x="5148360" y="1866960"/>
                <a:ext cx="52920" cy="3816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6" extrusionOk="0">
                    <a:moveTo>
                      <a:pt x="19" y="106"/>
                    </a:moveTo>
                    <a:cubicBezTo>
                      <a:pt x="13" y="106"/>
                      <a:pt x="7" y="102"/>
                      <a:pt x="3" y="97"/>
                    </a:cubicBezTo>
                    <a:cubicBezTo>
                      <a:pt x="-2" y="88"/>
                      <a:pt x="0" y="76"/>
                      <a:pt x="9" y="70"/>
                    </a:cubicBezTo>
                    <a:lnTo>
                      <a:pt x="117" y="3"/>
                    </a:lnTo>
                    <a:cubicBezTo>
                      <a:pt x="126" y="-2"/>
                      <a:pt x="138" y="0"/>
                      <a:pt x="144" y="9"/>
                    </a:cubicBezTo>
                    <a:cubicBezTo>
                      <a:pt x="149" y="18"/>
                      <a:pt x="146" y="30"/>
                      <a:pt x="137" y="35"/>
                    </a:cubicBezTo>
                    <a:lnTo>
                      <a:pt x="29" y="103"/>
                    </a:lnTo>
                    <a:cubicBezTo>
                      <a:pt x="26" y="105"/>
                      <a:pt x="23" y="106"/>
                      <a:pt x="19" y="10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9"/>
              <p:cNvSpPr/>
              <p:nvPr/>
            </p:nvSpPr>
            <p:spPr>
              <a:xfrm>
                <a:off x="5246640" y="1888920"/>
                <a:ext cx="32040" cy="24840"/>
              </a:xfrm>
              <a:custGeom>
                <a:avLst/>
                <a:gdLst/>
                <a:ahLst/>
                <a:cxnLst/>
                <a:rect l="l" t="t" r="r" b="b"/>
                <a:pathLst>
                  <a:path w="89" h="69" extrusionOk="0">
                    <a:moveTo>
                      <a:pt x="19" y="69"/>
                    </a:moveTo>
                    <a:cubicBezTo>
                      <a:pt x="12" y="69"/>
                      <a:pt x="6" y="66"/>
                      <a:pt x="2" y="60"/>
                    </a:cubicBezTo>
                    <a:cubicBezTo>
                      <a:pt x="-3" y="52"/>
                      <a:pt x="0" y="40"/>
                      <a:pt x="9" y="34"/>
                    </a:cubicBezTo>
                    <a:lnTo>
                      <a:pt x="60" y="2"/>
                    </a:lnTo>
                    <a:cubicBezTo>
                      <a:pt x="69" y="-3"/>
                      <a:pt x="80" y="0"/>
                      <a:pt x="86" y="8"/>
                    </a:cubicBezTo>
                    <a:cubicBezTo>
                      <a:pt x="91" y="17"/>
                      <a:pt x="89" y="29"/>
                      <a:pt x="80" y="35"/>
                    </a:cubicBezTo>
                    <a:lnTo>
                      <a:pt x="29" y="67"/>
                    </a:lnTo>
                    <a:cubicBezTo>
                      <a:pt x="25" y="69"/>
                      <a:pt x="22" y="69"/>
                      <a:pt x="19" y="6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9"/>
              <p:cNvSpPr/>
              <p:nvPr/>
            </p:nvSpPr>
            <p:spPr>
              <a:xfrm>
                <a:off x="5297760" y="1916280"/>
                <a:ext cx="561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7" extrusionOk="0">
                    <a:moveTo>
                      <a:pt x="18" y="117"/>
                    </a:moveTo>
                    <a:cubicBezTo>
                      <a:pt x="12" y="117"/>
                      <a:pt x="6" y="115"/>
                      <a:pt x="2" y="109"/>
                    </a:cubicBezTo>
                    <a:cubicBezTo>
                      <a:pt x="-3" y="100"/>
                      <a:pt x="-1" y="89"/>
                      <a:pt x="8" y="83"/>
                    </a:cubicBezTo>
                    <a:lnTo>
                      <a:pt x="126" y="3"/>
                    </a:lnTo>
                    <a:cubicBezTo>
                      <a:pt x="135" y="-3"/>
                      <a:pt x="146" y="-1"/>
                      <a:pt x="152" y="8"/>
                    </a:cubicBezTo>
                    <a:cubicBezTo>
                      <a:pt x="158" y="16"/>
                      <a:pt x="156" y="28"/>
                      <a:pt x="147" y="34"/>
                    </a:cubicBezTo>
                    <a:lnTo>
                      <a:pt x="29" y="114"/>
                    </a:lnTo>
                    <a:cubicBezTo>
                      <a:pt x="26" y="116"/>
                      <a:pt x="22" y="117"/>
                      <a:pt x="18" y="1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9"/>
              <p:cNvSpPr/>
              <p:nvPr/>
            </p:nvSpPr>
            <p:spPr>
              <a:xfrm>
                <a:off x="5415480" y="1753920"/>
                <a:ext cx="421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5" extrusionOk="0">
                    <a:moveTo>
                      <a:pt x="18" y="95"/>
                    </a:moveTo>
                    <a:cubicBezTo>
                      <a:pt x="11" y="95"/>
                      <a:pt x="4" y="91"/>
                      <a:pt x="1" y="84"/>
                    </a:cubicBezTo>
                    <a:cubicBezTo>
                      <a:pt x="-3" y="75"/>
                      <a:pt x="1" y="63"/>
                      <a:pt x="10" y="59"/>
                    </a:cubicBezTo>
                    <a:cubicBezTo>
                      <a:pt x="38" y="46"/>
                      <a:pt x="63" y="28"/>
                      <a:pt x="84" y="6"/>
                    </a:cubicBezTo>
                    <a:cubicBezTo>
                      <a:pt x="91" y="-1"/>
                      <a:pt x="103" y="-2"/>
                      <a:pt x="111" y="6"/>
                    </a:cubicBezTo>
                    <a:cubicBezTo>
                      <a:pt x="119" y="13"/>
                      <a:pt x="119" y="25"/>
                      <a:pt x="111" y="33"/>
                    </a:cubicBezTo>
                    <a:cubicBezTo>
                      <a:pt x="87" y="58"/>
                      <a:pt x="58" y="78"/>
                      <a:pt x="26" y="93"/>
                    </a:cubicBezTo>
                    <a:cubicBezTo>
                      <a:pt x="24" y="95"/>
                      <a:pt x="21" y="95"/>
                      <a:pt x="18" y="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9"/>
              <p:cNvSpPr/>
              <p:nvPr/>
            </p:nvSpPr>
            <p:spPr>
              <a:xfrm>
                <a:off x="5397840" y="1689120"/>
                <a:ext cx="47880" cy="2268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63" extrusionOk="0">
                    <a:moveTo>
                      <a:pt x="19" y="63"/>
                    </a:moveTo>
                    <a:cubicBezTo>
                      <a:pt x="9" y="63"/>
                      <a:pt x="1" y="56"/>
                      <a:pt x="0" y="45"/>
                    </a:cubicBezTo>
                    <a:cubicBezTo>
                      <a:pt x="0" y="35"/>
                      <a:pt x="8" y="26"/>
                      <a:pt x="18" y="25"/>
                    </a:cubicBezTo>
                    <a:cubicBezTo>
                      <a:pt x="48" y="24"/>
                      <a:pt x="78" y="16"/>
                      <a:pt x="105" y="2"/>
                    </a:cubicBezTo>
                    <a:cubicBezTo>
                      <a:pt x="114" y="-2"/>
                      <a:pt x="126" y="1"/>
                      <a:pt x="131" y="11"/>
                    </a:cubicBezTo>
                    <a:cubicBezTo>
                      <a:pt x="135" y="20"/>
                      <a:pt x="132" y="31"/>
                      <a:pt x="122" y="36"/>
                    </a:cubicBezTo>
                    <a:cubicBezTo>
                      <a:pt x="91" y="52"/>
                      <a:pt x="56" y="62"/>
                      <a:pt x="20" y="63"/>
                    </a:cubicBezTo>
                    <a:lnTo>
                      <a:pt x="19" y="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9"/>
              <p:cNvSpPr/>
              <p:nvPr/>
            </p:nvSpPr>
            <p:spPr>
              <a:xfrm>
                <a:off x="5306400" y="1656720"/>
                <a:ext cx="352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98" h="58" extrusionOk="0">
                    <a:moveTo>
                      <a:pt x="18" y="58"/>
                    </a:moveTo>
                    <a:cubicBezTo>
                      <a:pt x="10" y="58"/>
                      <a:pt x="2" y="53"/>
                      <a:pt x="0" y="45"/>
                    </a:cubicBezTo>
                    <a:cubicBezTo>
                      <a:pt x="-3" y="35"/>
                      <a:pt x="2" y="24"/>
                      <a:pt x="12" y="21"/>
                    </a:cubicBezTo>
                    <a:lnTo>
                      <a:pt x="73" y="1"/>
                    </a:lnTo>
                    <a:cubicBezTo>
                      <a:pt x="83" y="-2"/>
                      <a:pt x="94" y="3"/>
                      <a:pt x="97" y="13"/>
                    </a:cubicBezTo>
                    <a:cubicBezTo>
                      <a:pt x="100" y="23"/>
                      <a:pt x="95" y="34"/>
                      <a:pt x="85" y="37"/>
                    </a:cubicBezTo>
                    <a:lnTo>
                      <a:pt x="24" y="57"/>
                    </a:lnTo>
                    <a:cubicBezTo>
                      <a:pt x="22" y="58"/>
                      <a:pt x="20" y="58"/>
                      <a:pt x="18" y="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9"/>
              <p:cNvSpPr/>
              <p:nvPr/>
            </p:nvSpPr>
            <p:spPr>
              <a:xfrm>
                <a:off x="5094360" y="177552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20" y="74"/>
                    </a:moveTo>
                    <a:cubicBezTo>
                      <a:pt x="14" y="74"/>
                      <a:pt x="8" y="71"/>
                      <a:pt x="4" y="65"/>
                    </a:cubicBezTo>
                    <a:cubicBezTo>
                      <a:pt x="-2" y="56"/>
                      <a:pt x="1" y="44"/>
                      <a:pt x="10" y="39"/>
                    </a:cubicBezTo>
                    <a:lnTo>
                      <a:pt x="67" y="3"/>
                    </a:lnTo>
                    <a:cubicBezTo>
                      <a:pt x="76" y="-3"/>
                      <a:pt x="88" y="0"/>
                      <a:pt x="93" y="8"/>
                    </a:cubicBezTo>
                    <a:cubicBezTo>
                      <a:pt x="99" y="17"/>
                      <a:pt x="96" y="29"/>
                      <a:pt x="87" y="35"/>
                    </a:cubicBezTo>
                    <a:lnTo>
                      <a:pt x="30" y="71"/>
                    </a:lnTo>
                    <a:cubicBezTo>
                      <a:pt x="27" y="73"/>
                      <a:pt x="23" y="74"/>
                      <a:pt x="20" y="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9"/>
              <p:cNvSpPr/>
              <p:nvPr/>
            </p:nvSpPr>
            <p:spPr>
              <a:xfrm>
                <a:off x="4973760" y="1857600"/>
                <a:ext cx="5184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34" extrusionOk="0">
                    <a:moveTo>
                      <a:pt x="20" y="134"/>
                    </a:moveTo>
                    <a:cubicBezTo>
                      <a:pt x="15" y="134"/>
                      <a:pt x="11" y="132"/>
                      <a:pt x="7" y="129"/>
                    </a:cubicBezTo>
                    <a:cubicBezTo>
                      <a:pt x="-1" y="122"/>
                      <a:pt x="-2" y="110"/>
                      <a:pt x="5" y="102"/>
                    </a:cubicBezTo>
                    <a:cubicBezTo>
                      <a:pt x="37" y="65"/>
                      <a:pt x="74" y="31"/>
                      <a:pt x="114" y="3"/>
                    </a:cubicBezTo>
                    <a:cubicBezTo>
                      <a:pt x="123" y="-3"/>
                      <a:pt x="135" y="0"/>
                      <a:pt x="141" y="8"/>
                    </a:cubicBezTo>
                    <a:cubicBezTo>
                      <a:pt x="147" y="17"/>
                      <a:pt x="145" y="29"/>
                      <a:pt x="136" y="35"/>
                    </a:cubicBezTo>
                    <a:cubicBezTo>
                      <a:pt x="98" y="61"/>
                      <a:pt x="64" y="92"/>
                      <a:pt x="34" y="127"/>
                    </a:cubicBezTo>
                    <a:cubicBezTo>
                      <a:pt x="30" y="131"/>
                      <a:pt x="25" y="134"/>
                      <a:pt x="20" y="1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9"/>
              <p:cNvSpPr/>
              <p:nvPr/>
            </p:nvSpPr>
            <p:spPr>
              <a:xfrm>
                <a:off x="5064480" y="1857960"/>
                <a:ext cx="3816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95" extrusionOk="0">
                    <a:moveTo>
                      <a:pt x="19" y="95"/>
                    </a:moveTo>
                    <a:cubicBezTo>
                      <a:pt x="13" y="95"/>
                      <a:pt x="8" y="93"/>
                      <a:pt x="4" y="88"/>
                    </a:cubicBezTo>
                    <a:cubicBezTo>
                      <a:pt x="-2" y="80"/>
                      <a:pt x="-1" y="68"/>
                      <a:pt x="7" y="62"/>
                    </a:cubicBezTo>
                    <a:lnTo>
                      <a:pt x="76" y="4"/>
                    </a:lnTo>
                    <a:cubicBezTo>
                      <a:pt x="84" y="-2"/>
                      <a:pt x="96" y="-1"/>
                      <a:pt x="103" y="7"/>
                    </a:cubicBezTo>
                    <a:cubicBezTo>
                      <a:pt x="109" y="15"/>
                      <a:pt x="108" y="27"/>
                      <a:pt x="100" y="34"/>
                    </a:cubicBezTo>
                    <a:lnTo>
                      <a:pt x="31" y="91"/>
                    </a:lnTo>
                    <a:cubicBezTo>
                      <a:pt x="27" y="94"/>
                      <a:pt x="23" y="95"/>
                      <a:pt x="19" y="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9"/>
              <p:cNvSpPr/>
              <p:nvPr/>
            </p:nvSpPr>
            <p:spPr>
              <a:xfrm>
                <a:off x="5025600" y="1976760"/>
                <a:ext cx="4644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05" extrusionOk="0">
                    <a:moveTo>
                      <a:pt x="19" y="105"/>
                    </a:moveTo>
                    <a:cubicBezTo>
                      <a:pt x="13" y="105"/>
                      <a:pt x="6" y="101"/>
                      <a:pt x="3" y="95"/>
                    </a:cubicBezTo>
                    <a:cubicBezTo>
                      <a:pt x="-2" y="85"/>
                      <a:pt x="2" y="74"/>
                      <a:pt x="11" y="69"/>
                    </a:cubicBezTo>
                    <a:cubicBezTo>
                      <a:pt x="43" y="53"/>
                      <a:pt x="71" y="32"/>
                      <a:pt x="96" y="6"/>
                    </a:cubicBezTo>
                    <a:cubicBezTo>
                      <a:pt x="104" y="-2"/>
                      <a:pt x="116" y="-2"/>
                      <a:pt x="123" y="6"/>
                    </a:cubicBezTo>
                    <a:cubicBezTo>
                      <a:pt x="131" y="13"/>
                      <a:pt x="131" y="25"/>
                      <a:pt x="124" y="32"/>
                    </a:cubicBezTo>
                    <a:cubicBezTo>
                      <a:pt x="96" y="61"/>
                      <a:pt x="64" y="85"/>
                      <a:pt x="28" y="103"/>
                    </a:cubicBezTo>
                    <a:cubicBezTo>
                      <a:pt x="25" y="105"/>
                      <a:pt x="22" y="105"/>
                      <a:pt x="19" y="1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9"/>
              <p:cNvSpPr/>
              <p:nvPr/>
            </p:nvSpPr>
            <p:spPr>
              <a:xfrm>
                <a:off x="5147640" y="1992960"/>
                <a:ext cx="216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60" h="58" extrusionOk="0">
                    <a:moveTo>
                      <a:pt x="19" y="58"/>
                    </a:moveTo>
                    <a:cubicBezTo>
                      <a:pt x="14" y="58"/>
                      <a:pt x="8" y="55"/>
                      <a:pt x="4" y="51"/>
                    </a:cubicBezTo>
                    <a:cubicBezTo>
                      <a:pt x="-2" y="43"/>
                      <a:pt x="-1" y="31"/>
                      <a:pt x="7" y="24"/>
                    </a:cubicBezTo>
                    <a:lnTo>
                      <a:pt x="30" y="5"/>
                    </a:lnTo>
                    <a:cubicBezTo>
                      <a:pt x="38" y="-2"/>
                      <a:pt x="50" y="-1"/>
                      <a:pt x="57" y="8"/>
                    </a:cubicBezTo>
                    <a:cubicBezTo>
                      <a:pt x="63" y="16"/>
                      <a:pt x="62" y="28"/>
                      <a:pt x="54" y="34"/>
                    </a:cubicBezTo>
                    <a:lnTo>
                      <a:pt x="31" y="53"/>
                    </a:lnTo>
                    <a:cubicBezTo>
                      <a:pt x="28" y="56"/>
                      <a:pt x="23" y="58"/>
                      <a:pt x="19" y="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9"/>
              <p:cNvSpPr/>
              <p:nvPr/>
            </p:nvSpPr>
            <p:spPr>
              <a:xfrm>
                <a:off x="5100120" y="1936800"/>
                <a:ext cx="50760" cy="4068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13" extrusionOk="0">
                    <a:moveTo>
                      <a:pt x="19" y="113"/>
                    </a:moveTo>
                    <a:cubicBezTo>
                      <a:pt x="13" y="113"/>
                      <a:pt x="8" y="111"/>
                      <a:pt x="4" y="106"/>
                    </a:cubicBezTo>
                    <a:cubicBezTo>
                      <a:pt x="-2" y="97"/>
                      <a:pt x="0" y="85"/>
                      <a:pt x="8" y="79"/>
                    </a:cubicBezTo>
                    <a:lnTo>
                      <a:pt x="111" y="4"/>
                    </a:lnTo>
                    <a:cubicBezTo>
                      <a:pt x="119" y="-2"/>
                      <a:pt x="131" y="-1"/>
                      <a:pt x="137" y="8"/>
                    </a:cubicBezTo>
                    <a:cubicBezTo>
                      <a:pt x="144" y="16"/>
                      <a:pt x="142" y="28"/>
                      <a:pt x="133" y="34"/>
                    </a:cubicBezTo>
                    <a:lnTo>
                      <a:pt x="30" y="110"/>
                    </a:lnTo>
                    <a:cubicBezTo>
                      <a:pt x="27" y="112"/>
                      <a:pt x="23" y="113"/>
                      <a:pt x="19" y="11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9"/>
              <p:cNvSpPr/>
              <p:nvPr/>
            </p:nvSpPr>
            <p:spPr>
              <a:xfrm>
                <a:off x="5189760" y="2014200"/>
                <a:ext cx="32040" cy="2916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1" extrusionOk="0">
                    <a:moveTo>
                      <a:pt x="18" y="81"/>
                    </a:moveTo>
                    <a:cubicBezTo>
                      <a:pt x="13" y="81"/>
                      <a:pt x="7" y="79"/>
                      <a:pt x="4" y="75"/>
                    </a:cubicBezTo>
                    <a:cubicBezTo>
                      <a:pt x="-3" y="66"/>
                      <a:pt x="-2" y="54"/>
                      <a:pt x="6" y="48"/>
                    </a:cubicBezTo>
                    <a:lnTo>
                      <a:pt x="58" y="5"/>
                    </a:lnTo>
                    <a:cubicBezTo>
                      <a:pt x="66" y="-2"/>
                      <a:pt x="78" y="-1"/>
                      <a:pt x="85" y="7"/>
                    </a:cubicBezTo>
                    <a:cubicBezTo>
                      <a:pt x="91" y="15"/>
                      <a:pt x="90" y="27"/>
                      <a:pt x="82" y="34"/>
                    </a:cubicBezTo>
                    <a:lnTo>
                      <a:pt x="30" y="77"/>
                    </a:lnTo>
                    <a:cubicBezTo>
                      <a:pt x="27" y="80"/>
                      <a:pt x="22" y="81"/>
                      <a:pt x="18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9"/>
              <p:cNvSpPr/>
              <p:nvPr/>
            </p:nvSpPr>
            <p:spPr>
              <a:xfrm>
                <a:off x="5061600" y="2076480"/>
                <a:ext cx="29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83" h="43" extrusionOk="0">
                    <a:moveTo>
                      <a:pt x="20" y="43"/>
                    </a:moveTo>
                    <a:cubicBezTo>
                      <a:pt x="11" y="43"/>
                      <a:pt x="3" y="37"/>
                      <a:pt x="1" y="27"/>
                    </a:cubicBezTo>
                    <a:cubicBezTo>
                      <a:pt x="0" y="17"/>
                      <a:pt x="7" y="7"/>
                      <a:pt x="18" y="6"/>
                    </a:cubicBezTo>
                    <a:lnTo>
                      <a:pt x="61" y="0"/>
                    </a:lnTo>
                    <a:cubicBezTo>
                      <a:pt x="72" y="-2"/>
                      <a:pt x="81" y="5"/>
                      <a:pt x="83" y="16"/>
                    </a:cubicBezTo>
                    <a:cubicBezTo>
                      <a:pt x="84" y="26"/>
                      <a:pt x="77" y="36"/>
                      <a:pt x="66" y="37"/>
                    </a:cubicBezTo>
                    <a:lnTo>
                      <a:pt x="23" y="43"/>
                    </a:lnTo>
                    <a:cubicBezTo>
                      <a:pt x="22" y="43"/>
                      <a:pt x="21" y="43"/>
                      <a:pt x="20" y="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9"/>
              <p:cNvSpPr/>
              <p:nvPr/>
            </p:nvSpPr>
            <p:spPr>
              <a:xfrm>
                <a:off x="4990320" y="1945800"/>
                <a:ext cx="2772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7" h="60" extrusionOk="0">
                    <a:moveTo>
                      <a:pt x="19" y="60"/>
                    </a:moveTo>
                    <a:cubicBezTo>
                      <a:pt x="13" y="60"/>
                      <a:pt x="6" y="57"/>
                      <a:pt x="3" y="51"/>
                    </a:cubicBezTo>
                    <a:cubicBezTo>
                      <a:pt x="-2" y="42"/>
                      <a:pt x="1" y="30"/>
                      <a:pt x="10" y="25"/>
                    </a:cubicBezTo>
                    <a:lnTo>
                      <a:pt x="49" y="2"/>
                    </a:lnTo>
                    <a:cubicBezTo>
                      <a:pt x="59" y="-3"/>
                      <a:pt x="70" y="0"/>
                      <a:pt x="75" y="10"/>
                    </a:cubicBezTo>
                    <a:cubicBezTo>
                      <a:pt x="81" y="19"/>
                      <a:pt x="77" y="30"/>
                      <a:pt x="68" y="35"/>
                    </a:cubicBezTo>
                    <a:lnTo>
                      <a:pt x="29" y="58"/>
                    </a:lnTo>
                    <a:cubicBezTo>
                      <a:pt x="26" y="60"/>
                      <a:pt x="22" y="60"/>
                      <a:pt x="19" y="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9"/>
              <p:cNvSpPr/>
              <p:nvPr/>
            </p:nvSpPr>
            <p:spPr>
              <a:xfrm>
                <a:off x="5423040" y="1833120"/>
                <a:ext cx="3024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84" h="77" extrusionOk="0">
                    <a:moveTo>
                      <a:pt x="19" y="77"/>
                    </a:moveTo>
                    <a:cubicBezTo>
                      <a:pt x="13" y="77"/>
                      <a:pt x="8" y="74"/>
                      <a:pt x="4" y="70"/>
                    </a:cubicBezTo>
                    <a:cubicBezTo>
                      <a:pt x="-3" y="62"/>
                      <a:pt x="-2" y="50"/>
                      <a:pt x="7" y="43"/>
                    </a:cubicBezTo>
                    <a:lnTo>
                      <a:pt x="53" y="5"/>
                    </a:lnTo>
                    <a:cubicBezTo>
                      <a:pt x="61" y="-2"/>
                      <a:pt x="73" y="-1"/>
                      <a:pt x="79" y="7"/>
                    </a:cubicBezTo>
                    <a:cubicBezTo>
                      <a:pt x="86" y="15"/>
                      <a:pt x="85" y="27"/>
                      <a:pt x="77" y="34"/>
                    </a:cubicBezTo>
                    <a:lnTo>
                      <a:pt x="31" y="72"/>
                    </a:lnTo>
                    <a:cubicBezTo>
                      <a:pt x="27" y="75"/>
                      <a:pt x="23" y="77"/>
                      <a:pt x="19" y="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6" name="Google Shape;976;p9"/>
            <p:cNvGrpSpPr/>
            <p:nvPr/>
          </p:nvGrpSpPr>
          <p:grpSpPr>
            <a:xfrm flipH="1">
              <a:off x="703516" y="4518841"/>
              <a:ext cx="494287" cy="624672"/>
              <a:chOff x="5281920" y="2487960"/>
              <a:chExt cx="143280" cy="181080"/>
            </a:xfrm>
          </p:grpSpPr>
          <p:sp>
            <p:nvSpPr>
              <p:cNvPr id="977" name="Google Shape;977;p9"/>
              <p:cNvSpPr/>
              <p:nvPr/>
            </p:nvSpPr>
            <p:spPr>
              <a:xfrm>
                <a:off x="5281920" y="2487960"/>
                <a:ext cx="143280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85" extrusionOk="0">
                    <a:moveTo>
                      <a:pt x="114" y="11"/>
                    </a:moveTo>
                    <a:cubicBezTo>
                      <a:pt x="84" y="17"/>
                      <a:pt x="52" y="23"/>
                      <a:pt x="28" y="42"/>
                    </a:cubicBezTo>
                    <a:cubicBezTo>
                      <a:pt x="4" y="60"/>
                      <a:pt x="-9" y="96"/>
                      <a:pt x="7" y="122"/>
                    </a:cubicBezTo>
                    <a:cubicBezTo>
                      <a:pt x="20" y="143"/>
                      <a:pt x="45" y="150"/>
                      <a:pt x="69" y="156"/>
                    </a:cubicBezTo>
                    <a:cubicBezTo>
                      <a:pt x="133" y="171"/>
                      <a:pt x="197" y="185"/>
                      <a:pt x="263" y="185"/>
                    </a:cubicBezTo>
                    <a:cubicBezTo>
                      <a:pt x="284" y="185"/>
                      <a:pt x="305" y="183"/>
                      <a:pt x="324" y="176"/>
                    </a:cubicBezTo>
                    <a:cubicBezTo>
                      <a:pt x="338" y="171"/>
                      <a:pt x="351" y="164"/>
                      <a:pt x="363" y="156"/>
                    </a:cubicBezTo>
                    <a:cubicBezTo>
                      <a:pt x="376" y="148"/>
                      <a:pt x="390" y="140"/>
                      <a:pt x="395" y="126"/>
                    </a:cubicBezTo>
                    <a:cubicBezTo>
                      <a:pt x="402" y="109"/>
                      <a:pt x="394" y="89"/>
                      <a:pt x="383" y="75"/>
                    </a:cubicBezTo>
                    <a:cubicBezTo>
                      <a:pt x="355" y="40"/>
                      <a:pt x="305" y="20"/>
                      <a:pt x="264" y="8"/>
                    </a:cubicBezTo>
                    <a:cubicBezTo>
                      <a:pt x="215" y="-7"/>
                      <a:pt x="162" y="3"/>
                      <a:pt x="114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1600" rIns="90000" bIns="216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9"/>
              <p:cNvSpPr/>
              <p:nvPr/>
            </p:nvSpPr>
            <p:spPr>
              <a:xfrm>
                <a:off x="5296320" y="2511360"/>
                <a:ext cx="114120" cy="3492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97" extrusionOk="0">
                    <a:moveTo>
                      <a:pt x="17" y="25"/>
                    </a:moveTo>
                    <a:cubicBezTo>
                      <a:pt x="55" y="-2"/>
                      <a:pt x="102" y="-2"/>
                      <a:pt x="147" y="1"/>
                    </a:cubicBezTo>
                    <a:cubicBezTo>
                      <a:pt x="200" y="5"/>
                      <a:pt x="254" y="12"/>
                      <a:pt x="303" y="37"/>
                    </a:cubicBezTo>
                    <a:cubicBezTo>
                      <a:pt x="307" y="39"/>
                      <a:pt x="311" y="42"/>
                      <a:pt x="314" y="46"/>
                    </a:cubicBezTo>
                    <a:cubicBezTo>
                      <a:pt x="320" y="57"/>
                      <a:pt x="312" y="72"/>
                      <a:pt x="303" y="79"/>
                    </a:cubicBezTo>
                    <a:cubicBezTo>
                      <a:pt x="284" y="94"/>
                      <a:pt x="260" y="97"/>
                      <a:pt x="238" y="97"/>
                    </a:cubicBezTo>
                    <a:cubicBezTo>
                      <a:pt x="201" y="98"/>
                      <a:pt x="164" y="95"/>
                      <a:pt x="128" y="93"/>
                    </a:cubicBezTo>
                    <a:cubicBezTo>
                      <a:pt x="90" y="90"/>
                      <a:pt x="51" y="87"/>
                      <a:pt x="14" y="72"/>
                    </a:cubicBezTo>
                    <a:cubicBezTo>
                      <a:pt x="-11" y="62"/>
                      <a:pt x="0" y="38"/>
                      <a:pt x="17" y="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9"/>
              <p:cNvSpPr/>
              <p:nvPr/>
            </p:nvSpPr>
            <p:spPr>
              <a:xfrm>
                <a:off x="5329440" y="2526840"/>
                <a:ext cx="53280" cy="1422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95" extrusionOk="0">
                    <a:moveTo>
                      <a:pt x="65" y="1"/>
                    </a:moveTo>
                    <a:cubicBezTo>
                      <a:pt x="55" y="-1"/>
                      <a:pt x="43" y="2"/>
                      <a:pt x="37" y="11"/>
                    </a:cubicBezTo>
                    <a:cubicBezTo>
                      <a:pt x="30" y="20"/>
                      <a:pt x="32" y="32"/>
                      <a:pt x="34" y="43"/>
                    </a:cubicBezTo>
                    <a:cubicBezTo>
                      <a:pt x="39" y="64"/>
                      <a:pt x="46" y="84"/>
                      <a:pt x="51" y="105"/>
                    </a:cubicBezTo>
                    <a:cubicBezTo>
                      <a:pt x="69" y="183"/>
                      <a:pt x="54" y="268"/>
                      <a:pt x="10" y="335"/>
                    </a:cubicBezTo>
                    <a:cubicBezTo>
                      <a:pt x="6" y="341"/>
                      <a:pt x="1" y="348"/>
                      <a:pt x="0" y="356"/>
                    </a:cubicBezTo>
                    <a:cubicBezTo>
                      <a:pt x="-2" y="368"/>
                      <a:pt x="6" y="380"/>
                      <a:pt x="16" y="387"/>
                    </a:cubicBezTo>
                    <a:cubicBezTo>
                      <a:pt x="27" y="393"/>
                      <a:pt x="40" y="395"/>
                      <a:pt x="52" y="395"/>
                    </a:cubicBezTo>
                    <a:cubicBezTo>
                      <a:pt x="71" y="395"/>
                      <a:pt x="89" y="392"/>
                      <a:pt x="106" y="386"/>
                    </a:cubicBezTo>
                    <a:cubicBezTo>
                      <a:pt x="120" y="382"/>
                      <a:pt x="133" y="375"/>
                      <a:pt x="141" y="362"/>
                    </a:cubicBezTo>
                    <a:cubicBezTo>
                      <a:pt x="148" y="350"/>
                      <a:pt x="148" y="334"/>
                      <a:pt x="147" y="319"/>
                    </a:cubicBezTo>
                    <a:lnTo>
                      <a:pt x="142" y="195"/>
                    </a:lnTo>
                    <a:cubicBezTo>
                      <a:pt x="141" y="164"/>
                      <a:pt x="139" y="133"/>
                      <a:pt x="133" y="103"/>
                    </a:cubicBezTo>
                    <a:cubicBezTo>
                      <a:pt x="125" y="66"/>
                      <a:pt x="108" y="9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9"/>
              <p:cNvSpPr/>
              <p:nvPr/>
            </p:nvSpPr>
            <p:spPr>
              <a:xfrm>
                <a:off x="5323680" y="2520360"/>
                <a:ext cx="2232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62" h="54" extrusionOk="0">
                    <a:moveTo>
                      <a:pt x="56" y="54"/>
                    </a:moveTo>
                    <a:cubicBezTo>
                      <a:pt x="55" y="54"/>
                      <a:pt x="53" y="53"/>
                      <a:pt x="52" y="52"/>
                    </a:cubicBezTo>
                    <a:cubicBezTo>
                      <a:pt x="39" y="34"/>
                      <a:pt x="22" y="19"/>
                      <a:pt x="2" y="9"/>
                    </a:cubicBezTo>
                    <a:cubicBezTo>
                      <a:pt x="0" y="8"/>
                      <a:pt x="-1" y="5"/>
                      <a:pt x="0" y="2"/>
                    </a:cubicBezTo>
                    <a:cubicBezTo>
                      <a:pt x="1" y="0"/>
                      <a:pt x="4" y="-1"/>
                      <a:pt x="7" y="0"/>
                    </a:cubicBezTo>
                    <a:cubicBezTo>
                      <a:pt x="28" y="11"/>
                      <a:pt x="46" y="27"/>
                      <a:pt x="60" y="46"/>
                    </a:cubicBezTo>
                    <a:cubicBezTo>
                      <a:pt x="62" y="48"/>
                      <a:pt x="61" y="52"/>
                      <a:pt x="59" y="53"/>
                    </a:cubicBezTo>
                    <a:cubicBezTo>
                      <a:pt x="58" y="54"/>
                      <a:pt x="57" y="54"/>
                      <a:pt x="56" y="5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9"/>
              <p:cNvSpPr/>
              <p:nvPr/>
            </p:nvSpPr>
            <p:spPr>
              <a:xfrm>
                <a:off x="5338080" y="2520000"/>
                <a:ext cx="10080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28" h="41" extrusionOk="0">
                    <a:moveTo>
                      <a:pt x="23" y="41"/>
                    </a:moveTo>
                    <a:cubicBezTo>
                      <a:pt x="21" y="41"/>
                      <a:pt x="19" y="39"/>
                      <a:pt x="18" y="37"/>
                    </a:cubicBezTo>
                    <a:cubicBezTo>
                      <a:pt x="14" y="27"/>
                      <a:pt x="8" y="16"/>
                      <a:pt x="1" y="8"/>
                    </a:cubicBezTo>
                    <a:cubicBezTo>
                      <a:pt x="-1" y="6"/>
                      <a:pt x="0" y="2"/>
                      <a:pt x="2" y="1"/>
                    </a:cubicBezTo>
                    <a:cubicBezTo>
                      <a:pt x="4" y="-1"/>
                      <a:pt x="7" y="-1"/>
                      <a:pt x="9" y="1"/>
                    </a:cubicBezTo>
                    <a:cubicBezTo>
                      <a:pt x="17" y="11"/>
                      <a:pt x="23" y="22"/>
                      <a:pt x="27" y="34"/>
                    </a:cubicBezTo>
                    <a:cubicBezTo>
                      <a:pt x="28" y="37"/>
                      <a:pt x="27" y="40"/>
                      <a:pt x="24" y="40"/>
                    </a:cubicBezTo>
                    <a:cubicBezTo>
                      <a:pt x="24" y="41"/>
                      <a:pt x="23" y="41"/>
                      <a:pt x="23" y="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9"/>
              <p:cNvSpPr/>
              <p:nvPr/>
            </p:nvSpPr>
            <p:spPr>
              <a:xfrm>
                <a:off x="5311440" y="2529720"/>
                <a:ext cx="33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6" extrusionOk="0">
                    <a:moveTo>
                      <a:pt x="87" y="36"/>
                    </a:moveTo>
                    <a:cubicBezTo>
                      <a:pt x="86" y="36"/>
                      <a:pt x="85" y="35"/>
                      <a:pt x="85" y="35"/>
                    </a:cubicBezTo>
                    <a:cubicBezTo>
                      <a:pt x="60" y="22"/>
                      <a:pt x="32" y="13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1"/>
                      <a:pt x="3" y="-1"/>
                      <a:pt x="5" y="0"/>
                    </a:cubicBezTo>
                    <a:cubicBezTo>
                      <a:pt x="35" y="3"/>
                      <a:pt x="64" y="12"/>
                      <a:pt x="89" y="26"/>
                    </a:cubicBezTo>
                    <a:cubicBezTo>
                      <a:pt x="92" y="28"/>
                      <a:pt x="93" y="31"/>
                      <a:pt x="91" y="33"/>
                    </a:cubicBezTo>
                    <a:cubicBezTo>
                      <a:pt x="91" y="35"/>
                      <a:pt x="89" y="36"/>
                      <a:pt x="87" y="3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9"/>
              <p:cNvSpPr/>
              <p:nvPr/>
            </p:nvSpPr>
            <p:spPr>
              <a:xfrm>
                <a:off x="5348520" y="2521440"/>
                <a:ext cx="684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9" h="30" extrusionOk="0">
                    <a:moveTo>
                      <a:pt x="13" y="30"/>
                    </a:moveTo>
                    <a:cubicBezTo>
                      <a:pt x="11" y="30"/>
                      <a:pt x="9" y="28"/>
                      <a:pt x="9" y="26"/>
                    </a:cubicBezTo>
                    <a:lnTo>
                      <a:pt x="0" y="6"/>
                    </a:lnTo>
                    <a:cubicBezTo>
                      <a:pt x="-1" y="3"/>
                      <a:pt x="1" y="1"/>
                      <a:pt x="3" y="0"/>
                    </a:cubicBezTo>
                    <a:cubicBezTo>
                      <a:pt x="6" y="-1"/>
                      <a:pt x="9" y="0"/>
                      <a:pt x="10" y="2"/>
                    </a:cubicBezTo>
                    <a:lnTo>
                      <a:pt x="18" y="23"/>
                    </a:lnTo>
                    <a:cubicBezTo>
                      <a:pt x="19" y="25"/>
                      <a:pt x="18" y="28"/>
                      <a:pt x="15" y="29"/>
                    </a:cubicBezTo>
                    <a:cubicBezTo>
                      <a:pt x="14" y="29"/>
                      <a:pt x="14" y="30"/>
                      <a:pt x="13" y="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9"/>
              <p:cNvSpPr/>
              <p:nvPr/>
            </p:nvSpPr>
            <p:spPr>
              <a:xfrm>
                <a:off x="5355360" y="2521080"/>
                <a:ext cx="1008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28" h="46" extrusionOk="0">
                    <a:moveTo>
                      <a:pt x="5" y="46"/>
                    </a:moveTo>
                    <a:cubicBezTo>
                      <a:pt x="4" y="46"/>
                      <a:pt x="3" y="46"/>
                      <a:pt x="2" y="45"/>
                    </a:cubicBezTo>
                    <a:cubicBezTo>
                      <a:pt x="0" y="44"/>
                      <a:pt x="-1" y="41"/>
                      <a:pt x="0" y="38"/>
                    </a:cubicBezTo>
                    <a:cubicBezTo>
                      <a:pt x="7" y="27"/>
                      <a:pt x="12" y="15"/>
                      <a:pt x="17" y="2"/>
                    </a:cubicBezTo>
                    <a:cubicBezTo>
                      <a:pt x="18" y="0"/>
                      <a:pt x="21" y="-1"/>
                      <a:pt x="24" y="0"/>
                    </a:cubicBezTo>
                    <a:cubicBezTo>
                      <a:pt x="26" y="1"/>
                      <a:pt x="28" y="3"/>
                      <a:pt x="27" y="6"/>
                    </a:cubicBezTo>
                    <a:cubicBezTo>
                      <a:pt x="21" y="19"/>
                      <a:pt x="16" y="31"/>
                      <a:pt x="9" y="43"/>
                    </a:cubicBezTo>
                    <a:cubicBezTo>
                      <a:pt x="8" y="45"/>
                      <a:pt x="6" y="46"/>
                      <a:pt x="5" y="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9"/>
              <p:cNvSpPr/>
              <p:nvPr/>
            </p:nvSpPr>
            <p:spPr>
              <a:xfrm>
                <a:off x="5361120" y="2519640"/>
                <a:ext cx="4284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62" extrusionOk="0">
                    <a:moveTo>
                      <a:pt x="4" y="62"/>
                    </a:moveTo>
                    <a:cubicBezTo>
                      <a:pt x="3" y="62"/>
                      <a:pt x="2" y="62"/>
                      <a:pt x="1" y="61"/>
                    </a:cubicBezTo>
                    <a:cubicBezTo>
                      <a:pt x="-1" y="59"/>
                      <a:pt x="-1" y="57"/>
                      <a:pt x="0" y="55"/>
                    </a:cubicBezTo>
                    <a:cubicBezTo>
                      <a:pt x="8" y="42"/>
                      <a:pt x="20" y="31"/>
                      <a:pt x="36" y="21"/>
                    </a:cubicBezTo>
                    <a:cubicBezTo>
                      <a:pt x="50" y="12"/>
                      <a:pt x="64" y="6"/>
                      <a:pt x="79" y="0"/>
                    </a:cubicBezTo>
                    <a:cubicBezTo>
                      <a:pt x="81" y="-1"/>
                      <a:pt x="84" y="0"/>
                      <a:pt x="85" y="3"/>
                    </a:cubicBezTo>
                    <a:cubicBezTo>
                      <a:pt x="86" y="5"/>
                      <a:pt x="85" y="8"/>
                      <a:pt x="83" y="9"/>
                    </a:cubicBezTo>
                    <a:cubicBezTo>
                      <a:pt x="69" y="15"/>
                      <a:pt x="54" y="21"/>
                      <a:pt x="41" y="30"/>
                    </a:cubicBezTo>
                    <a:cubicBezTo>
                      <a:pt x="36" y="33"/>
                      <a:pt x="30" y="37"/>
                      <a:pt x="26" y="40"/>
                    </a:cubicBezTo>
                    <a:cubicBezTo>
                      <a:pt x="46" y="33"/>
                      <a:pt x="70" y="29"/>
                      <a:pt x="91" y="26"/>
                    </a:cubicBezTo>
                    <a:cubicBezTo>
                      <a:pt x="99" y="24"/>
                      <a:pt x="106" y="23"/>
                      <a:pt x="112" y="22"/>
                    </a:cubicBezTo>
                    <a:cubicBezTo>
                      <a:pt x="115" y="22"/>
                      <a:pt x="118" y="23"/>
                      <a:pt x="118" y="26"/>
                    </a:cubicBezTo>
                    <a:cubicBezTo>
                      <a:pt x="119" y="29"/>
                      <a:pt x="117" y="31"/>
                      <a:pt x="114" y="32"/>
                    </a:cubicBezTo>
                    <a:cubicBezTo>
                      <a:pt x="107" y="33"/>
                      <a:pt x="100" y="34"/>
                      <a:pt x="93" y="35"/>
                    </a:cubicBezTo>
                    <a:cubicBezTo>
                      <a:pt x="63" y="40"/>
                      <a:pt x="29" y="45"/>
                      <a:pt x="7" y="61"/>
                    </a:cubicBezTo>
                    <a:cubicBezTo>
                      <a:pt x="6" y="62"/>
                      <a:pt x="5" y="62"/>
                      <a:pt x="4" y="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9"/>
              <p:cNvSpPr/>
              <p:nvPr/>
            </p:nvSpPr>
            <p:spPr>
              <a:xfrm>
                <a:off x="5376240" y="2536200"/>
                <a:ext cx="2016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20" extrusionOk="0">
                    <a:moveTo>
                      <a:pt x="5" y="20"/>
                    </a:moveTo>
                    <a:cubicBezTo>
                      <a:pt x="3" y="20"/>
                      <a:pt x="1" y="19"/>
                      <a:pt x="0" y="17"/>
                    </a:cubicBezTo>
                    <a:cubicBezTo>
                      <a:pt x="-1" y="14"/>
                      <a:pt x="1" y="11"/>
                      <a:pt x="3" y="10"/>
                    </a:cubicBezTo>
                    <a:cubicBezTo>
                      <a:pt x="19" y="6"/>
                      <a:pt x="34" y="2"/>
                      <a:pt x="50" y="0"/>
                    </a:cubicBezTo>
                    <a:cubicBezTo>
                      <a:pt x="53" y="0"/>
                      <a:pt x="55" y="2"/>
                      <a:pt x="56" y="5"/>
                    </a:cubicBezTo>
                    <a:cubicBezTo>
                      <a:pt x="56" y="7"/>
                      <a:pt x="54" y="10"/>
                      <a:pt x="51" y="10"/>
                    </a:cubicBezTo>
                    <a:cubicBezTo>
                      <a:pt x="36" y="12"/>
                      <a:pt x="21" y="15"/>
                      <a:pt x="6" y="20"/>
                    </a:cubicBezTo>
                    <a:lnTo>
                      <a:pt x="5" y="2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9"/>
              <p:cNvSpPr/>
              <p:nvPr/>
            </p:nvSpPr>
            <p:spPr>
              <a:xfrm>
                <a:off x="5301720" y="2530440"/>
                <a:ext cx="9000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9" extrusionOk="0">
                    <a:moveTo>
                      <a:pt x="20" y="19"/>
                    </a:moveTo>
                    <a:cubicBezTo>
                      <a:pt x="19" y="19"/>
                      <a:pt x="19" y="19"/>
                      <a:pt x="18" y="19"/>
                    </a:cubicBezTo>
                    <a:cubicBezTo>
                      <a:pt x="12" y="16"/>
                      <a:pt x="6" y="13"/>
                      <a:pt x="1" y="9"/>
                    </a:cubicBezTo>
                    <a:cubicBezTo>
                      <a:pt x="-1" y="7"/>
                      <a:pt x="-1" y="4"/>
                      <a:pt x="0" y="2"/>
                    </a:cubicBezTo>
                    <a:cubicBezTo>
                      <a:pt x="2" y="0"/>
                      <a:pt x="5" y="-1"/>
                      <a:pt x="7" y="1"/>
                    </a:cubicBezTo>
                    <a:cubicBezTo>
                      <a:pt x="12" y="5"/>
                      <a:pt x="16" y="7"/>
                      <a:pt x="21" y="9"/>
                    </a:cubicBezTo>
                    <a:cubicBezTo>
                      <a:pt x="24" y="10"/>
                      <a:pt x="25" y="13"/>
                      <a:pt x="24" y="16"/>
                    </a:cubicBezTo>
                    <a:cubicBezTo>
                      <a:pt x="24" y="18"/>
                      <a:pt x="22" y="19"/>
                      <a:pt x="20" y="1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9"/>
              <p:cNvSpPr/>
              <p:nvPr/>
            </p:nvSpPr>
            <p:spPr>
              <a:xfrm>
                <a:off x="5310000" y="2521800"/>
                <a:ext cx="10080" cy="612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7" extrusionOk="0">
                    <a:moveTo>
                      <a:pt x="22" y="17"/>
                    </a:moveTo>
                    <a:cubicBezTo>
                      <a:pt x="21" y="17"/>
                      <a:pt x="21" y="17"/>
                      <a:pt x="20" y="16"/>
                    </a:cubicBezTo>
                    <a:lnTo>
                      <a:pt x="3" y="9"/>
                    </a:lnTo>
                    <a:cubicBezTo>
                      <a:pt x="0" y="8"/>
                      <a:pt x="-1" y="5"/>
                      <a:pt x="0" y="3"/>
                    </a:cubicBezTo>
                    <a:cubicBezTo>
                      <a:pt x="1" y="0"/>
                      <a:pt x="4" y="-1"/>
                      <a:pt x="7" y="0"/>
                    </a:cubicBezTo>
                    <a:lnTo>
                      <a:pt x="24" y="7"/>
                    </a:lnTo>
                    <a:cubicBezTo>
                      <a:pt x="27" y="8"/>
                      <a:pt x="28" y="11"/>
                      <a:pt x="27" y="14"/>
                    </a:cubicBezTo>
                    <a:cubicBezTo>
                      <a:pt x="26" y="15"/>
                      <a:pt x="24" y="17"/>
                      <a:pt x="22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9"/>
              <p:cNvSpPr/>
              <p:nvPr/>
            </p:nvSpPr>
            <p:spPr>
              <a:xfrm>
                <a:off x="5365440" y="2560680"/>
                <a:ext cx="10800" cy="65880"/>
              </a:xfrm>
              <a:custGeom>
                <a:avLst/>
                <a:gdLst/>
                <a:ahLst/>
                <a:cxnLst/>
                <a:rect l="l" t="t" r="r" b="b"/>
                <a:pathLst>
                  <a:path w="30" h="183" extrusionOk="0">
                    <a:moveTo>
                      <a:pt x="22" y="183"/>
                    </a:moveTo>
                    <a:lnTo>
                      <a:pt x="22" y="183"/>
                    </a:lnTo>
                    <a:cubicBezTo>
                      <a:pt x="19" y="182"/>
                      <a:pt x="17" y="180"/>
                      <a:pt x="17" y="178"/>
                    </a:cubicBezTo>
                    <a:cubicBezTo>
                      <a:pt x="21" y="122"/>
                      <a:pt x="25" y="60"/>
                      <a:pt x="0" y="6"/>
                    </a:cubicBezTo>
                    <a:cubicBezTo>
                      <a:pt x="-1" y="4"/>
                      <a:pt x="0" y="1"/>
                      <a:pt x="3" y="0"/>
                    </a:cubicBezTo>
                    <a:cubicBezTo>
                      <a:pt x="5" y="-1"/>
                      <a:pt x="8" y="0"/>
                      <a:pt x="9" y="2"/>
                    </a:cubicBezTo>
                    <a:cubicBezTo>
                      <a:pt x="34" y="58"/>
                      <a:pt x="30" y="122"/>
                      <a:pt x="27" y="178"/>
                    </a:cubicBezTo>
                    <a:cubicBezTo>
                      <a:pt x="26" y="181"/>
                      <a:pt x="24" y="183"/>
                      <a:pt x="22" y="1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0875" rIns="90000" bIns="20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9"/>
              <p:cNvSpPr/>
              <p:nvPr/>
            </p:nvSpPr>
            <p:spPr>
              <a:xfrm>
                <a:off x="5360760" y="2600280"/>
                <a:ext cx="504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75" extrusionOk="0">
                    <a:moveTo>
                      <a:pt x="4" y="75"/>
                    </a:moveTo>
                    <a:lnTo>
                      <a:pt x="4" y="75"/>
                    </a:lnTo>
                    <a:cubicBezTo>
                      <a:pt x="1" y="74"/>
                      <a:pt x="-1" y="72"/>
                      <a:pt x="0" y="69"/>
                    </a:cubicBezTo>
                    <a:cubicBezTo>
                      <a:pt x="2" y="48"/>
                      <a:pt x="4" y="26"/>
                      <a:pt x="5" y="5"/>
                    </a:cubicBezTo>
                    <a:cubicBezTo>
                      <a:pt x="5" y="2"/>
                      <a:pt x="7" y="1"/>
                      <a:pt x="10" y="0"/>
                    </a:cubicBezTo>
                    <a:cubicBezTo>
                      <a:pt x="12" y="0"/>
                      <a:pt x="14" y="3"/>
                      <a:pt x="14" y="5"/>
                    </a:cubicBezTo>
                    <a:cubicBezTo>
                      <a:pt x="13" y="27"/>
                      <a:pt x="12" y="49"/>
                      <a:pt x="9" y="71"/>
                    </a:cubicBezTo>
                    <a:cubicBezTo>
                      <a:pt x="8" y="73"/>
                      <a:pt x="7" y="75"/>
                      <a:pt x="4" y="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9"/>
              <p:cNvSpPr/>
              <p:nvPr/>
            </p:nvSpPr>
            <p:spPr>
              <a:xfrm>
                <a:off x="5343840" y="2641680"/>
                <a:ext cx="756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21" h="44" extrusionOk="0">
                    <a:moveTo>
                      <a:pt x="4" y="44"/>
                    </a:moveTo>
                    <a:lnTo>
                      <a:pt x="3" y="44"/>
                    </a:lnTo>
                    <a:cubicBezTo>
                      <a:pt x="1" y="43"/>
                      <a:pt x="-1" y="40"/>
                      <a:pt x="0" y="38"/>
                    </a:cubicBezTo>
                    <a:lnTo>
                      <a:pt x="12" y="3"/>
                    </a:lnTo>
                    <a:cubicBezTo>
                      <a:pt x="12" y="0"/>
                      <a:pt x="15" y="-1"/>
                      <a:pt x="17" y="0"/>
                    </a:cubicBezTo>
                    <a:cubicBezTo>
                      <a:pt x="20" y="0"/>
                      <a:pt x="21" y="3"/>
                      <a:pt x="20" y="5"/>
                    </a:cubicBezTo>
                    <a:lnTo>
                      <a:pt x="9" y="41"/>
                    </a:lnTo>
                    <a:cubicBezTo>
                      <a:pt x="8" y="43"/>
                      <a:pt x="6" y="44"/>
                      <a:pt x="4" y="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9"/>
              <p:cNvSpPr/>
              <p:nvPr/>
            </p:nvSpPr>
            <p:spPr>
              <a:xfrm>
                <a:off x="5351760" y="2548800"/>
                <a:ext cx="5400" cy="11520"/>
              </a:xfrm>
              <a:custGeom>
                <a:avLst/>
                <a:gdLst/>
                <a:ahLst/>
                <a:cxnLst/>
                <a:rect l="l" t="t" r="r" b="b"/>
                <a:pathLst>
                  <a:path w="15" h="32" extrusionOk="0">
                    <a:moveTo>
                      <a:pt x="10" y="32"/>
                    </a:moveTo>
                    <a:cubicBezTo>
                      <a:pt x="7" y="32"/>
                      <a:pt x="5" y="30"/>
                      <a:pt x="5" y="27"/>
                    </a:cubicBezTo>
                    <a:cubicBezTo>
                      <a:pt x="5" y="20"/>
                      <a:pt x="3" y="13"/>
                      <a:pt x="0" y="7"/>
                    </a:cubicBezTo>
                    <a:cubicBezTo>
                      <a:pt x="-1" y="4"/>
                      <a:pt x="-1" y="2"/>
                      <a:pt x="2" y="0"/>
                    </a:cubicBezTo>
                    <a:cubicBezTo>
                      <a:pt x="4" y="-1"/>
                      <a:pt x="7" y="0"/>
                      <a:pt x="8" y="3"/>
                    </a:cubicBezTo>
                    <a:cubicBezTo>
                      <a:pt x="12" y="10"/>
                      <a:pt x="14" y="18"/>
                      <a:pt x="14" y="27"/>
                    </a:cubicBezTo>
                    <a:cubicBezTo>
                      <a:pt x="15" y="29"/>
                      <a:pt x="13" y="31"/>
                      <a:pt x="10" y="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3" name="Google Shape;993;p9"/>
            <p:cNvGrpSpPr/>
            <p:nvPr/>
          </p:nvGrpSpPr>
          <p:grpSpPr>
            <a:xfrm flipH="1">
              <a:off x="96715" y="3988963"/>
              <a:ext cx="569087" cy="1358868"/>
              <a:chOff x="7439760" y="2403720"/>
              <a:chExt cx="295200" cy="704880"/>
            </a:xfrm>
          </p:grpSpPr>
          <p:sp>
            <p:nvSpPr>
              <p:cNvPr id="994" name="Google Shape;994;p9"/>
              <p:cNvSpPr/>
              <p:nvPr/>
            </p:nvSpPr>
            <p:spPr>
              <a:xfrm>
                <a:off x="7439760" y="2403720"/>
                <a:ext cx="295200" cy="70488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958" extrusionOk="0">
                    <a:moveTo>
                      <a:pt x="89" y="1428"/>
                    </a:moveTo>
                    <a:cubicBezTo>
                      <a:pt x="-71" y="960"/>
                      <a:pt x="-12" y="423"/>
                      <a:pt x="244" y="0"/>
                    </a:cubicBezTo>
                    <a:cubicBezTo>
                      <a:pt x="560" y="208"/>
                      <a:pt x="709" y="594"/>
                      <a:pt x="780" y="965"/>
                    </a:cubicBezTo>
                    <a:cubicBezTo>
                      <a:pt x="833" y="1241"/>
                      <a:pt x="851" y="1540"/>
                      <a:pt x="724" y="1790"/>
                    </a:cubicBezTo>
                    <a:cubicBezTo>
                      <a:pt x="645" y="1945"/>
                      <a:pt x="544" y="2016"/>
                      <a:pt x="404" y="1901"/>
                    </a:cubicBezTo>
                    <a:cubicBezTo>
                      <a:pt x="252" y="1776"/>
                      <a:pt x="152" y="1613"/>
                      <a:pt x="89" y="14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9"/>
              <p:cNvSpPr/>
              <p:nvPr/>
            </p:nvSpPr>
            <p:spPr>
              <a:xfrm>
                <a:off x="7554960" y="2970360"/>
                <a:ext cx="42480" cy="6012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67" extrusionOk="0">
                    <a:moveTo>
                      <a:pt x="91" y="167"/>
                    </a:moveTo>
                    <a:cubicBezTo>
                      <a:pt x="82" y="167"/>
                      <a:pt x="73" y="162"/>
                      <a:pt x="68" y="154"/>
                    </a:cubicBezTo>
                    <a:cubicBezTo>
                      <a:pt x="64" y="147"/>
                      <a:pt x="60" y="140"/>
                      <a:pt x="56" y="134"/>
                    </a:cubicBezTo>
                    <a:lnTo>
                      <a:pt x="3" y="41"/>
                    </a:lnTo>
                    <a:cubicBezTo>
                      <a:pt x="-4" y="28"/>
                      <a:pt x="1" y="11"/>
                      <a:pt x="14" y="4"/>
                    </a:cubicBezTo>
                    <a:cubicBezTo>
                      <a:pt x="27" y="-4"/>
                      <a:pt x="43" y="1"/>
                      <a:pt x="51" y="14"/>
                    </a:cubicBezTo>
                    <a:lnTo>
                      <a:pt x="103" y="106"/>
                    </a:lnTo>
                    <a:cubicBezTo>
                      <a:pt x="107" y="113"/>
                      <a:pt x="110" y="119"/>
                      <a:pt x="114" y="125"/>
                    </a:cubicBezTo>
                    <a:cubicBezTo>
                      <a:pt x="122" y="138"/>
                      <a:pt x="118" y="155"/>
                      <a:pt x="105" y="162"/>
                    </a:cubicBezTo>
                    <a:cubicBezTo>
                      <a:pt x="101" y="165"/>
                      <a:pt x="96" y="167"/>
                      <a:pt x="91" y="1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9"/>
              <p:cNvSpPr/>
              <p:nvPr/>
            </p:nvSpPr>
            <p:spPr>
              <a:xfrm>
                <a:off x="7526880" y="2878560"/>
                <a:ext cx="34200" cy="57240"/>
              </a:xfrm>
              <a:custGeom>
                <a:avLst/>
                <a:gdLst/>
                <a:ahLst/>
                <a:cxnLst/>
                <a:rect l="l" t="t" r="r" b="b"/>
                <a:pathLst>
                  <a:path w="95" h="159" extrusionOk="0">
                    <a:moveTo>
                      <a:pt x="67" y="159"/>
                    </a:moveTo>
                    <a:cubicBezTo>
                      <a:pt x="56" y="159"/>
                      <a:pt x="46" y="153"/>
                      <a:pt x="42" y="142"/>
                    </a:cubicBezTo>
                    <a:lnTo>
                      <a:pt x="2" y="37"/>
                    </a:lnTo>
                    <a:cubicBezTo>
                      <a:pt x="-3" y="23"/>
                      <a:pt x="4" y="7"/>
                      <a:pt x="18" y="2"/>
                    </a:cubicBezTo>
                    <a:cubicBezTo>
                      <a:pt x="32" y="-3"/>
                      <a:pt x="47" y="4"/>
                      <a:pt x="53" y="18"/>
                    </a:cubicBezTo>
                    <a:lnTo>
                      <a:pt x="93" y="123"/>
                    </a:lnTo>
                    <a:cubicBezTo>
                      <a:pt x="98" y="137"/>
                      <a:pt x="91" y="152"/>
                      <a:pt x="77" y="158"/>
                    </a:cubicBezTo>
                    <a:cubicBezTo>
                      <a:pt x="74" y="159"/>
                      <a:pt x="70" y="159"/>
                      <a:pt x="67" y="1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2225" rIns="90000" bIns="12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9"/>
              <p:cNvSpPr/>
              <p:nvPr/>
            </p:nvSpPr>
            <p:spPr>
              <a:xfrm>
                <a:off x="7504920" y="2760120"/>
                <a:ext cx="3564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99" h="204" extrusionOk="0">
                    <a:moveTo>
                      <a:pt x="72" y="204"/>
                    </a:moveTo>
                    <a:cubicBezTo>
                      <a:pt x="59" y="204"/>
                      <a:pt x="48" y="195"/>
                      <a:pt x="45" y="182"/>
                    </a:cubicBezTo>
                    <a:cubicBezTo>
                      <a:pt x="34" y="133"/>
                      <a:pt x="20" y="84"/>
                      <a:pt x="2" y="37"/>
                    </a:cubicBezTo>
                    <a:cubicBezTo>
                      <a:pt x="-3" y="23"/>
                      <a:pt x="4" y="7"/>
                      <a:pt x="18" y="2"/>
                    </a:cubicBezTo>
                    <a:cubicBezTo>
                      <a:pt x="32" y="-3"/>
                      <a:pt x="48" y="4"/>
                      <a:pt x="53" y="18"/>
                    </a:cubicBezTo>
                    <a:cubicBezTo>
                      <a:pt x="72" y="68"/>
                      <a:pt x="87" y="119"/>
                      <a:pt x="98" y="171"/>
                    </a:cubicBezTo>
                    <a:cubicBezTo>
                      <a:pt x="101" y="185"/>
                      <a:pt x="92" y="200"/>
                      <a:pt x="77" y="203"/>
                    </a:cubicBezTo>
                    <a:cubicBezTo>
                      <a:pt x="75" y="204"/>
                      <a:pt x="73" y="204"/>
                      <a:pt x="72" y="2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9"/>
              <p:cNvSpPr/>
              <p:nvPr/>
            </p:nvSpPr>
            <p:spPr>
              <a:xfrm>
                <a:off x="7500600" y="2632320"/>
                <a:ext cx="2628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73" h="157" extrusionOk="0">
                    <a:moveTo>
                      <a:pt x="46" y="157"/>
                    </a:moveTo>
                    <a:cubicBezTo>
                      <a:pt x="32" y="157"/>
                      <a:pt x="20" y="146"/>
                      <a:pt x="19" y="132"/>
                    </a:cubicBezTo>
                    <a:cubicBezTo>
                      <a:pt x="15" y="99"/>
                      <a:pt x="9" y="66"/>
                      <a:pt x="1" y="35"/>
                    </a:cubicBezTo>
                    <a:cubicBezTo>
                      <a:pt x="-3" y="20"/>
                      <a:pt x="5" y="5"/>
                      <a:pt x="20" y="1"/>
                    </a:cubicBezTo>
                    <a:cubicBezTo>
                      <a:pt x="34" y="-3"/>
                      <a:pt x="49" y="6"/>
                      <a:pt x="53" y="20"/>
                    </a:cubicBezTo>
                    <a:cubicBezTo>
                      <a:pt x="63" y="55"/>
                      <a:pt x="69" y="91"/>
                      <a:pt x="73" y="127"/>
                    </a:cubicBezTo>
                    <a:cubicBezTo>
                      <a:pt x="74" y="142"/>
                      <a:pt x="63" y="155"/>
                      <a:pt x="48" y="157"/>
                    </a:cubicBezTo>
                    <a:cubicBezTo>
                      <a:pt x="47" y="157"/>
                      <a:pt x="47" y="157"/>
                      <a:pt x="46" y="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1500" rIns="90000" bIns="11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7525800" y="2481120"/>
                <a:ext cx="23760" cy="71280"/>
              </a:xfrm>
              <a:custGeom>
                <a:avLst/>
                <a:gdLst/>
                <a:ahLst/>
                <a:cxnLst/>
                <a:rect l="l" t="t" r="r" b="b"/>
                <a:pathLst>
                  <a:path w="66" h="198" extrusionOk="0">
                    <a:moveTo>
                      <a:pt x="27" y="198"/>
                    </a:moveTo>
                    <a:cubicBezTo>
                      <a:pt x="26" y="198"/>
                      <a:pt x="25" y="198"/>
                      <a:pt x="24" y="197"/>
                    </a:cubicBezTo>
                    <a:cubicBezTo>
                      <a:pt x="9" y="195"/>
                      <a:pt x="-2" y="182"/>
                      <a:pt x="0" y="167"/>
                    </a:cubicBezTo>
                    <a:cubicBezTo>
                      <a:pt x="7" y="121"/>
                      <a:pt x="10" y="73"/>
                      <a:pt x="12" y="27"/>
                    </a:cubicBezTo>
                    <a:cubicBezTo>
                      <a:pt x="12" y="12"/>
                      <a:pt x="24" y="0"/>
                      <a:pt x="39" y="0"/>
                    </a:cubicBezTo>
                    <a:cubicBezTo>
                      <a:pt x="54" y="1"/>
                      <a:pt x="66" y="13"/>
                      <a:pt x="66" y="28"/>
                    </a:cubicBezTo>
                    <a:cubicBezTo>
                      <a:pt x="65" y="77"/>
                      <a:pt x="61" y="126"/>
                      <a:pt x="54" y="174"/>
                    </a:cubicBezTo>
                    <a:cubicBezTo>
                      <a:pt x="53" y="188"/>
                      <a:pt x="41" y="198"/>
                      <a:pt x="27" y="1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6275" rIns="90000" bIns="26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7570800" y="2559240"/>
                <a:ext cx="2268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33" extrusionOk="0">
                    <a:moveTo>
                      <a:pt x="36" y="133"/>
                    </a:moveTo>
                    <a:cubicBezTo>
                      <a:pt x="23" y="133"/>
                      <a:pt x="11" y="123"/>
                      <a:pt x="9" y="110"/>
                    </a:cubicBezTo>
                    <a:cubicBezTo>
                      <a:pt x="4" y="83"/>
                      <a:pt x="1" y="56"/>
                      <a:pt x="0" y="29"/>
                    </a:cubicBezTo>
                    <a:cubicBezTo>
                      <a:pt x="0" y="14"/>
                      <a:pt x="12" y="1"/>
                      <a:pt x="27" y="0"/>
                    </a:cubicBezTo>
                    <a:cubicBezTo>
                      <a:pt x="41" y="0"/>
                      <a:pt x="54" y="12"/>
                      <a:pt x="55" y="27"/>
                    </a:cubicBezTo>
                    <a:cubicBezTo>
                      <a:pt x="56" y="51"/>
                      <a:pt x="58" y="76"/>
                      <a:pt x="62" y="101"/>
                    </a:cubicBezTo>
                    <a:cubicBezTo>
                      <a:pt x="65" y="116"/>
                      <a:pt x="55" y="130"/>
                      <a:pt x="40" y="132"/>
                    </a:cubicBezTo>
                    <a:cubicBezTo>
                      <a:pt x="39" y="132"/>
                      <a:pt x="37" y="133"/>
                      <a:pt x="36" y="1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875" rIns="90000" bIns="2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7580520" y="2670840"/>
                <a:ext cx="2412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67" h="134" extrusionOk="0">
                    <a:moveTo>
                      <a:pt x="40" y="134"/>
                    </a:moveTo>
                    <a:cubicBezTo>
                      <a:pt x="27" y="134"/>
                      <a:pt x="15" y="125"/>
                      <a:pt x="13" y="111"/>
                    </a:cubicBezTo>
                    <a:lnTo>
                      <a:pt x="0" y="31"/>
                    </a:lnTo>
                    <a:cubicBezTo>
                      <a:pt x="-2" y="16"/>
                      <a:pt x="8" y="2"/>
                      <a:pt x="22" y="0"/>
                    </a:cubicBezTo>
                    <a:cubicBezTo>
                      <a:pt x="37" y="-2"/>
                      <a:pt x="51" y="8"/>
                      <a:pt x="54" y="23"/>
                    </a:cubicBezTo>
                    <a:lnTo>
                      <a:pt x="67" y="103"/>
                    </a:lnTo>
                    <a:cubicBezTo>
                      <a:pt x="69" y="118"/>
                      <a:pt x="59" y="132"/>
                      <a:pt x="44" y="134"/>
                    </a:cubicBezTo>
                    <a:cubicBezTo>
                      <a:pt x="43" y="134"/>
                      <a:pt x="41" y="134"/>
                      <a:pt x="40" y="1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7590960" y="2768040"/>
                <a:ext cx="2268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1" extrusionOk="0">
                    <a:moveTo>
                      <a:pt x="36" y="161"/>
                    </a:moveTo>
                    <a:cubicBezTo>
                      <a:pt x="23" y="161"/>
                      <a:pt x="11" y="151"/>
                      <a:pt x="9" y="137"/>
                    </a:cubicBezTo>
                    <a:cubicBezTo>
                      <a:pt x="4" y="101"/>
                      <a:pt x="1" y="64"/>
                      <a:pt x="0" y="28"/>
                    </a:cubicBezTo>
                    <a:cubicBezTo>
                      <a:pt x="0" y="13"/>
                      <a:pt x="12" y="1"/>
                      <a:pt x="27" y="0"/>
                    </a:cubicBezTo>
                    <a:lnTo>
                      <a:pt x="27" y="0"/>
                    </a:lnTo>
                    <a:cubicBezTo>
                      <a:pt x="42" y="0"/>
                      <a:pt x="54" y="12"/>
                      <a:pt x="54" y="27"/>
                    </a:cubicBezTo>
                    <a:cubicBezTo>
                      <a:pt x="55" y="61"/>
                      <a:pt x="58" y="96"/>
                      <a:pt x="63" y="130"/>
                    </a:cubicBezTo>
                    <a:cubicBezTo>
                      <a:pt x="65" y="144"/>
                      <a:pt x="55" y="158"/>
                      <a:pt x="40" y="160"/>
                    </a:cubicBezTo>
                    <a:cubicBezTo>
                      <a:pt x="39" y="161"/>
                      <a:pt x="37" y="161"/>
                      <a:pt x="36" y="1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7601040" y="2883240"/>
                <a:ext cx="24120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67" h="170" extrusionOk="0">
                    <a:moveTo>
                      <a:pt x="40" y="170"/>
                    </a:moveTo>
                    <a:cubicBezTo>
                      <a:pt x="26" y="170"/>
                      <a:pt x="14" y="160"/>
                      <a:pt x="13" y="145"/>
                    </a:cubicBezTo>
                    <a:cubicBezTo>
                      <a:pt x="10" y="107"/>
                      <a:pt x="5" y="68"/>
                      <a:pt x="0" y="30"/>
                    </a:cubicBezTo>
                    <a:cubicBezTo>
                      <a:pt x="-2" y="16"/>
                      <a:pt x="8" y="2"/>
                      <a:pt x="23" y="0"/>
                    </a:cubicBezTo>
                    <a:cubicBezTo>
                      <a:pt x="38" y="-3"/>
                      <a:pt x="52" y="8"/>
                      <a:pt x="54" y="23"/>
                    </a:cubicBezTo>
                    <a:cubicBezTo>
                      <a:pt x="59" y="62"/>
                      <a:pt x="64" y="102"/>
                      <a:pt x="67" y="141"/>
                    </a:cubicBezTo>
                    <a:cubicBezTo>
                      <a:pt x="69" y="156"/>
                      <a:pt x="58" y="169"/>
                      <a:pt x="43" y="170"/>
                    </a:cubicBezTo>
                    <a:cubicBezTo>
                      <a:pt x="42" y="170"/>
                      <a:pt x="41" y="170"/>
                      <a:pt x="40" y="1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6200" rIns="90000" bIns="16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9"/>
              <p:cNvSpPr/>
              <p:nvPr/>
            </p:nvSpPr>
            <p:spPr>
              <a:xfrm>
                <a:off x="7618680" y="2974680"/>
                <a:ext cx="27720" cy="68040"/>
              </a:xfrm>
              <a:custGeom>
                <a:avLst/>
                <a:gdLst/>
                <a:ahLst/>
                <a:cxnLst/>
                <a:rect l="l" t="t" r="r" b="b"/>
                <a:pathLst>
                  <a:path w="77" h="189" extrusionOk="0">
                    <a:moveTo>
                      <a:pt x="50" y="189"/>
                    </a:moveTo>
                    <a:cubicBezTo>
                      <a:pt x="35" y="189"/>
                      <a:pt x="23" y="178"/>
                      <a:pt x="22" y="163"/>
                    </a:cubicBezTo>
                    <a:cubicBezTo>
                      <a:pt x="20" y="120"/>
                      <a:pt x="12" y="76"/>
                      <a:pt x="1" y="34"/>
                    </a:cubicBezTo>
                    <a:cubicBezTo>
                      <a:pt x="-3" y="19"/>
                      <a:pt x="6" y="5"/>
                      <a:pt x="21" y="1"/>
                    </a:cubicBezTo>
                    <a:cubicBezTo>
                      <a:pt x="35" y="-3"/>
                      <a:pt x="50" y="6"/>
                      <a:pt x="54" y="20"/>
                    </a:cubicBezTo>
                    <a:cubicBezTo>
                      <a:pt x="66" y="66"/>
                      <a:pt x="74" y="113"/>
                      <a:pt x="77" y="160"/>
                    </a:cubicBezTo>
                    <a:cubicBezTo>
                      <a:pt x="78" y="175"/>
                      <a:pt x="66" y="188"/>
                      <a:pt x="51" y="189"/>
                    </a:cubicBezTo>
                    <a:lnTo>
                      <a:pt x="50" y="1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3025" rIns="90000" bIns="23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9"/>
              <p:cNvSpPr/>
              <p:nvPr/>
            </p:nvSpPr>
            <p:spPr>
              <a:xfrm>
                <a:off x="7649640" y="2950560"/>
                <a:ext cx="20520" cy="363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101" extrusionOk="0">
                    <a:moveTo>
                      <a:pt x="30" y="101"/>
                    </a:moveTo>
                    <a:cubicBezTo>
                      <a:pt x="16" y="101"/>
                      <a:pt x="4" y="90"/>
                      <a:pt x="3" y="75"/>
                    </a:cubicBezTo>
                    <a:lnTo>
                      <a:pt x="0" y="29"/>
                    </a:lnTo>
                    <a:cubicBezTo>
                      <a:pt x="-1" y="14"/>
                      <a:pt x="11" y="1"/>
                      <a:pt x="26" y="0"/>
                    </a:cubicBezTo>
                    <a:cubicBezTo>
                      <a:pt x="41" y="0"/>
                      <a:pt x="54" y="11"/>
                      <a:pt x="54" y="26"/>
                    </a:cubicBezTo>
                    <a:lnTo>
                      <a:pt x="57" y="72"/>
                    </a:lnTo>
                    <a:cubicBezTo>
                      <a:pt x="58" y="87"/>
                      <a:pt x="47" y="100"/>
                      <a:pt x="32" y="101"/>
                    </a:cubicBezTo>
                    <a:cubicBezTo>
                      <a:pt x="31" y="101"/>
                      <a:pt x="30" y="101"/>
                      <a:pt x="30" y="1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9"/>
              <p:cNvSpPr/>
              <p:nvPr/>
            </p:nvSpPr>
            <p:spPr>
              <a:xfrm>
                <a:off x="7656480" y="2835720"/>
                <a:ext cx="2664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74" h="192" extrusionOk="0">
                    <a:moveTo>
                      <a:pt x="47" y="192"/>
                    </a:moveTo>
                    <a:cubicBezTo>
                      <a:pt x="34" y="192"/>
                      <a:pt x="23" y="182"/>
                      <a:pt x="21" y="169"/>
                    </a:cubicBezTo>
                    <a:lnTo>
                      <a:pt x="1" y="31"/>
                    </a:lnTo>
                    <a:cubicBezTo>
                      <a:pt x="-2" y="16"/>
                      <a:pt x="9" y="2"/>
                      <a:pt x="24" y="0"/>
                    </a:cubicBezTo>
                    <a:cubicBezTo>
                      <a:pt x="39" y="-2"/>
                      <a:pt x="52" y="8"/>
                      <a:pt x="54" y="23"/>
                    </a:cubicBezTo>
                    <a:lnTo>
                      <a:pt x="74" y="161"/>
                    </a:lnTo>
                    <a:cubicBezTo>
                      <a:pt x="77" y="176"/>
                      <a:pt x="66" y="190"/>
                      <a:pt x="51" y="192"/>
                    </a:cubicBezTo>
                    <a:cubicBezTo>
                      <a:pt x="50" y="192"/>
                      <a:pt x="49" y="192"/>
                      <a:pt x="47" y="1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9"/>
              <p:cNvSpPr/>
              <p:nvPr/>
            </p:nvSpPr>
            <p:spPr>
              <a:xfrm>
                <a:off x="7651800" y="2733120"/>
                <a:ext cx="2916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69" extrusionOk="0">
                    <a:moveTo>
                      <a:pt x="54" y="169"/>
                    </a:moveTo>
                    <a:cubicBezTo>
                      <a:pt x="41" y="169"/>
                      <a:pt x="30" y="159"/>
                      <a:pt x="28" y="146"/>
                    </a:cubicBezTo>
                    <a:cubicBezTo>
                      <a:pt x="22" y="108"/>
                      <a:pt x="13" y="71"/>
                      <a:pt x="2" y="35"/>
                    </a:cubicBezTo>
                    <a:cubicBezTo>
                      <a:pt x="-3" y="21"/>
                      <a:pt x="5" y="5"/>
                      <a:pt x="19" y="1"/>
                    </a:cubicBezTo>
                    <a:cubicBezTo>
                      <a:pt x="34" y="-4"/>
                      <a:pt x="49" y="4"/>
                      <a:pt x="53" y="19"/>
                    </a:cubicBezTo>
                    <a:cubicBezTo>
                      <a:pt x="66" y="57"/>
                      <a:pt x="75" y="97"/>
                      <a:pt x="81" y="137"/>
                    </a:cubicBezTo>
                    <a:cubicBezTo>
                      <a:pt x="84" y="152"/>
                      <a:pt x="73" y="166"/>
                      <a:pt x="59" y="169"/>
                    </a:cubicBezTo>
                    <a:cubicBezTo>
                      <a:pt x="57" y="169"/>
                      <a:pt x="56" y="169"/>
                      <a:pt x="54" y="1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9"/>
              <p:cNvSpPr/>
              <p:nvPr/>
            </p:nvSpPr>
            <p:spPr>
              <a:xfrm>
                <a:off x="7626960" y="2622600"/>
                <a:ext cx="32040" cy="5076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41" extrusionOk="0">
                    <a:moveTo>
                      <a:pt x="61" y="141"/>
                    </a:moveTo>
                    <a:cubicBezTo>
                      <a:pt x="50" y="141"/>
                      <a:pt x="40" y="134"/>
                      <a:pt x="36" y="123"/>
                    </a:cubicBezTo>
                    <a:lnTo>
                      <a:pt x="2" y="37"/>
                    </a:lnTo>
                    <a:cubicBezTo>
                      <a:pt x="-3" y="23"/>
                      <a:pt x="4" y="7"/>
                      <a:pt x="18" y="2"/>
                    </a:cubicBezTo>
                    <a:cubicBezTo>
                      <a:pt x="32" y="-4"/>
                      <a:pt x="47" y="3"/>
                      <a:pt x="53" y="17"/>
                    </a:cubicBezTo>
                    <a:lnTo>
                      <a:pt x="87" y="104"/>
                    </a:lnTo>
                    <a:cubicBezTo>
                      <a:pt x="92" y="118"/>
                      <a:pt x="85" y="134"/>
                      <a:pt x="71" y="139"/>
                    </a:cubicBezTo>
                    <a:cubicBezTo>
                      <a:pt x="68" y="140"/>
                      <a:pt x="65" y="141"/>
                      <a:pt x="61" y="1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5750" rIns="90000" bIns="5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9"/>
              <p:cNvSpPr/>
              <p:nvPr/>
            </p:nvSpPr>
            <p:spPr>
              <a:xfrm>
                <a:off x="7594200" y="2526480"/>
                <a:ext cx="3384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44" extrusionOk="0">
                    <a:moveTo>
                      <a:pt x="67" y="144"/>
                    </a:moveTo>
                    <a:cubicBezTo>
                      <a:pt x="56" y="144"/>
                      <a:pt x="45" y="138"/>
                      <a:pt x="41" y="127"/>
                    </a:cubicBezTo>
                    <a:cubicBezTo>
                      <a:pt x="30" y="97"/>
                      <a:pt x="17" y="67"/>
                      <a:pt x="3" y="39"/>
                    </a:cubicBezTo>
                    <a:cubicBezTo>
                      <a:pt x="-3" y="25"/>
                      <a:pt x="2" y="9"/>
                      <a:pt x="16" y="2"/>
                    </a:cubicBezTo>
                    <a:cubicBezTo>
                      <a:pt x="29" y="-4"/>
                      <a:pt x="45" y="1"/>
                      <a:pt x="52" y="15"/>
                    </a:cubicBezTo>
                    <a:cubicBezTo>
                      <a:pt x="67" y="45"/>
                      <a:pt x="80" y="76"/>
                      <a:pt x="92" y="108"/>
                    </a:cubicBezTo>
                    <a:cubicBezTo>
                      <a:pt x="98" y="122"/>
                      <a:pt x="90" y="137"/>
                      <a:pt x="76" y="143"/>
                    </a:cubicBezTo>
                    <a:cubicBezTo>
                      <a:pt x="73" y="144"/>
                      <a:pt x="70" y="144"/>
                      <a:pt x="67" y="1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825" rIns="90000" bIns="6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9"/>
            <p:cNvGrpSpPr/>
            <p:nvPr/>
          </p:nvGrpSpPr>
          <p:grpSpPr>
            <a:xfrm>
              <a:off x="8134168" y="141478"/>
              <a:ext cx="296596" cy="303536"/>
              <a:chOff x="-360360" y="2501280"/>
              <a:chExt cx="230760" cy="236160"/>
            </a:xfrm>
          </p:grpSpPr>
          <p:sp>
            <p:nvSpPr>
              <p:cNvPr id="1011" name="Google Shape;1011;p9"/>
              <p:cNvSpPr/>
              <p:nvPr/>
            </p:nvSpPr>
            <p:spPr>
              <a:xfrm>
                <a:off x="-360360" y="2501280"/>
                <a:ext cx="230760" cy="23616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56" extrusionOk="0">
                    <a:moveTo>
                      <a:pt x="232" y="54"/>
                    </a:moveTo>
                    <a:cubicBezTo>
                      <a:pt x="241" y="36"/>
                      <a:pt x="252" y="17"/>
                      <a:pt x="270" y="7"/>
                    </a:cubicBezTo>
                    <a:cubicBezTo>
                      <a:pt x="309" y="-14"/>
                      <a:pt x="360" y="12"/>
                      <a:pt x="381" y="52"/>
                    </a:cubicBezTo>
                    <a:cubicBezTo>
                      <a:pt x="402" y="91"/>
                      <a:pt x="406" y="159"/>
                      <a:pt x="404" y="204"/>
                    </a:cubicBezTo>
                    <a:cubicBezTo>
                      <a:pt x="423" y="169"/>
                      <a:pt x="454" y="79"/>
                      <a:pt x="580" y="116"/>
                    </a:cubicBezTo>
                    <a:cubicBezTo>
                      <a:pt x="627" y="130"/>
                      <a:pt x="656" y="229"/>
                      <a:pt x="634" y="262"/>
                    </a:cubicBezTo>
                    <a:cubicBezTo>
                      <a:pt x="607" y="301"/>
                      <a:pt x="551" y="328"/>
                      <a:pt x="504" y="319"/>
                    </a:cubicBezTo>
                    <a:cubicBezTo>
                      <a:pt x="548" y="327"/>
                      <a:pt x="587" y="357"/>
                      <a:pt x="608" y="397"/>
                    </a:cubicBezTo>
                    <a:cubicBezTo>
                      <a:pt x="620" y="421"/>
                      <a:pt x="625" y="451"/>
                      <a:pt x="612" y="475"/>
                    </a:cubicBezTo>
                    <a:cubicBezTo>
                      <a:pt x="596" y="503"/>
                      <a:pt x="557" y="513"/>
                      <a:pt x="525" y="505"/>
                    </a:cubicBezTo>
                    <a:cubicBezTo>
                      <a:pt x="493" y="497"/>
                      <a:pt x="466" y="476"/>
                      <a:pt x="441" y="455"/>
                    </a:cubicBezTo>
                    <a:cubicBezTo>
                      <a:pt x="458" y="504"/>
                      <a:pt x="475" y="559"/>
                      <a:pt x="452" y="605"/>
                    </a:cubicBezTo>
                    <a:cubicBezTo>
                      <a:pt x="427" y="655"/>
                      <a:pt x="353" y="673"/>
                      <a:pt x="308" y="639"/>
                    </a:cubicBezTo>
                    <a:cubicBezTo>
                      <a:pt x="259" y="603"/>
                      <a:pt x="256" y="532"/>
                      <a:pt x="262" y="472"/>
                    </a:cubicBezTo>
                    <a:cubicBezTo>
                      <a:pt x="218" y="538"/>
                      <a:pt x="156" y="544"/>
                      <a:pt x="110" y="538"/>
                    </a:cubicBezTo>
                    <a:cubicBezTo>
                      <a:pt x="64" y="532"/>
                      <a:pt x="15" y="489"/>
                      <a:pt x="2" y="445"/>
                    </a:cubicBezTo>
                    <a:cubicBezTo>
                      <a:pt x="-14" y="384"/>
                      <a:pt x="62" y="328"/>
                      <a:pt x="163" y="328"/>
                    </a:cubicBezTo>
                    <a:cubicBezTo>
                      <a:pt x="6" y="328"/>
                      <a:pt x="3" y="237"/>
                      <a:pt x="2" y="189"/>
                    </a:cubicBezTo>
                    <a:cubicBezTo>
                      <a:pt x="1" y="107"/>
                      <a:pt x="93" y="100"/>
                      <a:pt x="128" y="109"/>
                    </a:cubicBezTo>
                    <a:cubicBezTo>
                      <a:pt x="179" y="123"/>
                      <a:pt x="211" y="160"/>
                      <a:pt x="211" y="181"/>
                    </a:cubicBezTo>
                    <a:cubicBezTo>
                      <a:pt x="212" y="138"/>
                      <a:pt x="213" y="95"/>
                      <a:pt x="232" y="5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9"/>
              <p:cNvSpPr/>
              <p:nvPr/>
            </p:nvSpPr>
            <p:spPr>
              <a:xfrm>
                <a:off x="-265680" y="2593080"/>
                <a:ext cx="41400" cy="403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2" extrusionOk="0">
                    <a:moveTo>
                      <a:pt x="22" y="11"/>
                    </a:moveTo>
                    <a:cubicBezTo>
                      <a:pt x="11" y="19"/>
                      <a:pt x="3" y="30"/>
                      <a:pt x="1" y="43"/>
                    </a:cubicBezTo>
                    <a:cubicBezTo>
                      <a:pt x="0" y="51"/>
                      <a:pt x="1" y="59"/>
                      <a:pt x="3" y="67"/>
                    </a:cubicBezTo>
                    <a:cubicBezTo>
                      <a:pt x="7" y="81"/>
                      <a:pt x="13" y="95"/>
                      <a:pt x="24" y="103"/>
                    </a:cubicBezTo>
                    <a:cubicBezTo>
                      <a:pt x="35" y="111"/>
                      <a:pt x="49" y="112"/>
                      <a:pt x="62" y="112"/>
                    </a:cubicBezTo>
                    <a:cubicBezTo>
                      <a:pt x="77" y="112"/>
                      <a:pt x="93" y="109"/>
                      <a:pt x="102" y="98"/>
                    </a:cubicBezTo>
                    <a:cubicBezTo>
                      <a:pt x="108" y="92"/>
                      <a:pt x="110" y="84"/>
                      <a:pt x="112" y="76"/>
                    </a:cubicBezTo>
                    <a:cubicBezTo>
                      <a:pt x="119" y="54"/>
                      <a:pt x="116" y="26"/>
                      <a:pt x="95" y="12"/>
                    </a:cubicBezTo>
                    <a:cubicBezTo>
                      <a:pt x="74" y="-3"/>
                      <a:pt x="44" y="-4"/>
                      <a:pt x="22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3" name="Google Shape;1013;p9"/>
            <p:cNvGrpSpPr/>
            <p:nvPr/>
          </p:nvGrpSpPr>
          <p:grpSpPr>
            <a:xfrm>
              <a:off x="1332243" y="4775253"/>
              <a:ext cx="296596" cy="303536"/>
              <a:chOff x="-360360" y="2501280"/>
              <a:chExt cx="230760" cy="236160"/>
            </a:xfrm>
          </p:grpSpPr>
          <p:sp>
            <p:nvSpPr>
              <p:cNvPr id="1014" name="Google Shape;1014;p9"/>
              <p:cNvSpPr/>
              <p:nvPr/>
            </p:nvSpPr>
            <p:spPr>
              <a:xfrm>
                <a:off x="-360360" y="2501280"/>
                <a:ext cx="230760" cy="23616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56" extrusionOk="0">
                    <a:moveTo>
                      <a:pt x="232" y="54"/>
                    </a:moveTo>
                    <a:cubicBezTo>
                      <a:pt x="241" y="36"/>
                      <a:pt x="252" y="17"/>
                      <a:pt x="270" y="7"/>
                    </a:cubicBezTo>
                    <a:cubicBezTo>
                      <a:pt x="309" y="-14"/>
                      <a:pt x="360" y="12"/>
                      <a:pt x="381" y="52"/>
                    </a:cubicBezTo>
                    <a:cubicBezTo>
                      <a:pt x="402" y="91"/>
                      <a:pt x="406" y="159"/>
                      <a:pt x="404" y="204"/>
                    </a:cubicBezTo>
                    <a:cubicBezTo>
                      <a:pt x="423" y="169"/>
                      <a:pt x="454" y="79"/>
                      <a:pt x="580" y="116"/>
                    </a:cubicBezTo>
                    <a:cubicBezTo>
                      <a:pt x="627" y="130"/>
                      <a:pt x="656" y="229"/>
                      <a:pt x="634" y="262"/>
                    </a:cubicBezTo>
                    <a:cubicBezTo>
                      <a:pt x="607" y="301"/>
                      <a:pt x="551" y="328"/>
                      <a:pt x="504" y="319"/>
                    </a:cubicBezTo>
                    <a:cubicBezTo>
                      <a:pt x="548" y="327"/>
                      <a:pt x="587" y="357"/>
                      <a:pt x="608" y="397"/>
                    </a:cubicBezTo>
                    <a:cubicBezTo>
                      <a:pt x="620" y="421"/>
                      <a:pt x="625" y="451"/>
                      <a:pt x="612" y="475"/>
                    </a:cubicBezTo>
                    <a:cubicBezTo>
                      <a:pt x="596" y="503"/>
                      <a:pt x="557" y="513"/>
                      <a:pt x="525" y="505"/>
                    </a:cubicBezTo>
                    <a:cubicBezTo>
                      <a:pt x="493" y="497"/>
                      <a:pt x="466" y="476"/>
                      <a:pt x="441" y="455"/>
                    </a:cubicBezTo>
                    <a:cubicBezTo>
                      <a:pt x="458" y="504"/>
                      <a:pt x="475" y="559"/>
                      <a:pt x="452" y="605"/>
                    </a:cubicBezTo>
                    <a:cubicBezTo>
                      <a:pt x="427" y="655"/>
                      <a:pt x="353" y="673"/>
                      <a:pt x="308" y="639"/>
                    </a:cubicBezTo>
                    <a:cubicBezTo>
                      <a:pt x="259" y="603"/>
                      <a:pt x="256" y="532"/>
                      <a:pt x="262" y="472"/>
                    </a:cubicBezTo>
                    <a:cubicBezTo>
                      <a:pt x="218" y="538"/>
                      <a:pt x="156" y="544"/>
                      <a:pt x="110" y="538"/>
                    </a:cubicBezTo>
                    <a:cubicBezTo>
                      <a:pt x="64" y="532"/>
                      <a:pt x="15" y="489"/>
                      <a:pt x="2" y="445"/>
                    </a:cubicBezTo>
                    <a:cubicBezTo>
                      <a:pt x="-14" y="384"/>
                      <a:pt x="62" y="328"/>
                      <a:pt x="163" y="328"/>
                    </a:cubicBezTo>
                    <a:cubicBezTo>
                      <a:pt x="6" y="328"/>
                      <a:pt x="3" y="237"/>
                      <a:pt x="2" y="189"/>
                    </a:cubicBezTo>
                    <a:cubicBezTo>
                      <a:pt x="1" y="107"/>
                      <a:pt x="93" y="100"/>
                      <a:pt x="128" y="109"/>
                    </a:cubicBezTo>
                    <a:cubicBezTo>
                      <a:pt x="179" y="123"/>
                      <a:pt x="211" y="160"/>
                      <a:pt x="211" y="181"/>
                    </a:cubicBezTo>
                    <a:cubicBezTo>
                      <a:pt x="212" y="138"/>
                      <a:pt x="213" y="95"/>
                      <a:pt x="232" y="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-265680" y="2593080"/>
                <a:ext cx="41400" cy="403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2" extrusionOk="0">
                    <a:moveTo>
                      <a:pt x="22" y="11"/>
                    </a:moveTo>
                    <a:cubicBezTo>
                      <a:pt x="11" y="19"/>
                      <a:pt x="3" y="30"/>
                      <a:pt x="1" y="43"/>
                    </a:cubicBezTo>
                    <a:cubicBezTo>
                      <a:pt x="0" y="51"/>
                      <a:pt x="1" y="59"/>
                      <a:pt x="3" y="67"/>
                    </a:cubicBezTo>
                    <a:cubicBezTo>
                      <a:pt x="7" y="81"/>
                      <a:pt x="13" y="95"/>
                      <a:pt x="24" y="103"/>
                    </a:cubicBezTo>
                    <a:cubicBezTo>
                      <a:pt x="35" y="111"/>
                      <a:pt x="49" y="112"/>
                      <a:pt x="62" y="112"/>
                    </a:cubicBezTo>
                    <a:cubicBezTo>
                      <a:pt x="77" y="112"/>
                      <a:pt x="93" y="109"/>
                      <a:pt x="102" y="98"/>
                    </a:cubicBezTo>
                    <a:cubicBezTo>
                      <a:pt x="108" y="92"/>
                      <a:pt x="110" y="84"/>
                      <a:pt x="112" y="76"/>
                    </a:cubicBezTo>
                    <a:cubicBezTo>
                      <a:pt x="119" y="54"/>
                      <a:pt x="116" y="26"/>
                      <a:pt x="95" y="12"/>
                    </a:cubicBezTo>
                    <a:cubicBezTo>
                      <a:pt x="74" y="-3"/>
                      <a:pt x="44" y="-4"/>
                      <a:pt x="22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1"/>
          <p:cNvGrpSpPr/>
          <p:nvPr/>
        </p:nvGrpSpPr>
        <p:grpSpPr>
          <a:xfrm>
            <a:off x="-864428" y="3492967"/>
            <a:ext cx="10981216" cy="2565159"/>
            <a:chOff x="-864428" y="3492967"/>
            <a:chExt cx="10981216" cy="2565159"/>
          </a:xfrm>
        </p:grpSpPr>
        <p:sp>
          <p:nvSpPr>
            <p:cNvPr id="1975" name="Google Shape;1975;p21"/>
            <p:cNvSpPr/>
            <p:nvPr/>
          </p:nvSpPr>
          <p:spPr>
            <a:xfrm rot="-292112" flipH="1">
              <a:off x="5077864" y="4537817"/>
              <a:ext cx="4992303" cy="1310826"/>
            </a:xfrm>
            <a:custGeom>
              <a:avLst/>
              <a:gdLst/>
              <a:ahLst/>
              <a:cxnLst/>
              <a:rect l="l" t="t" r="r" b="b"/>
              <a:pathLst>
                <a:path w="5827" h="1530" extrusionOk="0">
                  <a:moveTo>
                    <a:pt x="1718" y="295"/>
                  </a:moveTo>
                  <a:cubicBezTo>
                    <a:pt x="1888" y="419"/>
                    <a:pt x="2061" y="548"/>
                    <a:pt x="2264" y="602"/>
                  </a:cubicBezTo>
                  <a:cubicBezTo>
                    <a:pt x="2660" y="706"/>
                    <a:pt x="3062" y="505"/>
                    <a:pt x="3455" y="392"/>
                  </a:cubicBezTo>
                  <a:cubicBezTo>
                    <a:pt x="4007" y="233"/>
                    <a:pt x="4607" y="250"/>
                    <a:pt x="5149" y="438"/>
                  </a:cubicBezTo>
                  <a:cubicBezTo>
                    <a:pt x="5457" y="546"/>
                    <a:pt x="5780" y="753"/>
                    <a:pt x="5827" y="1076"/>
                  </a:cubicBezTo>
                  <a:cubicBezTo>
                    <a:pt x="3975" y="1497"/>
                    <a:pt x="2057" y="1627"/>
                    <a:pt x="165" y="1459"/>
                  </a:cubicBezTo>
                  <a:cubicBezTo>
                    <a:pt x="116" y="1455"/>
                    <a:pt x="63" y="1448"/>
                    <a:pt x="30" y="1412"/>
                  </a:cubicBezTo>
                  <a:cubicBezTo>
                    <a:pt x="-12" y="1367"/>
                    <a:pt x="-3" y="1296"/>
                    <a:pt x="10" y="1236"/>
                  </a:cubicBezTo>
                  <a:cubicBezTo>
                    <a:pt x="86" y="907"/>
                    <a:pt x="277" y="403"/>
                    <a:pt x="538" y="165"/>
                  </a:cubicBezTo>
                  <a:cubicBezTo>
                    <a:pt x="894" y="-160"/>
                    <a:pt x="1387" y="55"/>
                    <a:pt x="1718" y="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1"/>
            <p:cNvGrpSpPr/>
            <p:nvPr/>
          </p:nvGrpSpPr>
          <p:grpSpPr>
            <a:xfrm rot="-2499412">
              <a:off x="-405989" y="4086909"/>
              <a:ext cx="898581" cy="523787"/>
              <a:chOff x="-131040" y="1038960"/>
              <a:chExt cx="699120" cy="407520"/>
            </a:xfrm>
          </p:grpSpPr>
          <p:sp>
            <p:nvSpPr>
              <p:cNvPr id="1977" name="Google Shape;1977;p21"/>
              <p:cNvSpPr/>
              <p:nvPr/>
            </p:nvSpPr>
            <p:spPr>
              <a:xfrm>
                <a:off x="-131040" y="1038960"/>
                <a:ext cx="699120" cy="40752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132" extrusionOk="0">
                    <a:moveTo>
                      <a:pt x="706" y="1"/>
                    </a:moveTo>
                    <a:cubicBezTo>
                      <a:pt x="851" y="-5"/>
                      <a:pt x="993" y="35"/>
                      <a:pt x="1131" y="79"/>
                    </a:cubicBezTo>
                    <a:cubicBezTo>
                      <a:pt x="1396" y="164"/>
                      <a:pt x="1664" y="270"/>
                      <a:pt x="1942" y="257"/>
                    </a:cubicBezTo>
                    <a:cubicBezTo>
                      <a:pt x="1815" y="558"/>
                      <a:pt x="1646" y="869"/>
                      <a:pt x="1354" y="1013"/>
                    </a:cubicBezTo>
                    <a:cubicBezTo>
                      <a:pt x="1038" y="1169"/>
                      <a:pt x="674" y="1175"/>
                      <a:pt x="361" y="1014"/>
                    </a:cubicBezTo>
                    <a:cubicBezTo>
                      <a:pt x="276" y="970"/>
                      <a:pt x="126" y="907"/>
                      <a:pt x="80" y="825"/>
                    </a:cubicBezTo>
                    <a:cubicBezTo>
                      <a:pt x="-220" y="286"/>
                      <a:pt x="397" y="12"/>
                      <a:pt x="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1"/>
              <p:cNvSpPr/>
              <p:nvPr/>
            </p:nvSpPr>
            <p:spPr>
              <a:xfrm>
                <a:off x="-79200" y="1160640"/>
                <a:ext cx="71640" cy="97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70" extrusionOk="0">
                    <a:moveTo>
                      <a:pt x="27" y="270"/>
                    </a:moveTo>
                    <a:cubicBezTo>
                      <a:pt x="12" y="270"/>
                      <a:pt x="0" y="259"/>
                      <a:pt x="0" y="244"/>
                    </a:cubicBezTo>
                    <a:cubicBezTo>
                      <a:pt x="-2" y="139"/>
                      <a:pt x="65" y="40"/>
                      <a:pt x="163" y="2"/>
                    </a:cubicBezTo>
                    <a:cubicBezTo>
                      <a:pt x="176" y="-3"/>
                      <a:pt x="192" y="3"/>
                      <a:pt x="198" y="17"/>
                    </a:cubicBezTo>
                    <a:cubicBezTo>
                      <a:pt x="203" y="31"/>
                      <a:pt x="196" y="47"/>
                      <a:pt x="182" y="52"/>
                    </a:cubicBezTo>
                    <a:cubicBezTo>
                      <a:pt x="106" y="82"/>
                      <a:pt x="52" y="162"/>
                      <a:pt x="54" y="243"/>
                    </a:cubicBezTo>
                    <a:cubicBezTo>
                      <a:pt x="54" y="258"/>
                      <a:pt x="42" y="270"/>
                      <a:pt x="27" y="2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21"/>
              <p:cNvSpPr/>
              <p:nvPr/>
            </p:nvSpPr>
            <p:spPr>
              <a:xfrm>
                <a:off x="0" y="1188360"/>
                <a:ext cx="61560" cy="3852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07" extrusionOk="0">
                    <a:moveTo>
                      <a:pt x="27" y="107"/>
                    </a:moveTo>
                    <a:cubicBezTo>
                      <a:pt x="21" y="107"/>
                      <a:pt x="14" y="105"/>
                      <a:pt x="9" y="100"/>
                    </a:cubicBezTo>
                    <a:cubicBezTo>
                      <a:pt x="-2" y="90"/>
                      <a:pt x="-3" y="73"/>
                      <a:pt x="7" y="62"/>
                    </a:cubicBezTo>
                    <a:cubicBezTo>
                      <a:pt x="42" y="24"/>
                      <a:pt x="92" y="1"/>
                      <a:pt x="143" y="0"/>
                    </a:cubicBezTo>
                    <a:cubicBezTo>
                      <a:pt x="158" y="1"/>
                      <a:pt x="170" y="12"/>
                      <a:pt x="171" y="27"/>
                    </a:cubicBezTo>
                    <a:cubicBezTo>
                      <a:pt x="171" y="42"/>
                      <a:pt x="159" y="54"/>
                      <a:pt x="144" y="55"/>
                    </a:cubicBezTo>
                    <a:cubicBezTo>
                      <a:pt x="108" y="55"/>
                      <a:pt x="72" y="71"/>
                      <a:pt x="48" y="98"/>
                    </a:cubicBezTo>
                    <a:cubicBezTo>
                      <a:pt x="42" y="104"/>
                      <a:pt x="35" y="107"/>
                      <a:pt x="27" y="1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21"/>
              <p:cNvSpPr/>
              <p:nvPr/>
            </p:nvSpPr>
            <p:spPr>
              <a:xfrm>
                <a:off x="28800" y="1115280"/>
                <a:ext cx="6012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02" extrusionOk="0">
                    <a:moveTo>
                      <a:pt x="28" y="102"/>
                    </a:moveTo>
                    <a:cubicBezTo>
                      <a:pt x="20" y="102"/>
                      <a:pt x="13" y="99"/>
                      <a:pt x="7" y="93"/>
                    </a:cubicBezTo>
                    <a:cubicBezTo>
                      <a:pt x="-3" y="82"/>
                      <a:pt x="-1" y="65"/>
                      <a:pt x="10" y="55"/>
                    </a:cubicBezTo>
                    <a:cubicBezTo>
                      <a:pt x="45" y="24"/>
                      <a:pt x="91" y="5"/>
                      <a:pt x="138" y="0"/>
                    </a:cubicBezTo>
                    <a:cubicBezTo>
                      <a:pt x="153" y="-1"/>
                      <a:pt x="166" y="10"/>
                      <a:pt x="167" y="25"/>
                    </a:cubicBezTo>
                    <a:cubicBezTo>
                      <a:pt x="168" y="40"/>
                      <a:pt x="157" y="53"/>
                      <a:pt x="143" y="54"/>
                    </a:cubicBezTo>
                    <a:cubicBezTo>
                      <a:pt x="107" y="58"/>
                      <a:pt x="72" y="72"/>
                      <a:pt x="45" y="96"/>
                    </a:cubicBezTo>
                    <a:cubicBezTo>
                      <a:pt x="40" y="100"/>
                      <a:pt x="34" y="102"/>
                      <a:pt x="28" y="1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21"/>
              <p:cNvSpPr/>
              <p:nvPr/>
            </p:nvSpPr>
            <p:spPr>
              <a:xfrm>
                <a:off x="344160" y="1215000"/>
                <a:ext cx="6840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190" h="98" extrusionOk="0">
                    <a:moveTo>
                      <a:pt x="28" y="98"/>
                    </a:moveTo>
                    <a:cubicBezTo>
                      <a:pt x="16" y="98"/>
                      <a:pt x="6" y="91"/>
                      <a:pt x="2" y="79"/>
                    </a:cubicBezTo>
                    <a:cubicBezTo>
                      <a:pt x="-3" y="65"/>
                      <a:pt x="5" y="50"/>
                      <a:pt x="19" y="45"/>
                    </a:cubicBezTo>
                    <a:lnTo>
                      <a:pt x="155" y="1"/>
                    </a:lnTo>
                    <a:cubicBezTo>
                      <a:pt x="169" y="-3"/>
                      <a:pt x="185" y="4"/>
                      <a:pt x="189" y="19"/>
                    </a:cubicBezTo>
                    <a:cubicBezTo>
                      <a:pt x="194" y="33"/>
                      <a:pt x="186" y="48"/>
                      <a:pt x="172" y="53"/>
                    </a:cubicBezTo>
                    <a:lnTo>
                      <a:pt x="36" y="97"/>
                    </a:lnTo>
                    <a:cubicBezTo>
                      <a:pt x="33" y="97"/>
                      <a:pt x="30" y="98"/>
                      <a:pt x="28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1"/>
              <p:cNvSpPr/>
              <p:nvPr/>
            </p:nvSpPr>
            <p:spPr>
              <a:xfrm>
                <a:off x="327240" y="1288440"/>
                <a:ext cx="6012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00" extrusionOk="0">
                    <a:moveTo>
                      <a:pt x="27" y="100"/>
                    </a:moveTo>
                    <a:cubicBezTo>
                      <a:pt x="17" y="100"/>
                      <a:pt x="7" y="94"/>
                      <a:pt x="2" y="83"/>
                    </a:cubicBezTo>
                    <a:cubicBezTo>
                      <a:pt x="-3" y="70"/>
                      <a:pt x="3" y="54"/>
                      <a:pt x="17" y="48"/>
                    </a:cubicBezTo>
                    <a:lnTo>
                      <a:pt x="130" y="2"/>
                    </a:lnTo>
                    <a:cubicBezTo>
                      <a:pt x="144" y="-4"/>
                      <a:pt x="160" y="3"/>
                      <a:pt x="165" y="16"/>
                    </a:cubicBezTo>
                    <a:cubicBezTo>
                      <a:pt x="171" y="30"/>
                      <a:pt x="164" y="46"/>
                      <a:pt x="151" y="52"/>
                    </a:cubicBezTo>
                    <a:lnTo>
                      <a:pt x="38" y="98"/>
                    </a:lnTo>
                    <a:cubicBezTo>
                      <a:pt x="34" y="99"/>
                      <a:pt x="31" y="100"/>
                      <a:pt x="27" y="1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21"/>
              <p:cNvSpPr/>
              <p:nvPr/>
            </p:nvSpPr>
            <p:spPr>
              <a:xfrm>
                <a:off x="267480" y="1342800"/>
                <a:ext cx="7488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80" extrusionOk="0">
                    <a:moveTo>
                      <a:pt x="28" y="80"/>
                    </a:moveTo>
                    <a:cubicBezTo>
                      <a:pt x="15" y="80"/>
                      <a:pt x="3" y="71"/>
                      <a:pt x="1" y="58"/>
                    </a:cubicBezTo>
                    <a:cubicBezTo>
                      <a:pt x="-1" y="43"/>
                      <a:pt x="9" y="29"/>
                      <a:pt x="23" y="27"/>
                    </a:cubicBezTo>
                    <a:lnTo>
                      <a:pt x="177" y="1"/>
                    </a:lnTo>
                    <a:cubicBezTo>
                      <a:pt x="191" y="-2"/>
                      <a:pt x="205" y="8"/>
                      <a:pt x="208" y="23"/>
                    </a:cubicBezTo>
                    <a:cubicBezTo>
                      <a:pt x="210" y="38"/>
                      <a:pt x="201" y="52"/>
                      <a:pt x="186" y="54"/>
                    </a:cubicBezTo>
                    <a:lnTo>
                      <a:pt x="32" y="80"/>
                    </a:lnTo>
                    <a:cubicBezTo>
                      <a:pt x="31" y="80"/>
                      <a:pt x="29" y="80"/>
                      <a:pt x="28" y="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21"/>
              <p:cNvSpPr/>
              <p:nvPr/>
            </p:nvSpPr>
            <p:spPr>
              <a:xfrm>
                <a:off x="221400" y="1279800"/>
                <a:ext cx="5148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77" extrusionOk="0">
                    <a:moveTo>
                      <a:pt x="27" y="77"/>
                    </a:moveTo>
                    <a:cubicBezTo>
                      <a:pt x="15" y="77"/>
                      <a:pt x="4" y="69"/>
                      <a:pt x="1" y="57"/>
                    </a:cubicBezTo>
                    <a:cubicBezTo>
                      <a:pt x="-3" y="42"/>
                      <a:pt x="6" y="28"/>
                      <a:pt x="21" y="24"/>
                    </a:cubicBezTo>
                    <a:lnTo>
                      <a:pt x="110" y="1"/>
                    </a:lnTo>
                    <a:cubicBezTo>
                      <a:pt x="124" y="-3"/>
                      <a:pt x="139" y="5"/>
                      <a:pt x="143" y="20"/>
                    </a:cubicBezTo>
                    <a:cubicBezTo>
                      <a:pt x="146" y="34"/>
                      <a:pt x="138" y="49"/>
                      <a:pt x="123" y="53"/>
                    </a:cubicBezTo>
                    <a:lnTo>
                      <a:pt x="34" y="76"/>
                    </a:lnTo>
                    <a:cubicBezTo>
                      <a:pt x="32" y="77"/>
                      <a:pt x="30" y="77"/>
                      <a:pt x="27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1"/>
              <p:cNvSpPr/>
              <p:nvPr/>
            </p:nvSpPr>
            <p:spPr>
              <a:xfrm>
                <a:off x="189360" y="1344960"/>
                <a:ext cx="3816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2" extrusionOk="0">
                    <a:moveTo>
                      <a:pt x="80" y="62"/>
                    </a:moveTo>
                    <a:cubicBezTo>
                      <a:pt x="76" y="62"/>
                      <a:pt x="71" y="61"/>
                      <a:pt x="68" y="59"/>
                    </a:cubicBezTo>
                    <a:cubicBezTo>
                      <a:pt x="57" y="54"/>
                      <a:pt x="45" y="53"/>
                      <a:pt x="34" y="55"/>
                    </a:cubicBezTo>
                    <a:cubicBezTo>
                      <a:pt x="19" y="59"/>
                      <a:pt x="5" y="50"/>
                      <a:pt x="1" y="35"/>
                    </a:cubicBezTo>
                    <a:cubicBezTo>
                      <a:pt x="-2" y="20"/>
                      <a:pt x="7" y="6"/>
                      <a:pt x="22" y="3"/>
                    </a:cubicBezTo>
                    <a:cubicBezTo>
                      <a:pt x="45" y="-3"/>
                      <a:pt x="70" y="0"/>
                      <a:pt x="92" y="11"/>
                    </a:cubicBezTo>
                    <a:cubicBezTo>
                      <a:pt x="105" y="18"/>
                      <a:pt x="111" y="34"/>
                      <a:pt x="104" y="47"/>
                    </a:cubicBezTo>
                    <a:cubicBezTo>
                      <a:pt x="99" y="57"/>
                      <a:pt x="90" y="62"/>
                      <a:pt x="80" y="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21"/>
              <p:cNvSpPr/>
              <p:nvPr/>
            </p:nvSpPr>
            <p:spPr>
              <a:xfrm>
                <a:off x="150480" y="1385280"/>
                <a:ext cx="5796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58" extrusionOk="0">
                    <a:moveTo>
                      <a:pt x="134" y="58"/>
                    </a:moveTo>
                    <a:lnTo>
                      <a:pt x="133" y="58"/>
                    </a:lnTo>
                    <a:lnTo>
                      <a:pt x="26" y="54"/>
                    </a:lnTo>
                    <a:cubicBezTo>
                      <a:pt x="11" y="54"/>
                      <a:pt x="0" y="41"/>
                      <a:pt x="0" y="26"/>
                    </a:cubicBezTo>
                    <a:cubicBezTo>
                      <a:pt x="1" y="11"/>
                      <a:pt x="13" y="0"/>
                      <a:pt x="28" y="0"/>
                    </a:cubicBezTo>
                    <a:lnTo>
                      <a:pt x="135" y="4"/>
                    </a:lnTo>
                    <a:cubicBezTo>
                      <a:pt x="150" y="5"/>
                      <a:pt x="162" y="17"/>
                      <a:pt x="161" y="32"/>
                    </a:cubicBezTo>
                    <a:cubicBezTo>
                      <a:pt x="160" y="47"/>
                      <a:pt x="148" y="58"/>
                      <a:pt x="134" y="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21"/>
              <p:cNvSpPr/>
              <p:nvPr/>
            </p:nvSpPr>
            <p:spPr>
              <a:xfrm>
                <a:off x="409320" y="1279080"/>
                <a:ext cx="4932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20" extrusionOk="0">
                    <a:moveTo>
                      <a:pt x="26" y="120"/>
                    </a:moveTo>
                    <a:cubicBezTo>
                      <a:pt x="19" y="120"/>
                      <a:pt x="11" y="116"/>
                      <a:pt x="6" y="109"/>
                    </a:cubicBezTo>
                    <a:cubicBezTo>
                      <a:pt x="-3" y="98"/>
                      <a:pt x="-1" y="81"/>
                      <a:pt x="11" y="71"/>
                    </a:cubicBezTo>
                    <a:lnTo>
                      <a:pt x="93" y="6"/>
                    </a:lnTo>
                    <a:cubicBezTo>
                      <a:pt x="105" y="-3"/>
                      <a:pt x="122" y="-1"/>
                      <a:pt x="131" y="10"/>
                    </a:cubicBezTo>
                    <a:cubicBezTo>
                      <a:pt x="140" y="22"/>
                      <a:pt x="138" y="39"/>
                      <a:pt x="127" y="48"/>
                    </a:cubicBezTo>
                    <a:lnTo>
                      <a:pt x="43" y="114"/>
                    </a:lnTo>
                    <a:cubicBezTo>
                      <a:pt x="38" y="118"/>
                      <a:pt x="32" y="120"/>
                      <a:pt x="26" y="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1"/>
              <p:cNvSpPr/>
              <p:nvPr/>
            </p:nvSpPr>
            <p:spPr>
              <a:xfrm>
                <a:off x="463320" y="1185480"/>
                <a:ext cx="4032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15" extrusionOk="0">
                    <a:moveTo>
                      <a:pt x="27" y="115"/>
                    </a:moveTo>
                    <a:cubicBezTo>
                      <a:pt x="18" y="115"/>
                      <a:pt x="10" y="111"/>
                      <a:pt x="4" y="104"/>
                    </a:cubicBezTo>
                    <a:cubicBezTo>
                      <a:pt x="-4" y="92"/>
                      <a:pt x="-1" y="75"/>
                      <a:pt x="11" y="66"/>
                    </a:cubicBezTo>
                    <a:cubicBezTo>
                      <a:pt x="31" y="52"/>
                      <a:pt x="48" y="33"/>
                      <a:pt x="61" y="13"/>
                    </a:cubicBezTo>
                    <a:cubicBezTo>
                      <a:pt x="69" y="0"/>
                      <a:pt x="86" y="-4"/>
                      <a:pt x="99" y="4"/>
                    </a:cubicBezTo>
                    <a:cubicBezTo>
                      <a:pt x="111" y="12"/>
                      <a:pt x="115" y="28"/>
                      <a:pt x="107" y="41"/>
                    </a:cubicBezTo>
                    <a:cubicBezTo>
                      <a:pt x="91" y="68"/>
                      <a:pt x="68" y="92"/>
                      <a:pt x="42" y="110"/>
                    </a:cubicBezTo>
                    <a:cubicBezTo>
                      <a:pt x="37" y="114"/>
                      <a:pt x="32" y="115"/>
                      <a:pt x="27" y="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21"/>
              <p:cNvSpPr/>
              <p:nvPr/>
            </p:nvSpPr>
            <p:spPr>
              <a:xfrm>
                <a:off x="404280" y="1162800"/>
                <a:ext cx="38520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86" extrusionOk="0">
                    <a:moveTo>
                      <a:pt x="27" y="86"/>
                    </a:moveTo>
                    <a:cubicBezTo>
                      <a:pt x="21" y="86"/>
                      <a:pt x="14" y="84"/>
                      <a:pt x="9" y="79"/>
                    </a:cubicBezTo>
                    <a:cubicBezTo>
                      <a:pt x="-2" y="69"/>
                      <a:pt x="-3" y="52"/>
                      <a:pt x="8" y="41"/>
                    </a:cubicBezTo>
                    <a:cubicBezTo>
                      <a:pt x="25" y="22"/>
                      <a:pt x="46" y="8"/>
                      <a:pt x="71" y="1"/>
                    </a:cubicBezTo>
                    <a:cubicBezTo>
                      <a:pt x="86" y="-4"/>
                      <a:pt x="101" y="4"/>
                      <a:pt x="105" y="19"/>
                    </a:cubicBezTo>
                    <a:cubicBezTo>
                      <a:pt x="109" y="33"/>
                      <a:pt x="101" y="48"/>
                      <a:pt x="87" y="52"/>
                    </a:cubicBezTo>
                    <a:cubicBezTo>
                      <a:pt x="71" y="57"/>
                      <a:pt x="57" y="66"/>
                      <a:pt x="46" y="78"/>
                    </a:cubicBezTo>
                    <a:cubicBezTo>
                      <a:pt x="41" y="83"/>
                      <a:pt x="35" y="86"/>
                      <a:pt x="27" y="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21"/>
              <p:cNvSpPr/>
              <p:nvPr/>
            </p:nvSpPr>
            <p:spPr>
              <a:xfrm>
                <a:off x="-63000" y="1266480"/>
                <a:ext cx="35280" cy="493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137" extrusionOk="0">
                    <a:moveTo>
                      <a:pt x="28" y="137"/>
                    </a:moveTo>
                    <a:cubicBezTo>
                      <a:pt x="24" y="137"/>
                      <a:pt x="19" y="136"/>
                      <a:pt x="15" y="134"/>
                    </a:cubicBezTo>
                    <a:cubicBezTo>
                      <a:pt x="2" y="127"/>
                      <a:pt x="-3" y="111"/>
                      <a:pt x="4" y="97"/>
                    </a:cubicBezTo>
                    <a:lnTo>
                      <a:pt x="48" y="14"/>
                    </a:lnTo>
                    <a:cubicBezTo>
                      <a:pt x="55" y="1"/>
                      <a:pt x="71" y="-4"/>
                      <a:pt x="84" y="3"/>
                    </a:cubicBezTo>
                    <a:cubicBezTo>
                      <a:pt x="97" y="10"/>
                      <a:pt x="102" y="26"/>
                      <a:pt x="96" y="39"/>
                    </a:cubicBezTo>
                    <a:lnTo>
                      <a:pt x="52" y="122"/>
                    </a:lnTo>
                    <a:cubicBezTo>
                      <a:pt x="47" y="132"/>
                      <a:pt x="38" y="137"/>
                      <a:pt x="28" y="1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300" rIns="900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1"/>
              <p:cNvSpPr/>
              <p:nvPr/>
            </p:nvSpPr>
            <p:spPr>
              <a:xfrm>
                <a:off x="-48240" y="1109160"/>
                <a:ext cx="47160" cy="38520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07" extrusionOk="0">
                    <a:moveTo>
                      <a:pt x="27" y="107"/>
                    </a:moveTo>
                    <a:cubicBezTo>
                      <a:pt x="21" y="107"/>
                      <a:pt x="15" y="105"/>
                      <a:pt x="10" y="101"/>
                    </a:cubicBezTo>
                    <a:cubicBezTo>
                      <a:pt x="-1" y="92"/>
                      <a:pt x="-3" y="75"/>
                      <a:pt x="6" y="63"/>
                    </a:cubicBezTo>
                    <a:cubicBezTo>
                      <a:pt x="30" y="34"/>
                      <a:pt x="61" y="13"/>
                      <a:pt x="96" y="1"/>
                    </a:cubicBezTo>
                    <a:cubicBezTo>
                      <a:pt x="110" y="-4"/>
                      <a:pt x="125" y="4"/>
                      <a:pt x="130" y="18"/>
                    </a:cubicBezTo>
                    <a:cubicBezTo>
                      <a:pt x="135" y="32"/>
                      <a:pt x="127" y="48"/>
                      <a:pt x="113" y="52"/>
                    </a:cubicBezTo>
                    <a:cubicBezTo>
                      <a:pt x="88" y="61"/>
                      <a:pt x="65" y="77"/>
                      <a:pt x="48" y="97"/>
                    </a:cubicBezTo>
                    <a:cubicBezTo>
                      <a:pt x="43" y="104"/>
                      <a:pt x="35" y="107"/>
                      <a:pt x="27" y="1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21"/>
              <p:cNvSpPr/>
              <p:nvPr/>
            </p:nvSpPr>
            <p:spPr>
              <a:xfrm>
                <a:off x="55080" y="1073160"/>
                <a:ext cx="43920" cy="2196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1" extrusionOk="0">
                    <a:moveTo>
                      <a:pt x="27" y="61"/>
                    </a:moveTo>
                    <a:cubicBezTo>
                      <a:pt x="14" y="61"/>
                      <a:pt x="2" y="50"/>
                      <a:pt x="0" y="36"/>
                    </a:cubicBezTo>
                    <a:cubicBezTo>
                      <a:pt x="-1" y="22"/>
                      <a:pt x="10" y="8"/>
                      <a:pt x="25" y="7"/>
                    </a:cubicBezTo>
                    <a:lnTo>
                      <a:pt x="92" y="0"/>
                    </a:lnTo>
                    <a:cubicBezTo>
                      <a:pt x="107" y="-1"/>
                      <a:pt x="120" y="10"/>
                      <a:pt x="122" y="25"/>
                    </a:cubicBezTo>
                    <a:cubicBezTo>
                      <a:pt x="123" y="39"/>
                      <a:pt x="112" y="53"/>
                      <a:pt x="97" y="54"/>
                    </a:cubicBezTo>
                    <a:lnTo>
                      <a:pt x="30" y="61"/>
                    </a:lnTo>
                    <a:cubicBezTo>
                      <a:pt x="29" y="61"/>
                      <a:pt x="28" y="61"/>
                      <a:pt x="27" y="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21"/>
            <p:cNvSpPr/>
            <p:nvPr/>
          </p:nvSpPr>
          <p:spPr>
            <a:xfrm>
              <a:off x="-864428" y="4603998"/>
              <a:ext cx="4992297" cy="1310824"/>
            </a:xfrm>
            <a:custGeom>
              <a:avLst/>
              <a:gdLst/>
              <a:ahLst/>
              <a:cxnLst/>
              <a:rect l="l" t="t" r="r" b="b"/>
              <a:pathLst>
                <a:path w="5827" h="1530" extrusionOk="0">
                  <a:moveTo>
                    <a:pt x="1718" y="295"/>
                  </a:moveTo>
                  <a:cubicBezTo>
                    <a:pt x="1888" y="419"/>
                    <a:pt x="2061" y="548"/>
                    <a:pt x="2264" y="602"/>
                  </a:cubicBezTo>
                  <a:cubicBezTo>
                    <a:pt x="2660" y="706"/>
                    <a:pt x="3062" y="505"/>
                    <a:pt x="3455" y="392"/>
                  </a:cubicBezTo>
                  <a:cubicBezTo>
                    <a:pt x="4007" y="233"/>
                    <a:pt x="4607" y="250"/>
                    <a:pt x="5149" y="438"/>
                  </a:cubicBezTo>
                  <a:cubicBezTo>
                    <a:pt x="5457" y="546"/>
                    <a:pt x="5780" y="753"/>
                    <a:pt x="5827" y="1076"/>
                  </a:cubicBezTo>
                  <a:cubicBezTo>
                    <a:pt x="3975" y="1497"/>
                    <a:pt x="2057" y="1627"/>
                    <a:pt x="165" y="1459"/>
                  </a:cubicBezTo>
                  <a:cubicBezTo>
                    <a:pt x="116" y="1455"/>
                    <a:pt x="63" y="1448"/>
                    <a:pt x="30" y="1412"/>
                  </a:cubicBezTo>
                  <a:cubicBezTo>
                    <a:pt x="-12" y="1367"/>
                    <a:pt x="-3" y="1296"/>
                    <a:pt x="10" y="1236"/>
                  </a:cubicBezTo>
                  <a:cubicBezTo>
                    <a:pt x="86" y="907"/>
                    <a:pt x="277" y="403"/>
                    <a:pt x="538" y="165"/>
                  </a:cubicBezTo>
                  <a:cubicBezTo>
                    <a:pt x="894" y="-160"/>
                    <a:pt x="1387" y="55"/>
                    <a:pt x="1718" y="2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4" name="Google Shape;1994;p21"/>
            <p:cNvGrpSpPr/>
            <p:nvPr/>
          </p:nvGrpSpPr>
          <p:grpSpPr>
            <a:xfrm rot="8100000">
              <a:off x="8916586" y="3489401"/>
              <a:ext cx="448342" cy="1106744"/>
              <a:chOff x="-100800" y="-241920"/>
              <a:chExt cx="348840" cy="861120"/>
            </a:xfrm>
          </p:grpSpPr>
          <p:sp>
            <p:nvSpPr>
              <p:cNvPr id="1995" name="Google Shape;1995;p21"/>
              <p:cNvSpPr/>
              <p:nvPr/>
            </p:nvSpPr>
            <p:spPr>
              <a:xfrm>
                <a:off x="-100800" y="-183240"/>
                <a:ext cx="348840" cy="80244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2229" extrusionOk="0">
                    <a:moveTo>
                      <a:pt x="595" y="367"/>
                    </a:moveTo>
                    <a:cubicBezTo>
                      <a:pt x="537" y="453"/>
                      <a:pt x="465" y="528"/>
                      <a:pt x="401" y="609"/>
                    </a:cubicBezTo>
                    <a:cubicBezTo>
                      <a:pt x="268" y="776"/>
                      <a:pt x="169" y="971"/>
                      <a:pt x="110" y="1177"/>
                    </a:cubicBezTo>
                    <a:cubicBezTo>
                      <a:pt x="79" y="1288"/>
                      <a:pt x="-46" y="1675"/>
                      <a:pt x="18" y="1898"/>
                    </a:cubicBezTo>
                    <a:cubicBezTo>
                      <a:pt x="139" y="2309"/>
                      <a:pt x="375" y="2235"/>
                      <a:pt x="482" y="2203"/>
                    </a:cubicBezTo>
                    <a:cubicBezTo>
                      <a:pt x="590" y="2172"/>
                      <a:pt x="677" y="2090"/>
                      <a:pt x="741" y="1998"/>
                    </a:cubicBezTo>
                    <a:cubicBezTo>
                      <a:pt x="884" y="1793"/>
                      <a:pt x="930" y="1535"/>
                      <a:pt x="952" y="1286"/>
                    </a:cubicBezTo>
                    <a:cubicBezTo>
                      <a:pt x="987" y="895"/>
                      <a:pt x="974" y="498"/>
                      <a:pt x="884" y="117"/>
                    </a:cubicBezTo>
                    <a:cubicBezTo>
                      <a:pt x="876" y="85"/>
                      <a:pt x="868" y="53"/>
                      <a:pt x="847" y="29"/>
                    </a:cubicBezTo>
                    <a:cubicBezTo>
                      <a:pt x="770" y="-57"/>
                      <a:pt x="741" y="74"/>
                      <a:pt x="719" y="126"/>
                    </a:cubicBezTo>
                    <a:cubicBezTo>
                      <a:pt x="684" y="209"/>
                      <a:pt x="645" y="292"/>
                      <a:pt x="595" y="3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21"/>
              <p:cNvSpPr/>
              <p:nvPr/>
            </p:nvSpPr>
            <p:spPr>
              <a:xfrm>
                <a:off x="-12960" y="-241920"/>
                <a:ext cx="204840" cy="820800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280" extrusionOk="0">
                    <a:moveTo>
                      <a:pt x="23" y="2280"/>
                    </a:moveTo>
                    <a:cubicBezTo>
                      <a:pt x="23" y="2280"/>
                      <a:pt x="22" y="2280"/>
                      <a:pt x="21" y="2280"/>
                    </a:cubicBezTo>
                    <a:cubicBezTo>
                      <a:pt x="9" y="2279"/>
                      <a:pt x="-1" y="2268"/>
                      <a:pt x="0" y="2255"/>
                    </a:cubicBezTo>
                    <a:cubicBezTo>
                      <a:pt x="15" y="2069"/>
                      <a:pt x="83" y="1891"/>
                      <a:pt x="149" y="1720"/>
                    </a:cubicBezTo>
                    <a:cubicBezTo>
                      <a:pt x="167" y="1673"/>
                      <a:pt x="186" y="1624"/>
                      <a:pt x="203" y="1575"/>
                    </a:cubicBezTo>
                    <a:cubicBezTo>
                      <a:pt x="296" y="1317"/>
                      <a:pt x="358" y="1043"/>
                      <a:pt x="417" y="779"/>
                    </a:cubicBezTo>
                    <a:cubicBezTo>
                      <a:pt x="473" y="533"/>
                      <a:pt x="530" y="279"/>
                      <a:pt x="523" y="23"/>
                    </a:cubicBezTo>
                    <a:cubicBezTo>
                      <a:pt x="523" y="11"/>
                      <a:pt x="533" y="0"/>
                      <a:pt x="546" y="0"/>
                    </a:cubicBezTo>
                    <a:cubicBezTo>
                      <a:pt x="558" y="-1"/>
                      <a:pt x="569" y="10"/>
                      <a:pt x="569" y="22"/>
                    </a:cubicBezTo>
                    <a:cubicBezTo>
                      <a:pt x="576" y="284"/>
                      <a:pt x="518" y="541"/>
                      <a:pt x="462" y="789"/>
                    </a:cubicBezTo>
                    <a:cubicBezTo>
                      <a:pt x="402" y="1055"/>
                      <a:pt x="340" y="1329"/>
                      <a:pt x="246" y="1591"/>
                    </a:cubicBezTo>
                    <a:cubicBezTo>
                      <a:pt x="229" y="1640"/>
                      <a:pt x="210" y="1689"/>
                      <a:pt x="192" y="1736"/>
                    </a:cubicBezTo>
                    <a:cubicBezTo>
                      <a:pt x="127" y="1905"/>
                      <a:pt x="60" y="2079"/>
                      <a:pt x="46" y="2259"/>
                    </a:cubicBezTo>
                    <a:cubicBezTo>
                      <a:pt x="45" y="2271"/>
                      <a:pt x="35" y="2280"/>
                      <a:pt x="23" y="2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21"/>
              <p:cNvSpPr/>
              <p:nvPr/>
            </p:nvSpPr>
            <p:spPr>
              <a:xfrm>
                <a:off x="-68760" y="397080"/>
                <a:ext cx="171360" cy="14832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12" extrusionOk="0">
                    <a:moveTo>
                      <a:pt x="453" y="412"/>
                    </a:moveTo>
                    <a:cubicBezTo>
                      <a:pt x="444" y="412"/>
                      <a:pt x="435" y="406"/>
                      <a:pt x="432" y="397"/>
                    </a:cubicBezTo>
                    <a:lnTo>
                      <a:pt x="308" y="51"/>
                    </a:lnTo>
                    <a:cubicBezTo>
                      <a:pt x="255" y="68"/>
                      <a:pt x="207" y="101"/>
                      <a:pt x="160" y="134"/>
                    </a:cubicBezTo>
                    <a:lnTo>
                      <a:pt x="37" y="220"/>
                    </a:lnTo>
                    <a:cubicBezTo>
                      <a:pt x="26" y="228"/>
                      <a:pt x="12" y="225"/>
                      <a:pt x="5" y="215"/>
                    </a:cubicBezTo>
                    <a:cubicBezTo>
                      <a:pt x="-3" y="204"/>
                      <a:pt x="0" y="190"/>
                      <a:pt x="10" y="183"/>
                    </a:cubicBezTo>
                    <a:lnTo>
                      <a:pt x="134" y="96"/>
                    </a:lnTo>
                    <a:cubicBezTo>
                      <a:pt x="187" y="59"/>
                      <a:pt x="248" y="17"/>
                      <a:pt x="318" y="1"/>
                    </a:cubicBezTo>
                    <a:cubicBezTo>
                      <a:pt x="329" y="-2"/>
                      <a:pt x="340" y="5"/>
                      <a:pt x="344" y="16"/>
                    </a:cubicBezTo>
                    <a:lnTo>
                      <a:pt x="475" y="382"/>
                    </a:lnTo>
                    <a:cubicBezTo>
                      <a:pt x="479" y="394"/>
                      <a:pt x="473" y="407"/>
                      <a:pt x="461" y="411"/>
                    </a:cubicBezTo>
                    <a:cubicBezTo>
                      <a:pt x="459" y="412"/>
                      <a:pt x="456" y="412"/>
                      <a:pt x="453" y="4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21"/>
              <p:cNvSpPr/>
              <p:nvPr/>
            </p:nvSpPr>
            <p:spPr>
              <a:xfrm>
                <a:off x="-70560" y="321120"/>
                <a:ext cx="22284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505" extrusionOk="0">
                    <a:moveTo>
                      <a:pt x="597" y="505"/>
                    </a:moveTo>
                    <a:cubicBezTo>
                      <a:pt x="587" y="505"/>
                      <a:pt x="579" y="499"/>
                      <a:pt x="575" y="490"/>
                    </a:cubicBezTo>
                    <a:cubicBezTo>
                      <a:pt x="518" y="339"/>
                      <a:pt x="449" y="190"/>
                      <a:pt x="371" y="49"/>
                    </a:cubicBezTo>
                    <a:cubicBezTo>
                      <a:pt x="370" y="48"/>
                      <a:pt x="370" y="48"/>
                      <a:pt x="370" y="47"/>
                    </a:cubicBezTo>
                    <a:cubicBezTo>
                      <a:pt x="370" y="48"/>
                      <a:pt x="369" y="48"/>
                      <a:pt x="369" y="48"/>
                    </a:cubicBezTo>
                    <a:lnTo>
                      <a:pt x="35" y="255"/>
                    </a:lnTo>
                    <a:cubicBezTo>
                      <a:pt x="24" y="262"/>
                      <a:pt x="10" y="258"/>
                      <a:pt x="4" y="247"/>
                    </a:cubicBezTo>
                    <a:cubicBezTo>
                      <a:pt x="-3" y="237"/>
                      <a:pt x="0" y="223"/>
                      <a:pt x="11" y="216"/>
                    </a:cubicBezTo>
                    <a:lnTo>
                      <a:pt x="345" y="9"/>
                    </a:lnTo>
                    <a:cubicBezTo>
                      <a:pt x="351" y="5"/>
                      <a:pt x="365" y="-3"/>
                      <a:pt x="382" y="1"/>
                    </a:cubicBezTo>
                    <a:cubicBezTo>
                      <a:pt x="399" y="5"/>
                      <a:pt x="407" y="20"/>
                      <a:pt x="411" y="26"/>
                    </a:cubicBezTo>
                    <a:cubicBezTo>
                      <a:pt x="490" y="170"/>
                      <a:pt x="560" y="320"/>
                      <a:pt x="618" y="473"/>
                    </a:cubicBezTo>
                    <a:cubicBezTo>
                      <a:pt x="622" y="485"/>
                      <a:pt x="617" y="499"/>
                      <a:pt x="605" y="503"/>
                    </a:cubicBezTo>
                    <a:cubicBezTo>
                      <a:pt x="602" y="504"/>
                      <a:pt x="599" y="505"/>
                      <a:pt x="597" y="5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21"/>
              <p:cNvSpPr/>
              <p:nvPr/>
            </p:nvSpPr>
            <p:spPr>
              <a:xfrm>
                <a:off x="-51120" y="238680"/>
                <a:ext cx="240840" cy="17856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496" extrusionOk="0">
                    <a:moveTo>
                      <a:pt x="647" y="496"/>
                    </a:moveTo>
                    <a:cubicBezTo>
                      <a:pt x="638" y="496"/>
                      <a:pt x="630" y="492"/>
                      <a:pt x="626" y="484"/>
                    </a:cubicBezTo>
                    <a:cubicBezTo>
                      <a:pt x="551" y="339"/>
                      <a:pt x="471" y="194"/>
                      <a:pt x="390" y="52"/>
                    </a:cubicBezTo>
                    <a:cubicBezTo>
                      <a:pt x="269" y="106"/>
                      <a:pt x="150" y="167"/>
                      <a:pt x="34" y="231"/>
                    </a:cubicBezTo>
                    <a:cubicBezTo>
                      <a:pt x="23" y="237"/>
                      <a:pt x="9" y="233"/>
                      <a:pt x="3" y="222"/>
                    </a:cubicBezTo>
                    <a:cubicBezTo>
                      <a:pt x="-3" y="211"/>
                      <a:pt x="1" y="197"/>
                      <a:pt x="12" y="191"/>
                    </a:cubicBezTo>
                    <a:cubicBezTo>
                      <a:pt x="135" y="123"/>
                      <a:pt x="262" y="59"/>
                      <a:pt x="390" y="2"/>
                    </a:cubicBezTo>
                    <a:cubicBezTo>
                      <a:pt x="401" y="-3"/>
                      <a:pt x="414" y="1"/>
                      <a:pt x="420" y="11"/>
                    </a:cubicBezTo>
                    <a:cubicBezTo>
                      <a:pt x="504" y="159"/>
                      <a:pt x="588" y="311"/>
                      <a:pt x="667" y="463"/>
                    </a:cubicBezTo>
                    <a:cubicBezTo>
                      <a:pt x="673" y="474"/>
                      <a:pt x="668" y="488"/>
                      <a:pt x="657" y="494"/>
                    </a:cubicBezTo>
                    <a:cubicBezTo>
                      <a:pt x="654" y="496"/>
                      <a:pt x="650" y="496"/>
                      <a:pt x="647" y="4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21"/>
              <p:cNvSpPr/>
              <p:nvPr/>
            </p:nvSpPr>
            <p:spPr>
              <a:xfrm>
                <a:off x="-23400" y="167760"/>
                <a:ext cx="227160" cy="14616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06" extrusionOk="0">
                    <a:moveTo>
                      <a:pt x="609" y="406"/>
                    </a:moveTo>
                    <a:cubicBezTo>
                      <a:pt x="602" y="406"/>
                      <a:pt x="594" y="402"/>
                      <a:pt x="590" y="395"/>
                    </a:cubicBezTo>
                    <a:lnTo>
                      <a:pt x="362" y="49"/>
                    </a:lnTo>
                    <a:lnTo>
                      <a:pt x="32" y="194"/>
                    </a:lnTo>
                    <a:cubicBezTo>
                      <a:pt x="20" y="200"/>
                      <a:pt x="7" y="194"/>
                      <a:pt x="2" y="183"/>
                    </a:cubicBezTo>
                    <a:cubicBezTo>
                      <a:pt x="-3" y="171"/>
                      <a:pt x="2" y="158"/>
                      <a:pt x="14" y="153"/>
                    </a:cubicBezTo>
                    <a:lnTo>
                      <a:pt x="350" y="4"/>
                    </a:lnTo>
                    <a:cubicBezTo>
                      <a:pt x="354" y="2"/>
                      <a:pt x="366" y="-3"/>
                      <a:pt x="378" y="2"/>
                    </a:cubicBezTo>
                    <a:cubicBezTo>
                      <a:pt x="388" y="6"/>
                      <a:pt x="393" y="14"/>
                      <a:pt x="395" y="17"/>
                    </a:cubicBezTo>
                    <a:lnTo>
                      <a:pt x="628" y="370"/>
                    </a:lnTo>
                    <a:cubicBezTo>
                      <a:pt x="635" y="381"/>
                      <a:pt x="632" y="395"/>
                      <a:pt x="622" y="402"/>
                    </a:cubicBezTo>
                    <a:cubicBezTo>
                      <a:pt x="618" y="404"/>
                      <a:pt x="613" y="406"/>
                      <a:pt x="609" y="4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21"/>
              <p:cNvSpPr/>
              <p:nvPr/>
            </p:nvSpPr>
            <p:spPr>
              <a:xfrm>
                <a:off x="27360" y="92880"/>
                <a:ext cx="19116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52" extrusionOk="0">
                    <a:moveTo>
                      <a:pt x="509" y="352"/>
                    </a:moveTo>
                    <a:cubicBezTo>
                      <a:pt x="502" y="352"/>
                      <a:pt x="495" y="349"/>
                      <a:pt x="491" y="343"/>
                    </a:cubicBezTo>
                    <a:cubicBezTo>
                      <a:pt x="415" y="252"/>
                      <a:pt x="345" y="154"/>
                      <a:pt x="281" y="54"/>
                    </a:cubicBezTo>
                    <a:lnTo>
                      <a:pt x="35" y="196"/>
                    </a:lnTo>
                    <a:cubicBezTo>
                      <a:pt x="24" y="202"/>
                      <a:pt x="10" y="198"/>
                      <a:pt x="3" y="187"/>
                    </a:cubicBezTo>
                    <a:cubicBezTo>
                      <a:pt x="-3" y="176"/>
                      <a:pt x="1" y="162"/>
                      <a:pt x="12" y="156"/>
                    </a:cubicBezTo>
                    <a:lnTo>
                      <a:pt x="278" y="3"/>
                    </a:lnTo>
                    <a:cubicBezTo>
                      <a:pt x="288" y="-3"/>
                      <a:pt x="302" y="0"/>
                      <a:pt x="309" y="11"/>
                    </a:cubicBezTo>
                    <a:cubicBezTo>
                      <a:pt x="374" y="116"/>
                      <a:pt x="447" y="218"/>
                      <a:pt x="526" y="314"/>
                    </a:cubicBezTo>
                    <a:cubicBezTo>
                      <a:pt x="534" y="324"/>
                      <a:pt x="533" y="338"/>
                      <a:pt x="523" y="346"/>
                    </a:cubicBezTo>
                    <a:cubicBezTo>
                      <a:pt x="519" y="350"/>
                      <a:pt x="514" y="352"/>
                      <a:pt x="509" y="3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21"/>
              <p:cNvSpPr/>
              <p:nvPr/>
            </p:nvSpPr>
            <p:spPr>
              <a:xfrm>
                <a:off x="44640" y="14040"/>
                <a:ext cx="168480" cy="9792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72" extrusionOk="0">
                    <a:moveTo>
                      <a:pt x="445" y="272"/>
                    </a:moveTo>
                    <a:cubicBezTo>
                      <a:pt x="438" y="272"/>
                      <a:pt x="430" y="268"/>
                      <a:pt x="426" y="261"/>
                    </a:cubicBezTo>
                    <a:cubicBezTo>
                      <a:pt x="382" y="190"/>
                      <a:pt x="334" y="120"/>
                      <a:pt x="284" y="53"/>
                    </a:cubicBezTo>
                    <a:lnTo>
                      <a:pt x="36" y="209"/>
                    </a:lnTo>
                    <a:cubicBezTo>
                      <a:pt x="25" y="216"/>
                      <a:pt x="11" y="213"/>
                      <a:pt x="4" y="202"/>
                    </a:cubicBezTo>
                    <a:cubicBezTo>
                      <a:pt x="-2" y="191"/>
                      <a:pt x="1" y="177"/>
                      <a:pt x="11" y="170"/>
                    </a:cubicBezTo>
                    <a:lnTo>
                      <a:pt x="277" y="3"/>
                    </a:lnTo>
                    <a:cubicBezTo>
                      <a:pt x="287" y="-3"/>
                      <a:pt x="301" y="-1"/>
                      <a:pt x="308" y="8"/>
                    </a:cubicBezTo>
                    <a:cubicBezTo>
                      <a:pt x="363" y="82"/>
                      <a:pt x="416" y="159"/>
                      <a:pt x="465" y="237"/>
                    </a:cubicBezTo>
                    <a:cubicBezTo>
                      <a:pt x="471" y="248"/>
                      <a:pt x="468" y="262"/>
                      <a:pt x="457" y="268"/>
                    </a:cubicBezTo>
                    <a:cubicBezTo>
                      <a:pt x="454" y="271"/>
                      <a:pt x="449" y="272"/>
                      <a:pt x="445" y="2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21"/>
              <p:cNvSpPr/>
              <p:nvPr/>
            </p:nvSpPr>
            <p:spPr>
              <a:xfrm>
                <a:off x="108720" y="-95400"/>
                <a:ext cx="109080" cy="98280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73" extrusionOk="0">
                    <a:moveTo>
                      <a:pt x="280" y="273"/>
                    </a:moveTo>
                    <a:cubicBezTo>
                      <a:pt x="271" y="273"/>
                      <a:pt x="263" y="268"/>
                      <a:pt x="259" y="259"/>
                    </a:cubicBezTo>
                    <a:cubicBezTo>
                      <a:pt x="231" y="190"/>
                      <a:pt x="201" y="121"/>
                      <a:pt x="171" y="53"/>
                    </a:cubicBezTo>
                    <a:cubicBezTo>
                      <a:pt x="126" y="93"/>
                      <a:pt x="82" y="136"/>
                      <a:pt x="40" y="180"/>
                    </a:cubicBezTo>
                    <a:cubicBezTo>
                      <a:pt x="31" y="189"/>
                      <a:pt x="17" y="189"/>
                      <a:pt x="8" y="180"/>
                    </a:cubicBezTo>
                    <a:cubicBezTo>
                      <a:pt x="-1" y="172"/>
                      <a:pt x="-2" y="157"/>
                      <a:pt x="7" y="148"/>
                    </a:cubicBezTo>
                    <a:cubicBezTo>
                      <a:pt x="52" y="101"/>
                      <a:pt x="98" y="56"/>
                      <a:pt x="146" y="13"/>
                    </a:cubicBezTo>
                    <a:cubicBezTo>
                      <a:pt x="151" y="9"/>
                      <a:pt x="164" y="-2"/>
                      <a:pt x="181" y="1"/>
                    </a:cubicBezTo>
                    <a:cubicBezTo>
                      <a:pt x="199" y="5"/>
                      <a:pt x="206" y="21"/>
                      <a:pt x="209" y="27"/>
                    </a:cubicBezTo>
                    <a:cubicBezTo>
                      <a:pt x="241" y="98"/>
                      <a:pt x="272" y="170"/>
                      <a:pt x="302" y="242"/>
                    </a:cubicBezTo>
                    <a:cubicBezTo>
                      <a:pt x="306" y="253"/>
                      <a:pt x="301" y="267"/>
                      <a:pt x="289" y="271"/>
                    </a:cubicBezTo>
                    <a:cubicBezTo>
                      <a:pt x="286" y="273"/>
                      <a:pt x="283" y="273"/>
                      <a:pt x="280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4" name="Google Shape;2004;p21"/>
            <p:cNvGrpSpPr/>
            <p:nvPr/>
          </p:nvGrpSpPr>
          <p:grpSpPr>
            <a:xfrm rot="5031847">
              <a:off x="8173752" y="4276724"/>
              <a:ext cx="1168337" cy="816830"/>
              <a:chOff x="672840" y="176040"/>
              <a:chExt cx="668880" cy="467640"/>
            </a:xfrm>
          </p:grpSpPr>
          <p:sp>
            <p:nvSpPr>
              <p:cNvPr id="2005" name="Google Shape;2005;p21"/>
              <p:cNvSpPr/>
              <p:nvPr/>
            </p:nvSpPr>
            <p:spPr>
              <a:xfrm>
                <a:off x="672840" y="176040"/>
                <a:ext cx="610560" cy="46764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299" extrusionOk="0">
                    <a:moveTo>
                      <a:pt x="676" y="610"/>
                    </a:moveTo>
                    <a:cubicBezTo>
                      <a:pt x="710" y="669"/>
                      <a:pt x="529" y="640"/>
                      <a:pt x="507" y="632"/>
                    </a:cubicBezTo>
                    <a:cubicBezTo>
                      <a:pt x="467" y="618"/>
                      <a:pt x="430" y="594"/>
                      <a:pt x="400" y="564"/>
                    </a:cubicBezTo>
                    <a:cubicBezTo>
                      <a:pt x="413" y="534"/>
                      <a:pt x="433" y="507"/>
                      <a:pt x="458" y="485"/>
                    </a:cubicBezTo>
                    <a:cubicBezTo>
                      <a:pt x="463" y="480"/>
                      <a:pt x="509" y="502"/>
                      <a:pt x="515" y="505"/>
                    </a:cubicBezTo>
                    <a:cubicBezTo>
                      <a:pt x="535" y="513"/>
                      <a:pt x="555" y="522"/>
                      <a:pt x="574" y="533"/>
                    </a:cubicBezTo>
                    <a:cubicBezTo>
                      <a:pt x="604" y="550"/>
                      <a:pt x="659" y="578"/>
                      <a:pt x="676" y="610"/>
                    </a:cubicBezTo>
                    <a:moveTo>
                      <a:pt x="948" y="306"/>
                    </a:moveTo>
                    <a:cubicBezTo>
                      <a:pt x="956" y="304"/>
                      <a:pt x="964" y="305"/>
                      <a:pt x="971" y="307"/>
                    </a:cubicBezTo>
                    <a:cubicBezTo>
                      <a:pt x="1076" y="326"/>
                      <a:pt x="1167" y="394"/>
                      <a:pt x="1233" y="478"/>
                    </a:cubicBezTo>
                    <a:cubicBezTo>
                      <a:pt x="1290" y="552"/>
                      <a:pt x="1169" y="562"/>
                      <a:pt x="1120" y="553"/>
                    </a:cubicBezTo>
                    <a:cubicBezTo>
                      <a:pt x="1066" y="543"/>
                      <a:pt x="1022" y="504"/>
                      <a:pt x="983" y="465"/>
                    </a:cubicBezTo>
                    <a:cubicBezTo>
                      <a:pt x="953" y="434"/>
                      <a:pt x="922" y="399"/>
                      <a:pt x="920" y="356"/>
                    </a:cubicBezTo>
                    <a:cubicBezTo>
                      <a:pt x="919" y="335"/>
                      <a:pt x="928" y="311"/>
                      <a:pt x="948" y="306"/>
                    </a:cubicBezTo>
                    <a:moveTo>
                      <a:pt x="1221" y="302"/>
                    </a:moveTo>
                    <a:cubicBezTo>
                      <a:pt x="1235" y="293"/>
                      <a:pt x="1248" y="285"/>
                      <a:pt x="1263" y="280"/>
                    </a:cubicBezTo>
                    <a:cubicBezTo>
                      <a:pt x="1278" y="275"/>
                      <a:pt x="1295" y="274"/>
                      <a:pt x="1310" y="280"/>
                    </a:cubicBezTo>
                    <a:cubicBezTo>
                      <a:pt x="1324" y="286"/>
                      <a:pt x="1337" y="299"/>
                      <a:pt x="1337" y="315"/>
                    </a:cubicBezTo>
                    <a:cubicBezTo>
                      <a:pt x="1338" y="324"/>
                      <a:pt x="1335" y="332"/>
                      <a:pt x="1333" y="340"/>
                    </a:cubicBezTo>
                    <a:cubicBezTo>
                      <a:pt x="1326" y="360"/>
                      <a:pt x="1320" y="380"/>
                      <a:pt x="1309" y="398"/>
                    </a:cubicBezTo>
                    <a:cubicBezTo>
                      <a:pt x="1302" y="409"/>
                      <a:pt x="1287" y="430"/>
                      <a:pt x="1273" y="433"/>
                    </a:cubicBezTo>
                    <a:cubicBezTo>
                      <a:pt x="1258" y="436"/>
                      <a:pt x="1255" y="423"/>
                      <a:pt x="1248" y="410"/>
                    </a:cubicBezTo>
                    <a:cubicBezTo>
                      <a:pt x="1231" y="380"/>
                      <a:pt x="1220" y="347"/>
                      <a:pt x="1215" y="313"/>
                    </a:cubicBezTo>
                    <a:cubicBezTo>
                      <a:pt x="1215" y="311"/>
                      <a:pt x="1214" y="310"/>
                      <a:pt x="1215" y="308"/>
                    </a:cubicBezTo>
                    <a:cubicBezTo>
                      <a:pt x="1216" y="305"/>
                      <a:pt x="1219" y="303"/>
                      <a:pt x="1221" y="302"/>
                    </a:cubicBezTo>
                    <a:moveTo>
                      <a:pt x="934" y="917"/>
                    </a:moveTo>
                    <a:cubicBezTo>
                      <a:pt x="910" y="914"/>
                      <a:pt x="887" y="903"/>
                      <a:pt x="870" y="885"/>
                    </a:cubicBezTo>
                    <a:cubicBezTo>
                      <a:pt x="877" y="875"/>
                      <a:pt x="916" y="832"/>
                      <a:pt x="930" y="839"/>
                    </a:cubicBezTo>
                    <a:cubicBezTo>
                      <a:pt x="939" y="844"/>
                      <a:pt x="930" y="916"/>
                      <a:pt x="934" y="917"/>
                    </a:cubicBezTo>
                    <a:moveTo>
                      <a:pt x="1107" y="819"/>
                    </a:moveTo>
                    <a:cubicBezTo>
                      <a:pt x="1119" y="823"/>
                      <a:pt x="1130" y="831"/>
                      <a:pt x="1138" y="842"/>
                    </a:cubicBezTo>
                    <a:cubicBezTo>
                      <a:pt x="1199" y="928"/>
                      <a:pt x="1185" y="1058"/>
                      <a:pt x="1108" y="1130"/>
                    </a:cubicBezTo>
                    <a:cubicBezTo>
                      <a:pt x="1103" y="1135"/>
                      <a:pt x="1097" y="1140"/>
                      <a:pt x="1090" y="1141"/>
                    </a:cubicBezTo>
                    <a:cubicBezTo>
                      <a:pt x="1086" y="1142"/>
                      <a:pt x="1081" y="1142"/>
                      <a:pt x="1077" y="1141"/>
                    </a:cubicBezTo>
                    <a:cubicBezTo>
                      <a:pt x="1047" y="1135"/>
                      <a:pt x="1023" y="1111"/>
                      <a:pt x="1017" y="1081"/>
                    </a:cubicBezTo>
                    <a:cubicBezTo>
                      <a:pt x="1009" y="1045"/>
                      <a:pt x="1008" y="983"/>
                      <a:pt x="1017" y="948"/>
                    </a:cubicBezTo>
                    <a:cubicBezTo>
                      <a:pt x="1024" y="910"/>
                      <a:pt x="1039" y="874"/>
                      <a:pt x="1061" y="842"/>
                    </a:cubicBezTo>
                    <a:cubicBezTo>
                      <a:pt x="1071" y="827"/>
                      <a:pt x="1083" y="813"/>
                      <a:pt x="1107" y="819"/>
                    </a:cubicBezTo>
                    <a:moveTo>
                      <a:pt x="344" y="944"/>
                    </a:moveTo>
                    <a:cubicBezTo>
                      <a:pt x="304" y="949"/>
                      <a:pt x="261" y="929"/>
                      <a:pt x="242" y="893"/>
                    </a:cubicBezTo>
                    <a:cubicBezTo>
                      <a:pt x="241" y="891"/>
                      <a:pt x="240" y="888"/>
                      <a:pt x="241" y="885"/>
                    </a:cubicBezTo>
                    <a:cubicBezTo>
                      <a:pt x="242" y="882"/>
                      <a:pt x="245" y="881"/>
                      <a:pt x="248" y="879"/>
                    </a:cubicBezTo>
                    <a:cubicBezTo>
                      <a:pt x="279" y="868"/>
                      <a:pt x="313" y="861"/>
                      <a:pt x="346" y="860"/>
                    </a:cubicBezTo>
                    <a:cubicBezTo>
                      <a:pt x="368" y="859"/>
                      <a:pt x="390" y="861"/>
                      <a:pt x="412" y="860"/>
                    </a:cubicBezTo>
                    <a:cubicBezTo>
                      <a:pt x="432" y="859"/>
                      <a:pt x="445" y="851"/>
                      <a:pt x="434" y="873"/>
                    </a:cubicBezTo>
                    <a:cubicBezTo>
                      <a:pt x="417" y="908"/>
                      <a:pt x="384" y="938"/>
                      <a:pt x="344" y="944"/>
                    </a:cubicBezTo>
                    <a:moveTo>
                      <a:pt x="640" y="475"/>
                    </a:moveTo>
                    <a:cubicBezTo>
                      <a:pt x="545" y="479"/>
                      <a:pt x="464" y="420"/>
                      <a:pt x="390" y="363"/>
                    </a:cubicBezTo>
                    <a:cubicBezTo>
                      <a:pt x="261" y="497"/>
                      <a:pt x="136" y="634"/>
                      <a:pt x="14" y="774"/>
                    </a:cubicBezTo>
                    <a:cubicBezTo>
                      <a:pt x="7" y="782"/>
                      <a:pt x="-1" y="791"/>
                      <a:pt x="0" y="802"/>
                    </a:cubicBezTo>
                    <a:cubicBezTo>
                      <a:pt x="0" y="811"/>
                      <a:pt x="6" y="818"/>
                      <a:pt x="12" y="825"/>
                    </a:cubicBezTo>
                    <a:cubicBezTo>
                      <a:pt x="89" y="918"/>
                      <a:pt x="178" y="1000"/>
                      <a:pt x="277" y="1070"/>
                    </a:cubicBezTo>
                    <a:cubicBezTo>
                      <a:pt x="310" y="1043"/>
                      <a:pt x="356" y="1012"/>
                      <a:pt x="398" y="986"/>
                    </a:cubicBezTo>
                    <a:cubicBezTo>
                      <a:pt x="442" y="960"/>
                      <a:pt x="498" y="990"/>
                      <a:pt x="500" y="1041"/>
                    </a:cubicBezTo>
                    <a:cubicBezTo>
                      <a:pt x="502" y="1094"/>
                      <a:pt x="502" y="1142"/>
                      <a:pt x="471" y="1193"/>
                    </a:cubicBezTo>
                    <a:cubicBezTo>
                      <a:pt x="545" y="1236"/>
                      <a:pt x="626" y="1266"/>
                      <a:pt x="710" y="1282"/>
                    </a:cubicBezTo>
                    <a:cubicBezTo>
                      <a:pt x="721" y="1285"/>
                      <a:pt x="733" y="1286"/>
                      <a:pt x="743" y="1282"/>
                    </a:cubicBezTo>
                    <a:cubicBezTo>
                      <a:pt x="753" y="1278"/>
                      <a:pt x="759" y="1269"/>
                      <a:pt x="765" y="1261"/>
                    </a:cubicBezTo>
                    <a:cubicBezTo>
                      <a:pt x="796" y="1217"/>
                      <a:pt x="827" y="1173"/>
                      <a:pt x="859" y="1129"/>
                    </a:cubicBezTo>
                    <a:lnTo>
                      <a:pt x="847" y="1299"/>
                    </a:lnTo>
                    <a:cubicBezTo>
                      <a:pt x="974" y="1287"/>
                      <a:pt x="1100" y="1259"/>
                      <a:pt x="1220" y="1216"/>
                    </a:cubicBezTo>
                    <a:cubicBezTo>
                      <a:pt x="1236" y="1210"/>
                      <a:pt x="1253" y="1203"/>
                      <a:pt x="1265" y="1190"/>
                    </a:cubicBezTo>
                    <a:cubicBezTo>
                      <a:pt x="1274" y="1180"/>
                      <a:pt x="1280" y="1168"/>
                      <a:pt x="1284" y="1156"/>
                    </a:cubicBezTo>
                    <a:cubicBezTo>
                      <a:pt x="1329" y="1040"/>
                      <a:pt x="1340" y="912"/>
                      <a:pt x="1316" y="790"/>
                    </a:cubicBezTo>
                    <a:cubicBezTo>
                      <a:pt x="1373" y="828"/>
                      <a:pt x="1391" y="902"/>
                      <a:pt x="1403" y="969"/>
                    </a:cubicBezTo>
                    <a:cubicBezTo>
                      <a:pt x="1416" y="1035"/>
                      <a:pt x="1428" y="1101"/>
                      <a:pt x="1441" y="1166"/>
                    </a:cubicBezTo>
                    <a:cubicBezTo>
                      <a:pt x="1558" y="1112"/>
                      <a:pt x="1648" y="1004"/>
                      <a:pt x="1680" y="880"/>
                    </a:cubicBezTo>
                    <a:cubicBezTo>
                      <a:pt x="1702" y="791"/>
                      <a:pt x="1704" y="692"/>
                      <a:pt x="1662" y="611"/>
                    </a:cubicBezTo>
                    <a:cubicBezTo>
                      <a:pt x="1594" y="480"/>
                      <a:pt x="1476" y="477"/>
                      <a:pt x="1478" y="484"/>
                    </a:cubicBezTo>
                    <a:cubicBezTo>
                      <a:pt x="1454" y="431"/>
                      <a:pt x="1478" y="369"/>
                      <a:pt x="1467" y="312"/>
                    </a:cubicBezTo>
                    <a:cubicBezTo>
                      <a:pt x="1453" y="236"/>
                      <a:pt x="1380" y="184"/>
                      <a:pt x="1318" y="142"/>
                    </a:cubicBezTo>
                    <a:cubicBezTo>
                      <a:pt x="1271" y="109"/>
                      <a:pt x="1222" y="78"/>
                      <a:pt x="1173" y="49"/>
                    </a:cubicBezTo>
                    <a:cubicBezTo>
                      <a:pt x="1137" y="28"/>
                      <a:pt x="1100" y="9"/>
                      <a:pt x="1059" y="2"/>
                    </a:cubicBezTo>
                    <a:cubicBezTo>
                      <a:pt x="1017" y="-5"/>
                      <a:pt x="969" y="4"/>
                      <a:pt x="940" y="36"/>
                    </a:cubicBezTo>
                    <a:cubicBezTo>
                      <a:pt x="1017" y="97"/>
                      <a:pt x="1078" y="180"/>
                      <a:pt x="1114" y="272"/>
                    </a:cubicBezTo>
                    <a:cubicBezTo>
                      <a:pt x="1027" y="196"/>
                      <a:pt x="937" y="125"/>
                      <a:pt x="843" y="59"/>
                    </a:cubicBezTo>
                    <a:cubicBezTo>
                      <a:pt x="832" y="52"/>
                      <a:pt x="821" y="44"/>
                      <a:pt x="809" y="44"/>
                    </a:cubicBezTo>
                    <a:cubicBezTo>
                      <a:pt x="796" y="43"/>
                      <a:pt x="784" y="51"/>
                      <a:pt x="773" y="57"/>
                    </a:cubicBezTo>
                    <a:cubicBezTo>
                      <a:pt x="701" y="102"/>
                      <a:pt x="629" y="147"/>
                      <a:pt x="558" y="192"/>
                    </a:cubicBezTo>
                    <a:cubicBezTo>
                      <a:pt x="586" y="238"/>
                      <a:pt x="637" y="264"/>
                      <a:pt x="676" y="301"/>
                    </a:cubicBezTo>
                    <a:cubicBezTo>
                      <a:pt x="719" y="343"/>
                      <a:pt x="746" y="419"/>
                      <a:pt x="691" y="458"/>
                    </a:cubicBezTo>
                    <a:cubicBezTo>
                      <a:pt x="677" y="469"/>
                      <a:pt x="659" y="474"/>
                      <a:pt x="640" y="47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21"/>
              <p:cNvSpPr/>
              <p:nvPr/>
            </p:nvSpPr>
            <p:spPr>
              <a:xfrm>
                <a:off x="693000" y="218160"/>
                <a:ext cx="648720" cy="25452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707" extrusionOk="0">
                    <a:moveTo>
                      <a:pt x="19" y="707"/>
                    </a:moveTo>
                    <a:cubicBezTo>
                      <a:pt x="9" y="707"/>
                      <a:pt x="1" y="700"/>
                      <a:pt x="0" y="690"/>
                    </a:cubicBezTo>
                    <a:cubicBezTo>
                      <a:pt x="-1" y="680"/>
                      <a:pt x="7" y="671"/>
                      <a:pt x="17" y="670"/>
                    </a:cubicBezTo>
                    <a:cubicBezTo>
                      <a:pt x="269" y="647"/>
                      <a:pt x="522" y="613"/>
                      <a:pt x="770" y="568"/>
                    </a:cubicBezTo>
                    <a:cubicBezTo>
                      <a:pt x="975" y="531"/>
                      <a:pt x="1210" y="481"/>
                      <a:pt x="1400" y="354"/>
                    </a:cubicBezTo>
                    <a:cubicBezTo>
                      <a:pt x="1454" y="318"/>
                      <a:pt x="1509" y="273"/>
                      <a:pt x="1576" y="210"/>
                    </a:cubicBezTo>
                    <a:cubicBezTo>
                      <a:pt x="1643" y="146"/>
                      <a:pt x="1708" y="78"/>
                      <a:pt x="1769" y="7"/>
                    </a:cubicBezTo>
                    <a:cubicBezTo>
                      <a:pt x="1776" y="-1"/>
                      <a:pt x="1787" y="-2"/>
                      <a:pt x="1795" y="5"/>
                    </a:cubicBezTo>
                    <a:cubicBezTo>
                      <a:pt x="1803" y="12"/>
                      <a:pt x="1804" y="24"/>
                      <a:pt x="1797" y="31"/>
                    </a:cubicBezTo>
                    <a:cubicBezTo>
                      <a:pt x="1736" y="103"/>
                      <a:pt x="1670" y="172"/>
                      <a:pt x="1601" y="237"/>
                    </a:cubicBezTo>
                    <a:cubicBezTo>
                      <a:pt x="1533" y="302"/>
                      <a:pt x="1477" y="348"/>
                      <a:pt x="1421" y="385"/>
                    </a:cubicBezTo>
                    <a:cubicBezTo>
                      <a:pt x="1225" y="516"/>
                      <a:pt x="986" y="567"/>
                      <a:pt x="777" y="605"/>
                    </a:cubicBezTo>
                    <a:cubicBezTo>
                      <a:pt x="527" y="650"/>
                      <a:pt x="273" y="684"/>
                      <a:pt x="21" y="707"/>
                    </a:cubicBezTo>
                    <a:cubicBezTo>
                      <a:pt x="20" y="707"/>
                      <a:pt x="19" y="707"/>
                      <a:pt x="19" y="7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21"/>
              <p:cNvSpPr/>
              <p:nvPr/>
            </p:nvSpPr>
            <p:spPr>
              <a:xfrm>
                <a:off x="912240" y="475200"/>
                <a:ext cx="25200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0" h="166" extrusionOk="0">
                    <a:moveTo>
                      <a:pt x="18" y="166"/>
                    </a:moveTo>
                    <a:cubicBezTo>
                      <a:pt x="15" y="166"/>
                      <a:pt x="12" y="166"/>
                      <a:pt x="10" y="164"/>
                    </a:cubicBezTo>
                    <a:cubicBezTo>
                      <a:pt x="1" y="159"/>
                      <a:pt x="-3" y="148"/>
                      <a:pt x="2" y="139"/>
                    </a:cubicBezTo>
                    <a:cubicBezTo>
                      <a:pt x="22" y="102"/>
                      <a:pt x="32" y="60"/>
                      <a:pt x="33" y="18"/>
                    </a:cubicBezTo>
                    <a:cubicBezTo>
                      <a:pt x="33" y="8"/>
                      <a:pt x="41" y="0"/>
                      <a:pt x="52" y="0"/>
                    </a:cubicBezTo>
                    <a:lnTo>
                      <a:pt x="52" y="0"/>
                    </a:lnTo>
                    <a:cubicBezTo>
                      <a:pt x="62" y="0"/>
                      <a:pt x="70" y="8"/>
                      <a:pt x="70" y="19"/>
                    </a:cubicBezTo>
                    <a:cubicBezTo>
                      <a:pt x="70" y="67"/>
                      <a:pt x="58" y="114"/>
                      <a:pt x="35" y="157"/>
                    </a:cubicBezTo>
                    <a:cubicBezTo>
                      <a:pt x="32" y="163"/>
                      <a:pt x="25" y="166"/>
                      <a:pt x="18" y="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4750" rIns="90000" bIns="14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21"/>
              <p:cNvSpPr/>
              <p:nvPr/>
            </p:nvSpPr>
            <p:spPr>
              <a:xfrm>
                <a:off x="885600" y="435600"/>
                <a:ext cx="19440" cy="7524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09" extrusionOk="0">
                    <a:moveTo>
                      <a:pt x="21" y="209"/>
                    </a:moveTo>
                    <a:cubicBezTo>
                      <a:pt x="19" y="209"/>
                      <a:pt x="17" y="209"/>
                      <a:pt x="15" y="208"/>
                    </a:cubicBezTo>
                    <a:cubicBezTo>
                      <a:pt x="5" y="204"/>
                      <a:pt x="0" y="194"/>
                      <a:pt x="4" y="184"/>
                    </a:cubicBezTo>
                    <a:cubicBezTo>
                      <a:pt x="22" y="133"/>
                      <a:pt x="21" y="76"/>
                      <a:pt x="1" y="26"/>
                    </a:cubicBezTo>
                    <a:cubicBezTo>
                      <a:pt x="-3" y="16"/>
                      <a:pt x="2" y="6"/>
                      <a:pt x="11" y="2"/>
                    </a:cubicBezTo>
                    <a:cubicBezTo>
                      <a:pt x="21" y="-2"/>
                      <a:pt x="32" y="2"/>
                      <a:pt x="36" y="12"/>
                    </a:cubicBezTo>
                    <a:cubicBezTo>
                      <a:pt x="59" y="70"/>
                      <a:pt x="60" y="138"/>
                      <a:pt x="39" y="197"/>
                    </a:cubicBezTo>
                    <a:cubicBezTo>
                      <a:pt x="36" y="204"/>
                      <a:pt x="29" y="209"/>
                      <a:pt x="21" y="2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0225" rIns="90000" bIns="30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21"/>
              <p:cNvSpPr/>
              <p:nvPr/>
            </p:nvSpPr>
            <p:spPr>
              <a:xfrm>
                <a:off x="979920" y="381600"/>
                <a:ext cx="4284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09" extrusionOk="0">
                    <a:moveTo>
                      <a:pt x="100" y="109"/>
                    </a:moveTo>
                    <a:cubicBezTo>
                      <a:pt x="94" y="109"/>
                      <a:pt x="88" y="106"/>
                      <a:pt x="84" y="101"/>
                    </a:cubicBezTo>
                    <a:cubicBezTo>
                      <a:pt x="66" y="73"/>
                      <a:pt x="40" y="50"/>
                      <a:pt x="10" y="35"/>
                    </a:cubicBezTo>
                    <a:cubicBezTo>
                      <a:pt x="1" y="31"/>
                      <a:pt x="-3" y="19"/>
                      <a:pt x="2" y="10"/>
                    </a:cubicBezTo>
                    <a:cubicBezTo>
                      <a:pt x="6" y="1"/>
                      <a:pt x="17" y="-3"/>
                      <a:pt x="27" y="2"/>
                    </a:cubicBezTo>
                    <a:cubicBezTo>
                      <a:pt x="63" y="20"/>
                      <a:pt x="93" y="47"/>
                      <a:pt x="116" y="80"/>
                    </a:cubicBezTo>
                    <a:cubicBezTo>
                      <a:pt x="121" y="88"/>
                      <a:pt x="119" y="100"/>
                      <a:pt x="110" y="106"/>
                    </a:cubicBezTo>
                    <a:cubicBezTo>
                      <a:pt x="107" y="108"/>
                      <a:pt x="104" y="109"/>
                      <a:pt x="100" y="1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21"/>
              <p:cNvSpPr/>
              <p:nvPr/>
            </p:nvSpPr>
            <p:spPr>
              <a:xfrm>
                <a:off x="964080" y="342360"/>
                <a:ext cx="48600" cy="3492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97" extrusionOk="0">
                    <a:moveTo>
                      <a:pt x="116" y="97"/>
                    </a:moveTo>
                    <a:cubicBezTo>
                      <a:pt x="113" y="97"/>
                      <a:pt x="110" y="96"/>
                      <a:pt x="106" y="94"/>
                    </a:cubicBezTo>
                    <a:lnTo>
                      <a:pt x="8" y="34"/>
                    </a:lnTo>
                    <a:cubicBezTo>
                      <a:pt x="0" y="29"/>
                      <a:pt x="-3" y="17"/>
                      <a:pt x="2" y="8"/>
                    </a:cubicBezTo>
                    <a:cubicBezTo>
                      <a:pt x="8" y="0"/>
                      <a:pt x="19" y="-3"/>
                      <a:pt x="28" y="2"/>
                    </a:cubicBezTo>
                    <a:lnTo>
                      <a:pt x="126" y="63"/>
                    </a:lnTo>
                    <a:cubicBezTo>
                      <a:pt x="135" y="68"/>
                      <a:pt x="138" y="80"/>
                      <a:pt x="132" y="88"/>
                    </a:cubicBezTo>
                    <a:cubicBezTo>
                      <a:pt x="129" y="94"/>
                      <a:pt x="123" y="97"/>
                      <a:pt x="116" y="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p21"/>
              <p:cNvSpPr/>
              <p:nvPr/>
            </p:nvSpPr>
            <p:spPr>
              <a:xfrm>
                <a:off x="950400" y="248040"/>
                <a:ext cx="41400" cy="349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7" extrusionOk="0">
                    <a:moveTo>
                      <a:pt x="96" y="97"/>
                    </a:moveTo>
                    <a:cubicBezTo>
                      <a:pt x="91" y="97"/>
                      <a:pt x="86" y="95"/>
                      <a:pt x="82" y="90"/>
                    </a:cubicBezTo>
                    <a:cubicBezTo>
                      <a:pt x="63" y="68"/>
                      <a:pt x="38" y="49"/>
                      <a:pt x="11" y="36"/>
                    </a:cubicBezTo>
                    <a:cubicBezTo>
                      <a:pt x="1" y="32"/>
                      <a:pt x="-3" y="21"/>
                      <a:pt x="2" y="11"/>
                    </a:cubicBezTo>
                    <a:cubicBezTo>
                      <a:pt x="6" y="2"/>
                      <a:pt x="17" y="-2"/>
                      <a:pt x="27" y="2"/>
                    </a:cubicBezTo>
                    <a:cubicBezTo>
                      <a:pt x="59" y="17"/>
                      <a:pt x="88" y="39"/>
                      <a:pt x="110" y="66"/>
                    </a:cubicBezTo>
                    <a:cubicBezTo>
                      <a:pt x="117" y="74"/>
                      <a:pt x="116" y="86"/>
                      <a:pt x="108" y="92"/>
                    </a:cubicBezTo>
                    <a:cubicBezTo>
                      <a:pt x="105" y="95"/>
                      <a:pt x="101" y="97"/>
                      <a:pt x="96" y="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21"/>
              <p:cNvSpPr/>
              <p:nvPr/>
            </p:nvSpPr>
            <p:spPr>
              <a:xfrm>
                <a:off x="1118520" y="450000"/>
                <a:ext cx="16560" cy="41040"/>
              </a:xfrm>
              <a:custGeom>
                <a:avLst/>
                <a:gdLst/>
                <a:ahLst/>
                <a:cxnLst/>
                <a:rect l="l" t="t" r="r" b="b"/>
                <a:pathLst>
                  <a:path w="46" h="114" extrusionOk="0">
                    <a:moveTo>
                      <a:pt x="27" y="114"/>
                    </a:moveTo>
                    <a:cubicBezTo>
                      <a:pt x="17" y="114"/>
                      <a:pt x="9" y="106"/>
                      <a:pt x="9" y="96"/>
                    </a:cubicBezTo>
                    <a:cubicBezTo>
                      <a:pt x="8" y="71"/>
                      <a:pt x="5" y="47"/>
                      <a:pt x="0" y="22"/>
                    </a:cubicBezTo>
                    <a:cubicBezTo>
                      <a:pt x="-2" y="12"/>
                      <a:pt x="4" y="2"/>
                      <a:pt x="14" y="0"/>
                    </a:cubicBezTo>
                    <a:cubicBezTo>
                      <a:pt x="25" y="-2"/>
                      <a:pt x="34" y="4"/>
                      <a:pt x="37" y="14"/>
                    </a:cubicBezTo>
                    <a:cubicBezTo>
                      <a:pt x="42" y="41"/>
                      <a:pt x="46" y="68"/>
                      <a:pt x="46" y="95"/>
                    </a:cubicBezTo>
                    <a:cubicBezTo>
                      <a:pt x="46" y="106"/>
                      <a:pt x="38" y="114"/>
                      <a:pt x="28" y="114"/>
                    </a:cubicBezTo>
                    <a:lnTo>
                      <a:pt x="27" y="1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p21"/>
              <p:cNvSpPr/>
              <p:nvPr/>
            </p:nvSpPr>
            <p:spPr>
              <a:xfrm>
                <a:off x="1218960" y="443880"/>
                <a:ext cx="2196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0" extrusionOk="0">
                    <a:moveTo>
                      <a:pt x="42" y="120"/>
                    </a:moveTo>
                    <a:cubicBezTo>
                      <a:pt x="32" y="120"/>
                      <a:pt x="24" y="113"/>
                      <a:pt x="23" y="103"/>
                    </a:cubicBezTo>
                    <a:cubicBezTo>
                      <a:pt x="21" y="77"/>
                      <a:pt x="13" y="51"/>
                      <a:pt x="2" y="27"/>
                    </a:cubicBezTo>
                    <a:cubicBezTo>
                      <a:pt x="-3" y="18"/>
                      <a:pt x="1" y="7"/>
                      <a:pt x="10" y="2"/>
                    </a:cubicBezTo>
                    <a:cubicBezTo>
                      <a:pt x="19" y="-3"/>
                      <a:pt x="31" y="1"/>
                      <a:pt x="35" y="11"/>
                    </a:cubicBezTo>
                    <a:cubicBezTo>
                      <a:pt x="49" y="39"/>
                      <a:pt x="58" y="69"/>
                      <a:pt x="61" y="100"/>
                    </a:cubicBezTo>
                    <a:cubicBezTo>
                      <a:pt x="62" y="110"/>
                      <a:pt x="54" y="119"/>
                      <a:pt x="44" y="120"/>
                    </a:cubicBezTo>
                    <a:cubicBezTo>
                      <a:pt x="43" y="120"/>
                      <a:pt x="43" y="120"/>
                      <a:pt x="42" y="1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21"/>
              <p:cNvSpPr/>
              <p:nvPr/>
            </p:nvSpPr>
            <p:spPr>
              <a:xfrm>
                <a:off x="1216440" y="393120"/>
                <a:ext cx="41760" cy="5076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1" extrusionOk="0">
                    <a:moveTo>
                      <a:pt x="98" y="141"/>
                    </a:moveTo>
                    <a:cubicBezTo>
                      <a:pt x="88" y="141"/>
                      <a:pt x="80" y="133"/>
                      <a:pt x="79" y="123"/>
                    </a:cubicBezTo>
                    <a:cubicBezTo>
                      <a:pt x="77" y="86"/>
                      <a:pt x="41" y="57"/>
                      <a:pt x="8" y="33"/>
                    </a:cubicBezTo>
                    <a:cubicBezTo>
                      <a:pt x="-1" y="27"/>
                      <a:pt x="-3" y="15"/>
                      <a:pt x="3" y="7"/>
                    </a:cubicBezTo>
                    <a:cubicBezTo>
                      <a:pt x="10" y="-1"/>
                      <a:pt x="21" y="-3"/>
                      <a:pt x="30" y="3"/>
                    </a:cubicBezTo>
                    <a:cubicBezTo>
                      <a:pt x="70" y="32"/>
                      <a:pt x="113" y="68"/>
                      <a:pt x="116" y="121"/>
                    </a:cubicBezTo>
                    <a:cubicBezTo>
                      <a:pt x="117" y="131"/>
                      <a:pt x="109" y="140"/>
                      <a:pt x="99" y="141"/>
                    </a:cubicBezTo>
                    <a:cubicBezTo>
                      <a:pt x="98" y="141"/>
                      <a:pt x="98" y="141"/>
                      <a:pt x="98" y="1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5750" rIns="90000" bIns="5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21"/>
              <p:cNvSpPr/>
              <p:nvPr/>
            </p:nvSpPr>
            <p:spPr>
              <a:xfrm>
                <a:off x="1171800" y="397080"/>
                <a:ext cx="28800" cy="32040"/>
              </a:xfrm>
              <a:custGeom>
                <a:avLst/>
                <a:gdLst/>
                <a:ahLst/>
                <a:cxnLst/>
                <a:rect l="l" t="t" r="r" b="b"/>
                <a:pathLst>
                  <a:path w="80" h="89" extrusionOk="0">
                    <a:moveTo>
                      <a:pt x="60" y="89"/>
                    </a:moveTo>
                    <a:cubicBezTo>
                      <a:pt x="53" y="89"/>
                      <a:pt x="46" y="85"/>
                      <a:pt x="43" y="78"/>
                    </a:cubicBezTo>
                    <a:cubicBezTo>
                      <a:pt x="36" y="60"/>
                      <a:pt x="23" y="44"/>
                      <a:pt x="8" y="34"/>
                    </a:cubicBezTo>
                    <a:cubicBezTo>
                      <a:pt x="-1" y="28"/>
                      <a:pt x="-3" y="16"/>
                      <a:pt x="3" y="8"/>
                    </a:cubicBezTo>
                    <a:cubicBezTo>
                      <a:pt x="9" y="-1"/>
                      <a:pt x="20" y="-3"/>
                      <a:pt x="29" y="3"/>
                    </a:cubicBezTo>
                    <a:cubicBezTo>
                      <a:pt x="50" y="18"/>
                      <a:pt x="68" y="39"/>
                      <a:pt x="78" y="63"/>
                    </a:cubicBezTo>
                    <a:cubicBezTo>
                      <a:pt x="82" y="73"/>
                      <a:pt x="77" y="84"/>
                      <a:pt x="67" y="88"/>
                    </a:cubicBezTo>
                    <a:cubicBezTo>
                      <a:pt x="65" y="89"/>
                      <a:pt x="63" y="89"/>
                      <a:pt x="60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21"/>
              <p:cNvSpPr/>
              <p:nvPr/>
            </p:nvSpPr>
            <p:spPr>
              <a:xfrm>
                <a:off x="774000" y="397800"/>
                <a:ext cx="37440" cy="2268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3" extrusionOk="0">
                    <a:moveTo>
                      <a:pt x="85" y="63"/>
                    </a:moveTo>
                    <a:cubicBezTo>
                      <a:pt x="82" y="63"/>
                      <a:pt x="78" y="62"/>
                      <a:pt x="75" y="60"/>
                    </a:cubicBezTo>
                    <a:cubicBezTo>
                      <a:pt x="56" y="49"/>
                      <a:pt x="35" y="41"/>
                      <a:pt x="14" y="36"/>
                    </a:cubicBezTo>
                    <a:cubicBezTo>
                      <a:pt x="4" y="34"/>
                      <a:pt x="-3" y="24"/>
                      <a:pt x="0" y="14"/>
                    </a:cubicBezTo>
                    <a:cubicBezTo>
                      <a:pt x="2" y="4"/>
                      <a:pt x="12" y="-2"/>
                      <a:pt x="22" y="0"/>
                    </a:cubicBezTo>
                    <a:cubicBezTo>
                      <a:pt x="47" y="6"/>
                      <a:pt x="71" y="15"/>
                      <a:pt x="94" y="28"/>
                    </a:cubicBezTo>
                    <a:cubicBezTo>
                      <a:pt x="103" y="33"/>
                      <a:pt x="106" y="44"/>
                      <a:pt x="101" y="53"/>
                    </a:cubicBezTo>
                    <a:cubicBezTo>
                      <a:pt x="98" y="59"/>
                      <a:pt x="91" y="63"/>
                      <a:pt x="85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21"/>
              <p:cNvSpPr/>
              <p:nvPr/>
            </p:nvSpPr>
            <p:spPr>
              <a:xfrm>
                <a:off x="718560" y="416160"/>
                <a:ext cx="4284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72" extrusionOk="0">
                    <a:moveTo>
                      <a:pt x="100" y="72"/>
                    </a:moveTo>
                    <a:cubicBezTo>
                      <a:pt x="96" y="72"/>
                      <a:pt x="93" y="71"/>
                      <a:pt x="90" y="70"/>
                    </a:cubicBezTo>
                    <a:cubicBezTo>
                      <a:pt x="66" y="55"/>
                      <a:pt x="41" y="44"/>
                      <a:pt x="14" y="37"/>
                    </a:cubicBezTo>
                    <a:cubicBezTo>
                      <a:pt x="4" y="35"/>
                      <a:pt x="-2" y="24"/>
                      <a:pt x="0" y="14"/>
                    </a:cubicBezTo>
                    <a:cubicBezTo>
                      <a:pt x="3" y="4"/>
                      <a:pt x="13" y="-2"/>
                      <a:pt x="23" y="1"/>
                    </a:cubicBezTo>
                    <a:cubicBezTo>
                      <a:pt x="54" y="9"/>
                      <a:pt x="83" y="21"/>
                      <a:pt x="109" y="38"/>
                    </a:cubicBezTo>
                    <a:cubicBezTo>
                      <a:pt x="118" y="43"/>
                      <a:pt x="121" y="55"/>
                      <a:pt x="116" y="63"/>
                    </a:cubicBezTo>
                    <a:cubicBezTo>
                      <a:pt x="112" y="69"/>
                      <a:pt x="106" y="72"/>
                      <a:pt x="100" y="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8" name="Google Shape;2018;p21"/>
            <p:cNvGrpSpPr/>
            <p:nvPr/>
          </p:nvGrpSpPr>
          <p:grpSpPr>
            <a:xfrm rot="9738479">
              <a:off x="-581542" y="4475365"/>
              <a:ext cx="1598180" cy="820374"/>
              <a:chOff x="1833480" y="-632520"/>
              <a:chExt cx="1243440" cy="638280"/>
            </a:xfrm>
          </p:grpSpPr>
          <p:sp>
            <p:nvSpPr>
              <p:cNvPr id="2019" name="Google Shape;2019;p21"/>
              <p:cNvSpPr/>
              <p:nvPr/>
            </p:nvSpPr>
            <p:spPr>
              <a:xfrm>
                <a:off x="1833480" y="-632520"/>
                <a:ext cx="1243440" cy="638280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73" extrusionOk="0">
                    <a:moveTo>
                      <a:pt x="217" y="1115"/>
                    </a:moveTo>
                    <a:cubicBezTo>
                      <a:pt x="109" y="1093"/>
                      <a:pt x="-17" y="1031"/>
                      <a:pt x="2" y="906"/>
                    </a:cubicBezTo>
                    <a:cubicBezTo>
                      <a:pt x="11" y="844"/>
                      <a:pt x="53" y="793"/>
                      <a:pt x="109" y="766"/>
                    </a:cubicBezTo>
                    <a:cubicBezTo>
                      <a:pt x="351" y="649"/>
                      <a:pt x="817" y="621"/>
                      <a:pt x="1075" y="697"/>
                    </a:cubicBezTo>
                    <a:cubicBezTo>
                      <a:pt x="823" y="658"/>
                      <a:pt x="668" y="574"/>
                      <a:pt x="562" y="496"/>
                    </a:cubicBezTo>
                    <a:cubicBezTo>
                      <a:pt x="446" y="410"/>
                      <a:pt x="376" y="212"/>
                      <a:pt x="525" y="135"/>
                    </a:cubicBezTo>
                    <a:cubicBezTo>
                      <a:pt x="581" y="106"/>
                      <a:pt x="647" y="106"/>
                      <a:pt x="705" y="130"/>
                    </a:cubicBezTo>
                    <a:cubicBezTo>
                      <a:pt x="953" y="230"/>
                      <a:pt x="1294" y="393"/>
                      <a:pt x="1514" y="545"/>
                    </a:cubicBezTo>
                    <a:cubicBezTo>
                      <a:pt x="1389" y="478"/>
                      <a:pt x="1187" y="320"/>
                      <a:pt x="1155" y="171"/>
                    </a:cubicBezTo>
                    <a:cubicBezTo>
                      <a:pt x="1139" y="96"/>
                      <a:pt x="1135" y="64"/>
                      <a:pt x="1199" y="23"/>
                    </a:cubicBezTo>
                    <a:cubicBezTo>
                      <a:pt x="1271" y="-22"/>
                      <a:pt x="1348" y="7"/>
                      <a:pt x="1416" y="39"/>
                    </a:cubicBezTo>
                    <a:cubicBezTo>
                      <a:pt x="1631" y="142"/>
                      <a:pt x="1828" y="284"/>
                      <a:pt x="1994" y="457"/>
                    </a:cubicBezTo>
                    <a:cubicBezTo>
                      <a:pt x="1900" y="415"/>
                      <a:pt x="1920" y="254"/>
                      <a:pt x="2014" y="213"/>
                    </a:cubicBezTo>
                    <a:cubicBezTo>
                      <a:pt x="2109" y="172"/>
                      <a:pt x="2352" y="435"/>
                      <a:pt x="2402" y="525"/>
                    </a:cubicBezTo>
                    <a:cubicBezTo>
                      <a:pt x="2431" y="577"/>
                      <a:pt x="3060" y="382"/>
                      <a:pt x="3435" y="479"/>
                    </a:cubicBezTo>
                    <a:cubicBezTo>
                      <a:pt x="3435" y="479"/>
                      <a:pt x="3467" y="511"/>
                      <a:pt x="3449" y="625"/>
                    </a:cubicBezTo>
                    <a:cubicBezTo>
                      <a:pt x="3171" y="564"/>
                      <a:pt x="2468" y="828"/>
                      <a:pt x="2443" y="849"/>
                    </a:cubicBezTo>
                    <a:cubicBezTo>
                      <a:pt x="2398" y="887"/>
                      <a:pt x="2384" y="950"/>
                      <a:pt x="2371" y="1008"/>
                    </a:cubicBezTo>
                    <a:cubicBezTo>
                      <a:pt x="2311" y="1276"/>
                      <a:pt x="2224" y="1293"/>
                      <a:pt x="2142" y="1282"/>
                    </a:cubicBezTo>
                    <a:cubicBezTo>
                      <a:pt x="2060" y="1271"/>
                      <a:pt x="2035" y="1024"/>
                      <a:pt x="2077" y="952"/>
                    </a:cubicBezTo>
                    <a:cubicBezTo>
                      <a:pt x="1959" y="1174"/>
                      <a:pt x="1944" y="1377"/>
                      <a:pt x="1807" y="1587"/>
                    </a:cubicBezTo>
                    <a:cubicBezTo>
                      <a:pt x="1782" y="1625"/>
                      <a:pt x="1675" y="1829"/>
                      <a:pt x="1533" y="1758"/>
                    </a:cubicBezTo>
                    <a:cubicBezTo>
                      <a:pt x="1465" y="1724"/>
                      <a:pt x="1431" y="1647"/>
                      <a:pt x="1445" y="1572"/>
                    </a:cubicBezTo>
                    <a:lnTo>
                      <a:pt x="1524" y="1140"/>
                    </a:lnTo>
                    <a:cubicBezTo>
                      <a:pt x="1379" y="1298"/>
                      <a:pt x="1234" y="1457"/>
                      <a:pt x="1089" y="1616"/>
                    </a:cubicBezTo>
                    <a:cubicBezTo>
                      <a:pt x="1029" y="1682"/>
                      <a:pt x="960" y="1752"/>
                      <a:pt x="866" y="1745"/>
                    </a:cubicBezTo>
                    <a:cubicBezTo>
                      <a:pt x="781" y="1739"/>
                      <a:pt x="714" y="1674"/>
                      <a:pt x="692" y="1592"/>
                    </a:cubicBezTo>
                    <a:cubicBezTo>
                      <a:pt x="655" y="1450"/>
                      <a:pt x="733" y="1320"/>
                      <a:pt x="828" y="1220"/>
                    </a:cubicBezTo>
                    <a:cubicBezTo>
                      <a:pt x="905" y="1139"/>
                      <a:pt x="997" y="1071"/>
                      <a:pt x="1064" y="981"/>
                    </a:cubicBezTo>
                    <a:cubicBezTo>
                      <a:pt x="819" y="1123"/>
                      <a:pt x="493" y="1173"/>
                      <a:pt x="217" y="11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p21"/>
              <p:cNvSpPr/>
              <p:nvPr/>
            </p:nvSpPr>
            <p:spPr>
              <a:xfrm>
                <a:off x="1873080" y="-449640"/>
                <a:ext cx="1188000" cy="15444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429" extrusionOk="0">
                    <a:moveTo>
                      <a:pt x="24" y="429"/>
                    </a:moveTo>
                    <a:cubicBezTo>
                      <a:pt x="11" y="429"/>
                      <a:pt x="0" y="419"/>
                      <a:pt x="0" y="405"/>
                    </a:cubicBezTo>
                    <a:cubicBezTo>
                      <a:pt x="0" y="391"/>
                      <a:pt x="11" y="380"/>
                      <a:pt x="24" y="380"/>
                    </a:cubicBezTo>
                    <a:cubicBezTo>
                      <a:pt x="724" y="375"/>
                      <a:pt x="1223" y="274"/>
                      <a:pt x="1706" y="177"/>
                    </a:cubicBezTo>
                    <a:cubicBezTo>
                      <a:pt x="2195" y="78"/>
                      <a:pt x="2656" y="-16"/>
                      <a:pt x="3277" y="2"/>
                    </a:cubicBezTo>
                    <a:cubicBezTo>
                      <a:pt x="3290" y="3"/>
                      <a:pt x="3301" y="14"/>
                      <a:pt x="3300" y="28"/>
                    </a:cubicBezTo>
                    <a:cubicBezTo>
                      <a:pt x="3300" y="41"/>
                      <a:pt x="3288" y="52"/>
                      <a:pt x="3275" y="51"/>
                    </a:cubicBezTo>
                    <a:cubicBezTo>
                      <a:pt x="2661" y="33"/>
                      <a:pt x="2202" y="126"/>
                      <a:pt x="1716" y="225"/>
                    </a:cubicBezTo>
                    <a:cubicBezTo>
                      <a:pt x="1231" y="323"/>
                      <a:pt x="730" y="425"/>
                      <a:pt x="25" y="429"/>
                    </a:cubicBezTo>
                    <a:lnTo>
                      <a:pt x="24" y="4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21"/>
              <p:cNvSpPr/>
              <p:nvPr/>
            </p:nvSpPr>
            <p:spPr>
              <a:xfrm>
                <a:off x="2168640" y="-216360"/>
                <a:ext cx="69840" cy="8928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48" extrusionOk="0">
                    <a:moveTo>
                      <a:pt x="24" y="248"/>
                    </a:moveTo>
                    <a:cubicBezTo>
                      <a:pt x="19" y="248"/>
                      <a:pt x="14" y="247"/>
                      <a:pt x="10" y="244"/>
                    </a:cubicBezTo>
                    <a:cubicBezTo>
                      <a:pt x="-1" y="236"/>
                      <a:pt x="-4" y="221"/>
                      <a:pt x="4" y="210"/>
                    </a:cubicBezTo>
                    <a:lnTo>
                      <a:pt x="149" y="10"/>
                    </a:lnTo>
                    <a:cubicBezTo>
                      <a:pt x="157" y="-1"/>
                      <a:pt x="172" y="-3"/>
                      <a:pt x="183" y="5"/>
                    </a:cubicBezTo>
                    <a:cubicBezTo>
                      <a:pt x="194" y="13"/>
                      <a:pt x="197" y="28"/>
                      <a:pt x="189" y="39"/>
                    </a:cubicBezTo>
                    <a:lnTo>
                      <a:pt x="44" y="238"/>
                    </a:lnTo>
                    <a:cubicBezTo>
                      <a:pt x="39" y="245"/>
                      <a:pt x="32" y="248"/>
                      <a:pt x="24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4275" rIns="90000" bIns="44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21"/>
              <p:cNvSpPr/>
              <p:nvPr/>
            </p:nvSpPr>
            <p:spPr>
              <a:xfrm>
                <a:off x="2257560" y="-221040"/>
                <a:ext cx="48960" cy="5292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47" extrusionOk="0">
                    <a:moveTo>
                      <a:pt x="24" y="147"/>
                    </a:moveTo>
                    <a:cubicBezTo>
                      <a:pt x="19" y="147"/>
                      <a:pt x="13" y="145"/>
                      <a:pt x="8" y="140"/>
                    </a:cubicBezTo>
                    <a:cubicBezTo>
                      <a:pt x="-2" y="131"/>
                      <a:pt x="-3" y="116"/>
                      <a:pt x="6" y="106"/>
                    </a:cubicBezTo>
                    <a:lnTo>
                      <a:pt x="94" y="8"/>
                    </a:lnTo>
                    <a:cubicBezTo>
                      <a:pt x="103" y="-2"/>
                      <a:pt x="118" y="-3"/>
                      <a:pt x="128" y="7"/>
                    </a:cubicBezTo>
                    <a:cubicBezTo>
                      <a:pt x="138" y="16"/>
                      <a:pt x="139" y="31"/>
                      <a:pt x="130" y="41"/>
                    </a:cubicBezTo>
                    <a:lnTo>
                      <a:pt x="43" y="138"/>
                    </a:lnTo>
                    <a:cubicBezTo>
                      <a:pt x="38" y="144"/>
                      <a:pt x="31" y="147"/>
                      <a:pt x="24" y="1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7900" rIns="90000" bIns="7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p21"/>
              <p:cNvSpPr/>
              <p:nvPr/>
            </p:nvSpPr>
            <p:spPr>
              <a:xfrm>
                <a:off x="2266920" y="-312840"/>
                <a:ext cx="4788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69" extrusionOk="0">
                    <a:moveTo>
                      <a:pt x="24" y="169"/>
                    </a:moveTo>
                    <a:cubicBezTo>
                      <a:pt x="19" y="169"/>
                      <a:pt x="14" y="167"/>
                      <a:pt x="10" y="164"/>
                    </a:cubicBezTo>
                    <a:cubicBezTo>
                      <a:pt x="-1" y="156"/>
                      <a:pt x="-4" y="141"/>
                      <a:pt x="4" y="130"/>
                    </a:cubicBezTo>
                    <a:lnTo>
                      <a:pt x="88" y="11"/>
                    </a:lnTo>
                    <a:cubicBezTo>
                      <a:pt x="96" y="-1"/>
                      <a:pt x="111" y="-3"/>
                      <a:pt x="122" y="5"/>
                    </a:cubicBezTo>
                    <a:cubicBezTo>
                      <a:pt x="134" y="12"/>
                      <a:pt x="136" y="28"/>
                      <a:pt x="128" y="39"/>
                    </a:cubicBezTo>
                    <a:lnTo>
                      <a:pt x="44" y="158"/>
                    </a:lnTo>
                    <a:cubicBezTo>
                      <a:pt x="39" y="165"/>
                      <a:pt x="32" y="169"/>
                      <a:pt x="24" y="1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p21"/>
              <p:cNvSpPr/>
              <p:nvPr/>
            </p:nvSpPr>
            <p:spPr>
              <a:xfrm>
                <a:off x="2366640" y="-316080"/>
                <a:ext cx="3348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93" h="118" extrusionOk="0">
                    <a:moveTo>
                      <a:pt x="25" y="118"/>
                    </a:moveTo>
                    <a:cubicBezTo>
                      <a:pt x="20" y="118"/>
                      <a:pt x="16" y="117"/>
                      <a:pt x="12" y="114"/>
                    </a:cubicBezTo>
                    <a:cubicBezTo>
                      <a:pt x="0" y="107"/>
                      <a:pt x="-3" y="92"/>
                      <a:pt x="4" y="80"/>
                    </a:cubicBezTo>
                    <a:lnTo>
                      <a:pt x="47" y="11"/>
                    </a:lnTo>
                    <a:cubicBezTo>
                      <a:pt x="54" y="0"/>
                      <a:pt x="70" y="-4"/>
                      <a:pt x="81" y="3"/>
                    </a:cubicBezTo>
                    <a:cubicBezTo>
                      <a:pt x="93" y="10"/>
                      <a:pt x="96" y="26"/>
                      <a:pt x="89" y="37"/>
                    </a:cubicBezTo>
                    <a:lnTo>
                      <a:pt x="46" y="106"/>
                    </a:lnTo>
                    <a:cubicBezTo>
                      <a:pt x="41" y="114"/>
                      <a:pt x="33" y="118"/>
                      <a:pt x="25" y="1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21"/>
              <p:cNvSpPr/>
              <p:nvPr/>
            </p:nvSpPr>
            <p:spPr>
              <a:xfrm>
                <a:off x="2427120" y="-230400"/>
                <a:ext cx="38160" cy="7272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202" extrusionOk="0">
                    <a:moveTo>
                      <a:pt x="24" y="202"/>
                    </a:moveTo>
                    <a:cubicBezTo>
                      <a:pt x="21" y="202"/>
                      <a:pt x="17" y="201"/>
                      <a:pt x="13" y="199"/>
                    </a:cubicBezTo>
                    <a:cubicBezTo>
                      <a:pt x="1" y="193"/>
                      <a:pt x="-4" y="179"/>
                      <a:pt x="3" y="166"/>
                    </a:cubicBezTo>
                    <a:cubicBezTo>
                      <a:pt x="26" y="119"/>
                      <a:pt x="45" y="70"/>
                      <a:pt x="58" y="19"/>
                    </a:cubicBezTo>
                    <a:cubicBezTo>
                      <a:pt x="61" y="6"/>
                      <a:pt x="74" y="-2"/>
                      <a:pt x="87" y="1"/>
                    </a:cubicBezTo>
                    <a:cubicBezTo>
                      <a:pt x="101" y="4"/>
                      <a:pt x="109" y="18"/>
                      <a:pt x="105" y="31"/>
                    </a:cubicBezTo>
                    <a:cubicBezTo>
                      <a:pt x="91" y="85"/>
                      <a:pt x="72" y="138"/>
                      <a:pt x="46" y="188"/>
                    </a:cubicBezTo>
                    <a:cubicBezTo>
                      <a:pt x="42" y="197"/>
                      <a:pt x="33" y="202"/>
                      <a:pt x="24" y="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7700" rIns="90000" bIns="27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21"/>
              <p:cNvSpPr/>
              <p:nvPr/>
            </p:nvSpPr>
            <p:spPr>
              <a:xfrm>
                <a:off x="2504880" y="-327240"/>
                <a:ext cx="2952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61" extrusionOk="0">
                    <a:moveTo>
                      <a:pt x="24" y="161"/>
                    </a:moveTo>
                    <a:cubicBezTo>
                      <a:pt x="21" y="161"/>
                      <a:pt x="17" y="160"/>
                      <a:pt x="14" y="158"/>
                    </a:cubicBezTo>
                    <a:cubicBezTo>
                      <a:pt x="1" y="152"/>
                      <a:pt x="-4" y="138"/>
                      <a:pt x="2" y="126"/>
                    </a:cubicBezTo>
                    <a:cubicBezTo>
                      <a:pt x="18" y="92"/>
                      <a:pt x="28" y="57"/>
                      <a:pt x="33" y="20"/>
                    </a:cubicBezTo>
                    <a:cubicBezTo>
                      <a:pt x="35" y="7"/>
                      <a:pt x="48" y="-2"/>
                      <a:pt x="61" y="0"/>
                    </a:cubicBezTo>
                    <a:cubicBezTo>
                      <a:pt x="75" y="1"/>
                      <a:pt x="84" y="14"/>
                      <a:pt x="82" y="27"/>
                    </a:cubicBezTo>
                    <a:cubicBezTo>
                      <a:pt x="76" y="69"/>
                      <a:pt x="64" y="109"/>
                      <a:pt x="46" y="147"/>
                    </a:cubicBezTo>
                    <a:cubicBezTo>
                      <a:pt x="42" y="155"/>
                      <a:pt x="33" y="161"/>
                      <a:pt x="24" y="1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21"/>
              <p:cNvSpPr/>
              <p:nvPr/>
            </p:nvSpPr>
            <p:spPr>
              <a:xfrm>
                <a:off x="2485080" y="-209520"/>
                <a:ext cx="27360" cy="40320"/>
              </a:xfrm>
              <a:custGeom>
                <a:avLst/>
                <a:gdLst/>
                <a:ahLst/>
                <a:cxnLst/>
                <a:rect l="l" t="t" r="r" b="b"/>
                <a:pathLst>
                  <a:path w="76" h="112" extrusionOk="0">
                    <a:moveTo>
                      <a:pt x="24" y="112"/>
                    </a:moveTo>
                    <a:cubicBezTo>
                      <a:pt x="20" y="112"/>
                      <a:pt x="15" y="111"/>
                      <a:pt x="11" y="108"/>
                    </a:cubicBezTo>
                    <a:cubicBezTo>
                      <a:pt x="0" y="101"/>
                      <a:pt x="-4" y="85"/>
                      <a:pt x="4" y="74"/>
                    </a:cubicBezTo>
                    <a:cubicBezTo>
                      <a:pt x="15" y="57"/>
                      <a:pt x="23" y="39"/>
                      <a:pt x="27" y="19"/>
                    </a:cubicBezTo>
                    <a:cubicBezTo>
                      <a:pt x="30" y="6"/>
                      <a:pt x="43" y="-2"/>
                      <a:pt x="56" y="1"/>
                    </a:cubicBezTo>
                    <a:cubicBezTo>
                      <a:pt x="70" y="4"/>
                      <a:pt x="78" y="17"/>
                      <a:pt x="75" y="30"/>
                    </a:cubicBezTo>
                    <a:cubicBezTo>
                      <a:pt x="69" y="56"/>
                      <a:pt x="59" y="79"/>
                      <a:pt x="45" y="101"/>
                    </a:cubicBezTo>
                    <a:cubicBezTo>
                      <a:pt x="40" y="108"/>
                      <a:pt x="32" y="112"/>
                      <a:pt x="24" y="1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21"/>
              <p:cNvSpPr/>
              <p:nvPr/>
            </p:nvSpPr>
            <p:spPr>
              <a:xfrm>
                <a:off x="2417400" y="-94680"/>
                <a:ext cx="25200" cy="34920"/>
              </a:xfrm>
              <a:custGeom>
                <a:avLst/>
                <a:gdLst/>
                <a:ahLst/>
                <a:cxnLst/>
                <a:rect l="l" t="t" r="r" b="b"/>
                <a:pathLst>
                  <a:path w="70" h="97" extrusionOk="0">
                    <a:moveTo>
                      <a:pt x="24" y="97"/>
                    </a:moveTo>
                    <a:cubicBezTo>
                      <a:pt x="18" y="97"/>
                      <a:pt x="12" y="94"/>
                      <a:pt x="7" y="89"/>
                    </a:cubicBezTo>
                    <a:cubicBezTo>
                      <a:pt x="-3" y="80"/>
                      <a:pt x="-2" y="64"/>
                      <a:pt x="7" y="55"/>
                    </a:cubicBezTo>
                    <a:cubicBezTo>
                      <a:pt x="15" y="46"/>
                      <a:pt x="20" y="35"/>
                      <a:pt x="21" y="24"/>
                    </a:cubicBezTo>
                    <a:cubicBezTo>
                      <a:pt x="22" y="10"/>
                      <a:pt x="33" y="0"/>
                      <a:pt x="47" y="0"/>
                    </a:cubicBezTo>
                    <a:cubicBezTo>
                      <a:pt x="60" y="1"/>
                      <a:pt x="71" y="13"/>
                      <a:pt x="70" y="26"/>
                    </a:cubicBezTo>
                    <a:cubicBezTo>
                      <a:pt x="69" y="50"/>
                      <a:pt x="58" y="73"/>
                      <a:pt x="42" y="89"/>
                    </a:cubicBezTo>
                    <a:cubicBezTo>
                      <a:pt x="37" y="94"/>
                      <a:pt x="31" y="97"/>
                      <a:pt x="24" y="9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21"/>
              <p:cNvSpPr/>
              <p:nvPr/>
            </p:nvSpPr>
            <p:spPr>
              <a:xfrm>
                <a:off x="2169720" y="-461160"/>
                <a:ext cx="56880" cy="3744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04" extrusionOk="0">
                    <a:moveTo>
                      <a:pt x="133" y="104"/>
                    </a:moveTo>
                    <a:cubicBezTo>
                      <a:pt x="128" y="104"/>
                      <a:pt x="123" y="103"/>
                      <a:pt x="119" y="100"/>
                    </a:cubicBezTo>
                    <a:cubicBezTo>
                      <a:pt x="87" y="78"/>
                      <a:pt x="53" y="60"/>
                      <a:pt x="16" y="48"/>
                    </a:cubicBezTo>
                    <a:cubicBezTo>
                      <a:pt x="3" y="44"/>
                      <a:pt x="-4" y="30"/>
                      <a:pt x="1" y="17"/>
                    </a:cubicBezTo>
                    <a:cubicBezTo>
                      <a:pt x="5" y="4"/>
                      <a:pt x="19" y="-3"/>
                      <a:pt x="32" y="2"/>
                    </a:cubicBezTo>
                    <a:cubicBezTo>
                      <a:pt x="73" y="15"/>
                      <a:pt x="111" y="35"/>
                      <a:pt x="147" y="60"/>
                    </a:cubicBezTo>
                    <a:cubicBezTo>
                      <a:pt x="158" y="68"/>
                      <a:pt x="161" y="83"/>
                      <a:pt x="153" y="94"/>
                    </a:cubicBezTo>
                    <a:cubicBezTo>
                      <a:pt x="148" y="101"/>
                      <a:pt x="141" y="104"/>
                      <a:pt x="133" y="1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21"/>
              <p:cNvSpPr/>
              <p:nvPr/>
            </p:nvSpPr>
            <p:spPr>
              <a:xfrm>
                <a:off x="2108520" y="-502560"/>
                <a:ext cx="68040" cy="3276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91" extrusionOk="0">
                    <a:moveTo>
                      <a:pt x="165" y="91"/>
                    </a:moveTo>
                    <a:cubicBezTo>
                      <a:pt x="161" y="91"/>
                      <a:pt x="158" y="91"/>
                      <a:pt x="155" y="89"/>
                    </a:cubicBezTo>
                    <a:cubicBezTo>
                      <a:pt x="112" y="71"/>
                      <a:pt x="66" y="57"/>
                      <a:pt x="20" y="49"/>
                    </a:cubicBezTo>
                    <a:cubicBezTo>
                      <a:pt x="7" y="46"/>
                      <a:pt x="-2" y="33"/>
                      <a:pt x="0" y="20"/>
                    </a:cubicBezTo>
                    <a:cubicBezTo>
                      <a:pt x="3" y="7"/>
                      <a:pt x="16" y="-2"/>
                      <a:pt x="29" y="0"/>
                    </a:cubicBezTo>
                    <a:cubicBezTo>
                      <a:pt x="79" y="10"/>
                      <a:pt x="128" y="24"/>
                      <a:pt x="174" y="44"/>
                    </a:cubicBezTo>
                    <a:cubicBezTo>
                      <a:pt x="187" y="49"/>
                      <a:pt x="192" y="64"/>
                      <a:pt x="187" y="76"/>
                    </a:cubicBezTo>
                    <a:cubicBezTo>
                      <a:pt x="183" y="86"/>
                      <a:pt x="174" y="91"/>
                      <a:pt x="165" y="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21"/>
              <p:cNvSpPr/>
              <p:nvPr/>
            </p:nvSpPr>
            <p:spPr>
              <a:xfrm>
                <a:off x="2267280" y="-466560"/>
                <a:ext cx="41040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86" extrusionOk="0">
                    <a:moveTo>
                      <a:pt x="89" y="86"/>
                    </a:moveTo>
                    <a:cubicBezTo>
                      <a:pt x="84" y="86"/>
                      <a:pt x="80" y="85"/>
                      <a:pt x="76" y="82"/>
                    </a:cubicBezTo>
                    <a:lnTo>
                      <a:pt x="12" y="45"/>
                    </a:lnTo>
                    <a:cubicBezTo>
                      <a:pt x="1" y="39"/>
                      <a:pt x="-3" y="24"/>
                      <a:pt x="3" y="12"/>
                    </a:cubicBezTo>
                    <a:cubicBezTo>
                      <a:pt x="10" y="0"/>
                      <a:pt x="25" y="-4"/>
                      <a:pt x="37" y="3"/>
                    </a:cubicBezTo>
                    <a:lnTo>
                      <a:pt x="101" y="40"/>
                    </a:lnTo>
                    <a:cubicBezTo>
                      <a:pt x="113" y="47"/>
                      <a:pt x="117" y="62"/>
                      <a:pt x="110" y="73"/>
                    </a:cubicBezTo>
                    <a:cubicBezTo>
                      <a:pt x="105" y="81"/>
                      <a:pt x="97" y="86"/>
                      <a:pt x="89" y="8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21"/>
              <p:cNvSpPr/>
              <p:nvPr/>
            </p:nvSpPr>
            <p:spPr>
              <a:xfrm>
                <a:off x="2246760" y="-413640"/>
                <a:ext cx="3636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7" extrusionOk="0">
                    <a:moveTo>
                      <a:pt x="76" y="77"/>
                    </a:moveTo>
                    <a:cubicBezTo>
                      <a:pt x="71" y="77"/>
                      <a:pt x="65" y="75"/>
                      <a:pt x="60" y="71"/>
                    </a:cubicBezTo>
                    <a:cubicBezTo>
                      <a:pt x="48" y="60"/>
                      <a:pt x="34" y="53"/>
                      <a:pt x="18" y="49"/>
                    </a:cubicBezTo>
                    <a:cubicBezTo>
                      <a:pt x="5" y="45"/>
                      <a:pt x="-3" y="32"/>
                      <a:pt x="1" y="19"/>
                    </a:cubicBezTo>
                    <a:cubicBezTo>
                      <a:pt x="4" y="6"/>
                      <a:pt x="17" y="-2"/>
                      <a:pt x="31" y="1"/>
                    </a:cubicBezTo>
                    <a:cubicBezTo>
                      <a:pt x="54" y="7"/>
                      <a:pt x="75" y="19"/>
                      <a:pt x="93" y="34"/>
                    </a:cubicBezTo>
                    <a:cubicBezTo>
                      <a:pt x="103" y="43"/>
                      <a:pt x="104" y="59"/>
                      <a:pt x="95" y="69"/>
                    </a:cubicBezTo>
                    <a:cubicBezTo>
                      <a:pt x="90" y="75"/>
                      <a:pt x="83" y="77"/>
                      <a:pt x="76" y="7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21"/>
              <p:cNvSpPr/>
              <p:nvPr/>
            </p:nvSpPr>
            <p:spPr>
              <a:xfrm>
                <a:off x="2079720" y="-375480"/>
                <a:ext cx="34920" cy="21240"/>
              </a:xfrm>
              <a:custGeom>
                <a:avLst/>
                <a:gdLst/>
                <a:ahLst/>
                <a:cxnLst/>
                <a:rect l="l" t="t" r="r" b="b"/>
                <a:pathLst>
                  <a:path w="97" h="59" extrusionOk="0">
                    <a:moveTo>
                      <a:pt x="24" y="59"/>
                    </a:moveTo>
                    <a:cubicBezTo>
                      <a:pt x="15" y="59"/>
                      <a:pt x="6" y="54"/>
                      <a:pt x="2" y="45"/>
                    </a:cubicBezTo>
                    <a:cubicBezTo>
                      <a:pt x="-4" y="33"/>
                      <a:pt x="2" y="18"/>
                      <a:pt x="14" y="12"/>
                    </a:cubicBezTo>
                    <a:cubicBezTo>
                      <a:pt x="33" y="3"/>
                      <a:pt x="54" y="-1"/>
                      <a:pt x="74" y="1"/>
                    </a:cubicBezTo>
                    <a:cubicBezTo>
                      <a:pt x="88" y="2"/>
                      <a:pt x="98" y="13"/>
                      <a:pt x="97" y="27"/>
                    </a:cubicBezTo>
                    <a:cubicBezTo>
                      <a:pt x="96" y="40"/>
                      <a:pt x="85" y="51"/>
                      <a:pt x="71" y="50"/>
                    </a:cubicBezTo>
                    <a:cubicBezTo>
                      <a:pt x="59" y="49"/>
                      <a:pt x="46" y="51"/>
                      <a:pt x="35" y="57"/>
                    </a:cubicBezTo>
                    <a:cubicBezTo>
                      <a:pt x="32" y="58"/>
                      <a:pt x="28" y="59"/>
                      <a:pt x="24" y="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21"/>
              <p:cNvSpPr/>
              <p:nvPr/>
            </p:nvSpPr>
            <p:spPr>
              <a:xfrm>
                <a:off x="2137320" y="-302400"/>
                <a:ext cx="42480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71" extrusionOk="0">
                    <a:moveTo>
                      <a:pt x="25" y="71"/>
                    </a:moveTo>
                    <a:cubicBezTo>
                      <a:pt x="14" y="71"/>
                      <a:pt x="5" y="64"/>
                      <a:pt x="1" y="54"/>
                    </a:cubicBezTo>
                    <a:cubicBezTo>
                      <a:pt x="-3" y="41"/>
                      <a:pt x="4" y="27"/>
                      <a:pt x="17" y="23"/>
                    </a:cubicBezTo>
                    <a:lnTo>
                      <a:pt x="86" y="1"/>
                    </a:lnTo>
                    <a:cubicBezTo>
                      <a:pt x="99" y="-3"/>
                      <a:pt x="113" y="4"/>
                      <a:pt x="117" y="17"/>
                    </a:cubicBezTo>
                    <a:cubicBezTo>
                      <a:pt x="121" y="30"/>
                      <a:pt x="114" y="44"/>
                      <a:pt x="101" y="48"/>
                    </a:cubicBezTo>
                    <a:lnTo>
                      <a:pt x="32" y="70"/>
                    </a:lnTo>
                    <a:cubicBezTo>
                      <a:pt x="30" y="70"/>
                      <a:pt x="27" y="71"/>
                      <a:pt x="25" y="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21"/>
              <p:cNvSpPr/>
              <p:nvPr/>
            </p:nvSpPr>
            <p:spPr>
              <a:xfrm>
                <a:off x="2355120" y="-431640"/>
                <a:ext cx="3672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2" extrusionOk="0">
                    <a:moveTo>
                      <a:pt x="77" y="82"/>
                    </a:moveTo>
                    <a:cubicBezTo>
                      <a:pt x="74" y="82"/>
                      <a:pt x="71" y="81"/>
                      <a:pt x="68" y="80"/>
                    </a:cubicBezTo>
                    <a:cubicBezTo>
                      <a:pt x="46" y="71"/>
                      <a:pt x="25" y="59"/>
                      <a:pt x="8" y="43"/>
                    </a:cubicBezTo>
                    <a:cubicBezTo>
                      <a:pt x="-3" y="34"/>
                      <a:pt x="-3" y="18"/>
                      <a:pt x="6" y="8"/>
                    </a:cubicBezTo>
                    <a:cubicBezTo>
                      <a:pt x="15" y="-2"/>
                      <a:pt x="30" y="-3"/>
                      <a:pt x="40" y="6"/>
                    </a:cubicBezTo>
                    <a:cubicBezTo>
                      <a:pt x="54" y="18"/>
                      <a:pt x="69" y="28"/>
                      <a:pt x="86" y="34"/>
                    </a:cubicBezTo>
                    <a:cubicBezTo>
                      <a:pt x="98" y="39"/>
                      <a:pt x="105" y="53"/>
                      <a:pt x="100" y="66"/>
                    </a:cubicBezTo>
                    <a:cubicBezTo>
                      <a:pt x="96" y="76"/>
                      <a:pt x="87" y="82"/>
                      <a:pt x="77" y="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21"/>
              <p:cNvSpPr/>
              <p:nvPr/>
            </p:nvSpPr>
            <p:spPr>
              <a:xfrm>
                <a:off x="2378520" y="-479880"/>
                <a:ext cx="5220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02" extrusionOk="0">
                    <a:moveTo>
                      <a:pt x="121" y="102"/>
                    </a:moveTo>
                    <a:cubicBezTo>
                      <a:pt x="118" y="102"/>
                      <a:pt x="114" y="101"/>
                      <a:pt x="111" y="100"/>
                    </a:cubicBezTo>
                    <a:cubicBezTo>
                      <a:pt x="76" y="86"/>
                      <a:pt x="42" y="67"/>
                      <a:pt x="10" y="45"/>
                    </a:cubicBezTo>
                    <a:cubicBezTo>
                      <a:pt x="-1" y="38"/>
                      <a:pt x="-4" y="22"/>
                      <a:pt x="4" y="11"/>
                    </a:cubicBezTo>
                    <a:cubicBezTo>
                      <a:pt x="11" y="0"/>
                      <a:pt x="27" y="-3"/>
                      <a:pt x="38" y="5"/>
                    </a:cubicBezTo>
                    <a:cubicBezTo>
                      <a:pt x="67" y="25"/>
                      <a:pt x="98" y="42"/>
                      <a:pt x="130" y="55"/>
                    </a:cubicBezTo>
                    <a:cubicBezTo>
                      <a:pt x="142" y="60"/>
                      <a:pt x="148" y="74"/>
                      <a:pt x="143" y="87"/>
                    </a:cubicBezTo>
                    <a:cubicBezTo>
                      <a:pt x="139" y="96"/>
                      <a:pt x="130" y="102"/>
                      <a:pt x="121" y="1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21"/>
              <p:cNvSpPr/>
              <p:nvPr/>
            </p:nvSpPr>
            <p:spPr>
              <a:xfrm>
                <a:off x="2479680" y="-465480"/>
                <a:ext cx="2952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00" extrusionOk="0">
                    <a:moveTo>
                      <a:pt x="57" y="100"/>
                    </a:moveTo>
                    <a:cubicBezTo>
                      <a:pt x="49" y="100"/>
                      <a:pt x="41" y="96"/>
                      <a:pt x="36" y="89"/>
                    </a:cubicBezTo>
                    <a:lnTo>
                      <a:pt x="4" y="37"/>
                    </a:lnTo>
                    <a:cubicBezTo>
                      <a:pt x="-4" y="26"/>
                      <a:pt x="0" y="11"/>
                      <a:pt x="11" y="4"/>
                    </a:cubicBezTo>
                    <a:cubicBezTo>
                      <a:pt x="23" y="-4"/>
                      <a:pt x="38" y="0"/>
                      <a:pt x="45" y="11"/>
                    </a:cubicBezTo>
                    <a:lnTo>
                      <a:pt x="78" y="63"/>
                    </a:lnTo>
                    <a:cubicBezTo>
                      <a:pt x="85" y="74"/>
                      <a:pt x="81" y="89"/>
                      <a:pt x="70" y="97"/>
                    </a:cubicBezTo>
                    <a:cubicBezTo>
                      <a:pt x="66" y="99"/>
                      <a:pt x="61" y="100"/>
                      <a:pt x="57" y="10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21"/>
              <p:cNvSpPr/>
              <p:nvPr/>
            </p:nvSpPr>
            <p:spPr>
              <a:xfrm>
                <a:off x="2350080" y="-565200"/>
                <a:ext cx="51840" cy="4392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2" extrusionOk="0">
                    <a:moveTo>
                      <a:pt x="119" y="122"/>
                    </a:moveTo>
                    <a:cubicBezTo>
                      <a:pt x="113" y="122"/>
                      <a:pt x="106" y="120"/>
                      <a:pt x="102" y="115"/>
                    </a:cubicBezTo>
                    <a:cubicBezTo>
                      <a:pt x="75" y="89"/>
                      <a:pt x="45" y="65"/>
                      <a:pt x="12" y="46"/>
                    </a:cubicBezTo>
                    <a:cubicBezTo>
                      <a:pt x="0" y="39"/>
                      <a:pt x="-3" y="24"/>
                      <a:pt x="4" y="12"/>
                    </a:cubicBezTo>
                    <a:cubicBezTo>
                      <a:pt x="11" y="0"/>
                      <a:pt x="26" y="-3"/>
                      <a:pt x="37" y="4"/>
                    </a:cubicBezTo>
                    <a:cubicBezTo>
                      <a:pt x="73" y="25"/>
                      <a:pt x="106" y="51"/>
                      <a:pt x="136" y="81"/>
                    </a:cubicBezTo>
                    <a:cubicBezTo>
                      <a:pt x="146" y="90"/>
                      <a:pt x="146" y="106"/>
                      <a:pt x="136" y="115"/>
                    </a:cubicBezTo>
                    <a:cubicBezTo>
                      <a:pt x="131" y="120"/>
                      <a:pt x="125" y="122"/>
                      <a:pt x="119" y="1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21"/>
              <p:cNvSpPr/>
              <p:nvPr/>
            </p:nvSpPr>
            <p:spPr>
              <a:xfrm>
                <a:off x="2285280" y="-571320"/>
                <a:ext cx="40680" cy="3996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1" extrusionOk="0">
                    <a:moveTo>
                      <a:pt x="89" y="111"/>
                    </a:moveTo>
                    <a:cubicBezTo>
                      <a:pt x="83" y="111"/>
                      <a:pt x="76" y="108"/>
                      <a:pt x="72" y="104"/>
                    </a:cubicBezTo>
                    <a:lnTo>
                      <a:pt x="7" y="42"/>
                    </a:lnTo>
                    <a:cubicBezTo>
                      <a:pt x="-2" y="33"/>
                      <a:pt x="-3" y="17"/>
                      <a:pt x="7" y="8"/>
                    </a:cubicBezTo>
                    <a:cubicBezTo>
                      <a:pt x="16" y="-2"/>
                      <a:pt x="31" y="-3"/>
                      <a:pt x="41" y="7"/>
                    </a:cubicBezTo>
                    <a:lnTo>
                      <a:pt x="106" y="68"/>
                    </a:lnTo>
                    <a:cubicBezTo>
                      <a:pt x="115" y="78"/>
                      <a:pt x="116" y="93"/>
                      <a:pt x="106" y="103"/>
                    </a:cubicBezTo>
                    <a:cubicBezTo>
                      <a:pt x="102" y="108"/>
                      <a:pt x="95" y="111"/>
                      <a:pt x="89" y="1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21"/>
              <p:cNvSpPr/>
              <p:nvPr/>
            </p:nvSpPr>
            <p:spPr>
              <a:xfrm>
                <a:off x="2583360" y="-491400"/>
                <a:ext cx="36360" cy="4752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32" extrusionOk="0">
                    <a:moveTo>
                      <a:pt x="76" y="132"/>
                    </a:moveTo>
                    <a:cubicBezTo>
                      <a:pt x="68" y="132"/>
                      <a:pt x="60" y="128"/>
                      <a:pt x="56" y="120"/>
                    </a:cubicBezTo>
                    <a:lnTo>
                      <a:pt x="4" y="38"/>
                    </a:lnTo>
                    <a:cubicBezTo>
                      <a:pt x="-3" y="26"/>
                      <a:pt x="0" y="11"/>
                      <a:pt x="11" y="4"/>
                    </a:cubicBezTo>
                    <a:cubicBezTo>
                      <a:pt x="23" y="-3"/>
                      <a:pt x="38" y="0"/>
                      <a:pt x="45" y="12"/>
                    </a:cubicBezTo>
                    <a:lnTo>
                      <a:pt x="97" y="94"/>
                    </a:lnTo>
                    <a:cubicBezTo>
                      <a:pt x="104" y="105"/>
                      <a:pt x="101" y="121"/>
                      <a:pt x="89" y="128"/>
                    </a:cubicBezTo>
                    <a:cubicBezTo>
                      <a:pt x="85" y="130"/>
                      <a:pt x="81" y="132"/>
                      <a:pt x="76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00" rIns="90000" bIns="2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21"/>
              <p:cNvSpPr/>
              <p:nvPr/>
            </p:nvSpPr>
            <p:spPr>
              <a:xfrm>
                <a:off x="2602440" y="-346320"/>
                <a:ext cx="2412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67" h="79" extrusionOk="0">
                    <a:moveTo>
                      <a:pt x="24" y="79"/>
                    </a:moveTo>
                    <a:cubicBezTo>
                      <a:pt x="16" y="79"/>
                      <a:pt x="8" y="74"/>
                      <a:pt x="3" y="67"/>
                    </a:cubicBezTo>
                    <a:cubicBezTo>
                      <a:pt x="-4" y="55"/>
                      <a:pt x="0" y="40"/>
                      <a:pt x="12" y="33"/>
                    </a:cubicBezTo>
                    <a:cubicBezTo>
                      <a:pt x="16" y="31"/>
                      <a:pt x="18" y="27"/>
                      <a:pt x="19" y="23"/>
                    </a:cubicBezTo>
                    <a:cubicBezTo>
                      <a:pt x="20" y="9"/>
                      <a:pt x="32" y="-1"/>
                      <a:pt x="45" y="0"/>
                    </a:cubicBezTo>
                    <a:cubicBezTo>
                      <a:pt x="58" y="1"/>
                      <a:pt x="68" y="13"/>
                      <a:pt x="67" y="26"/>
                    </a:cubicBezTo>
                    <a:cubicBezTo>
                      <a:pt x="66" y="46"/>
                      <a:pt x="54" y="65"/>
                      <a:pt x="37" y="75"/>
                    </a:cubicBezTo>
                    <a:cubicBezTo>
                      <a:pt x="33" y="78"/>
                      <a:pt x="29" y="79"/>
                      <a:pt x="24" y="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21"/>
              <p:cNvSpPr/>
              <p:nvPr/>
            </p:nvSpPr>
            <p:spPr>
              <a:xfrm>
                <a:off x="2633040" y="-300960"/>
                <a:ext cx="31680" cy="5832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62" extrusionOk="0">
                    <a:moveTo>
                      <a:pt x="25" y="162"/>
                    </a:moveTo>
                    <a:cubicBezTo>
                      <a:pt x="22" y="162"/>
                      <a:pt x="20" y="162"/>
                      <a:pt x="17" y="161"/>
                    </a:cubicBezTo>
                    <a:cubicBezTo>
                      <a:pt x="4" y="157"/>
                      <a:pt x="-3" y="143"/>
                      <a:pt x="2" y="130"/>
                    </a:cubicBezTo>
                    <a:lnTo>
                      <a:pt x="40" y="17"/>
                    </a:lnTo>
                    <a:cubicBezTo>
                      <a:pt x="45" y="4"/>
                      <a:pt x="58" y="-3"/>
                      <a:pt x="71" y="2"/>
                    </a:cubicBezTo>
                    <a:cubicBezTo>
                      <a:pt x="84" y="6"/>
                      <a:pt x="91" y="20"/>
                      <a:pt x="87" y="33"/>
                    </a:cubicBezTo>
                    <a:lnTo>
                      <a:pt x="48" y="146"/>
                    </a:lnTo>
                    <a:cubicBezTo>
                      <a:pt x="45" y="156"/>
                      <a:pt x="35" y="162"/>
                      <a:pt x="25" y="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13300" rIns="90000" bIns="13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"/>
              <a:buNone/>
              <a:defRPr sz="35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oogle Shape;2055;p25"/>
          <p:cNvGrpSpPr/>
          <p:nvPr/>
        </p:nvGrpSpPr>
        <p:grpSpPr>
          <a:xfrm>
            <a:off x="367620" y="2870578"/>
            <a:ext cx="1400767" cy="2381240"/>
            <a:chOff x="6044760" y="3552120"/>
            <a:chExt cx="778680" cy="1323720"/>
          </a:xfrm>
        </p:grpSpPr>
        <p:sp>
          <p:nvSpPr>
            <p:cNvPr id="2056" name="Google Shape;2056;p25"/>
            <p:cNvSpPr/>
            <p:nvPr/>
          </p:nvSpPr>
          <p:spPr>
            <a:xfrm>
              <a:off x="6153120" y="3552120"/>
              <a:ext cx="670320" cy="1323720"/>
            </a:xfrm>
            <a:custGeom>
              <a:avLst/>
              <a:gdLst/>
              <a:ahLst/>
              <a:cxnLst/>
              <a:rect l="l" t="t" r="r" b="b"/>
              <a:pathLst>
                <a:path w="1862" h="3677" extrusionOk="0">
                  <a:moveTo>
                    <a:pt x="1834" y="365"/>
                  </a:moveTo>
                  <a:cubicBezTo>
                    <a:pt x="1785" y="293"/>
                    <a:pt x="1709" y="306"/>
                    <a:pt x="1643" y="297"/>
                  </a:cubicBezTo>
                  <a:cubicBezTo>
                    <a:pt x="1582" y="289"/>
                    <a:pt x="1524" y="280"/>
                    <a:pt x="1464" y="277"/>
                  </a:cubicBezTo>
                  <a:cubicBezTo>
                    <a:pt x="1466" y="266"/>
                    <a:pt x="1467" y="255"/>
                    <a:pt x="1468" y="244"/>
                  </a:cubicBezTo>
                  <a:cubicBezTo>
                    <a:pt x="1472" y="198"/>
                    <a:pt x="1473" y="152"/>
                    <a:pt x="1471" y="106"/>
                  </a:cubicBezTo>
                  <a:cubicBezTo>
                    <a:pt x="1471" y="100"/>
                    <a:pt x="1471" y="94"/>
                    <a:pt x="1474" y="89"/>
                  </a:cubicBezTo>
                  <a:cubicBezTo>
                    <a:pt x="1476" y="86"/>
                    <a:pt x="1478" y="84"/>
                    <a:pt x="1481" y="81"/>
                  </a:cubicBezTo>
                  <a:cubicBezTo>
                    <a:pt x="1500" y="62"/>
                    <a:pt x="1500" y="26"/>
                    <a:pt x="1480" y="9"/>
                  </a:cubicBezTo>
                  <a:cubicBezTo>
                    <a:pt x="1459" y="-8"/>
                    <a:pt x="1422" y="0"/>
                    <a:pt x="1412" y="25"/>
                  </a:cubicBezTo>
                  <a:cubicBezTo>
                    <a:pt x="1404" y="43"/>
                    <a:pt x="1412" y="65"/>
                    <a:pt x="1427" y="76"/>
                  </a:cubicBezTo>
                  <a:cubicBezTo>
                    <a:pt x="1433" y="80"/>
                    <a:pt x="1439" y="84"/>
                    <a:pt x="1442" y="90"/>
                  </a:cubicBezTo>
                  <a:cubicBezTo>
                    <a:pt x="1443" y="94"/>
                    <a:pt x="1442" y="99"/>
                    <a:pt x="1442" y="104"/>
                  </a:cubicBezTo>
                  <a:cubicBezTo>
                    <a:pt x="1433" y="152"/>
                    <a:pt x="1428" y="201"/>
                    <a:pt x="1427" y="250"/>
                  </a:cubicBezTo>
                  <a:cubicBezTo>
                    <a:pt x="1427" y="256"/>
                    <a:pt x="1426" y="266"/>
                    <a:pt x="1426" y="275"/>
                  </a:cubicBezTo>
                  <a:cubicBezTo>
                    <a:pt x="1420" y="275"/>
                    <a:pt x="1415" y="275"/>
                    <a:pt x="1410" y="275"/>
                  </a:cubicBezTo>
                  <a:cubicBezTo>
                    <a:pt x="1407" y="275"/>
                    <a:pt x="1405" y="275"/>
                    <a:pt x="1402" y="275"/>
                  </a:cubicBezTo>
                  <a:cubicBezTo>
                    <a:pt x="1402" y="273"/>
                    <a:pt x="1402" y="270"/>
                    <a:pt x="1402" y="268"/>
                  </a:cubicBezTo>
                  <a:cubicBezTo>
                    <a:pt x="1401" y="256"/>
                    <a:pt x="1398" y="244"/>
                    <a:pt x="1396" y="233"/>
                  </a:cubicBezTo>
                  <a:cubicBezTo>
                    <a:pt x="1387" y="187"/>
                    <a:pt x="1375" y="143"/>
                    <a:pt x="1361" y="99"/>
                  </a:cubicBezTo>
                  <a:cubicBezTo>
                    <a:pt x="1359" y="93"/>
                    <a:pt x="1357" y="87"/>
                    <a:pt x="1359" y="81"/>
                  </a:cubicBezTo>
                  <a:cubicBezTo>
                    <a:pt x="1360" y="78"/>
                    <a:pt x="1362" y="75"/>
                    <a:pt x="1364" y="72"/>
                  </a:cubicBezTo>
                  <a:cubicBezTo>
                    <a:pt x="1377" y="49"/>
                    <a:pt x="1368" y="14"/>
                    <a:pt x="1343" y="3"/>
                  </a:cubicBezTo>
                  <a:cubicBezTo>
                    <a:pt x="1318" y="-8"/>
                    <a:pt x="1284" y="10"/>
                    <a:pt x="1282" y="37"/>
                  </a:cubicBezTo>
                  <a:cubicBezTo>
                    <a:pt x="1280" y="56"/>
                    <a:pt x="1293" y="76"/>
                    <a:pt x="1311" y="82"/>
                  </a:cubicBezTo>
                  <a:cubicBezTo>
                    <a:pt x="1317" y="85"/>
                    <a:pt x="1324" y="86"/>
                    <a:pt x="1328" y="91"/>
                  </a:cubicBezTo>
                  <a:cubicBezTo>
                    <a:pt x="1331" y="95"/>
                    <a:pt x="1332" y="100"/>
                    <a:pt x="1332" y="105"/>
                  </a:cubicBezTo>
                  <a:cubicBezTo>
                    <a:pt x="1337" y="153"/>
                    <a:pt x="1346" y="202"/>
                    <a:pt x="1358" y="249"/>
                  </a:cubicBezTo>
                  <a:cubicBezTo>
                    <a:pt x="1360" y="256"/>
                    <a:pt x="1362" y="267"/>
                    <a:pt x="1365" y="277"/>
                  </a:cubicBezTo>
                  <a:cubicBezTo>
                    <a:pt x="1349" y="279"/>
                    <a:pt x="1333" y="283"/>
                    <a:pt x="1318" y="291"/>
                  </a:cubicBezTo>
                  <a:cubicBezTo>
                    <a:pt x="1261" y="321"/>
                    <a:pt x="1232" y="412"/>
                    <a:pt x="1249" y="488"/>
                  </a:cubicBezTo>
                  <a:cubicBezTo>
                    <a:pt x="1243" y="726"/>
                    <a:pt x="1202" y="1744"/>
                    <a:pt x="1162" y="1907"/>
                  </a:cubicBezTo>
                  <a:cubicBezTo>
                    <a:pt x="1143" y="1986"/>
                    <a:pt x="1117" y="2065"/>
                    <a:pt x="1096" y="2144"/>
                  </a:cubicBezTo>
                  <a:cubicBezTo>
                    <a:pt x="982" y="2144"/>
                    <a:pt x="866" y="2128"/>
                    <a:pt x="755" y="2104"/>
                  </a:cubicBezTo>
                  <a:cubicBezTo>
                    <a:pt x="605" y="2071"/>
                    <a:pt x="444" y="2018"/>
                    <a:pt x="301" y="2075"/>
                  </a:cubicBezTo>
                  <a:cubicBezTo>
                    <a:pt x="146" y="2136"/>
                    <a:pt x="30" y="2342"/>
                    <a:pt x="49" y="2704"/>
                  </a:cubicBezTo>
                  <a:cubicBezTo>
                    <a:pt x="49" y="2707"/>
                    <a:pt x="50" y="2710"/>
                    <a:pt x="50" y="2713"/>
                  </a:cubicBezTo>
                  <a:cubicBezTo>
                    <a:pt x="38" y="2919"/>
                    <a:pt x="30" y="3162"/>
                    <a:pt x="14" y="3304"/>
                  </a:cubicBezTo>
                  <a:cubicBezTo>
                    <a:pt x="8" y="3361"/>
                    <a:pt x="2" y="3418"/>
                    <a:pt x="0" y="3476"/>
                  </a:cubicBezTo>
                  <a:cubicBezTo>
                    <a:pt x="-2" y="3513"/>
                    <a:pt x="-1" y="3552"/>
                    <a:pt x="20" y="3583"/>
                  </a:cubicBezTo>
                  <a:cubicBezTo>
                    <a:pt x="40" y="3613"/>
                    <a:pt x="87" y="3628"/>
                    <a:pt x="115" y="3604"/>
                  </a:cubicBezTo>
                  <a:cubicBezTo>
                    <a:pt x="139" y="3584"/>
                    <a:pt x="141" y="3455"/>
                    <a:pt x="148" y="3421"/>
                  </a:cubicBezTo>
                  <a:cubicBezTo>
                    <a:pt x="159" y="3361"/>
                    <a:pt x="171" y="3300"/>
                    <a:pt x="184" y="3240"/>
                  </a:cubicBezTo>
                  <a:cubicBezTo>
                    <a:pt x="211" y="3113"/>
                    <a:pt x="241" y="2988"/>
                    <a:pt x="274" y="2863"/>
                  </a:cubicBezTo>
                  <a:cubicBezTo>
                    <a:pt x="276" y="2856"/>
                    <a:pt x="278" y="2849"/>
                    <a:pt x="280" y="2842"/>
                  </a:cubicBezTo>
                  <a:cubicBezTo>
                    <a:pt x="322" y="2848"/>
                    <a:pt x="365" y="2853"/>
                    <a:pt x="404" y="2862"/>
                  </a:cubicBezTo>
                  <a:cubicBezTo>
                    <a:pt x="399" y="3000"/>
                    <a:pt x="394" y="3139"/>
                    <a:pt x="388" y="3278"/>
                  </a:cubicBezTo>
                  <a:cubicBezTo>
                    <a:pt x="386" y="3335"/>
                    <a:pt x="384" y="3393"/>
                    <a:pt x="386" y="3451"/>
                  </a:cubicBezTo>
                  <a:cubicBezTo>
                    <a:pt x="388" y="3487"/>
                    <a:pt x="392" y="3526"/>
                    <a:pt x="414" y="3555"/>
                  </a:cubicBezTo>
                  <a:cubicBezTo>
                    <a:pt x="437" y="3584"/>
                    <a:pt x="485" y="3596"/>
                    <a:pt x="510" y="3570"/>
                  </a:cubicBezTo>
                  <a:cubicBezTo>
                    <a:pt x="533" y="3548"/>
                    <a:pt x="526" y="3419"/>
                    <a:pt x="530" y="3386"/>
                  </a:cubicBezTo>
                  <a:cubicBezTo>
                    <a:pt x="537" y="3324"/>
                    <a:pt x="545" y="3263"/>
                    <a:pt x="554" y="3201"/>
                  </a:cubicBezTo>
                  <a:cubicBezTo>
                    <a:pt x="568" y="3101"/>
                    <a:pt x="583" y="3002"/>
                    <a:pt x="601" y="2902"/>
                  </a:cubicBezTo>
                  <a:cubicBezTo>
                    <a:pt x="713" y="2918"/>
                    <a:pt x="827" y="2921"/>
                    <a:pt x="940" y="2911"/>
                  </a:cubicBezTo>
                  <a:cubicBezTo>
                    <a:pt x="942" y="3066"/>
                    <a:pt x="945" y="3221"/>
                    <a:pt x="947" y="3376"/>
                  </a:cubicBezTo>
                  <a:cubicBezTo>
                    <a:pt x="948" y="3433"/>
                    <a:pt x="950" y="3491"/>
                    <a:pt x="955" y="3548"/>
                  </a:cubicBezTo>
                  <a:cubicBezTo>
                    <a:pt x="958" y="3585"/>
                    <a:pt x="964" y="3624"/>
                    <a:pt x="988" y="3651"/>
                  </a:cubicBezTo>
                  <a:cubicBezTo>
                    <a:pt x="1013" y="3679"/>
                    <a:pt x="1061" y="3688"/>
                    <a:pt x="1085" y="3661"/>
                  </a:cubicBezTo>
                  <a:cubicBezTo>
                    <a:pt x="1106" y="3637"/>
                    <a:pt x="1093" y="3509"/>
                    <a:pt x="1095" y="3476"/>
                  </a:cubicBezTo>
                  <a:cubicBezTo>
                    <a:pt x="1099" y="3414"/>
                    <a:pt x="1103" y="3352"/>
                    <a:pt x="1108" y="3290"/>
                  </a:cubicBezTo>
                  <a:cubicBezTo>
                    <a:pt x="1119" y="3162"/>
                    <a:pt x="1133" y="3033"/>
                    <a:pt x="1149" y="2905"/>
                  </a:cubicBezTo>
                  <a:cubicBezTo>
                    <a:pt x="1151" y="2897"/>
                    <a:pt x="1152" y="2887"/>
                    <a:pt x="1155" y="2876"/>
                  </a:cubicBezTo>
                  <a:cubicBezTo>
                    <a:pt x="1157" y="2875"/>
                    <a:pt x="1160" y="2875"/>
                    <a:pt x="1163" y="2874"/>
                  </a:cubicBezTo>
                  <a:cubicBezTo>
                    <a:pt x="1176" y="2871"/>
                    <a:pt x="1188" y="2868"/>
                    <a:pt x="1200" y="2864"/>
                  </a:cubicBezTo>
                  <a:cubicBezTo>
                    <a:pt x="1214" y="3020"/>
                    <a:pt x="1227" y="3176"/>
                    <a:pt x="1241" y="3332"/>
                  </a:cubicBezTo>
                  <a:cubicBezTo>
                    <a:pt x="1247" y="3389"/>
                    <a:pt x="1252" y="3447"/>
                    <a:pt x="1261" y="3504"/>
                  </a:cubicBezTo>
                  <a:cubicBezTo>
                    <a:pt x="1267" y="3540"/>
                    <a:pt x="1276" y="3578"/>
                    <a:pt x="1302" y="3604"/>
                  </a:cubicBezTo>
                  <a:cubicBezTo>
                    <a:pt x="1328" y="3630"/>
                    <a:pt x="1377" y="3636"/>
                    <a:pt x="1399" y="3606"/>
                  </a:cubicBezTo>
                  <a:cubicBezTo>
                    <a:pt x="1418" y="3582"/>
                    <a:pt x="1396" y="3455"/>
                    <a:pt x="1395" y="3421"/>
                  </a:cubicBezTo>
                  <a:cubicBezTo>
                    <a:pt x="1395" y="3359"/>
                    <a:pt x="1395" y="3297"/>
                    <a:pt x="1396" y="3235"/>
                  </a:cubicBezTo>
                  <a:cubicBezTo>
                    <a:pt x="1397" y="3106"/>
                    <a:pt x="1402" y="2977"/>
                    <a:pt x="1409" y="2848"/>
                  </a:cubicBezTo>
                  <a:cubicBezTo>
                    <a:pt x="1414" y="2774"/>
                    <a:pt x="1454" y="2672"/>
                    <a:pt x="1469" y="2506"/>
                  </a:cubicBezTo>
                  <a:cubicBezTo>
                    <a:pt x="1469" y="2503"/>
                    <a:pt x="1470" y="2499"/>
                    <a:pt x="1470" y="2496"/>
                  </a:cubicBezTo>
                  <a:cubicBezTo>
                    <a:pt x="1470" y="2494"/>
                    <a:pt x="1470" y="2491"/>
                    <a:pt x="1471" y="2489"/>
                  </a:cubicBezTo>
                  <a:cubicBezTo>
                    <a:pt x="1472" y="2468"/>
                    <a:pt x="1473" y="2447"/>
                    <a:pt x="1474" y="2426"/>
                  </a:cubicBezTo>
                  <a:cubicBezTo>
                    <a:pt x="1475" y="2425"/>
                    <a:pt x="1475" y="2424"/>
                    <a:pt x="1475" y="2423"/>
                  </a:cubicBezTo>
                  <a:cubicBezTo>
                    <a:pt x="1491" y="2257"/>
                    <a:pt x="1470" y="1904"/>
                    <a:pt x="1468" y="1737"/>
                  </a:cubicBezTo>
                  <a:cubicBezTo>
                    <a:pt x="1462" y="1380"/>
                    <a:pt x="1492" y="1023"/>
                    <a:pt x="1507" y="665"/>
                  </a:cubicBezTo>
                  <a:cubicBezTo>
                    <a:pt x="1530" y="669"/>
                    <a:pt x="1552" y="672"/>
                    <a:pt x="1574" y="673"/>
                  </a:cubicBezTo>
                  <a:cubicBezTo>
                    <a:pt x="1626" y="677"/>
                    <a:pt x="1678" y="677"/>
                    <a:pt x="1727" y="659"/>
                  </a:cubicBezTo>
                  <a:cubicBezTo>
                    <a:pt x="1776" y="641"/>
                    <a:pt x="1822" y="604"/>
                    <a:pt x="1846" y="548"/>
                  </a:cubicBezTo>
                  <a:cubicBezTo>
                    <a:pt x="1870" y="491"/>
                    <a:pt x="1868" y="415"/>
                    <a:pt x="1834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25"/>
            <p:cNvSpPr/>
            <p:nvPr/>
          </p:nvSpPr>
          <p:spPr>
            <a:xfrm>
              <a:off x="6697080" y="3695760"/>
              <a:ext cx="24480" cy="24120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68" y="34"/>
                  </a:moveTo>
                  <a:cubicBezTo>
                    <a:pt x="68" y="52"/>
                    <a:pt x="53" y="67"/>
                    <a:pt x="34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25"/>
            <p:cNvSpPr/>
            <p:nvPr/>
          </p:nvSpPr>
          <p:spPr>
            <a:xfrm>
              <a:off x="6602040" y="3611880"/>
              <a:ext cx="33120" cy="69840"/>
            </a:xfrm>
            <a:custGeom>
              <a:avLst/>
              <a:gdLst/>
              <a:ahLst/>
              <a:cxnLst/>
              <a:rect l="l" t="t" r="r" b="b"/>
              <a:pathLst>
                <a:path w="92" h="194" extrusionOk="0">
                  <a:moveTo>
                    <a:pt x="70" y="42"/>
                  </a:moveTo>
                  <a:cubicBezTo>
                    <a:pt x="66" y="29"/>
                    <a:pt x="60" y="16"/>
                    <a:pt x="49" y="7"/>
                  </a:cubicBezTo>
                  <a:cubicBezTo>
                    <a:pt x="38" y="-1"/>
                    <a:pt x="21" y="-3"/>
                    <a:pt x="11" y="6"/>
                  </a:cubicBezTo>
                  <a:cubicBezTo>
                    <a:pt x="4" y="13"/>
                    <a:pt x="2" y="24"/>
                    <a:pt x="1" y="35"/>
                  </a:cubicBezTo>
                  <a:cubicBezTo>
                    <a:pt x="-2" y="78"/>
                    <a:pt x="3" y="121"/>
                    <a:pt x="15" y="162"/>
                  </a:cubicBezTo>
                  <a:cubicBezTo>
                    <a:pt x="29" y="208"/>
                    <a:pt x="74" y="202"/>
                    <a:pt x="88" y="159"/>
                  </a:cubicBezTo>
                  <a:cubicBezTo>
                    <a:pt x="100" y="124"/>
                    <a:pt x="82" y="74"/>
                    <a:pt x="70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24825" rIns="900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25"/>
            <p:cNvSpPr/>
            <p:nvPr/>
          </p:nvSpPr>
          <p:spPr>
            <a:xfrm>
              <a:off x="6610680" y="3627720"/>
              <a:ext cx="16200" cy="34920"/>
            </a:xfrm>
            <a:custGeom>
              <a:avLst/>
              <a:gdLst/>
              <a:ahLst/>
              <a:cxnLst/>
              <a:rect l="l" t="t" r="r" b="b"/>
              <a:pathLst>
                <a:path w="45" h="97" extrusionOk="0">
                  <a:moveTo>
                    <a:pt x="34" y="20"/>
                  </a:moveTo>
                  <a:cubicBezTo>
                    <a:pt x="32" y="14"/>
                    <a:pt x="29" y="7"/>
                    <a:pt x="24" y="3"/>
                  </a:cubicBezTo>
                  <a:cubicBezTo>
                    <a:pt x="18" y="-1"/>
                    <a:pt x="10" y="-2"/>
                    <a:pt x="5" y="3"/>
                  </a:cubicBezTo>
                  <a:cubicBezTo>
                    <a:pt x="1" y="6"/>
                    <a:pt x="0" y="12"/>
                    <a:pt x="0" y="17"/>
                  </a:cubicBezTo>
                  <a:cubicBezTo>
                    <a:pt x="-2" y="38"/>
                    <a:pt x="1" y="60"/>
                    <a:pt x="7" y="81"/>
                  </a:cubicBezTo>
                  <a:cubicBezTo>
                    <a:pt x="13" y="104"/>
                    <a:pt x="36" y="101"/>
                    <a:pt x="43" y="79"/>
                  </a:cubicBezTo>
                  <a:cubicBezTo>
                    <a:pt x="49" y="62"/>
                    <a:pt x="40" y="37"/>
                    <a:pt x="34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25"/>
            <p:cNvSpPr/>
            <p:nvPr/>
          </p:nvSpPr>
          <p:spPr>
            <a:xfrm>
              <a:off x="6692760" y="3596040"/>
              <a:ext cx="33120" cy="69480"/>
            </a:xfrm>
            <a:custGeom>
              <a:avLst/>
              <a:gdLst/>
              <a:ahLst/>
              <a:cxnLst/>
              <a:rect l="l" t="t" r="r" b="b"/>
              <a:pathLst>
                <a:path w="92" h="193" extrusionOk="0">
                  <a:moveTo>
                    <a:pt x="91" y="54"/>
                  </a:moveTo>
                  <a:cubicBezTo>
                    <a:pt x="90" y="40"/>
                    <a:pt x="89" y="26"/>
                    <a:pt x="82" y="15"/>
                  </a:cubicBezTo>
                  <a:cubicBezTo>
                    <a:pt x="74" y="3"/>
                    <a:pt x="59" y="-4"/>
                    <a:pt x="46" y="2"/>
                  </a:cubicBezTo>
                  <a:cubicBezTo>
                    <a:pt x="37" y="6"/>
                    <a:pt x="32" y="16"/>
                    <a:pt x="28" y="25"/>
                  </a:cubicBezTo>
                  <a:cubicBezTo>
                    <a:pt x="11" y="65"/>
                    <a:pt x="2" y="108"/>
                    <a:pt x="0" y="151"/>
                  </a:cubicBezTo>
                  <a:cubicBezTo>
                    <a:pt x="-2" y="199"/>
                    <a:pt x="43" y="207"/>
                    <a:pt x="71" y="171"/>
                  </a:cubicBezTo>
                  <a:cubicBezTo>
                    <a:pt x="93" y="142"/>
                    <a:pt x="92" y="89"/>
                    <a:pt x="91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24475" rIns="90000" bIns="24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25"/>
            <p:cNvSpPr/>
            <p:nvPr/>
          </p:nvSpPr>
          <p:spPr>
            <a:xfrm>
              <a:off x="6702480" y="3611880"/>
              <a:ext cx="16560" cy="34920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45" y="28"/>
                  </a:moveTo>
                  <a:cubicBezTo>
                    <a:pt x="45" y="21"/>
                    <a:pt x="44" y="14"/>
                    <a:pt x="41" y="8"/>
                  </a:cubicBezTo>
                  <a:cubicBezTo>
                    <a:pt x="37" y="2"/>
                    <a:pt x="29" y="-2"/>
                    <a:pt x="23" y="1"/>
                  </a:cubicBezTo>
                  <a:cubicBezTo>
                    <a:pt x="18" y="3"/>
                    <a:pt x="16" y="8"/>
                    <a:pt x="14" y="13"/>
                  </a:cubicBezTo>
                  <a:cubicBezTo>
                    <a:pt x="6" y="33"/>
                    <a:pt x="1" y="54"/>
                    <a:pt x="0" y="76"/>
                  </a:cubicBezTo>
                  <a:cubicBezTo>
                    <a:pt x="-1" y="100"/>
                    <a:pt x="21" y="104"/>
                    <a:pt x="35" y="86"/>
                  </a:cubicBezTo>
                  <a:cubicBezTo>
                    <a:pt x="46" y="71"/>
                    <a:pt x="46" y="45"/>
                    <a:pt x="45" y="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25"/>
            <p:cNvSpPr/>
            <p:nvPr/>
          </p:nvSpPr>
          <p:spPr>
            <a:xfrm>
              <a:off x="6265440" y="4337280"/>
              <a:ext cx="77040" cy="64800"/>
            </a:xfrm>
            <a:custGeom>
              <a:avLst/>
              <a:gdLst/>
              <a:ahLst/>
              <a:cxnLst/>
              <a:rect l="l" t="t" r="r" b="b"/>
              <a:pathLst>
                <a:path w="214" h="180" extrusionOk="0">
                  <a:moveTo>
                    <a:pt x="17" y="24"/>
                  </a:moveTo>
                  <a:cubicBezTo>
                    <a:pt x="9" y="32"/>
                    <a:pt x="4" y="41"/>
                    <a:pt x="2" y="51"/>
                  </a:cubicBezTo>
                  <a:cubicBezTo>
                    <a:pt x="-7" y="82"/>
                    <a:pt x="9" y="116"/>
                    <a:pt x="34" y="137"/>
                  </a:cubicBezTo>
                  <a:cubicBezTo>
                    <a:pt x="58" y="158"/>
                    <a:pt x="90" y="168"/>
                    <a:pt x="121" y="176"/>
                  </a:cubicBezTo>
                  <a:cubicBezTo>
                    <a:pt x="135" y="179"/>
                    <a:pt x="149" y="182"/>
                    <a:pt x="162" y="177"/>
                  </a:cubicBezTo>
                  <a:cubicBezTo>
                    <a:pt x="179" y="171"/>
                    <a:pt x="189" y="153"/>
                    <a:pt x="197" y="137"/>
                  </a:cubicBezTo>
                  <a:cubicBezTo>
                    <a:pt x="210" y="109"/>
                    <a:pt x="221" y="76"/>
                    <a:pt x="208" y="48"/>
                  </a:cubicBezTo>
                  <a:cubicBezTo>
                    <a:pt x="196" y="23"/>
                    <a:pt x="162" y="3"/>
                    <a:pt x="135" y="0"/>
                  </a:cubicBezTo>
                  <a:cubicBezTo>
                    <a:pt x="115" y="-2"/>
                    <a:pt x="30" y="9"/>
                    <a:pt x="17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9800" rIns="90000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25"/>
            <p:cNvSpPr/>
            <p:nvPr/>
          </p:nvSpPr>
          <p:spPr>
            <a:xfrm>
              <a:off x="6342480" y="4465440"/>
              <a:ext cx="45000" cy="53640"/>
            </a:xfrm>
            <a:custGeom>
              <a:avLst/>
              <a:gdLst/>
              <a:ahLst/>
              <a:cxnLst/>
              <a:rect l="l" t="t" r="r" b="b"/>
              <a:pathLst>
                <a:path w="125" h="149" extrusionOk="0">
                  <a:moveTo>
                    <a:pt x="17" y="137"/>
                  </a:moveTo>
                  <a:cubicBezTo>
                    <a:pt x="22" y="142"/>
                    <a:pt x="29" y="145"/>
                    <a:pt x="36" y="147"/>
                  </a:cubicBezTo>
                  <a:cubicBezTo>
                    <a:pt x="57" y="153"/>
                    <a:pt x="81" y="142"/>
                    <a:pt x="95" y="125"/>
                  </a:cubicBezTo>
                  <a:cubicBezTo>
                    <a:pt x="109" y="108"/>
                    <a:pt x="116" y="86"/>
                    <a:pt x="122" y="64"/>
                  </a:cubicBezTo>
                  <a:cubicBezTo>
                    <a:pt x="124" y="55"/>
                    <a:pt x="126" y="45"/>
                    <a:pt x="123" y="36"/>
                  </a:cubicBezTo>
                  <a:cubicBezTo>
                    <a:pt x="119" y="24"/>
                    <a:pt x="106" y="17"/>
                    <a:pt x="95" y="12"/>
                  </a:cubicBezTo>
                  <a:cubicBezTo>
                    <a:pt x="76" y="3"/>
                    <a:pt x="53" y="-5"/>
                    <a:pt x="33" y="4"/>
                  </a:cubicBezTo>
                  <a:cubicBezTo>
                    <a:pt x="16" y="12"/>
                    <a:pt x="2" y="36"/>
                    <a:pt x="0" y="55"/>
                  </a:cubicBezTo>
                  <a:cubicBezTo>
                    <a:pt x="-1" y="69"/>
                    <a:pt x="7" y="128"/>
                    <a:pt x="17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8625" rIns="90000" bIns="8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25"/>
            <p:cNvSpPr/>
            <p:nvPr/>
          </p:nvSpPr>
          <p:spPr>
            <a:xfrm>
              <a:off x="6476400" y="4405680"/>
              <a:ext cx="50040" cy="42120"/>
            </a:xfrm>
            <a:custGeom>
              <a:avLst/>
              <a:gdLst/>
              <a:ahLst/>
              <a:cxnLst/>
              <a:rect l="l" t="t" r="r" b="b"/>
              <a:pathLst>
                <a:path w="139" h="117" extrusionOk="0">
                  <a:moveTo>
                    <a:pt x="11" y="16"/>
                  </a:moveTo>
                  <a:cubicBezTo>
                    <a:pt x="6" y="21"/>
                    <a:pt x="3" y="27"/>
                    <a:pt x="1" y="33"/>
                  </a:cubicBezTo>
                  <a:cubicBezTo>
                    <a:pt x="-4" y="53"/>
                    <a:pt x="6" y="75"/>
                    <a:pt x="22" y="89"/>
                  </a:cubicBezTo>
                  <a:cubicBezTo>
                    <a:pt x="38" y="102"/>
                    <a:pt x="58" y="109"/>
                    <a:pt x="79" y="114"/>
                  </a:cubicBezTo>
                  <a:cubicBezTo>
                    <a:pt x="87" y="116"/>
                    <a:pt x="97" y="118"/>
                    <a:pt x="105" y="115"/>
                  </a:cubicBezTo>
                  <a:cubicBezTo>
                    <a:pt x="116" y="111"/>
                    <a:pt x="122" y="99"/>
                    <a:pt x="127" y="89"/>
                  </a:cubicBezTo>
                  <a:cubicBezTo>
                    <a:pt x="136" y="71"/>
                    <a:pt x="143" y="49"/>
                    <a:pt x="135" y="31"/>
                  </a:cubicBezTo>
                  <a:cubicBezTo>
                    <a:pt x="127" y="15"/>
                    <a:pt x="105" y="2"/>
                    <a:pt x="87" y="0"/>
                  </a:cubicBezTo>
                  <a:cubicBezTo>
                    <a:pt x="74" y="-1"/>
                    <a:pt x="19" y="6"/>
                    <a:pt x="11" y="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25"/>
            <p:cNvSpPr/>
            <p:nvPr/>
          </p:nvSpPr>
          <p:spPr>
            <a:xfrm>
              <a:off x="6537600" y="4376880"/>
              <a:ext cx="47160" cy="47520"/>
            </a:xfrm>
            <a:custGeom>
              <a:avLst/>
              <a:gdLst/>
              <a:ahLst/>
              <a:cxnLst/>
              <a:rect l="l" t="t" r="r" b="b"/>
              <a:pathLst>
                <a:path w="131" h="132" extrusionOk="0">
                  <a:moveTo>
                    <a:pt x="130" y="27"/>
                  </a:moveTo>
                  <a:cubicBezTo>
                    <a:pt x="127" y="21"/>
                    <a:pt x="123" y="15"/>
                    <a:pt x="118" y="11"/>
                  </a:cubicBezTo>
                  <a:cubicBezTo>
                    <a:pt x="103" y="-3"/>
                    <a:pt x="78" y="-3"/>
                    <a:pt x="59" y="6"/>
                  </a:cubicBezTo>
                  <a:cubicBezTo>
                    <a:pt x="40" y="15"/>
                    <a:pt x="26" y="30"/>
                    <a:pt x="12" y="46"/>
                  </a:cubicBezTo>
                  <a:cubicBezTo>
                    <a:pt x="6" y="53"/>
                    <a:pt x="1" y="61"/>
                    <a:pt x="0" y="70"/>
                  </a:cubicBezTo>
                  <a:cubicBezTo>
                    <a:pt x="-1" y="82"/>
                    <a:pt x="6" y="92"/>
                    <a:pt x="14" y="101"/>
                  </a:cubicBezTo>
                  <a:cubicBezTo>
                    <a:pt x="27" y="117"/>
                    <a:pt x="43" y="132"/>
                    <a:pt x="63" y="132"/>
                  </a:cubicBezTo>
                  <a:cubicBezTo>
                    <a:pt x="81" y="132"/>
                    <a:pt x="102" y="118"/>
                    <a:pt x="111" y="103"/>
                  </a:cubicBezTo>
                  <a:cubicBezTo>
                    <a:pt x="118" y="92"/>
                    <a:pt x="135" y="39"/>
                    <a:pt x="13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500" rIns="90000" bIns="2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25"/>
            <p:cNvSpPr/>
            <p:nvPr/>
          </p:nvSpPr>
          <p:spPr>
            <a:xfrm>
              <a:off x="6291360" y="4423320"/>
              <a:ext cx="45720" cy="42120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110" y="1"/>
                  </a:moveTo>
                  <a:cubicBezTo>
                    <a:pt x="113" y="0"/>
                    <a:pt x="115" y="0"/>
                    <a:pt x="118" y="1"/>
                  </a:cubicBezTo>
                  <a:cubicBezTo>
                    <a:pt x="119" y="2"/>
                    <a:pt x="121" y="4"/>
                    <a:pt x="122" y="6"/>
                  </a:cubicBezTo>
                  <a:cubicBezTo>
                    <a:pt x="128" y="18"/>
                    <a:pt x="127" y="33"/>
                    <a:pt x="126" y="47"/>
                  </a:cubicBezTo>
                  <a:cubicBezTo>
                    <a:pt x="125" y="60"/>
                    <a:pt x="124" y="73"/>
                    <a:pt x="119" y="85"/>
                  </a:cubicBezTo>
                  <a:cubicBezTo>
                    <a:pt x="115" y="97"/>
                    <a:pt x="107" y="108"/>
                    <a:pt x="95" y="114"/>
                  </a:cubicBezTo>
                  <a:cubicBezTo>
                    <a:pt x="82" y="120"/>
                    <a:pt x="66" y="117"/>
                    <a:pt x="53" y="112"/>
                  </a:cubicBezTo>
                  <a:cubicBezTo>
                    <a:pt x="32" y="105"/>
                    <a:pt x="2" y="85"/>
                    <a:pt x="0" y="60"/>
                  </a:cubicBezTo>
                  <a:cubicBezTo>
                    <a:pt x="-1" y="39"/>
                    <a:pt x="46" y="19"/>
                    <a:pt x="62" y="13"/>
                  </a:cubicBezTo>
                  <a:cubicBezTo>
                    <a:pt x="78" y="7"/>
                    <a:pt x="94" y="3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25"/>
            <p:cNvSpPr/>
            <p:nvPr/>
          </p:nvSpPr>
          <p:spPr>
            <a:xfrm>
              <a:off x="6357600" y="4346640"/>
              <a:ext cx="25560" cy="23760"/>
            </a:xfrm>
            <a:custGeom>
              <a:avLst/>
              <a:gdLst/>
              <a:ahLst/>
              <a:cxnLst/>
              <a:rect l="l" t="t" r="r" b="b"/>
              <a:pathLst>
                <a:path w="71" h="66" extrusionOk="0">
                  <a:moveTo>
                    <a:pt x="62" y="0"/>
                  </a:moveTo>
                  <a:cubicBezTo>
                    <a:pt x="63" y="0"/>
                    <a:pt x="65" y="0"/>
                    <a:pt x="66" y="1"/>
                  </a:cubicBezTo>
                  <a:cubicBezTo>
                    <a:pt x="67" y="1"/>
                    <a:pt x="68" y="2"/>
                    <a:pt x="68" y="3"/>
                  </a:cubicBezTo>
                  <a:cubicBezTo>
                    <a:pt x="72" y="10"/>
                    <a:pt x="71" y="18"/>
                    <a:pt x="71" y="26"/>
                  </a:cubicBezTo>
                  <a:cubicBezTo>
                    <a:pt x="70" y="33"/>
                    <a:pt x="70" y="41"/>
                    <a:pt x="67" y="48"/>
                  </a:cubicBezTo>
                  <a:cubicBezTo>
                    <a:pt x="65" y="54"/>
                    <a:pt x="60" y="61"/>
                    <a:pt x="53" y="64"/>
                  </a:cubicBezTo>
                  <a:cubicBezTo>
                    <a:pt x="46" y="67"/>
                    <a:pt x="37" y="66"/>
                    <a:pt x="30" y="63"/>
                  </a:cubicBezTo>
                  <a:cubicBezTo>
                    <a:pt x="18" y="59"/>
                    <a:pt x="1" y="47"/>
                    <a:pt x="0" y="33"/>
                  </a:cubicBezTo>
                  <a:cubicBezTo>
                    <a:pt x="-1" y="22"/>
                    <a:pt x="26" y="11"/>
                    <a:pt x="35" y="7"/>
                  </a:cubicBezTo>
                  <a:cubicBezTo>
                    <a:pt x="44" y="4"/>
                    <a:pt x="53" y="1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25"/>
            <p:cNvSpPr/>
            <p:nvPr/>
          </p:nvSpPr>
          <p:spPr>
            <a:xfrm>
              <a:off x="6449760" y="4448160"/>
              <a:ext cx="25560" cy="23760"/>
            </a:xfrm>
            <a:custGeom>
              <a:avLst/>
              <a:gdLst/>
              <a:ahLst/>
              <a:cxnLst/>
              <a:rect l="l" t="t" r="r" b="b"/>
              <a:pathLst>
                <a:path w="71" h="66" extrusionOk="0">
                  <a:moveTo>
                    <a:pt x="62" y="0"/>
                  </a:moveTo>
                  <a:cubicBezTo>
                    <a:pt x="63" y="0"/>
                    <a:pt x="65" y="0"/>
                    <a:pt x="66" y="0"/>
                  </a:cubicBezTo>
                  <a:cubicBezTo>
                    <a:pt x="67" y="1"/>
                    <a:pt x="68" y="2"/>
                    <a:pt x="68" y="3"/>
                  </a:cubicBezTo>
                  <a:cubicBezTo>
                    <a:pt x="72" y="10"/>
                    <a:pt x="71" y="18"/>
                    <a:pt x="71" y="26"/>
                  </a:cubicBezTo>
                  <a:cubicBezTo>
                    <a:pt x="70" y="33"/>
                    <a:pt x="69" y="41"/>
                    <a:pt x="67" y="47"/>
                  </a:cubicBezTo>
                  <a:cubicBezTo>
                    <a:pt x="65" y="54"/>
                    <a:pt x="60" y="61"/>
                    <a:pt x="53" y="64"/>
                  </a:cubicBezTo>
                  <a:cubicBezTo>
                    <a:pt x="46" y="67"/>
                    <a:pt x="37" y="65"/>
                    <a:pt x="30" y="63"/>
                  </a:cubicBezTo>
                  <a:cubicBezTo>
                    <a:pt x="18" y="58"/>
                    <a:pt x="1" y="47"/>
                    <a:pt x="0" y="33"/>
                  </a:cubicBezTo>
                  <a:cubicBezTo>
                    <a:pt x="-1" y="22"/>
                    <a:pt x="26" y="10"/>
                    <a:pt x="35" y="7"/>
                  </a:cubicBezTo>
                  <a:cubicBezTo>
                    <a:pt x="44" y="3"/>
                    <a:pt x="53" y="1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25"/>
            <p:cNvSpPr/>
            <p:nvPr/>
          </p:nvSpPr>
          <p:spPr>
            <a:xfrm>
              <a:off x="6585120" y="4353120"/>
              <a:ext cx="25560" cy="23760"/>
            </a:xfrm>
            <a:custGeom>
              <a:avLst/>
              <a:gdLst/>
              <a:ahLst/>
              <a:cxnLst/>
              <a:rect l="l" t="t" r="r" b="b"/>
              <a:pathLst>
                <a:path w="71" h="66" extrusionOk="0">
                  <a:moveTo>
                    <a:pt x="62" y="1"/>
                  </a:moveTo>
                  <a:cubicBezTo>
                    <a:pt x="63" y="0"/>
                    <a:pt x="65" y="0"/>
                    <a:pt x="66" y="1"/>
                  </a:cubicBezTo>
                  <a:cubicBezTo>
                    <a:pt x="67" y="2"/>
                    <a:pt x="68" y="3"/>
                    <a:pt x="68" y="4"/>
                  </a:cubicBezTo>
                  <a:cubicBezTo>
                    <a:pt x="72" y="11"/>
                    <a:pt x="71" y="19"/>
                    <a:pt x="71" y="26"/>
                  </a:cubicBezTo>
                  <a:cubicBezTo>
                    <a:pt x="70" y="34"/>
                    <a:pt x="70" y="41"/>
                    <a:pt x="67" y="48"/>
                  </a:cubicBezTo>
                  <a:cubicBezTo>
                    <a:pt x="65" y="55"/>
                    <a:pt x="60" y="61"/>
                    <a:pt x="53" y="64"/>
                  </a:cubicBezTo>
                  <a:cubicBezTo>
                    <a:pt x="46" y="67"/>
                    <a:pt x="37" y="66"/>
                    <a:pt x="30" y="63"/>
                  </a:cubicBezTo>
                  <a:cubicBezTo>
                    <a:pt x="18" y="59"/>
                    <a:pt x="1" y="48"/>
                    <a:pt x="0" y="34"/>
                  </a:cubicBezTo>
                  <a:cubicBezTo>
                    <a:pt x="0" y="22"/>
                    <a:pt x="26" y="11"/>
                    <a:pt x="35" y="7"/>
                  </a:cubicBezTo>
                  <a:cubicBezTo>
                    <a:pt x="44" y="4"/>
                    <a:pt x="53" y="2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25"/>
            <p:cNvSpPr/>
            <p:nvPr/>
          </p:nvSpPr>
          <p:spPr>
            <a:xfrm>
              <a:off x="6559920" y="4423680"/>
              <a:ext cx="38160" cy="35280"/>
            </a:xfrm>
            <a:custGeom>
              <a:avLst/>
              <a:gdLst/>
              <a:ahLst/>
              <a:cxnLst/>
              <a:rect l="l" t="t" r="r" b="b"/>
              <a:pathLst>
                <a:path w="106" h="98" extrusionOk="0">
                  <a:moveTo>
                    <a:pt x="92" y="0"/>
                  </a:moveTo>
                  <a:cubicBezTo>
                    <a:pt x="94" y="0"/>
                    <a:pt x="96" y="0"/>
                    <a:pt x="98" y="1"/>
                  </a:cubicBezTo>
                  <a:cubicBezTo>
                    <a:pt x="100" y="2"/>
                    <a:pt x="101" y="3"/>
                    <a:pt x="101" y="5"/>
                  </a:cubicBezTo>
                  <a:cubicBezTo>
                    <a:pt x="107" y="15"/>
                    <a:pt x="106" y="27"/>
                    <a:pt x="105" y="39"/>
                  </a:cubicBezTo>
                  <a:cubicBezTo>
                    <a:pt x="104" y="50"/>
                    <a:pt x="103" y="61"/>
                    <a:pt x="100" y="71"/>
                  </a:cubicBezTo>
                  <a:cubicBezTo>
                    <a:pt x="96" y="81"/>
                    <a:pt x="89" y="90"/>
                    <a:pt x="79" y="95"/>
                  </a:cubicBezTo>
                  <a:cubicBezTo>
                    <a:pt x="68" y="100"/>
                    <a:pt x="55" y="98"/>
                    <a:pt x="44" y="94"/>
                  </a:cubicBezTo>
                  <a:cubicBezTo>
                    <a:pt x="27" y="87"/>
                    <a:pt x="1" y="70"/>
                    <a:pt x="0" y="50"/>
                  </a:cubicBezTo>
                  <a:cubicBezTo>
                    <a:pt x="-1" y="33"/>
                    <a:pt x="39" y="16"/>
                    <a:pt x="52" y="11"/>
                  </a:cubicBezTo>
                  <a:cubicBezTo>
                    <a:pt x="65" y="5"/>
                    <a:pt x="78" y="2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25"/>
            <p:cNvSpPr/>
            <p:nvPr/>
          </p:nvSpPr>
          <p:spPr>
            <a:xfrm>
              <a:off x="6406920" y="4333680"/>
              <a:ext cx="38160" cy="35280"/>
            </a:xfrm>
            <a:custGeom>
              <a:avLst/>
              <a:gdLst/>
              <a:ahLst/>
              <a:cxnLst/>
              <a:rect l="l" t="t" r="r" b="b"/>
              <a:pathLst>
                <a:path w="106" h="98" extrusionOk="0">
                  <a:moveTo>
                    <a:pt x="92" y="0"/>
                  </a:moveTo>
                  <a:cubicBezTo>
                    <a:pt x="94" y="0"/>
                    <a:pt x="96" y="0"/>
                    <a:pt x="98" y="1"/>
                  </a:cubicBezTo>
                  <a:cubicBezTo>
                    <a:pt x="100" y="2"/>
                    <a:pt x="101" y="3"/>
                    <a:pt x="101" y="5"/>
                  </a:cubicBezTo>
                  <a:cubicBezTo>
                    <a:pt x="107" y="15"/>
                    <a:pt x="106" y="27"/>
                    <a:pt x="105" y="39"/>
                  </a:cubicBezTo>
                  <a:cubicBezTo>
                    <a:pt x="104" y="49"/>
                    <a:pt x="103" y="60"/>
                    <a:pt x="100" y="71"/>
                  </a:cubicBezTo>
                  <a:cubicBezTo>
                    <a:pt x="96" y="81"/>
                    <a:pt x="89" y="90"/>
                    <a:pt x="79" y="95"/>
                  </a:cubicBezTo>
                  <a:cubicBezTo>
                    <a:pt x="68" y="100"/>
                    <a:pt x="55" y="98"/>
                    <a:pt x="44" y="93"/>
                  </a:cubicBezTo>
                  <a:cubicBezTo>
                    <a:pt x="27" y="87"/>
                    <a:pt x="1" y="70"/>
                    <a:pt x="0" y="49"/>
                  </a:cubicBezTo>
                  <a:cubicBezTo>
                    <a:pt x="-1" y="32"/>
                    <a:pt x="39" y="16"/>
                    <a:pt x="52" y="10"/>
                  </a:cubicBezTo>
                  <a:cubicBezTo>
                    <a:pt x="65" y="5"/>
                    <a:pt x="78" y="2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25"/>
            <p:cNvSpPr/>
            <p:nvPr/>
          </p:nvSpPr>
          <p:spPr>
            <a:xfrm>
              <a:off x="6271560" y="4413960"/>
              <a:ext cx="11160" cy="10080"/>
            </a:xfrm>
            <a:custGeom>
              <a:avLst/>
              <a:gdLst/>
              <a:ahLst/>
              <a:cxnLst/>
              <a:rect l="l" t="t" r="r" b="b"/>
              <a:pathLst>
                <a:path w="31" h="28" extrusionOk="0">
                  <a:moveTo>
                    <a:pt x="30" y="14"/>
                  </a:moveTo>
                  <a:lnTo>
                    <a:pt x="31" y="15"/>
                  </a:lnTo>
                  <a:cubicBezTo>
                    <a:pt x="31" y="16"/>
                    <a:pt x="31" y="16"/>
                    <a:pt x="30" y="17"/>
                  </a:cubicBezTo>
                  <a:cubicBezTo>
                    <a:pt x="29" y="20"/>
                    <a:pt x="26" y="22"/>
                    <a:pt x="23" y="23"/>
                  </a:cubicBezTo>
                  <a:cubicBezTo>
                    <a:pt x="21" y="25"/>
                    <a:pt x="18" y="26"/>
                    <a:pt x="15" y="27"/>
                  </a:cubicBezTo>
                  <a:cubicBezTo>
                    <a:pt x="12" y="28"/>
                    <a:pt x="9" y="28"/>
                    <a:pt x="6" y="26"/>
                  </a:cubicBezTo>
                  <a:cubicBezTo>
                    <a:pt x="3" y="25"/>
                    <a:pt x="2" y="21"/>
                    <a:pt x="1" y="18"/>
                  </a:cubicBezTo>
                  <a:cubicBezTo>
                    <a:pt x="0" y="13"/>
                    <a:pt x="-1" y="5"/>
                    <a:pt x="4" y="1"/>
                  </a:cubicBezTo>
                  <a:cubicBezTo>
                    <a:pt x="8" y="-2"/>
                    <a:pt x="18" y="4"/>
                    <a:pt x="21" y="6"/>
                  </a:cubicBezTo>
                  <a:cubicBezTo>
                    <a:pt x="24" y="9"/>
                    <a:pt x="27" y="11"/>
                    <a:pt x="30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25"/>
            <p:cNvSpPr/>
            <p:nvPr/>
          </p:nvSpPr>
          <p:spPr>
            <a:xfrm>
              <a:off x="6212880" y="4357080"/>
              <a:ext cx="11880" cy="13680"/>
            </a:xfrm>
            <a:custGeom>
              <a:avLst/>
              <a:gdLst/>
              <a:ahLst/>
              <a:cxnLst/>
              <a:rect l="l" t="t" r="r" b="b"/>
              <a:pathLst>
                <a:path w="33" h="38" extrusionOk="0">
                  <a:moveTo>
                    <a:pt x="14" y="1"/>
                  </a:moveTo>
                  <a:cubicBezTo>
                    <a:pt x="14" y="1"/>
                    <a:pt x="15" y="0"/>
                    <a:pt x="16" y="0"/>
                  </a:cubicBezTo>
                  <a:lnTo>
                    <a:pt x="17" y="0"/>
                  </a:lnTo>
                  <a:cubicBezTo>
                    <a:pt x="21" y="2"/>
                    <a:pt x="24" y="5"/>
                    <a:pt x="26" y="8"/>
                  </a:cubicBezTo>
                  <a:cubicBezTo>
                    <a:pt x="28" y="11"/>
                    <a:pt x="30" y="14"/>
                    <a:pt x="32" y="18"/>
                  </a:cubicBezTo>
                  <a:cubicBezTo>
                    <a:pt x="33" y="21"/>
                    <a:pt x="33" y="25"/>
                    <a:pt x="32" y="28"/>
                  </a:cubicBezTo>
                  <a:cubicBezTo>
                    <a:pt x="30" y="32"/>
                    <a:pt x="26" y="35"/>
                    <a:pt x="22" y="36"/>
                  </a:cubicBezTo>
                  <a:cubicBezTo>
                    <a:pt x="16" y="38"/>
                    <a:pt x="6" y="40"/>
                    <a:pt x="1" y="34"/>
                  </a:cubicBezTo>
                  <a:cubicBezTo>
                    <a:pt x="-3" y="30"/>
                    <a:pt x="4" y="17"/>
                    <a:pt x="6" y="13"/>
                  </a:cubicBezTo>
                  <a:cubicBezTo>
                    <a:pt x="8" y="8"/>
                    <a:pt x="11" y="5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25"/>
            <p:cNvSpPr/>
            <p:nvPr/>
          </p:nvSpPr>
          <p:spPr>
            <a:xfrm>
              <a:off x="6366240" y="4373280"/>
              <a:ext cx="82800" cy="86400"/>
            </a:xfrm>
            <a:custGeom>
              <a:avLst/>
              <a:gdLst/>
              <a:ahLst/>
              <a:cxnLst/>
              <a:rect l="l" t="t" r="r" b="b"/>
              <a:pathLst>
                <a:path w="230" h="240" extrusionOk="0">
                  <a:moveTo>
                    <a:pt x="58" y="14"/>
                  </a:moveTo>
                  <a:cubicBezTo>
                    <a:pt x="86" y="-3"/>
                    <a:pt x="121" y="-5"/>
                    <a:pt x="150" y="8"/>
                  </a:cubicBezTo>
                  <a:cubicBezTo>
                    <a:pt x="166" y="16"/>
                    <a:pt x="180" y="27"/>
                    <a:pt x="192" y="40"/>
                  </a:cubicBezTo>
                  <a:cubicBezTo>
                    <a:pt x="207" y="54"/>
                    <a:pt x="220" y="70"/>
                    <a:pt x="226" y="89"/>
                  </a:cubicBezTo>
                  <a:cubicBezTo>
                    <a:pt x="230" y="104"/>
                    <a:pt x="230" y="119"/>
                    <a:pt x="229" y="135"/>
                  </a:cubicBezTo>
                  <a:cubicBezTo>
                    <a:pt x="225" y="167"/>
                    <a:pt x="211" y="201"/>
                    <a:pt x="184" y="220"/>
                  </a:cubicBezTo>
                  <a:cubicBezTo>
                    <a:pt x="172" y="229"/>
                    <a:pt x="157" y="234"/>
                    <a:pt x="142" y="237"/>
                  </a:cubicBezTo>
                  <a:cubicBezTo>
                    <a:pt x="118" y="242"/>
                    <a:pt x="93" y="242"/>
                    <a:pt x="70" y="234"/>
                  </a:cubicBezTo>
                  <a:cubicBezTo>
                    <a:pt x="47" y="226"/>
                    <a:pt x="27" y="210"/>
                    <a:pt x="15" y="189"/>
                  </a:cubicBezTo>
                  <a:cubicBezTo>
                    <a:pt x="10" y="180"/>
                    <a:pt x="7" y="170"/>
                    <a:pt x="4" y="160"/>
                  </a:cubicBezTo>
                  <a:cubicBezTo>
                    <a:pt x="0" y="144"/>
                    <a:pt x="-2" y="127"/>
                    <a:pt x="1" y="110"/>
                  </a:cubicBezTo>
                  <a:cubicBezTo>
                    <a:pt x="4" y="100"/>
                    <a:pt x="9" y="92"/>
                    <a:pt x="13" y="82"/>
                  </a:cubicBezTo>
                  <a:cubicBezTo>
                    <a:pt x="24" y="55"/>
                    <a:pt x="32" y="31"/>
                    <a:pt x="58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400" rIns="90000" bIns="41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25"/>
            <p:cNvSpPr/>
            <p:nvPr/>
          </p:nvSpPr>
          <p:spPr>
            <a:xfrm>
              <a:off x="6224760" y="4375440"/>
              <a:ext cx="28800" cy="30240"/>
            </a:xfrm>
            <a:custGeom>
              <a:avLst/>
              <a:gdLst/>
              <a:ahLst/>
              <a:cxnLst/>
              <a:rect l="l" t="t" r="r" b="b"/>
              <a:pathLst>
                <a:path w="80" h="84" extrusionOk="0">
                  <a:moveTo>
                    <a:pt x="20" y="5"/>
                  </a:moveTo>
                  <a:cubicBezTo>
                    <a:pt x="30" y="-1"/>
                    <a:pt x="42" y="-2"/>
                    <a:pt x="52" y="3"/>
                  </a:cubicBezTo>
                  <a:cubicBezTo>
                    <a:pt x="58" y="5"/>
                    <a:pt x="63" y="9"/>
                    <a:pt x="67" y="14"/>
                  </a:cubicBezTo>
                  <a:cubicBezTo>
                    <a:pt x="72" y="19"/>
                    <a:pt x="77" y="24"/>
                    <a:pt x="79" y="31"/>
                  </a:cubicBezTo>
                  <a:cubicBezTo>
                    <a:pt x="80" y="36"/>
                    <a:pt x="80" y="42"/>
                    <a:pt x="80" y="47"/>
                  </a:cubicBezTo>
                  <a:cubicBezTo>
                    <a:pt x="79" y="58"/>
                    <a:pt x="74" y="70"/>
                    <a:pt x="64" y="77"/>
                  </a:cubicBezTo>
                  <a:cubicBezTo>
                    <a:pt x="60" y="80"/>
                    <a:pt x="55" y="82"/>
                    <a:pt x="49" y="83"/>
                  </a:cubicBezTo>
                  <a:cubicBezTo>
                    <a:pt x="41" y="85"/>
                    <a:pt x="32" y="84"/>
                    <a:pt x="24" y="82"/>
                  </a:cubicBezTo>
                  <a:cubicBezTo>
                    <a:pt x="17" y="79"/>
                    <a:pt x="9" y="73"/>
                    <a:pt x="5" y="66"/>
                  </a:cubicBezTo>
                  <a:cubicBezTo>
                    <a:pt x="4" y="63"/>
                    <a:pt x="2" y="59"/>
                    <a:pt x="1" y="56"/>
                  </a:cubicBezTo>
                  <a:cubicBezTo>
                    <a:pt x="0" y="50"/>
                    <a:pt x="-1" y="44"/>
                    <a:pt x="1" y="38"/>
                  </a:cubicBezTo>
                  <a:cubicBezTo>
                    <a:pt x="1" y="35"/>
                    <a:pt x="3" y="32"/>
                    <a:pt x="5" y="29"/>
                  </a:cubicBezTo>
                  <a:cubicBezTo>
                    <a:pt x="8" y="19"/>
                    <a:pt x="11" y="11"/>
                    <a:pt x="20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25"/>
            <p:cNvSpPr/>
            <p:nvPr/>
          </p:nvSpPr>
          <p:spPr>
            <a:xfrm>
              <a:off x="6236280" y="4435560"/>
              <a:ext cx="15480" cy="14400"/>
            </a:xfrm>
            <a:custGeom>
              <a:avLst/>
              <a:gdLst/>
              <a:ahLst/>
              <a:cxnLst/>
              <a:rect l="l" t="t" r="r" b="b"/>
              <a:pathLst>
                <a:path w="43" h="40" extrusionOk="0">
                  <a:moveTo>
                    <a:pt x="41" y="13"/>
                  </a:moveTo>
                  <a:cubicBezTo>
                    <a:pt x="43" y="18"/>
                    <a:pt x="43" y="24"/>
                    <a:pt x="40" y="29"/>
                  </a:cubicBezTo>
                  <a:cubicBezTo>
                    <a:pt x="38" y="32"/>
                    <a:pt x="36" y="34"/>
                    <a:pt x="33" y="36"/>
                  </a:cubicBezTo>
                  <a:cubicBezTo>
                    <a:pt x="30" y="38"/>
                    <a:pt x="27" y="40"/>
                    <a:pt x="24" y="40"/>
                  </a:cubicBezTo>
                  <a:cubicBezTo>
                    <a:pt x="21" y="41"/>
                    <a:pt x="18" y="40"/>
                    <a:pt x="16" y="40"/>
                  </a:cubicBezTo>
                  <a:cubicBezTo>
                    <a:pt x="10" y="38"/>
                    <a:pt x="5" y="35"/>
                    <a:pt x="2" y="30"/>
                  </a:cubicBezTo>
                  <a:cubicBezTo>
                    <a:pt x="1" y="27"/>
                    <a:pt x="0" y="25"/>
                    <a:pt x="0" y="22"/>
                  </a:cubicBezTo>
                  <a:cubicBezTo>
                    <a:pt x="0" y="18"/>
                    <a:pt x="1" y="13"/>
                    <a:pt x="3" y="10"/>
                  </a:cubicBezTo>
                  <a:cubicBezTo>
                    <a:pt x="5" y="6"/>
                    <a:pt x="8" y="3"/>
                    <a:pt x="12" y="1"/>
                  </a:cubicBezTo>
                  <a:cubicBezTo>
                    <a:pt x="14" y="1"/>
                    <a:pt x="15" y="0"/>
                    <a:pt x="17" y="0"/>
                  </a:cubicBezTo>
                  <a:cubicBezTo>
                    <a:pt x="20" y="0"/>
                    <a:pt x="23" y="0"/>
                    <a:pt x="26" y="1"/>
                  </a:cubicBezTo>
                  <a:cubicBezTo>
                    <a:pt x="28" y="2"/>
                    <a:pt x="29" y="3"/>
                    <a:pt x="30" y="4"/>
                  </a:cubicBezTo>
                  <a:cubicBezTo>
                    <a:pt x="35" y="6"/>
                    <a:pt x="39" y="8"/>
                    <a:pt x="4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25"/>
            <p:cNvSpPr/>
            <p:nvPr/>
          </p:nvSpPr>
          <p:spPr>
            <a:xfrm>
              <a:off x="6544080" y="4446720"/>
              <a:ext cx="11160" cy="10080"/>
            </a:xfrm>
            <a:custGeom>
              <a:avLst/>
              <a:gdLst/>
              <a:ahLst/>
              <a:cxnLst/>
              <a:rect l="l" t="t" r="r" b="b"/>
              <a:pathLst>
                <a:path w="31" h="28" extrusionOk="0">
                  <a:moveTo>
                    <a:pt x="30" y="14"/>
                  </a:moveTo>
                  <a:lnTo>
                    <a:pt x="31" y="15"/>
                  </a:lnTo>
                  <a:cubicBezTo>
                    <a:pt x="31" y="16"/>
                    <a:pt x="30" y="16"/>
                    <a:pt x="30" y="17"/>
                  </a:cubicBezTo>
                  <a:cubicBezTo>
                    <a:pt x="29" y="19"/>
                    <a:pt x="26" y="21"/>
                    <a:pt x="23" y="23"/>
                  </a:cubicBezTo>
                  <a:cubicBezTo>
                    <a:pt x="20" y="24"/>
                    <a:pt x="18" y="26"/>
                    <a:pt x="15" y="27"/>
                  </a:cubicBezTo>
                  <a:cubicBezTo>
                    <a:pt x="12" y="28"/>
                    <a:pt x="9" y="28"/>
                    <a:pt x="6" y="26"/>
                  </a:cubicBezTo>
                  <a:cubicBezTo>
                    <a:pt x="3" y="24"/>
                    <a:pt x="2" y="21"/>
                    <a:pt x="1" y="18"/>
                  </a:cubicBezTo>
                  <a:cubicBezTo>
                    <a:pt x="-1" y="13"/>
                    <a:pt x="-1" y="4"/>
                    <a:pt x="4" y="1"/>
                  </a:cubicBezTo>
                  <a:cubicBezTo>
                    <a:pt x="7" y="-2"/>
                    <a:pt x="18" y="4"/>
                    <a:pt x="21" y="6"/>
                  </a:cubicBezTo>
                  <a:cubicBezTo>
                    <a:pt x="24" y="8"/>
                    <a:pt x="27" y="11"/>
                    <a:pt x="30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25"/>
            <p:cNvSpPr/>
            <p:nvPr/>
          </p:nvSpPr>
          <p:spPr>
            <a:xfrm>
              <a:off x="6508800" y="4468320"/>
              <a:ext cx="15480" cy="14400"/>
            </a:xfrm>
            <a:custGeom>
              <a:avLst/>
              <a:gdLst/>
              <a:ahLst/>
              <a:cxnLst/>
              <a:rect l="l" t="t" r="r" b="b"/>
              <a:pathLst>
                <a:path w="43" h="40" extrusionOk="0">
                  <a:moveTo>
                    <a:pt x="41" y="13"/>
                  </a:moveTo>
                  <a:cubicBezTo>
                    <a:pt x="43" y="18"/>
                    <a:pt x="43" y="24"/>
                    <a:pt x="40" y="29"/>
                  </a:cubicBezTo>
                  <a:cubicBezTo>
                    <a:pt x="38" y="31"/>
                    <a:pt x="36" y="34"/>
                    <a:pt x="33" y="35"/>
                  </a:cubicBezTo>
                  <a:cubicBezTo>
                    <a:pt x="30" y="37"/>
                    <a:pt x="27" y="39"/>
                    <a:pt x="24" y="40"/>
                  </a:cubicBezTo>
                  <a:cubicBezTo>
                    <a:pt x="21" y="40"/>
                    <a:pt x="18" y="40"/>
                    <a:pt x="16" y="39"/>
                  </a:cubicBezTo>
                  <a:cubicBezTo>
                    <a:pt x="10" y="38"/>
                    <a:pt x="5" y="34"/>
                    <a:pt x="2" y="29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7"/>
                    <a:pt x="1" y="13"/>
                    <a:pt x="3" y="9"/>
                  </a:cubicBezTo>
                  <a:cubicBezTo>
                    <a:pt x="5" y="6"/>
                    <a:pt x="8" y="2"/>
                    <a:pt x="12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-1"/>
                    <a:pt x="23" y="0"/>
                    <a:pt x="26" y="1"/>
                  </a:cubicBezTo>
                  <a:cubicBezTo>
                    <a:pt x="27" y="1"/>
                    <a:pt x="29" y="2"/>
                    <a:pt x="30" y="3"/>
                  </a:cubicBezTo>
                  <a:cubicBezTo>
                    <a:pt x="35" y="6"/>
                    <a:pt x="39" y="8"/>
                    <a:pt x="4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25"/>
            <p:cNvSpPr/>
            <p:nvPr/>
          </p:nvSpPr>
          <p:spPr>
            <a:xfrm>
              <a:off x="6537600" y="4344120"/>
              <a:ext cx="15120" cy="14400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40" y="13"/>
                  </a:moveTo>
                  <a:cubicBezTo>
                    <a:pt x="43" y="18"/>
                    <a:pt x="42" y="24"/>
                    <a:pt x="39" y="29"/>
                  </a:cubicBezTo>
                  <a:cubicBezTo>
                    <a:pt x="37" y="31"/>
                    <a:pt x="35" y="33"/>
                    <a:pt x="33" y="35"/>
                  </a:cubicBezTo>
                  <a:cubicBezTo>
                    <a:pt x="30" y="37"/>
                    <a:pt x="27" y="39"/>
                    <a:pt x="23" y="40"/>
                  </a:cubicBezTo>
                  <a:cubicBezTo>
                    <a:pt x="21" y="40"/>
                    <a:pt x="18" y="40"/>
                    <a:pt x="15" y="39"/>
                  </a:cubicBezTo>
                  <a:cubicBezTo>
                    <a:pt x="10" y="38"/>
                    <a:pt x="4" y="34"/>
                    <a:pt x="2" y="29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7"/>
                    <a:pt x="0" y="13"/>
                    <a:pt x="2" y="9"/>
                  </a:cubicBezTo>
                  <a:cubicBezTo>
                    <a:pt x="4" y="6"/>
                    <a:pt x="7" y="2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-1"/>
                    <a:pt x="23" y="0"/>
                    <a:pt x="25" y="1"/>
                  </a:cubicBezTo>
                  <a:cubicBezTo>
                    <a:pt x="27" y="1"/>
                    <a:pt x="28" y="2"/>
                    <a:pt x="30" y="3"/>
                  </a:cubicBezTo>
                  <a:cubicBezTo>
                    <a:pt x="34" y="6"/>
                    <a:pt x="38" y="8"/>
                    <a:pt x="4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25"/>
            <p:cNvSpPr/>
            <p:nvPr/>
          </p:nvSpPr>
          <p:spPr>
            <a:xfrm>
              <a:off x="6609600" y="4398480"/>
              <a:ext cx="15120" cy="14400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40" y="13"/>
                  </a:moveTo>
                  <a:cubicBezTo>
                    <a:pt x="43" y="18"/>
                    <a:pt x="42" y="24"/>
                    <a:pt x="39" y="29"/>
                  </a:cubicBezTo>
                  <a:cubicBezTo>
                    <a:pt x="37" y="32"/>
                    <a:pt x="35" y="34"/>
                    <a:pt x="33" y="35"/>
                  </a:cubicBezTo>
                  <a:cubicBezTo>
                    <a:pt x="30" y="38"/>
                    <a:pt x="27" y="39"/>
                    <a:pt x="23" y="40"/>
                  </a:cubicBezTo>
                  <a:cubicBezTo>
                    <a:pt x="21" y="40"/>
                    <a:pt x="18" y="40"/>
                    <a:pt x="15" y="39"/>
                  </a:cubicBezTo>
                  <a:cubicBezTo>
                    <a:pt x="10" y="38"/>
                    <a:pt x="4" y="35"/>
                    <a:pt x="2" y="29"/>
                  </a:cubicBezTo>
                  <a:cubicBezTo>
                    <a:pt x="0" y="27"/>
                    <a:pt x="0" y="24"/>
                    <a:pt x="0" y="22"/>
                  </a:cubicBezTo>
                  <a:cubicBezTo>
                    <a:pt x="0" y="17"/>
                    <a:pt x="0" y="13"/>
                    <a:pt x="2" y="9"/>
                  </a:cubicBezTo>
                  <a:cubicBezTo>
                    <a:pt x="4" y="6"/>
                    <a:pt x="7" y="3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7" y="1"/>
                    <a:pt x="28" y="3"/>
                    <a:pt x="30" y="3"/>
                  </a:cubicBezTo>
                  <a:cubicBezTo>
                    <a:pt x="34" y="6"/>
                    <a:pt x="38" y="8"/>
                    <a:pt x="4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25"/>
            <p:cNvSpPr/>
            <p:nvPr/>
          </p:nvSpPr>
          <p:spPr>
            <a:xfrm>
              <a:off x="6468840" y="4351320"/>
              <a:ext cx="39960" cy="42120"/>
            </a:xfrm>
            <a:custGeom>
              <a:avLst/>
              <a:gdLst/>
              <a:ahLst/>
              <a:cxnLst/>
              <a:rect l="l" t="t" r="r" b="b"/>
              <a:pathLst>
                <a:path w="111" h="117" extrusionOk="0">
                  <a:moveTo>
                    <a:pt x="4" y="19"/>
                  </a:moveTo>
                  <a:cubicBezTo>
                    <a:pt x="8" y="10"/>
                    <a:pt x="18" y="4"/>
                    <a:pt x="27" y="2"/>
                  </a:cubicBezTo>
                  <a:cubicBezTo>
                    <a:pt x="37" y="-1"/>
                    <a:pt x="47" y="0"/>
                    <a:pt x="57" y="1"/>
                  </a:cubicBezTo>
                  <a:cubicBezTo>
                    <a:pt x="67" y="2"/>
                    <a:pt x="76" y="3"/>
                    <a:pt x="84" y="8"/>
                  </a:cubicBezTo>
                  <a:cubicBezTo>
                    <a:pt x="93" y="14"/>
                    <a:pt x="99" y="23"/>
                    <a:pt x="104" y="33"/>
                  </a:cubicBezTo>
                  <a:cubicBezTo>
                    <a:pt x="112" y="51"/>
                    <a:pt x="114" y="72"/>
                    <a:pt x="106" y="89"/>
                  </a:cubicBezTo>
                  <a:cubicBezTo>
                    <a:pt x="99" y="107"/>
                    <a:pt x="79" y="120"/>
                    <a:pt x="60" y="117"/>
                  </a:cubicBezTo>
                  <a:cubicBezTo>
                    <a:pt x="28" y="111"/>
                    <a:pt x="-14" y="51"/>
                    <a:pt x="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25"/>
            <p:cNvSpPr/>
            <p:nvPr/>
          </p:nvSpPr>
          <p:spPr>
            <a:xfrm>
              <a:off x="6321600" y="4307760"/>
              <a:ext cx="25560" cy="27000"/>
            </a:xfrm>
            <a:custGeom>
              <a:avLst/>
              <a:gdLst/>
              <a:ahLst/>
              <a:cxnLst/>
              <a:rect l="l" t="t" r="r" b="b"/>
              <a:pathLst>
                <a:path w="71" h="75" extrusionOk="0">
                  <a:moveTo>
                    <a:pt x="2" y="13"/>
                  </a:moveTo>
                  <a:cubicBezTo>
                    <a:pt x="5" y="7"/>
                    <a:pt x="11" y="3"/>
                    <a:pt x="17" y="1"/>
                  </a:cubicBezTo>
                  <a:cubicBezTo>
                    <a:pt x="24" y="0"/>
                    <a:pt x="30" y="0"/>
                    <a:pt x="37" y="1"/>
                  </a:cubicBezTo>
                  <a:cubicBezTo>
                    <a:pt x="42" y="2"/>
                    <a:pt x="48" y="3"/>
                    <a:pt x="53" y="6"/>
                  </a:cubicBezTo>
                  <a:cubicBezTo>
                    <a:pt x="59" y="9"/>
                    <a:pt x="64" y="15"/>
                    <a:pt x="66" y="22"/>
                  </a:cubicBezTo>
                  <a:cubicBezTo>
                    <a:pt x="71" y="33"/>
                    <a:pt x="73" y="46"/>
                    <a:pt x="68" y="58"/>
                  </a:cubicBezTo>
                  <a:cubicBezTo>
                    <a:pt x="63" y="69"/>
                    <a:pt x="51" y="77"/>
                    <a:pt x="38" y="75"/>
                  </a:cubicBezTo>
                  <a:cubicBezTo>
                    <a:pt x="18" y="72"/>
                    <a:pt x="-9" y="33"/>
                    <a:pt x="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25"/>
            <p:cNvSpPr/>
            <p:nvPr/>
          </p:nvSpPr>
          <p:spPr>
            <a:xfrm>
              <a:off x="6531480" y="3718080"/>
              <a:ext cx="80280" cy="614160"/>
            </a:xfrm>
            <a:custGeom>
              <a:avLst/>
              <a:gdLst/>
              <a:ahLst/>
              <a:cxnLst/>
              <a:rect l="l" t="t" r="r" b="b"/>
              <a:pathLst>
                <a:path w="223" h="1706" extrusionOk="0">
                  <a:moveTo>
                    <a:pt x="70" y="1706"/>
                  </a:moveTo>
                  <a:cubicBezTo>
                    <a:pt x="69" y="1706"/>
                    <a:pt x="67" y="1706"/>
                    <a:pt x="66" y="1706"/>
                  </a:cubicBezTo>
                  <a:cubicBezTo>
                    <a:pt x="28" y="1695"/>
                    <a:pt x="-1" y="1657"/>
                    <a:pt x="0" y="1618"/>
                  </a:cubicBezTo>
                  <a:cubicBezTo>
                    <a:pt x="0" y="1587"/>
                    <a:pt x="18" y="1557"/>
                    <a:pt x="44" y="1541"/>
                  </a:cubicBezTo>
                  <a:cubicBezTo>
                    <a:pt x="17" y="1507"/>
                    <a:pt x="6" y="1461"/>
                    <a:pt x="14" y="1418"/>
                  </a:cubicBezTo>
                  <a:cubicBezTo>
                    <a:pt x="22" y="1377"/>
                    <a:pt x="48" y="1341"/>
                    <a:pt x="82" y="1318"/>
                  </a:cubicBezTo>
                  <a:cubicBezTo>
                    <a:pt x="51" y="1292"/>
                    <a:pt x="35" y="1246"/>
                    <a:pt x="46" y="1206"/>
                  </a:cubicBezTo>
                  <a:cubicBezTo>
                    <a:pt x="55" y="1173"/>
                    <a:pt x="83" y="1147"/>
                    <a:pt x="115" y="1136"/>
                  </a:cubicBezTo>
                  <a:cubicBezTo>
                    <a:pt x="86" y="1112"/>
                    <a:pt x="67" y="1081"/>
                    <a:pt x="61" y="1046"/>
                  </a:cubicBezTo>
                  <a:cubicBezTo>
                    <a:pt x="54" y="998"/>
                    <a:pt x="76" y="949"/>
                    <a:pt x="115" y="925"/>
                  </a:cubicBezTo>
                  <a:cubicBezTo>
                    <a:pt x="97" y="897"/>
                    <a:pt x="89" y="862"/>
                    <a:pt x="93" y="826"/>
                  </a:cubicBezTo>
                  <a:cubicBezTo>
                    <a:pt x="97" y="791"/>
                    <a:pt x="112" y="760"/>
                    <a:pt x="134" y="738"/>
                  </a:cubicBezTo>
                  <a:cubicBezTo>
                    <a:pt x="104" y="719"/>
                    <a:pt x="84" y="684"/>
                    <a:pt x="85" y="647"/>
                  </a:cubicBezTo>
                  <a:cubicBezTo>
                    <a:pt x="85" y="613"/>
                    <a:pt x="103" y="581"/>
                    <a:pt x="131" y="562"/>
                  </a:cubicBezTo>
                  <a:cubicBezTo>
                    <a:pt x="101" y="540"/>
                    <a:pt x="81" y="503"/>
                    <a:pt x="82" y="466"/>
                  </a:cubicBezTo>
                  <a:cubicBezTo>
                    <a:pt x="83" y="428"/>
                    <a:pt x="106" y="392"/>
                    <a:pt x="137" y="372"/>
                  </a:cubicBezTo>
                  <a:cubicBezTo>
                    <a:pt x="106" y="347"/>
                    <a:pt x="87" y="312"/>
                    <a:pt x="88" y="277"/>
                  </a:cubicBezTo>
                  <a:cubicBezTo>
                    <a:pt x="88" y="250"/>
                    <a:pt x="102" y="222"/>
                    <a:pt x="124" y="205"/>
                  </a:cubicBezTo>
                  <a:cubicBezTo>
                    <a:pt x="131" y="200"/>
                    <a:pt x="138" y="195"/>
                    <a:pt x="145" y="192"/>
                  </a:cubicBezTo>
                  <a:cubicBezTo>
                    <a:pt x="119" y="167"/>
                    <a:pt x="98" y="133"/>
                    <a:pt x="99" y="93"/>
                  </a:cubicBezTo>
                  <a:cubicBezTo>
                    <a:pt x="100" y="63"/>
                    <a:pt x="117" y="33"/>
                    <a:pt x="143" y="15"/>
                  </a:cubicBezTo>
                  <a:cubicBezTo>
                    <a:pt x="165" y="0"/>
                    <a:pt x="190" y="-4"/>
                    <a:pt x="212" y="4"/>
                  </a:cubicBezTo>
                  <a:cubicBezTo>
                    <a:pt x="221" y="7"/>
                    <a:pt x="225" y="16"/>
                    <a:pt x="222" y="25"/>
                  </a:cubicBezTo>
                  <a:cubicBezTo>
                    <a:pt x="219" y="33"/>
                    <a:pt x="210" y="38"/>
                    <a:pt x="202" y="35"/>
                  </a:cubicBezTo>
                  <a:cubicBezTo>
                    <a:pt x="184" y="28"/>
                    <a:pt x="169" y="37"/>
                    <a:pt x="161" y="42"/>
                  </a:cubicBezTo>
                  <a:cubicBezTo>
                    <a:pt x="144" y="54"/>
                    <a:pt x="132" y="74"/>
                    <a:pt x="131" y="94"/>
                  </a:cubicBezTo>
                  <a:cubicBezTo>
                    <a:pt x="130" y="136"/>
                    <a:pt x="163" y="171"/>
                    <a:pt x="194" y="190"/>
                  </a:cubicBezTo>
                  <a:cubicBezTo>
                    <a:pt x="201" y="195"/>
                    <a:pt x="203" y="203"/>
                    <a:pt x="200" y="210"/>
                  </a:cubicBezTo>
                  <a:cubicBezTo>
                    <a:pt x="197" y="218"/>
                    <a:pt x="190" y="221"/>
                    <a:pt x="182" y="220"/>
                  </a:cubicBezTo>
                  <a:cubicBezTo>
                    <a:pt x="165" y="216"/>
                    <a:pt x="151" y="224"/>
                    <a:pt x="144" y="230"/>
                  </a:cubicBezTo>
                  <a:cubicBezTo>
                    <a:pt x="129" y="242"/>
                    <a:pt x="120" y="260"/>
                    <a:pt x="120" y="277"/>
                  </a:cubicBezTo>
                  <a:cubicBezTo>
                    <a:pt x="119" y="314"/>
                    <a:pt x="149" y="345"/>
                    <a:pt x="179" y="360"/>
                  </a:cubicBezTo>
                  <a:cubicBezTo>
                    <a:pt x="185" y="363"/>
                    <a:pt x="188" y="369"/>
                    <a:pt x="188" y="376"/>
                  </a:cubicBezTo>
                  <a:cubicBezTo>
                    <a:pt x="187" y="383"/>
                    <a:pt x="182" y="388"/>
                    <a:pt x="176" y="390"/>
                  </a:cubicBezTo>
                  <a:cubicBezTo>
                    <a:pt x="142" y="399"/>
                    <a:pt x="115" y="432"/>
                    <a:pt x="114" y="467"/>
                  </a:cubicBezTo>
                  <a:cubicBezTo>
                    <a:pt x="113" y="502"/>
                    <a:pt x="138" y="536"/>
                    <a:pt x="171" y="547"/>
                  </a:cubicBezTo>
                  <a:cubicBezTo>
                    <a:pt x="178" y="549"/>
                    <a:pt x="183" y="555"/>
                    <a:pt x="183" y="562"/>
                  </a:cubicBezTo>
                  <a:cubicBezTo>
                    <a:pt x="182" y="569"/>
                    <a:pt x="178" y="576"/>
                    <a:pt x="171" y="577"/>
                  </a:cubicBezTo>
                  <a:cubicBezTo>
                    <a:pt x="140" y="586"/>
                    <a:pt x="117" y="616"/>
                    <a:pt x="117" y="648"/>
                  </a:cubicBezTo>
                  <a:cubicBezTo>
                    <a:pt x="116" y="679"/>
                    <a:pt x="139" y="710"/>
                    <a:pt x="169" y="719"/>
                  </a:cubicBezTo>
                  <a:cubicBezTo>
                    <a:pt x="175" y="721"/>
                    <a:pt x="180" y="726"/>
                    <a:pt x="180" y="732"/>
                  </a:cubicBezTo>
                  <a:cubicBezTo>
                    <a:pt x="181" y="739"/>
                    <a:pt x="178" y="745"/>
                    <a:pt x="173" y="748"/>
                  </a:cubicBezTo>
                  <a:cubicBezTo>
                    <a:pt x="147" y="765"/>
                    <a:pt x="129" y="795"/>
                    <a:pt x="125" y="830"/>
                  </a:cubicBezTo>
                  <a:cubicBezTo>
                    <a:pt x="121" y="864"/>
                    <a:pt x="131" y="898"/>
                    <a:pt x="152" y="920"/>
                  </a:cubicBezTo>
                  <a:cubicBezTo>
                    <a:pt x="156" y="924"/>
                    <a:pt x="158" y="930"/>
                    <a:pt x="156" y="935"/>
                  </a:cubicBezTo>
                  <a:cubicBezTo>
                    <a:pt x="155" y="940"/>
                    <a:pt x="151" y="945"/>
                    <a:pt x="146" y="946"/>
                  </a:cubicBezTo>
                  <a:cubicBezTo>
                    <a:pt x="110" y="958"/>
                    <a:pt x="87" y="1001"/>
                    <a:pt x="93" y="1041"/>
                  </a:cubicBezTo>
                  <a:cubicBezTo>
                    <a:pt x="99" y="1079"/>
                    <a:pt x="130" y="1115"/>
                    <a:pt x="170" y="1132"/>
                  </a:cubicBezTo>
                  <a:cubicBezTo>
                    <a:pt x="178" y="1135"/>
                    <a:pt x="182" y="1144"/>
                    <a:pt x="180" y="1152"/>
                  </a:cubicBezTo>
                  <a:cubicBezTo>
                    <a:pt x="177" y="1159"/>
                    <a:pt x="169" y="1164"/>
                    <a:pt x="161" y="1163"/>
                  </a:cubicBezTo>
                  <a:cubicBezTo>
                    <a:pt x="126" y="1157"/>
                    <a:pt x="87" y="1181"/>
                    <a:pt x="77" y="1215"/>
                  </a:cubicBezTo>
                  <a:cubicBezTo>
                    <a:pt x="67" y="1250"/>
                    <a:pt x="88" y="1291"/>
                    <a:pt x="121" y="1304"/>
                  </a:cubicBezTo>
                  <a:cubicBezTo>
                    <a:pt x="127" y="1307"/>
                    <a:pt x="131" y="1313"/>
                    <a:pt x="131" y="1319"/>
                  </a:cubicBezTo>
                  <a:cubicBezTo>
                    <a:pt x="131" y="1326"/>
                    <a:pt x="127" y="1332"/>
                    <a:pt x="121" y="1334"/>
                  </a:cubicBezTo>
                  <a:cubicBezTo>
                    <a:pt x="83" y="1349"/>
                    <a:pt x="53" y="1384"/>
                    <a:pt x="46" y="1424"/>
                  </a:cubicBezTo>
                  <a:cubicBezTo>
                    <a:pt x="38" y="1464"/>
                    <a:pt x="52" y="1508"/>
                    <a:pt x="82" y="1535"/>
                  </a:cubicBezTo>
                  <a:cubicBezTo>
                    <a:pt x="86" y="1539"/>
                    <a:pt x="88" y="1545"/>
                    <a:pt x="87" y="1551"/>
                  </a:cubicBezTo>
                  <a:cubicBezTo>
                    <a:pt x="85" y="1557"/>
                    <a:pt x="81" y="1561"/>
                    <a:pt x="75" y="1563"/>
                  </a:cubicBezTo>
                  <a:cubicBezTo>
                    <a:pt x="51" y="1569"/>
                    <a:pt x="32" y="1593"/>
                    <a:pt x="32" y="1618"/>
                  </a:cubicBezTo>
                  <a:cubicBezTo>
                    <a:pt x="32" y="1643"/>
                    <a:pt x="50" y="1668"/>
                    <a:pt x="74" y="1675"/>
                  </a:cubicBezTo>
                  <a:cubicBezTo>
                    <a:pt x="83" y="1677"/>
                    <a:pt x="88" y="1686"/>
                    <a:pt x="86" y="1694"/>
                  </a:cubicBezTo>
                  <a:cubicBezTo>
                    <a:pt x="84" y="1702"/>
                    <a:pt x="77" y="1706"/>
                    <a:pt x="70" y="1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25"/>
            <p:cNvSpPr/>
            <p:nvPr/>
          </p:nvSpPr>
          <p:spPr>
            <a:xfrm>
              <a:off x="6074280" y="4367880"/>
              <a:ext cx="135360" cy="155520"/>
            </a:xfrm>
            <a:custGeom>
              <a:avLst/>
              <a:gdLst/>
              <a:ahLst/>
              <a:cxnLst/>
              <a:rect l="l" t="t" r="r" b="b"/>
              <a:pathLst>
                <a:path w="376" h="432" extrusionOk="0">
                  <a:moveTo>
                    <a:pt x="209" y="74"/>
                  </a:moveTo>
                  <a:cubicBezTo>
                    <a:pt x="113" y="165"/>
                    <a:pt x="15" y="270"/>
                    <a:pt x="0" y="402"/>
                  </a:cubicBezTo>
                  <a:cubicBezTo>
                    <a:pt x="-2" y="415"/>
                    <a:pt x="3" y="434"/>
                    <a:pt x="16" y="432"/>
                  </a:cubicBezTo>
                  <a:cubicBezTo>
                    <a:pt x="25" y="431"/>
                    <a:pt x="29" y="421"/>
                    <a:pt x="32" y="412"/>
                  </a:cubicBezTo>
                  <a:cubicBezTo>
                    <a:pt x="78" y="267"/>
                    <a:pt x="203" y="161"/>
                    <a:pt x="331" y="79"/>
                  </a:cubicBezTo>
                  <a:cubicBezTo>
                    <a:pt x="347" y="68"/>
                    <a:pt x="365" y="57"/>
                    <a:pt x="371" y="39"/>
                  </a:cubicBezTo>
                  <a:cubicBezTo>
                    <a:pt x="407" y="-60"/>
                    <a:pt x="225" y="59"/>
                    <a:pt x="209" y="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25"/>
            <p:cNvSpPr/>
            <p:nvPr/>
          </p:nvSpPr>
          <p:spPr>
            <a:xfrm>
              <a:off x="6044760" y="4497480"/>
              <a:ext cx="98640" cy="92520"/>
            </a:xfrm>
            <a:custGeom>
              <a:avLst/>
              <a:gdLst/>
              <a:ahLst/>
              <a:cxnLst/>
              <a:rect l="l" t="t" r="r" b="b"/>
              <a:pathLst>
                <a:path w="274" h="257" extrusionOk="0">
                  <a:moveTo>
                    <a:pt x="179" y="182"/>
                  </a:moveTo>
                  <a:lnTo>
                    <a:pt x="179" y="182"/>
                  </a:lnTo>
                  <a:moveTo>
                    <a:pt x="31" y="191"/>
                  </a:moveTo>
                  <a:cubicBezTo>
                    <a:pt x="33" y="207"/>
                    <a:pt x="39" y="225"/>
                    <a:pt x="51" y="227"/>
                  </a:cubicBezTo>
                  <a:cubicBezTo>
                    <a:pt x="58" y="228"/>
                    <a:pt x="67" y="222"/>
                    <a:pt x="71" y="215"/>
                  </a:cubicBezTo>
                  <a:cubicBezTo>
                    <a:pt x="77" y="205"/>
                    <a:pt x="79" y="192"/>
                    <a:pt x="81" y="179"/>
                  </a:cubicBezTo>
                  <a:cubicBezTo>
                    <a:pt x="82" y="171"/>
                    <a:pt x="89" y="166"/>
                    <a:pt x="96" y="166"/>
                  </a:cubicBezTo>
                  <a:cubicBezTo>
                    <a:pt x="104" y="166"/>
                    <a:pt x="110" y="172"/>
                    <a:pt x="111" y="180"/>
                  </a:cubicBezTo>
                  <a:cubicBezTo>
                    <a:pt x="112" y="196"/>
                    <a:pt x="123" y="212"/>
                    <a:pt x="138" y="219"/>
                  </a:cubicBezTo>
                  <a:cubicBezTo>
                    <a:pt x="144" y="209"/>
                    <a:pt x="148" y="197"/>
                    <a:pt x="149" y="184"/>
                  </a:cubicBezTo>
                  <a:cubicBezTo>
                    <a:pt x="150" y="177"/>
                    <a:pt x="156" y="171"/>
                    <a:pt x="163" y="171"/>
                  </a:cubicBezTo>
                  <a:cubicBezTo>
                    <a:pt x="168" y="170"/>
                    <a:pt x="173" y="173"/>
                    <a:pt x="176" y="177"/>
                  </a:cubicBezTo>
                  <a:cubicBezTo>
                    <a:pt x="177" y="177"/>
                    <a:pt x="178" y="177"/>
                    <a:pt x="179" y="176"/>
                  </a:cubicBezTo>
                  <a:cubicBezTo>
                    <a:pt x="203" y="172"/>
                    <a:pt x="228" y="166"/>
                    <a:pt x="238" y="149"/>
                  </a:cubicBezTo>
                  <a:cubicBezTo>
                    <a:pt x="247" y="133"/>
                    <a:pt x="245" y="115"/>
                    <a:pt x="232" y="96"/>
                  </a:cubicBezTo>
                  <a:cubicBezTo>
                    <a:pt x="206" y="56"/>
                    <a:pt x="145" y="27"/>
                    <a:pt x="114" y="30"/>
                  </a:cubicBezTo>
                  <a:cubicBezTo>
                    <a:pt x="94" y="33"/>
                    <a:pt x="76" y="43"/>
                    <a:pt x="62" y="62"/>
                  </a:cubicBezTo>
                  <a:cubicBezTo>
                    <a:pt x="35" y="97"/>
                    <a:pt x="26" y="153"/>
                    <a:pt x="31" y="191"/>
                  </a:cubicBezTo>
                  <a:moveTo>
                    <a:pt x="53" y="257"/>
                  </a:moveTo>
                  <a:cubicBezTo>
                    <a:pt x="51" y="257"/>
                    <a:pt x="48" y="257"/>
                    <a:pt x="46" y="256"/>
                  </a:cubicBezTo>
                  <a:cubicBezTo>
                    <a:pt x="22" y="252"/>
                    <a:pt x="6" y="230"/>
                    <a:pt x="1" y="195"/>
                  </a:cubicBezTo>
                  <a:lnTo>
                    <a:pt x="1" y="195"/>
                  </a:lnTo>
                  <a:cubicBezTo>
                    <a:pt x="-4" y="153"/>
                    <a:pt x="5" y="87"/>
                    <a:pt x="38" y="44"/>
                  </a:cubicBezTo>
                  <a:cubicBezTo>
                    <a:pt x="57" y="19"/>
                    <a:pt x="82" y="4"/>
                    <a:pt x="110" y="1"/>
                  </a:cubicBezTo>
                  <a:cubicBezTo>
                    <a:pt x="156" y="-5"/>
                    <a:pt x="226" y="32"/>
                    <a:pt x="257" y="79"/>
                  </a:cubicBezTo>
                  <a:cubicBezTo>
                    <a:pt x="276" y="108"/>
                    <a:pt x="279" y="138"/>
                    <a:pt x="264" y="163"/>
                  </a:cubicBezTo>
                  <a:cubicBezTo>
                    <a:pt x="248" y="192"/>
                    <a:pt x="215" y="200"/>
                    <a:pt x="184" y="206"/>
                  </a:cubicBezTo>
                  <a:cubicBezTo>
                    <a:pt x="181" y="206"/>
                    <a:pt x="178" y="207"/>
                    <a:pt x="176" y="207"/>
                  </a:cubicBezTo>
                  <a:lnTo>
                    <a:pt x="176" y="207"/>
                  </a:lnTo>
                  <a:cubicBezTo>
                    <a:pt x="172" y="221"/>
                    <a:pt x="164" y="235"/>
                    <a:pt x="154" y="247"/>
                  </a:cubicBezTo>
                  <a:cubicBezTo>
                    <a:pt x="151" y="251"/>
                    <a:pt x="145" y="253"/>
                    <a:pt x="139" y="252"/>
                  </a:cubicBezTo>
                  <a:cubicBezTo>
                    <a:pt x="123" y="248"/>
                    <a:pt x="109" y="238"/>
                    <a:pt x="99" y="226"/>
                  </a:cubicBezTo>
                  <a:cubicBezTo>
                    <a:pt x="98" y="227"/>
                    <a:pt x="98" y="229"/>
                    <a:pt x="97" y="230"/>
                  </a:cubicBezTo>
                  <a:cubicBezTo>
                    <a:pt x="88" y="244"/>
                    <a:pt x="72" y="257"/>
                    <a:pt x="53" y="2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6" name="Google Shape;2086;p25"/>
          <p:cNvGrpSpPr/>
          <p:nvPr/>
        </p:nvGrpSpPr>
        <p:grpSpPr>
          <a:xfrm>
            <a:off x="6406809" y="3848319"/>
            <a:ext cx="1083223" cy="1410243"/>
            <a:chOff x="4899600" y="4103640"/>
            <a:chExt cx="571320" cy="743760"/>
          </a:xfrm>
        </p:grpSpPr>
        <p:sp>
          <p:nvSpPr>
            <p:cNvPr id="2087" name="Google Shape;2087;p25"/>
            <p:cNvSpPr/>
            <p:nvPr/>
          </p:nvSpPr>
          <p:spPr>
            <a:xfrm>
              <a:off x="4899600" y="4254480"/>
              <a:ext cx="540000" cy="592920"/>
            </a:xfrm>
            <a:custGeom>
              <a:avLst/>
              <a:gdLst/>
              <a:ahLst/>
              <a:cxnLst/>
              <a:rect l="l" t="t" r="r" b="b"/>
              <a:pathLst>
                <a:path w="1500" h="1647" extrusionOk="0">
                  <a:moveTo>
                    <a:pt x="63" y="34"/>
                  </a:moveTo>
                  <a:cubicBezTo>
                    <a:pt x="65" y="27"/>
                    <a:pt x="91" y="2"/>
                    <a:pt x="131" y="8"/>
                  </a:cubicBezTo>
                  <a:cubicBezTo>
                    <a:pt x="205" y="21"/>
                    <a:pt x="214" y="89"/>
                    <a:pt x="226" y="98"/>
                  </a:cubicBezTo>
                  <a:cubicBezTo>
                    <a:pt x="239" y="107"/>
                    <a:pt x="281" y="103"/>
                    <a:pt x="296" y="102"/>
                  </a:cubicBezTo>
                  <a:cubicBezTo>
                    <a:pt x="345" y="101"/>
                    <a:pt x="321" y="102"/>
                    <a:pt x="370" y="100"/>
                  </a:cubicBezTo>
                  <a:cubicBezTo>
                    <a:pt x="377" y="43"/>
                    <a:pt x="389" y="-7"/>
                    <a:pt x="474" y="1"/>
                  </a:cubicBezTo>
                  <a:cubicBezTo>
                    <a:pt x="531" y="6"/>
                    <a:pt x="610" y="445"/>
                    <a:pt x="648" y="457"/>
                  </a:cubicBezTo>
                  <a:cubicBezTo>
                    <a:pt x="723" y="482"/>
                    <a:pt x="1316" y="222"/>
                    <a:pt x="1441" y="468"/>
                  </a:cubicBezTo>
                  <a:cubicBezTo>
                    <a:pt x="1466" y="518"/>
                    <a:pt x="1485" y="570"/>
                    <a:pt x="1494" y="625"/>
                  </a:cubicBezTo>
                  <a:cubicBezTo>
                    <a:pt x="1507" y="713"/>
                    <a:pt x="1496" y="802"/>
                    <a:pt x="1486" y="890"/>
                  </a:cubicBezTo>
                  <a:cubicBezTo>
                    <a:pt x="1477" y="961"/>
                    <a:pt x="1466" y="1033"/>
                    <a:pt x="1455" y="1104"/>
                  </a:cubicBezTo>
                  <a:cubicBezTo>
                    <a:pt x="1429" y="1270"/>
                    <a:pt x="1409" y="1606"/>
                    <a:pt x="1257" y="1634"/>
                  </a:cubicBezTo>
                  <a:cubicBezTo>
                    <a:pt x="1241" y="1637"/>
                    <a:pt x="1226" y="1626"/>
                    <a:pt x="1223" y="1610"/>
                  </a:cubicBezTo>
                  <a:cubicBezTo>
                    <a:pt x="1199" y="1456"/>
                    <a:pt x="1199" y="1173"/>
                    <a:pt x="1183" y="1014"/>
                  </a:cubicBezTo>
                  <a:cubicBezTo>
                    <a:pt x="1181" y="1003"/>
                    <a:pt x="1164" y="998"/>
                    <a:pt x="1163" y="1009"/>
                  </a:cubicBezTo>
                  <a:cubicBezTo>
                    <a:pt x="1142" y="1196"/>
                    <a:pt x="1109" y="1581"/>
                    <a:pt x="1010" y="1617"/>
                  </a:cubicBezTo>
                  <a:cubicBezTo>
                    <a:pt x="994" y="1623"/>
                    <a:pt x="976" y="1613"/>
                    <a:pt x="970" y="1597"/>
                  </a:cubicBezTo>
                  <a:cubicBezTo>
                    <a:pt x="934" y="1499"/>
                    <a:pt x="939" y="1163"/>
                    <a:pt x="890" y="1047"/>
                  </a:cubicBezTo>
                  <a:cubicBezTo>
                    <a:pt x="786" y="1092"/>
                    <a:pt x="651" y="1088"/>
                    <a:pt x="540" y="1059"/>
                  </a:cubicBezTo>
                  <a:cubicBezTo>
                    <a:pt x="538" y="1229"/>
                    <a:pt x="493" y="1610"/>
                    <a:pt x="371" y="1646"/>
                  </a:cubicBezTo>
                  <a:cubicBezTo>
                    <a:pt x="356" y="1650"/>
                    <a:pt x="340" y="1638"/>
                    <a:pt x="338" y="1622"/>
                  </a:cubicBezTo>
                  <a:cubicBezTo>
                    <a:pt x="322" y="1458"/>
                    <a:pt x="321" y="1256"/>
                    <a:pt x="278" y="1097"/>
                  </a:cubicBezTo>
                  <a:cubicBezTo>
                    <a:pt x="276" y="1087"/>
                    <a:pt x="240" y="1065"/>
                    <a:pt x="231" y="1138"/>
                  </a:cubicBezTo>
                  <a:cubicBezTo>
                    <a:pt x="210" y="1307"/>
                    <a:pt x="109" y="1528"/>
                    <a:pt x="109" y="1528"/>
                  </a:cubicBezTo>
                  <a:lnTo>
                    <a:pt x="80" y="1593"/>
                  </a:lnTo>
                  <a:cubicBezTo>
                    <a:pt x="72" y="1603"/>
                    <a:pt x="23" y="1602"/>
                    <a:pt x="18" y="1589"/>
                  </a:cubicBezTo>
                  <a:cubicBezTo>
                    <a:pt x="-6" y="1523"/>
                    <a:pt x="-1" y="1048"/>
                    <a:pt x="7" y="935"/>
                  </a:cubicBezTo>
                  <a:cubicBezTo>
                    <a:pt x="15" y="832"/>
                    <a:pt x="23" y="422"/>
                    <a:pt x="29" y="314"/>
                  </a:cubicBezTo>
                  <a:cubicBezTo>
                    <a:pt x="35" y="196"/>
                    <a:pt x="26" y="146"/>
                    <a:pt x="6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5216040" y="4103640"/>
              <a:ext cx="254880" cy="344880"/>
            </a:xfrm>
            <a:custGeom>
              <a:avLst/>
              <a:gdLst/>
              <a:ahLst/>
              <a:cxnLst/>
              <a:rect l="l" t="t" r="r" b="b"/>
              <a:pathLst>
                <a:path w="708" h="958" extrusionOk="0">
                  <a:moveTo>
                    <a:pt x="502" y="830"/>
                  </a:moveTo>
                  <a:cubicBezTo>
                    <a:pt x="525" y="805"/>
                    <a:pt x="541" y="775"/>
                    <a:pt x="553" y="743"/>
                  </a:cubicBezTo>
                  <a:cubicBezTo>
                    <a:pt x="614" y="585"/>
                    <a:pt x="586" y="396"/>
                    <a:pt x="482" y="262"/>
                  </a:cubicBezTo>
                  <a:cubicBezTo>
                    <a:pt x="442" y="211"/>
                    <a:pt x="391" y="168"/>
                    <a:pt x="329" y="148"/>
                  </a:cubicBezTo>
                  <a:cubicBezTo>
                    <a:pt x="268" y="128"/>
                    <a:pt x="196" y="134"/>
                    <a:pt x="146" y="175"/>
                  </a:cubicBezTo>
                  <a:cubicBezTo>
                    <a:pt x="118" y="198"/>
                    <a:pt x="90" y="232"/>
                    <a:pt x="54" y="226"/>
                  </a:cubicBezTo>
                  <a:cubicBezTo>
                    <a:pt x="30" y="222"/>
                    <a:pt x="13" y="200"/>
                    <a:pt x="5" y="177"/>
                  </a:cubicBezTo>
                  <a:cubicBezTo>
                    <a:pt x="-15" y="116"/>
                    <a:pt x="20" y="42"/>
                    <a:pt x="80" y="19"/>
                  </a:cubicBezTo>
                  <a:cubicBezTo>
                    <a:pt x="99" y="12"/>
                    <a:pt x="120" y="10"/>
                    <a:pt x="141" y="8"/>
                  </a:cubicBezTo>
                  <a:cubicBezTo>
                    <a:pt x="463" y="-38"/>
                    <a:pt x="554" y="139"/>
                    <a:pt x="598" y="197"/>
                  </a:cubicBezTo>
                  <a:cubicBezTo>
                    <a:pt x="623" y="232"/>
                    <a:pt x="641" y="271"/>
                    <a:pt x="656" y="312"/>
                  </a:cubicBezTo>
                  <a:cubicBezTo>
                    <a:pt x="716" y="476"/>
                    <a:pt x="729" y="662"/>
                    <a:pt x="664" y="824"/>
                  </a:cubicBezTo>
                  <a:cubicBezTo>
                    <a:pt x="651" y="857"/>
                    <a:pt x="635" y="888"/>
                    <a:pt x="612" y="913"/>
                  </a:cubicBezTo>
                  <a:cubicBezTo>
                    <a:pt x="588" y="939"/>
                    <a:pt x="555" y="957"/>
                    <a:pt x="520" y="958"/>
                  </a:cubicBezTo>
                  <a:cubicBezTo>
                    <a:pt x="502" y="958"/>
                    <a:pt x="484" y="954"/>
                    <a:pt x="467" y="949"/>
                  </a:cubicBezTo>
                  <a:cubicBezTo>
                    <a:pt x="451" y="944"/>
                    <a:pt x="434" y="938"/>
                    <a:pt x="422" y="927"/>
                  </a:cubicBezTo>
                  <a:cubicBezTo>
                    <a:pt x="369" y="877"/>
                    <a:pt x="475" y="858"/>
                    <a:pt x="502" y="8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25"/>
            <p:cNvSpPr/>
            <p:nvPr/>
          </p:nvSpPr>
          <p:spPr>
            <a:xfrm>
              <a:off x="5119200" y="4447800"/>
              <a:ext cx="60840" cy="34920"/>
            </a:xfrm>
            <a:custGeom>
              <a:avLst/>
              <a:gdLst/>
              <a:ahLst/>
              <a:cxnLst/>
              <a:rect l="l" t="t" r="r" b="b"/>
              <a:pathLst>
                <a:path w="169" h="97" extrusionOk="0">
                  <a:moveTo>
                    <a:pt x="59" y="4"/>
                  </a:moveTo>
                  <a:cubicBezTo>
                    <a:pt x="67" y="2"/>
                    <a:pt x="76" y="2"/>
                    <a:pt x="84" y="2"/>
                  </a:cubicBezTo>
                  <a:cubicBezTo>
                    <a:pt x="100" y="1"/>
                    <a:pt x="116" y="1"/>
                    <a:pt x="132" y="0"/>
                  </a:cubicBezTo>
                  <a:cubicBezTo>
                    <a:pt x="138" y="0"/>
                    <a:pt x="144" y="0"/>
                    <a:pt x="150" y="1"/>
                  </a:cubicBezTo>
                  <a:cubicBezTo>
                    <a:pt x="167" y="7"/>
                    <a:pt x="173" y="29"/>
                    <a:pt x="167" y="46"/>
                  </a:cubicBezTo>
                  <a:cubicBezTo>
                    <a:pt x="160" y="63"/>
                    <a:pt x="144" y="74"/>
                    <a:pt x="128" y="81"/>
                  </a:cubicBezTo>
                  <a:cubicBezTo>
                    <a:pt x="104" y="93"/>
                    <a:pt x="78" y="98"/>
                    <a:pt x="51" y="97"/>
                  </a:cubicBezTo>
                  <a:cubicBezTo>
                    <a:pt x="35" y="97"/>
                    <a:pt x="17" y="93"/>
                    <a:pt x="7" y="80"/>
                  </a:cubicBezTo>
                  <a:cubicBezTo>
                    <a:pt x="-17" y="47"/>
                    <a:pt x="32" y="11"/>
                    <a:pt x="59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25"/>
            <p:cNvSpPr/>
            <p:nvPr/>
          </p:nvSpPr>
          <p:spPr>
            <a:xfrm>
              <a:off x="4954320" y="4515120"/>
              <a:ext cx="61200" cy="36720"/>
            </a:xfrm>
            <a:custGeom>
              <a:avLst/>
              <a:gdLst/>
              <a:ahLst/>
              <a:cxnLst/>
              <a:rect l="l" t="t" r="r" b="b"/>
              <a:pathLst>
                <a:path w="170" h="102" extrusionOk="0">
                  <a:moveTo>
                    <a:pt x="81" y="2"/>
                  </a:moveTo>
                  <a:cubicBezTo>
                    <a:pt x="89" y="4"/>
                    <a:pt x="97" y="8"/>
                    <a:pt x="104" y="12"/>
                  </a:cubicBezTo>
                  <a:cubicBezTo>
                    <a:pt x="119" y="18"/>
                    <a:pt x="133" y="25"/>
                    <a:pt x="148" y="32"/>
                  </a:cubicBezTo>
                  <a:cubicBezTo>
                    <a:pt x="153" y="34"/>
                    <a:pt x="159" y="37"/>
                    <a:pt x="163" y="41"/>
                  </a:cubicBezTo>
                  <a:cubicBezTo>
                    <a:pt x="176" y="54"/>
                    <a:pt x="171" y="77"/>
                    <a:pt x="158" y="89"/>
                  </a:cubicBezTo>
                  <a:cubicBezTo>
                    <a:pt x="145" y="100"/>
                    <a:pt x="125" y="103"/>
                    <a:pt x="108" y="102"/>
                  </a:cubicBezTo>
                  <a:cubicBezTo>
                    <a:pt x="81" y="102"/>
                    <a:pt x="55" y="94"/>
                    <a:pt x="32" y="82"/>
                  </a:cubicBezTo>
                  <a:cubicBezTo>
                    <a:pt x="17" y="74"/>
                    <a:pt x="3" y="63"/>
                    <a:pt x="1" y="47"/>
                  </a:cubicBezTo>
                  <a:cubicBezTo>
                    <a:pt x="-6" y="6"/>
                    <a:pt x="54" y="-4"/>
                    <a:pt x="8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25"/>
            <p:cNvSpPr/>
            <p:nvPr/>
          </p:nvSpPr>
          <p:spPr>
            <a:xfrm>
              <a:off x="4960440" y="4452840"/>
              <a:ext cx="30960" cy="18720"/>
            </a:xfrm>
            <a:custGeom>
              <a:avLst/>
              <a:gdLst/>
              <a:ahLst/>
              <a:cxnLst/>
              <a:rect l="l" t="t" r="r" b="b"/>
              <a:pathLst>
                <a:path w="86" h="52" extrusionOk="0">
                  <a:moveTo>
                    <a:pt x="41" y="1"/>
                  </a:moveTo>
                  <a:cubicBezTo>
                    <a:pt x="46" y="2"/>
                    <a:pt x="49" y="4"/>
                    <a:pt x="53" y="6"/>
                  </a:cubicBezTo>
                  <a:cubicBezTo>
                    <a:pt x="61" y="9"/>
                    <a:pt x="68" y="13"/>
                    <a:pt x="75" y="16"/>
                  </a:cubicBezTo>
                  <a:cubicBezTo>
                    <a:pt x="78" y="18"/>
                    <a:pt x="81" y="19"/>
                    <a:pt x="83" y="21"/>
                  </a:cubicBezTo>
                  <a:cubicBezTo>
                    <a:pt x="89" y="28"/>
                    <a:pt x="87" y="39"/>
                    <a:pt x="80" y="45"/>
                  </a:cubicBezTo>
                  <a:cubicBezTo>
                    <a:pt x="74" y="51"/>
                    <a:pt x="64" y="52"/>
                    <a:pt x="55" y="52"/>
                  </a:cubicBezTo>
                  <a:cubicBezTo>
                    <a:pt x="41" y="52"/>
                    <a:pt x="28" y="48"/>
                    <a:pt x="16" y="42"/>
                  </a:cubicBezTo>
                  <a:cubicBezTo>
                    <a:pt x="9" y="38"/>
                    <a:pt x="2" y="32"/>
                    <a:pt x="1" y="24"/>
                  </a:cubicBezTo>
                  <a:cubicBezTo>
                    <a:pt x="-3" y="3"/>
                    <a:pt x="27" y="-2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25"/>
            <p:cNvSpPr/>
            <p:nvPr/>
          </p:nvSpPr>
          <p:spPr>
            <a:xfrm>
              <a:off x="5176080" y="4503600"/>
              <a:ext cx="36720" cy="20880"/>
            </a:xfrm>
            <a:custGeom>
              <a:avLst/>
              <a:gdLst/>
              <a:ahLst/>
              <a:cxnLst/>
              <a:rect l="l" t="t" r="r" b="b"/>
              <a:pathLst>
                <a:path w="102" h="58" extrusionOk="0">
                  <a:moveTo>
                    <a:pt x="35" y="2"/>
                  </a:moveTo>
                  <a:cubicBezTo>
                    <a:pt x="40" y="1"/>
                    <a:pt x="45" y="1"/>
                    <a:pt x="50" y="1"/>
                  </a:cubicBezTo>
                  <a:cubicBezTo>
                    <a:pt x="60" y="0"/>
                    <a:pt x="69" y="0"/>
                    <a:pt x="79" y="0"/>
                  </a:cubicBezTo>
                  <a:cubicBezTo>
                    <a:pt x="83" y="0"/>
                    <a:pt x="86" y="-1"/>
                    <a:pt x="90" y="1"/>
                  </a:cubicBezTo>
                  <a:cubicBezTo>
                    <a:pt x="100" y="4"/>
                    <a:pt x="104" y="17"/>
                    <a:pt x="100" y="27"/>
                  </a:cubicBezTo>
                  <a:cubicBezTo>
                    <a:pt x="96" y="37"/>
                    <a:pt x="87" y="44"/>
                    <a:pt x="77" y="49"/>
                  </a:cubicBezTo>
                  <a:cubicBezTo>
                    <a:pt x="62" y="56"/>
                    <a:pt x="46" y="59"/>
                    <a:pt x="30" y="58"/>
                  </a:cubicBezTo>
                  <a:cubicBezTo>
                    <a:pt x="20" y="58"/>
                    <a:pt x="11" y="56"/>
                    <a:pt x="5" y="48"/>
                  </a:cubicBezTo>
                  <a:cubicBezTo>
                    <a:pt x="-10" y="28"/>
                    <a:pt x="19" y="6"/>
                    <a:pt x="35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25"/>
            <p:cNvSpPr/>
            <p:nvPr/>
          </p:nvSpPr>
          <p:spPr>
            <a:xfrm>
              <a:off x="5208480" y="4417560"/>
              <a:ext cx="36720" cy="21240"/>
            </a:xfrm>
            <a:custGeom>
              <a:avLst/>
              <a:gdLst/>
              <a:ahLst/>
              <a:cxnLst/>
              <a:rect l="l" t="t" r="r" b="b"/>
              <a:pathLst>
                <a:path w="102" h="59" extrusionOk="0">
                  <a:moveTo>
                    <a:pt x="35" y="3"/>
                  </a:moveTo>
                  <a:cubicBezTo>
                    <a:pt x="40" y="2"/>
                    <a:pt x="45" y="2"/>
                    <a:pt x="50" y="2"/>
                  </a:cubicBezTo>
                  <a:cubicBezTo>
                    <a:pt x="60" y="1"/>
                    <a:pt x="69" y="1"/>
                    <a:pt x="79" y="1"/>
                  </a:cubicBezTo>
                  <a:cubicBezTo>
                    <a:pt x="83" y="0"/>
                    <a:pt x="86" y="0"/>
                    <a:pt x="90" y="1"/>
                  </a:cubicBezTo>
                  <a:cubicBezTo>
                    <a:pt x="100" y="5"/>
                    <a:pt x="104" y="18"/>
                    <a:pt x="100" y="28"/>
                  </a:cubicBezTo>
                  <a:cubicBezTo>
                    <a:pt x="96" y="38"/>
                    <a:pt x="87" y="45"/>
                    <a:pt x="77" y="50"/>
                  </a:cubicBezTo>
                  <a:cubicBezTo>
                    <a:pt x="62" y="56"/>
                    <a:pt x="46" y="60"/>
                    <a:pt x="30" y="59"/>
                  </a:cubicBezTo>
                  <a:cubicBezTo>
                    <a:pt x="20" y="59"/>
                    <a:pt x="10" y="57"/>
                    <a:pt x="4" y="49"/>
                  </a:cubicBezTo>
                  <a:cubicBezTo>
                    <a:pt x="-11" y="29"/>
                    <a:pt x="18" y="7"/>
                    <a:pt x="35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25"/>
            <p:cNvSpPr/>
            <p:nvPr/>
          </p:nvSpPr>
          <p:spPr>
            <a:xfrm>
              <a:off x="5100840" y="4551480"/>
              <a:ext cx="47880" cy="27360"/>
            </a:xfrm>
            <a:custGeom>
              <a:avLst/>
              <a:gdLst/>
              <a:ahLst/>
              <a:cxnLst/>
              <a:rect l="l" t="t" r="r" b="b"/>
              <a:pathLst>
                <a:path w="133" h="76" extrusionOk="0">
                  <a:moveTo>
                    <a:pt x="47" y="3"/>
                  </a:moveTo>
                  <a:cubicBezTo>
                    <a:pt x="53" y="2"/>
                    <a:pt x="60" y="2"/>
                    <a:pt x="66" y="1"/>
                  </a:cubicBezTo>
                  <a:cubicBezTo>
                    <a:pt x="79" y="1"/>
                    <a:pt x="91" y="0"/>
                    <a:pt x="104" y="0"/>
                  </a:cubicBezTo>
                  <a:cubicBezTo>
                    <a:pt x="109" y="0"/>
                    <a:pt x="114" y="0"/>
                    <a:pt x="118" y="1"/>
                  </a:cubicBezTo>
                  <a:cubicBezTo>
                    <a:pt x="131" y="5"/>
                    <a:pt x="137" y="23"/>
                    <a:pt x="131" y="36"/>
                  </a:cubicBezTo>
                  <a:cubicBezTo>
                    <a:pt x="126" y="49"/>
                    <a:pt x="114" y="58"/>
                    <a:pt x="101" y="64"/>
                  </a:cubicBezTo>
                  <a:cubicBezTo>
                    <a:pt x="82" y="73"/>
                    <a:pt x="61" y="77"/>
                    <a:pt x="40" y="76"/>
                  </a:cubicBezTo>
                  <a:cubicBezTo>
                    <a:pt x="28" y="76"/>
                    <a:pt x="14" y="73"/>
                    <a:pt x="6" y="63"/>
                  </a:cubicBezTo>
                  <a:cubicBezTo>
                    <a:pt x="-13" y="37"/>
                    <a:pt x="25" y="8"/>
                    <a:pt x="47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25"/>
            <p:cNvSpPr/>
            <p:nvPr/>
          </p:nvSpPr>
          <p:spPr>
            <a:xfrm>
              <a:off x="5282280" y="4547880"/>
              <a:ext cx="47520" cy="27720"/>
            </a:xfrm>
            <a:custGeom>
              <a:avLst/>
              <a:gdLst/>
              <a:ahLst/>
              <a:cxnLst/>
              <a:rect l="l" t="t" r="r" b="b"/>
              <a:pathLst>
                <a:path w="132" h="77" extrusionOk="0">
                  <a:moveTo>
                    <a:pt x="45" y="3"/>
                  </a:moveTo>
                  <a:cubicBezTo>
                    <a:pt x="52" y="2"/>
                    <a:pt x="58" y="2"/>
                    <a:pt x="65" y="1"/>
                  </a:cubicBezTo>
                  <a:cubicBezTo>
                    <a:pt x="77" y="1"/>
                    <a:pt x="90" y="0"/>
                    <a:pt x="103" y="0"/>
                  </a:cubicBezTo>
                  <a:cubicBezTo>
                    <a:pt x="107" y="0"/>
                    <a:pt x="112" y="0"/>
                    <a:pt x="117" y="1"/>
                  </a:cubicBezTo>
                  <a:cubicBezTo>
                    <a:pt x="130" y="5"/>
                    <a:pt x="135" y="23"/>
                    <a:pt x="130" y="36"/>
                  </a:cubicBezTo>
                  <a:cubicBezTo>
                    <a:pt x="125" y="49"/>
                    <a:pt x="112" y="58"/>
                    <a:pt x="100" y="64"/>
                  </a:cubicBezTo>
                  <a:cubicBezTo>
                    <a:pt x="81" y="73"/>
                    <a:pt x="60" y="77"/>
                    <a:pt x="39" y="77"/>
                  </a:cubicBezTo>
                  <a:cubicBezTo>
                    <a:pt x="26" y="76"/>
                    <a:pt x="12" y="73"/>
                    <a:pt x="5" y="63"/>
                  </a:cubicBezTo>
                  <a:cubicBezTo>
                    <a:pt x="-15" y="37"/>
                    <a:pt x="24" y="9"/>
                    <a:pt x="45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25"/>
            <p:cNvSpPr/>
            <p:nvPr/>
          </p:nvSpPr>
          <p:spPr>
            <a:xfrm>
              <a:off x="5203800" y="4460040"/>
              <a:ext cx="18000" cy="10440"/>
            </a:xfrm>
            <a:custGeom>
              <a:avLst/>
              <a:gdLst/>
              <a:ahLst/>
              <a:cxnLst/>
              <a:rect l="l" t="t" r="r" b="b"/>
              <a:pathLst>
                <a:path w="50" h="29" extrusionOk="0">
                  <a:moveTo>
                    <a:pt x="17" y="1"/>
                  </a:moveTo>
                  <a:cubicBezTo>
                    <a:pt x="19" y="1"/>
                    <a:pt x="22" y="1"/>
                    <a:pt x="24" y="1"/>
                  </a:cubicBezTo>
                  <a:cubicBezTo>
                    <a:pt x="29" y="0"/>
                    <a:pt x="34" y="0"/>
                    <a:pt x="39" y="0"/>
                  </a:cubicBezTo>
                  <a:cubicBezTo>
                    <a:pt x="41" y="0"/>
                    <a:pt x="42" y="0"/>
                    <a:pt x="44" y="0"/>
                  </a:cubicBezTo>
                  <a:cubicBezTo>
                    <a:pt x="49" y="2"/>
                    <a:pt x="51" y="9"/>
                    <a:pt x="49" y="14"/>
                  </a:cubicBezTo>
                  <a:cubicBezTo>
                    <a:pt x="47" y="19"/>
                    <a:pt x="42" y="22"/>
                    <a:pt x="38" y="25"/>
                  </a:cubicBezTo>
                  <a:cubicBezTo>
                    <a:pt x="30" y="28"/>
                    <a:pt x="22" y="30"/>
                    <a:pt x="14" y="29"/>
                  </a:cubicBezTo>
                  <a:cubicBezTo>
                    <a:pt x="9" y="29"/>
                    <a:pt x="4" y="28"/>
                    <a:pt x="1" y="24"/>
                  </a:cubicBezTo>
                  <a:cubicBezTo>
                    <a:pt x="-6" y="14"/>
                    <a:pt x="8" y="3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5297040" y="4488120"/>
              <a:ext cx="18000" cy="10440"/>
            </a:xfrm>
            <a:custGeom>
              <a:avLst/>
              <a:gdLst/>
              <a:ahLst/>
              <a:cxnLst/>
              <a:rect l="l" t="t" r="r" b="b"/>
              <a:pathLst>
                <a:path w="50" h="29" extrusionOk="0">
                  <a:moveTo>
                    <a:pt x="17" y="1"/>
                  </a:moveTo>
                  <a:cubicBezTo>
                    <a:pt x="19" y="0"/>
                    <a:pt x="22" y="0"/>
                    <a:pt x="24" y="0"/>
                  </a:cubicBezTo>
                  <a:cubicBezTo>
                    <a:pt x="29" y="0"/>
                    <a:pt x="34" y="0"/>
                    <a:pt x="39" y="0"/>
                  </a:cubicBezTo>
                  <a:cubicBezTo>
                    <a:pt x="41" y="0"/>
                    <a:pt x="42" y="0"/>
                    <a:pt x="44" y="0"/>
                  </a:cubicBezTo>
                  <a:cubicBezTo>
                    <a:pt x="49" y="2"/>
                    <a:pt x="51" y="9"/>
                    <a:pt x="49" y="14"/>
                  </a:cubicBezTo>
                  <a:cubicBezTo>
                    <a:pt x="47" y="19"/>
                    <a:pt x="43" y="22"/>
                    <a:pt x="38" y="24"/>
                  </a:cubicBezTo>
                  <a:cubicBezTo>
                    <a:pt x="30" y="28"/>
                    <a:pt x="22" y="29"/>
                    <a:pt x="14" y="29"/>
                  </a:cubicBezTo>
                  <a:cubicBezTo>
                    <a:pt x="9" y="29"/>
                    <a:pt x="4" y="28"/>
                    <a:pt x="1" y="24"/>
                  </a:cubicBezTo>
                  <a:cubicBezTo>
                    <a:pt x="-6" y="14"/>
                    <a:pt x="8" y="3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5318640" y="4422960"/>
              <a:ext cx="33840" cy="19800"/>
            </a:xfrm>
            <a:custGeom>
              <a:avLst/>
              <a:gdLst/>
              <a:ahLst/>
              <a:cxnLst/>
              <a:rect l="l" t="t" r="r" b="b"/>
              <a:pathLst>
                <a:path w="94" h="55" extrusionOk="0">
                  <a:moveTo>
                    <a:pt x="32" y="3"/>
                  </a:moveTo>
                  <a:cubicBezTo>
                    <a:pt x="37" y="2"/>
                    <a:pt x="41" y="1"/>
                    <a:pt x="46" y="1"/>
                  </a:cubicBezTo>
                  <a:cubicBezTo>
                    <a:pt x="55" y="1"/>
                    <a:pt x="64" y="1"/>
                    <a:pt x="73" y="0"/>
                  </a:cubicBezTo>
                  <a:cubicBezTo>
                    <a:pt x="76" y="0"/>
                    <a:pt x="80" y="0"/>
                    <a:pt x="83" y="1"/>
                  </a:cubicBezTo>
                  <a:cubicBezTo>
                    <a:pt x="92" y="4"/>
                    <a:pt x="96" y="17"/>
                    <a:pt x="92" y="26"/>
                  </a:cubicBezTo>
                  <a:cubicBezTo>
                    <a:pt x="89" y="35"/>
                    <a:pt x="80" y="41"/>
                    <a:pt x="71" y="46"/>
                  </a:cubicBezTo>
                  <a:cubicBezTo>
                    <a:pt x="57" y="52"/>
                    <a:pt x="43" y="55"/>
                    <a:pt x="28" y="55"/>
                  </a:cubicBezTo>
                  <a:cubicBezTo>
                    <a:pt x="19" y="54"/>
                    <a:pt x="9" y="52"/>
                    <a:pt x="3" y="45"/>
                  </a:cubicBezTo>
                  <a:cubicBezTo>
                    <a:pt x="-10" y="26"/>
                    <a:pt x="17" y="6"/>
                    <a:pt x="32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25"/>
            <p:cNvSpPr/>
            <p:nvPr/>
          </p:nvSpPr>
          <p:spPr>
            <a:xfrm>
              <a:off x="5427720" y="4236840"/>
              <a:ext cx="28080" cy="41040"/>
            </a:xfrm>
            <a:custGeom>
              <a:avLst/>
              <a:gdLst/>
              <a:ahLst/>
              <a:cxnLst/>
              <a:rect l="l" t="t" r="r" b="b"/>
              <a:pathLst>
                <a:path w="78" h="114" extrusionOk="0">
                  <a:moveTo>
                    <a:pt x="65" y="35"/>
                  </a:moveTo>
                  <a:cubicBezTo>
                    <a:pt x="67" y="40"/>
                    <a:pt x="69" y="46"/>
                    <a:pt x="70" y="52"/>
                  </a:cubicBezTo>
                  <a:cubicBezTo>
                    <a:pt x="72" y="63"/>
                    <a:pt x="74" y="74"/>
                    <a:pt x="76" y="85"/>
                  </a:cubicBezTo>
                  <a:cubicBezTo>
                    <a:pt x="77" y="89"/>
                    <a:pt x="78" y="93"/>
                    <a:pt x="77" y="97"/>
                  </a:cubicBezTo>
                  <a:cubicBezTo>
                    <a:pt x="75" y="109"/>
                    <a:pt x="60" y="116"/>
                    <a:pt x="48" y="114"/>
                  </a:cubicBezTo>
                  <a:cubicBezTo>
                    <a:pt x="36" y="111"/>
                    <a:pt x="26" y="101"/>
                    <a:pt x="19" y="91"/>
                  </a:cubicBezTo>
                  <a:cubicBezTo>
                    <a:pt x="9" y="75"/>
                    <a:pt x="2" y="57"/>
                    <a:pt x="0" y="39"/>
                  </a:cubicBezTo>
                  <a:cubicBezTo>
                    <a:pt x="-1" y="28"/>
                    <a:pt x="-1" y="15"/>
                    <a:pt x="7" y="7"/>
                  </a:cubicBezTo>
                  <a:cubicBezTo>
                    <a:pt x="28" y="-13"/>
                    <a:pt x="58" y="16"/>
                    <a:pt x="6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25"/>
            <p:cNvSpPr/>
            <p:nvPr/>
          </p:nvSpPr>
          <p:spPr>
            <a:xfrm>
              <a:off x="5322240" y="4119480"/>
              <a:ext cx="42480" cy="27000"/>
            </a:xfrm>
            <a:custGeom>
              <a:avLst/>
              <a:gdLst/>
              <a:ahLst/>
              <a:cxnLst/>
              <a:rect l="l" t="t" r="r" b="b"/>
              <a:pathLst>
                <a:path w="118" h="75" extrusionOk="0">
                  <a:moveTo>
                    <a:pt x="58" y="3"/>
                  </a:moveTo>
                  <a:cubicBezTo>
                    <a:pt x="64" y="5"/>
                    <a:pt x="69" y="8"/>
                    <a:pt x="74" y="11"/>
                  </a:cubicBezTo>
                  <a:cubicBezTo>
                    <a:pt x="84" y="17"/>
                    <a:pt x="94" y="22"/>
                    <a:pt x="103" y="28"/>
                  </a:cubicBezTo>
                  <a:cubicBezTo>
                    <a:pt x="107" y="30"/>
                    <a:pt x="111" y="32"/>
                    <a:pt x="113" y="35"/>
                  </a:cubicBezTo>
                  <a:cubicBezTo>
                    <a:pt x="121" y="45"/>
                    <a:pt x="117" y="61"/>
                    <a:pt x="107" y="68"/>
                  </a:cubicBezTo>
                  <a:cubicBezTo>
                    <a:pt x="97" y="75"/>
                    <a:pt x="83" y="76"/>
                    <a:pt x="71" y="75"/>
                  </a:cubicBezTo>
                  <a:cubicBezTo>
                    <a:pt x="52" y="72"/>
                    <a:pt x="35" y="66"/>
                    <a:pt x="19" y="56"/>
                  </a:cubicBezTo>
                  <a:cubicBezTo>
                    <a:pt x="10" y="49"/>
                    <a:pt x="1" y="40"/>
                    <a:pt x="0" y="29"/>
                  </a:cubicBezTo>
                  <a:cubicBezTo>
                    <a:pt x="-2" y="0"/>
                    <a:pt x="40" y="-3"/>
                    <a:pt x="58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25"/>
            <p:cNvSpPr/>
            <p:nvPr/>
          </p:nvSpPr>
          <p:spPr>
            <a:xfrm>
              <a:off x="5433840" y="4385880"/>
              <a:ext cx="14760" cy="21600"/>
            </a:xfrm>
            <a:custGeom>
              <a:avLst/>
              <a:gdLst/>
              <a:ahLst/>
              <a:cxnLst/>
              <a:rect l="l" t="t" r="r" b="b"/>
              <a:pathLst>
                <a:path w="41" h="60" extrusionOk="0">
                  <a:moveTo>
                    <a:pt x="38" y="31"/>
                  </a:moveTo>
                  <a:cubicBezTo>
                    <a:pt x="37" y="34"/>
                    <a:pt x="35" y="37"/>
                    <a:pt x="33" y="39"/>
                  </a:cubicBezTo>
                  <a:cubicBezTo>
                    <a:pt x="30" y="44"/>
                    <a:pt x="27" y="49"/>
                    <a:pt x="23" y="54"/>
                  </a:cubicBezTo>
                  <a:cubicBezTo>
                    <a:pt x="22" y="55"/>
                    <a:pt x="21" y="57"/>
                    <a:pt x="19" y="58"/>
                  </a:cubicBezTo>
                  <a:cubicBezTo>
                    <a:pt x="14" y="62"/>
                    <a:pt x="6" y="59"/>
                    <a:pt x="2" y="54"/>
                  </a:cubicBezTo>
                  <a:cubicBezTo>
                    <a:pt x="-1" y="48"/>
                    <a:pt x="-1" y="41"/>
                    <a:pt x="1" y="35"/>
                  </a:cubicBezTo>
                  <a:cubicBezTo>
                    <a:pt x="3" y="25"/>
                    <a:pt x="7" y="16"/>
                    <a:pt x="13" y="9"/>
                  </a:cubicBezTo>
                  <a:cubicBezTo>
                    <a:pt x="17" y="4"/>
                    <a:pt x="21" y="0"/>
                    <a:pt x="27" y="0"/>
                  </a:cubicBezTo>
                  <a:cubicBezTo>
                    <a:pt x="42" y="0"/>
                    <a:pt x="42" y="22"/>
                    <a:pt x="38" y="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25"/>
            <p:cNvSpPr/>
            <p:nvPr/>
          </p:nvSpPr>
          <p:spPr>
            <a:xfrm>
              <a:off x="5428440" y="4334040"/>
              <a:ext cx="14760" cy="21600"/>
            </a:xfrm>
            <a:custGeom>
              <a:avLst/>
              <a:gdLst/>
              <a:ahLst/>
              <a:cxnLst/>
              <a:rect l="l" t="t" r="r" b="b"/>
              <a:pathLst>
                <a:path w="41" h="60" extrusionOk="0">
                  <a:moveTo>
                    <a:pt x="38" y="31"/>
                  </a:moveTo>
                  <a:cubicBezTo>
                    <a:pt x="37" y="34"/>
                    <a:pt x="35" y="37"/>
                    <a:pt x="33" y="39"/>
                  </a:cubicBezTo>
                  <a:cubicBezTo>
                    <a:pt x="30" y="44"/>
                    <a:pt x="26" y="49"/>
                    <a:pt x="23" y="54"/>
                  </a:cubicBezTo>
                  <a:cubicBezTo>
                    <a:pt x="22" y="55"/>
                    <a:pt x="21" y="57"/>
                    <a:pt x="19" y="58"/>
                  </a:cubicBezTo>
                  <a:cubicBezTo>
                    <a:pt x="13" y="62"/>
                    <a:pt x="5" y="59"/>
                    <a:pt x="2" y="54"/>
                  </a:cubicBezTo>
                  <a:cubicBezTo>
                    <a:pt x="-1" y="48"/>
                    <a:pt x="-1" y="41"/>
                    <a:pt x="0" y="35"/>
                  </a:cubicBezTo>
                  <a:cubicBezTo>
                    <a:pt x="2" y="25"/>
                    <a:pt x="7" y="16"/>
                    <a:pt x="13" y="9"/>
                  </a:cubicBezTo>
                  <a:cubicBezTo>
                    <a:pt x="16" y="4"/>
                    <a:pt x="21" y="0"/>
                    <a:pt x="27" y="0"/>
                  </a:cubicBezTo>
                  <a:cubicBezTo>
                    <a:pt x="42" y="0"/>
                    <a:pt x="42" y="22"/>
                    <a:pt x="38" y="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25"/>
            <p:cNvSpPr/>
            <p:nvPr/>
          </p:nvSpPr>
          <p:spPr>
            <a:xfrm>
              <a:off x="5388840" y="4146480"/>
              <a:ext cx="17640" cy="19080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34" y="11"/>
                  </a:moveTo>
                  <a:cubicBezTo>
                    <a:pt x="36" y="14"/>
                    <a:pt x="37" y="16"/>
                    <a:pt x="38" y="19"/>
                  </a:cubicBezTo>
                  <a:cubicBezTo>
                    <a:pt x="41" y="24"/>
                    <a:pt x="44" y="30"/>
                    <a:pt x="46" y="35"/>
                  </a:cubicBezTo>
                  <a:cubicBezTo>
                    <a:pt x="47" y="37"/>
                    <a:pt x="48" y="39"/>
                    <a:pt x="48" y="41"/>
                  </a:cubicBezTo>
                  <a:cubicBezTo>
                    <a:pt x="49" y="47"/>
                    <a:pt x="43" y="53"/>
                    <a:pt x="36" y="53"/>
                  </a:cubicBezTo>
                  <a:cubicBezTo>
                    <a:pt x="30" y="54"/>
                    <a:pt x="24" y="50"/>
                    <a:pt x="19" y="46"/>
                  </a:cubicBezTo>
                  <a:cubicBezTo>
                    <a:pt x="11" y="40"/>
                    <a:pt x="6" y="32"/>
                    <a:pt x="2" y="23"/>
                  </a:cubicBezTo>
                  <a:cubicBezTo>
                    <a:pt x="-1" y="17"/>
                    <a:pt x="-2" y="11"/>
                    <a:pt x="1" y="6"/>
                  </a:cubicBezTo>
                  <a:cubicBezTo>
                    <a:pt x="8" y="-7"/>
                    <a:pt x="27" y="3"/>
                    <a:pt x="34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25"/>
            <p:cNvSpPr/>
            <p:nvPr/>
          </p:nvSpPr>
          <p:spPr>
            <a:xfrm>
              <a:off x="5388840" y="4170960"/>
              <a:ext cx="17640" cy="19080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34" y="12"/>
                  </a:moveTo>
                  <a:cubicBezTo>
                    <a:pt x="36" y="14"/>
                    <a:pt x="37" y="17"/>
                    <a:pt x="38" y="19"/>
                  </a:cubicBezTo>
                  <a:cubicBezTo>
                    <a:pt x="41" y="25"/>
                    <a:pt x="44" y="30"/>
                    <a:pt x="46" y="35"/>
                  </a:cubicBezTo>
                  <a:cubicBezTo>
                    <a:pt x="47" y="37"/>
                    <a:pt x="48" y="39"/>
                    <a:pt x="48" y="41"/>
                  </a:cubicBezTo>
                  <a:cubicBezTo>
                    <a:pt x="49" y="47"/>
                    <a:pt x="43" y="53"/>
                    <a:pt x="36" y="53"/>
                  </a:cubicBezTo>
                  <a:cubicBezTo>
                    <a:pt x="30" y="54"/>
                    <a:pt x="24" y="50"/>
                    <a:pt x="19" y="46"/>
                  </a:cubicBezTo>
                  <a:cubicBezTo>
                    <a:pt x="11" y="40"/>
                    <a:pt x="6" y="32"/>
                    <a:pt x="2" y="23"/>
                  </a:cubicBezTo>
                  <a:cubicBezTo>
                    <a:pt x="-1" y="18"/>
                    <a:pt x="-2" y="11"/>
                    <a:pt x="1" y="6"/>
                  </a:cubicBezTo>
                  <a:cubicBezTo>
                    <a:pt x="8" y="-7"/>
                    <a:pt x="27" y="3"/>
                    <a:pt x="34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25"/>
            <p:cNvSpPr/>
            <p:nvPr/>
          </p:nvSpPr>
          <p:spPr>
            <a:xfrm>
              <a:off x="5423400" y="4190040"/>
              <a:ext cx="18000" cy="19440"/>
            </a:xfrm>
            <a:custGeom>
              <a:avLst/>
              <a:gdLst/>
              <a:ahLst/>
              <a:cxnLst/>
              <a:rect l="l" t="t" r="r" b="b"/>
              <a:pathLst>
                <a:path w="50" h="54" extrusionOk="0">
                  <a:moveTo>
                    <a:pt x="34" y="12"/>
                  </a:moveTo>
                  <a:cubicBezTo>
                    <a:pt x="36" y="15"/>
                    <a:pt x="38" y="17"/>
                    <a:pt x="39" y="20"/>
                  </a:cubicBezTo>
                  <a:cubicBezTo>
                    <a:pt x="42" y="25"/>
                    <a:pt x="44" y="30"/>
                    <a:pt x="47" y="36"/>
                  </a:cubicBezTo>
                  <a:cubicBezTo>
                    <a:pt x="48" y="38"/>
                    <a:pt x="49" y="40"/>
                    <a:pt x="49" y="42"/>
                  </a:cubicBezTo>
                  <a:cubicBezTo>
                    <a:pt x="50" y="48"/>
                    <a:pt x="43" y="54"/>
                    <a:pt x="37" y="54"/>
                  </a:cubicBezTo>
                  <a:cubicBezTo>
                    <a:pt x="30" y="54"/>
                    <a:pt x="24" y="51"/>
                    <a:pt x="19" y="47"/>
                  </a:cubicBezTo>
                  <a:cubicBezTo>
                    <a:pt x="12" y="40"/>
                    <a:pt x="6" y="32"/>
                    <a:pt x="2" y="24"/>
                  </a:cubicBezTo>
                  <a:cubicBezTo>
                    <a:pt x="0" y="18"/>
                    <a:pt x="-1" y="12"/>
                    <a:pt x="1" y="7"/>
                  </a:cubicBezTo>
                  <a:cubicBezTo>
                    <a:pt x="9" y="-7"/>
                    <a:pt x="28" y="4"/>
                    <a:pt x="34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25"/>
            <p:cNvSpPr/>
            <p:nvPr/>
          </p:nvSpPr>
          <p:spPr>
            <a:xfrm>
              <a:off x="5383800" y="4447800"/>
              <a:ext cx="33480" cy="19440"/>
            </a:xfrm>
            <a:custGeom>
              <a:avLst/>
              <a:gdLst/>
              <a:ahLst/>
              <a:cxnLst/>
              <a:rect l="l" t="t" r="r" b="b"/>
              <a:pathLst>
                <a:path w="93" h="54" extrusionOk="0">
                  <a:moveTo>
                    <a:pt x="31" y="2"/>
                  </a:moveTo>
                  <a:cubicBezTo>
                    <a:pt x="36" y="1"/>
                    <a:pt x="41" y="1"/>
                    <a:pt x="45" y="1"/>
                  </a:cubicBezTo>
                  <a:cubicBezTo>
                    <a:pt x="54" y="1"/>
                    <a:pt x="63" y="0"/>
                    <a:pt x="72" y="0"/>
                  </a:cubicBezTo>
                  <a:cubicBezTo>
                    <a:pt x="75" y="0"/>
                    <a:pt x="79" y="0"/>
                    <a:pt x="82" y="1"/>
                  </a:cubicBezTo>
                  <a:cubicBezTo>
                    <a:pt x="91" y="4"/>
                    <a:pt x="95" y="16"/>
                    <a:pt x="91" y="26"/>
                  </a:cubicBezTo>
                  <a:cubicBezTo>
                    <a:pt x="88" y="35"/>
                    <a:pt x="79" y="41"/>
                    <a:pt x="70" y="45"/>
                  </a:cubicBezTo>
                  <a:cubicBezTo>
                    <a:pt x="57" y="52"/>
                    <a:pt x="42" y="55"/>
                    <a:pt x="27" y="54"/>
                  </a:cubicBezTo>
                  <a:cubicBezTo>
                    <a:pt x="18" y="54"/>
                    <a:pt x="8" y="52"/>
                    <a:pt x="3" y="45"/>
                  </a:cubicBezTo>
                  <a:cubicBezTo>
                    <a:pt x="-11" y="26"/>
                    <a:pt x="16" y="6"/>
                    <a:pt x="3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5359320" y="4514760"/>
              <a:ext cx="33480" cy="19800"/>
            </a:xfrm>
            <a:custGeom>
              <a:avLst/>
              <a:gdLst/>
              <a:ahLst/>
              <a:cxnLst/>
              <a:rect l="l" t="t" r="r" b="b"/>
              <a:pathLst>
                <a:path w="93" h="55" extrusionOk="0">
                  <a:moveTo>
                    <a:pt x="31" y="3"/>
                  </a:moveTo>
                  <a:cubicBezTo>
                    <a:pt x="36" y="2"/>
                    <a:pt x="41" y="2"/>
                    <a:pt x="45" y="1"/>
                  </a:cubicBezTo>
                  <a:cubicBezTo>
                    <a:pt x="54" y="1"/>
                    <a:pt x="63" y="1"/>
                    <a:pt x="72" y="0"/>
                  </a:cubicBezTo>
                  <a:cubicBezTo>
                    <a:pt x="75" y="0"/>
                    <a:pt x="79" y="0"/>
                    <a:pt x="82" y="1"/>
                  </a:cubicBezTo>
                  <a:cubicBezTo>
                    <a:pt x="91" y="4"/>
                    <a:pt x="95" y="17"/>
                    <a:pt x="91" y="26"/>
                  </a:cubicBezTo>
                  <a:cubicBezTo>
                    <a:pt x="88" y="35"/>
                    <a:pt x="79" y="41"/>
                    <a:pt x="70" y="46"/>
                  </a:cubicBezTo>
                  <a:cubicBezTo>
                    <a:pt x="57" y="52"/>
                    <a:pt x="42" y="55"/>
                    <a:pt x="27" y="55"/>
                  </a:cubicBezTo>
                  <a:cubicBezTo>
                    <a:pt x="18" y="54"/>
                    <a:pt x="8" y="52"/>
                    <a:pt x="3" y="45"/>
                  </a:cubicBezTo>
                  <a:cubicBezTo>
                    <a:pt x="-11" y="27"/>
                    <a:pt x="16" y="6"/>
                    <a:pt x="31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5061960" y="4504320"/>
              <a:ext cx="33840" cy="19440"/>
            </a:xfrm>
            <a:custGeom>
              <a:avLst/>
              <a:gdLst/>
              <a:ahLst/>
              <a:cxnLst/>
              <a:rect l="l" t="t" r="r" b="b"/>
              <a:pathLst>
                <a:path w="94" h="54" extrusionOk="0">
                  <a:moveTo>
                    <a:pt x="33" y="2"/>
                  </a:moveTo>
                  <a:cubicBezTo>
                    <a:pt x="37" y="1"/>
                    <a:pt x="42" y="1"/>
                    <a:pt x="47" y="1"/>
                  </a:cubicBezTo>
                  <a:cubicBezTo>
                    <a:pt x="56" y="1"/>
                    <a:pt x="65" y="0"/>
                    <a:pt x="73" y="0"/>
                  </a:cubicBezTo>
                  <a:cubicBezTo>
                    <a:pt x="77" y="0"/>
                    <a:pt x="80" y="0"/>
                    <a:pt x="83" y="1"/>
                  </a:cubicBezTo>
                  <a:cubicBezTo>
                    <a:pt x="93" y="4"/>
                    <a:pt x="97" y="16"/>
                    <a:pt x="93" y="26"/>
                  </a:cubicBezTo>
                  <a:cubicBezTo>
                    <a:pt x="89" y="35"/>
                    <a:pt x="80" y="41"/>
                    <a:pt x="71" y="45"/>
                  </a:cubicBezTo>
                  <a:cubicBezTo>
                    <a:pt x="58" y="52"/>
                    <a:pt x="43" y="55"/>
                    <a:pt x="28" y="54"/>
                  </a:cubicBezTo>
                  <a:cubicBezTo>
                    <a:pt x="19" y="54"/>
                    <a:pt x="9" y="52"/>
                    <a:pt x="4" y="45"/>
                  </a:cubicBezTo>
                  <a:cubicBezTo>
                    <a:pt x="-10" y="26"/>
                    <a:pt x="17" y="6"/>
                    <a:pt x="33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25"/>
            <p:cNvSpPr/>
            <p:nvPr/>
          </p:nvSpPr>
          <p:spPr>
            <a:xfrm>
              <a:off x="5073480" y="4458240"/>
              <a:ext cx="21600" cy="17280"/>
            </a:xfrm>
            <a:custGeom>
              <a:avLst/>
              <a:gdLst/>
              <a:ahLst/>
              <a:cxnLst/>
              <a:rect l="l" t="t" r="r" b="b"/>
              <a:pathLst>
                <a:path w="60" h="48" extrusionOk="0">
                  <a:moveTo>
                    <a:pt x="15" y="48"/>
                  </a:moveTo>
                  <a:cubicBezTo>
                    <a:pt x="12" y="48"/>
                    <a:pt x="9" y="47"/>
                    <a:pt x="6" y="45"/>
                  </a:cubicBezTo>
                  <a:cubicBezTo>
                    <a:pt x="0" y="40"/>
                    <a:pt x="-2" y="30"/>
                    <a:pt x="4" y="24"/>
                  </a:cubicBezTo>
                  <a:cubicBezTo>
                    <a:pt x="13" y="12"/>
                    <a:pt x="27" y="3"/>
                    <a:pt x="42" y="0"/>
                  </a:cubicBezTo>
                  <a:cubicBezTo>
                    <a:pt x="50" y="-1"/>
                    <a:pt x="58" y="4"/>
                    <a:pt x="60" y="12"/>
                  </a:cubicBezTo>
                  <a:cubicBezTo>
                    <a:pt x="62" y="20"/>
                    <a:pt x="56" y="28"/>
                    <a:pt x="48" y="30"/>
                  </a:cubicBezTo>
                  <a:cubicBezTo>
                    <a:pt x="40" y="31"/>
                    <a:pt x="32" y="36"/>
                    <a:pt x="27" y="43"/>
                  </a:cubicBezTo>
                  <a:cubicBezTo>
                    <a:pt x="24" y="46"/>
                    <a:pt x="20" y="48"/>
                    <a:pt x="15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25"/>
            <p:cNvSpPr/>
            <p:nvPr/>
          </p:nvSpPr>
          <p:spPr>
            <a:xfrm>
              <a:off x="5128200" y="4494240"/>
              <a:ext cx="25920" cy="11880"/>
            </a:xfrm>
            <a:custGeom>
              <a:avLst/>
              <a:gdLst/>
              <a:ahLst/>
              <a:cxnLst/>
              <a:rect l="l" t="t" r="r" b="b"/>
              <a:pathLst>
                <a:path w="72" h="33" extrusionOk="0">
                  <a:moveTo>
                    <a:pt x="15" y="33"/>
                  </a:moveTo>
                  <a:cubicBezTo>
                    <a:pt x="7" y="33"/>
                    <a:pt x="1" y="26"/>
                    <a:pt x="0" y="18"/>
                  </a:cubicBezTo>
                  <a:cubicBezTo>
                    <a:pt x="0" y="10"/>
                    <a:pt x="6" y="3"/>
                    <a:pt x="15" y="3"/>
                  </a:cubicBezTo>
                  <a:lnTo>
                    <a:pt x="57" y="0"/>
                  </a:lnTo>
                  <a:cubicBezTo>
                    <a:pt x="65" y="0"/>
                    <a:pt x="72" y="6"/>
                    <a:pt x="72" y="15"/>
                  </a:cubicBezTo>
                  <a:cubicBezTo>
                    <a:pt x="73" y="23"/>
                    <a:pt x="66" y="30"/>
                    <a:pt x="58" y="30"/>
                  </a:cubicBezTo>
                  <a:lnTo>
                    <a:pt x="16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25"/>
            <p:cNvSpPr/>
            <p:nvPr/>
          </p:nvSpPr>
          <p:spPr>
            <a:xfrm>
              <a:off x="5137560" y="4524840"/>
              <a:ext cx="17280" cy="11520"/>
            </a:xfrm>
            <a:custGeom>
              <a:avLst/>
              <a:gdLst/>
              <a:ahLst/>
              <a:cxnLst/>
              <a:rect l="l" t="t" r="r" b="b"/>
              <a:pathLst>
                <a:path w="48" h="32" extrusionOk="0">
                  <a:moveTo>
                    <a:pt x="27" y="32"/>
                  </a:moveTo>
                  <a:cubicBezTo>
                    <a:pt x="21" y="32"/>
                    <a:pt x="16" y="31"/>
                    <a:pt x="10" y="29"/>
                  </a:cubicBezTo>
                  <a:cubicBezTo>
                    <a:pt x="2" y="26"/>
                    <a:pt x="-2" y="18"/>
                    <a:pt x="1" y="10"/>
                  </a:cubicBezTo>
                  <a:cubicBezTo>
                    <a:pt x="4" y="2"/>
                    <a:pt x="12" y="-2"/>
                    <a:pt x="20" y="1"/>
                  </a:cubicBezTo>
                  <a:cubicBezTo>
                    <a:pt x="24" y="2"/>
                    <a:pt x="27" y="2"/>
                    <a:pt x="31" y="1"/>
                  </a:cubicBezTo>
                  <a:cubicBezTo>
                    <a:pt x="39" y="0"/>
                    <a:pt x="47" y="5"/>
                    <a:pt x="48" y="13"/>
                  </a:cubicBezTo>
                  <a:cubicBezTo>
                    <a:pt x="50" y="22"/>
                    <a:pt x="44" y="29"/>
                    <a:pt x="36" y="31"/>
                  </a:cubicBezTo>
                  <a:cubicBezTo>
                    <a:pt x="33" y="31"/>
                    <a:pt x="30" y="32"/>
                    <a:pt x="2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25"/>
            <p:cNvSpPr/>
            <p:nvPr/>
          </p:nvSpPr>
          <p:spPr>
            <a:xfrm>
              <a:off x="5195880" y="4556160"/>
              <a:ext cx="36000" cy="11880"/>
            </a:xfrm>
            <a:custGeom>
              <a:avLst/>
              <a:gdLst/>
              <a:ahLst/>
              <a:cxnLst/>
              <a:rect l="l" t="t" r="r" b="b"/>
              <a:pathLst>
                <a:path w="100" h="33" extrusionOk="0">
                  <a:moveTo>
                    <a:pt x="48" y="33"/>
                  </a:moveTo>
                  <a:cubicBezTo>
                    <a:pt x="36" y="33"/>
                    <a:pt x="24" y="32"/>
                    <a:pt x="13" y="30"/>
                  </a:cubicBezTo>
                  <a:cubicBezTo>
                    <a:pt x="4" y="29"/>
                    <a:pt x="-1" y="22"/>
                    <a:pt x="0" y="14"/>
                  </a:cubicBezTo>
                  <a:cubicBezTo>
                    <a:pt x="1" y="5"/>
                    <a:pt x="8" y="0"/>
                    <a:pt x="16" y="1"/>
                  </a:cubicBezTo>
                  <a:cubicBezTo>
                    <a:pt x="38" y="3"/>
                    <a:pt x="61" y="3"/>
                    <a:pt x="83" y="0"/>
                  </a:cubicBezTo>
                  <a:cubicBezTo>
                    <a:pt x="91" y="-1"/>
                    <a:pt x="98" y="5"/>
                    <a:pt x="99" y="13"/>
                  </a:cubicBezTo>
                  <a:cubicBezTo>
                    <a:pt x="101" y="22"/>
                    <a:pt x="95" y="29"/>
                    <a:pt x="87" y="30"/>
                  </a:cubicBezTo>
                  <a:cubicBezTo>
                    <a:pt x="74" y="32"/>
                    <a:pt x="61" y="33"/>
                    <a:pt x="48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25"/>
            <p:cNvSpPr/>
            <p:nvPr/>
          </p:nvSpPr>
          <p:spPr>
            <a:xfrm>
              <a:off x="5234760" y="4534200"/>
              <a:ext cx="34560" cy="14400"/>
            </a:xfrm>
            <a:custGeom>
              <a:avLst/>
              <a:gdLst/>
              <a:ahLst/>
              <a:cxnLst/>
              <a:rect l="l" t="t" r="r" b="b"/>
              <a:pathLst>
                <a:path w="96" h="40" extrusionOk="0">
                  <a:moveTo>
                    <a:pt x="15" y="40"/>
                  </a:moveTo>
                  <a:cubicBezTo>
                    <a:pt x="6" y="40"/>
                    <a:pt x="0" y="33"/>
                    <a:pt x="0" y="25"/>
                  </a:cubicBezTo>
                  <a:cubicBezTo>
                    <a:pt x="-1" y="17"/>
                    <a:pt x="6" y="10"/>
                    <a:pt x="14" y="9"/>
                  </a:cubicBezTo>
                  <a:cubicBezTo>
                    <a:pt x="35" y="9"/>
                    <a:pt x="56" y="6"/>
                    <a:pt x="77" y="0"/>
                  </a:cubicBezTo>
                  <a:cubicBezTo>
                    <a:pt x="85" y="-2"/>
                    <a:pt x="93" y="3"/>
                    <a:pt x="95" y="11"/>
                  </a:cubicBezTo>
                  <a:cubicBezTo>
                    <a:pt x="98" y="19"/>
                    <a:pt x="93" y="27"/>
                    <a:pt x="85" y="29"/>
                  </a:cubicBezTo>
                  <a:cubicBezTo>
                    <a:pt x="62" y="36"/>
                    <a:pt x="38" y="39"/>
                    <a:pt x="15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25"/>
            <p:cNvSpPr/>
            <p:nvPr/>
          </p:nvSpPr>
          <p:spPr>
            <a:xfrm>
              <a:off x="5237640" y="4481640"/>
              <a:ext cx="21600" cy="15120"/>
            </a:xfrm>
            <a:custGeom>
              <a:avLst/>
              <a:gdLst/>
              <a:ahLst/>
              <a:cxnLst/>
              <a:rect l="l" t="t" r="r" b="b"/>
              <a:pathLst>
                <a:path w="60" h="42" extrusionOk="0">
                  <a:moveTo>
                    <a:pt x="15" y="42"/>
                  </a:moveTo>
                  <a:cubicBezTo>
                    <a:pt x="9" y="42"/>
                    <a:pt x="3" y="38"/>
                    <a:pt x="1" y="32"/>
                  </a:cubicBezTo>
                  <a:cubicBezTo>
                    <a:pt x="-2" y="24"/>
                    <a:pt x="1" y="16"/>
                    <a:pt x="9" y="13"/>
                  </a:cubicBezTo>
                  <a:lnTo>
                    <a:pt x="39" y="1"/>
                  </a:lnTo>
                  <a:cubicBezTo>
                    <a:pt x="47" y="-2"/>
                    <a:pt x="56" y="1"/>
                    <a:pt x="59" y="9"/>
                  </a:cubicBezTo>
                  <a:cubicBezTo>
                    <a:pt x="62" y="17"/>
                    <a:pt x="58" y="26"/>
                    <a:pt x="50" y="29"/>
                  </a:cubicBezTo>
                  <a:lnTo>
                    <a:pt x="20" y="41"/>
                  </a:lnTo>
                  <a:cubicBezTo>
                    <a:pt x="18" y="41"/>
                    <a:pt x="17" y="42"/>
                    <a:pt x="15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5252040" y="4449600"/>
              <a:ext cx="20160" cy="11520"/>
            </a:xfrm>
            <a:custGeom>
              <a:avLst/>
              <a:gdLst/>
              <a:ahLst/>
              <a:cxnLst/>
              <a:rect l="l" t="t" r="r" b="b"/>
              <a:pathLst>
                <a:path w="56" h="32" extrusionOk="0">
                  <a:moveTo>
                    <a:pt x="15" y="32"/>
                  </a:moveTo>
                  <a:cubicBezTo>
                    <a:pt x="8" y="32"/>
                    <a:pt x="2" y="28"/>
                    <a:pt x="0" y="22"/>
                  </a:cubicBezTo>
                  <a:cubicBezTo>
                    <a:pt x="-2" y="14"/>
                    <a:pt x="2" y="5"/>
                    <a:pt x="10" y="3"/>
                  </a:cubicBezTo>
                  <a:cubicBezTo>
                    <a:pt x="21" y="0"/>
                    <a:pt x="33" y="-1"/>
                    <a:pt x="44" y="2"/>
                  </a:cubicBezTo>
                  <a:cubicBezTo>
                    <a:pt x="52" y="4"/>
                    <a:pt x="57" y="13"/>
                    <a:pt x="55" y="21"/>
                  </a:cubicBezTo>
                  <a:cubicBezTo>
                    <a:pt x="53" y="29"/>
                    <a:pt x="45" y="33"/>
                    <a:pt x="37" y="31"/>
                  </a:cubicBezTo>
                  <a:cubicBezTo>
                    <a:pt x="31" y="30"/>
                    <a:pt x="25" y="30"/>
                    <a:pt x="19" y="32"/>
                  </a:cubicBezTo>
                  <a:cubicBezTo>
                    <a:pt x="18" y="32"/>
                    <a:pt x="16" y="32"/>
                    <a:pt x="15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5299560" y="4457160"/>
              <a:ext cx="24120" cy="12960"/>
            </a:xfrm>
            <a:custGeom>
              <a:avLst/>
              <a:gdLst/>
              <a:ahLst/>
              <a:cxnLst/>
              <a:rect l="l" t="t" r="r" b="b"/>
              <a:pathLst>
                <a:path w="67" h="36" extrusionOk="0">
                  <a:moveTo>
                    <a:pt x="15" y="36"/>
                  </a:moveTo>
                  <a:cubicBezTo>
                    <a:pt x="8" y="36"/>
                    <a:pt x="1" y="30"/>
                    <a:pt x="0" y="23"/>
                  </a:cubicBezTo>
                  <a:cubicBezTo>
                    <a:pt x="-2" y="15"/>
                    <a:pt x="4" y="7"/>
                    <a:pt x="12" y="6"/>
                  </a:cubicBezTo>
                  <a:lnTo>
                    <a:pt x="48" y="0"/>
                  </a:lnTo>
                  <a:cubicBezTo>
                    <a:pt x="56" y="-2"/>
                    <a:pt x="64" y="4"/>
                    <a:pt x="66" y="12"/>
                  </a:cubicBezTo>
                  <a:cubicBezTo>
                    <a:pt x="67" y="20"/>
                    <a:pt x="61" y="28"/>
                    <a:pt x="53" y="29"/>
                  </a:cubicBezTo>
                  <a:lnTo>
                    <a:pt x="17" y="35"/>
                  </a:lnTo>
                  <a:cubicBezTo>
                    <a:pt x="16" y="36"/>
                    <a:pt x="16" y="36"/>
                    <a:pt x="15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25"/>
            <p:cNvSpPr/>
            <p:nvPr/>
          </p:nvSpPr>
          <p:spPr>
            <a:xfrm>
              <a:off x="5339880" y="4478400"/>
              <a:ext cx="18720" cy="13680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15" y="38"/>
                  </a:moveTo>
                  <a:cubicBezTo>
                    <a:pt x="9" y="38"/>
                    <a:pt x="3" y="34"/>
                    <a:pt x="1" y="28"/>
                  </a:cubicBezTo>
                  <a:cubicBezTo>
                    <a:pt x="-2" y="21"/>
                    <a:pt x="2" y="12"/>
                    <a:pt x="9" y="9"/>
                  </a:cubicBezTo>
                  <a:lnTo>
                    <a:pt x="31" y="1"/>
                  </a:lnTo>
                  <a:cubicBezTo>
                    <a:pt x="39" y="-2"/>
                    <a:pt x="48" y="2"/>
                    <a:pt x="51" y="10"/>
                  </a:cubicBezTo>
                  <a:cubicBezTo>
                    <a:pt x="54" y="17"/>
                    <a:pt x="50" y="26"/>
                    <a:pt x="42" y="29"/>
                  </a:cubicBezTo>
                  <a:lnTo>
                    <a:pt x="20" y="37"/>
                  </a:lnTo>
                  <a:cubicBezTo>
                    <a:pt x="18" y="38"/>
                    <a:pt x="16" y="38"/>
                    <a:pt x="15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25"/>
            <p:cNvSpPr/>
            <p:nvPr/>
          </p:nvSpPr>
          <p:spPr>
            <a:xfrm>
              <a:off x="5320800" y="4509000"/>
              <a:ext cx="23040" cy="15840"/>
            </a:xfrm>
            <a:custGeom>
              <a:avLst/>
              <a:gdLst/>
              <a:ahLst/>
              <a:cxnLst/>
              <a:rect l="l" t="t" r="r" b="b"/>
              <a:pathLst>
                <a:path w="64" h="44" extrusionOk="0">
                  <a:moveTo>
                    <a:pt x="15" y="44"/>
                  </a:moveTo>
                  <a:cubicBezTo>
                    <a:pt x="9" y="44"/>
                    <a:pt x="4" y="41"/>
                    <a:pt x="1" y="35"/>
                  </a:cubicBezTo>
                  <a:cubicBezTo>
                    <a:pt x="-2" y="28"/>
                    <a:pt x="2" y="19"/>
                    <a:pt x="9" y="16"/>
                  </a:cubicBezTo>
                  <a:lnTo>
                    <a:pt x="42" y="2"/>
                  </a:lnTo>
                  <a:cubicBezTo>
                    <a:pt x="50" y="-2"/>
                    <a:pt x="59" y="2"/>
                    <a:pt x="62" y="9"/>
                  </a:cubicBezTo>
                  <a:cubicBezTo>
                    <a:pt x="65" y="17"/>
                    <a:pt x="62" y="26"/>
                    <a:pt x="54" y="29"/>
                  </a:cubicBezTo>
                  <a:lnTo>
                    <a:pt x="21" y="43"/>
                  </a:lnTo>
                  <a:cubicBezTo>
                    <a:pt x="19" y="44"/>
                    <a:pt x="17" y="44"/>
                    <a:pt x="15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25"/>
            <p:cNvSpPr/>
            <p:nvPr/>
          </p:nvSpPr>
          <p:spPr>
            <a:xfrm>
              <a:off x="5286600" y="4407840"/>
              <a:ext cx="24480" cy="12240"/>
            </a:xfrm>
            <a:custGeom>
              <a:avLst/>
              <a:gdLst/>
              <a:ahLst/>
              <a:cxnLst/>
              <a:rect l="l" t="t" r="r" b="b"/>
              <a:pathLst>
                <a:path w="68" h="34" extrusionOk="0">
                  <a:moveTo>
                    <a:pt x="53" y="34"/>
                  </a:moveTo>
                  <a:cubicBezTo>
                    <a:pt x="52" y="34"/>
                    <a:pt x="51" y="34"/>
                    <a:pt x="50" y="34"/>
                  </a:cubicBezTo>
                  <a:cubicBezTo>
                    <a:pt x="38" y="32"/>
                    <a:pt x="26" y="30"/>
                    <a:pt x="14" y="30"/>
                  </a:cubicBezTo>
                  <a:cubicBezTo>
                    <a:pt x="6" y="30"/>
                    <a:pt x="-1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lnTo>
                    <a:pt x="15" y="0"/>
                  </a:lnTo>
                  <a:cubicBezTo>
                    <a:pt x="29" y="0"/>
                    <a:pt x="42" y="2"/>
                    <a:pt x="56" y="4"/>
                  </a:cubicBezTo>
                  <a:cubicBezTo>
                    <a:pt x="64" y="6"/>
                    <a:pt x="69" y="14"/>
                    <a:pt x="67" y="22"/>
                  </a:cubicBezTo>
                  <a:cubicBezTo>
                    <a:pt x="66" y="29"/>
                    <a:pt x="60" y="34"/>
                    <a:pt x="5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5353560" y="4405680"/>
              <a:ext cx="17640" cy="12240"/>
            </a:xfrm>
            <a:custGeom>
              <a:avLst/>
              <a:gdLst/>
              <a:ahLst/>
              <a:cxnLst/>
              <a:rect l="l" t="t" r="r" b="b"/>
              <a:pathLst>
                <a:path w="49" h="34" extrusionOk="0">
                  <a:moveTo>
                    <a:pt x="33" y="34"/>
                  </a:moveTo>
                  <a:cubicBezTo>
                    <a:pt x="32" y="34"/>
                    <a:pt x="31" y="33"/>
                    <a:pt x="30" y="33"/>
                  </a:cubicBezTo>
                  <a:lnTo>
                    <a:pt x="12" y="30"/>
                  </a:lnTo>
                  <a:cubicBezTo>
                    <a:pt x="4" y="28"/>
                    <a:pt x="-2" y="21"/>
                    <a:pt x="0" y="12"/>
                  </a:cubicBezTo>
                  <a:cubicBezTo>
                    <a:pt x="1" y="4"/>
                    <a:pt x="9" y="-1"/>
                    <a:pt x="17" y="0"/>
                  </a:cubicBezTo>
                  <a:lnTo>
                    <a:pt x="36" y="4"/>
                  </a:lnTo>
                  <a:cubicBezTo>
                    <a:pt x="44" y="5"/>
                    <a:pt x="49" y="13"/>
                    <a:pt x="48" y="21"/>
                  </a:cubicBezTo>
                  <a:cubicBezTo>
                    <a:pt x="46" y="28"/>
                    <a:pt x="40" y="34"/>
                    <a:pt x="3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5364360" y="4440240"/>
              <a:ext cx="15840" cy="12240"/>
            </a:xfrm>
            <a:custGeom>
              <a:avLst/>
              <a:gdLst/>
              <a:ahLst/>
              <a:cxnLst/>
              <a:rect l="l" t="t" r="r" b="b"/>
              <a:pathLst>
                <a:path w="44" h="34" extrusionOk="0">
                  <a:moveTo>
                    <a:pt x="15" y="34"/>
                  </a:moveTo>
                  <a:cubicBezTo>
                    <a:pt x="8" y="34"/>
                    <a:pt x="2" y="30"/>
                    <a:pt x="0" y="23"/>
                  </a:cubicBezTo>
                  <a:cubicBezTo>
                    <a:pt x="-2" y="15"/>
                    <a:pt x="3" y="7"/>
                    <a:pt x="11" y="5"/>
                  </a:cubicBezTo>
                  <a:lnTo>
                    <a:pt x="25" y="1"/>
                  </a:lnTo>
                  <a:cubicBezTo>
                    <a:pt x="33" y="-2"/>
                    <a:pt x="41" y="3"/>
                    <a:pt x="43" y="11"/>
                  </a:cubicBezTo>
                  <a:cubicBezTo>
                    <a:pt x="46" y="19"/>
                    <a:pt x="41" y="27"/>
                    <a:pt x="33" y="30"/>
                  </a:cubicBezTo>
                  <a:lnTo>
                    <a:pt x="19" y="34"/>
                  </a:lnTo>
                  <a:cubicBezTo>
                    <a:pt x="18" y="34"/>
                    <a:pt x="16" y="34"/>
                    <a:pt x="1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5396040" y="4472640"/>
              <a:ext cx="21960" cy="21600"/>
            </a:xfrm>
            <a:custGeom>
              <a:avLst/>
              <a:gdLst/>
              <a:ahLst/>
              <a:cxnLst/>
              <a:rect l="l" t="t" r="r" b="b"/>
              <a:pathLst>
                <a:path w="61" h="60" extrusionOk="0">
                  <a:moveTo>
                    <a:pt x="15" y="60"/>
                  </a:moveTo>
                  <a:cubicBezTo>
                    <a:pt x="10" y="60"/>
                    <a:pt x="6" y="58"/>
                    <a:pt x="3" y="54"/>
                  </a:cubicBezTo>
                  <a:cubicBezTo>
                    <a:pt x="-2" y="47"/>
                    <a:pt x="-1" y="38"/>
                    <a:pt x="6" y="33"/>
                  </a:cubicBezTo>
                  <a:cubicBezTo>
                    <a:pt x="16" y="25"/>
                    <a:pt x="25" y="16"/>
                    <a:pt x="33" y="6"/>
                  </a:cubicBezTo>
                  <a:cubicBezTo>
                    <a:pt x="38" y="0"/>
                    <a:pt x="48" y="-2"/>
                    <a:pt x="54" y="3"/>
                  </a:cubicBezTo>
                  <a:cubicBezTo>
                    <a:pt x="61" y="9"/>
                    <a:pt x="62" y="18"/>
                    <a:pt x="57" y="25"/>
                  </a:cubicBezTo>
                  <a:cubicBezTo>
                    <a:pt x="47" y="37"/>
                    <a:pt x="36" y="48"/>
                    <a:pt x="24" y="57"/>
                  </a:cubicBezTo>
                  <a:cubicBezTo>
                    <a:pt x="21" y="59"/>
                    <a:pt x="18" y="60"/>
                    <a:pt x="15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5155560" y="4426200"/>
              <a:ext cx="15840" cy="11520"/>
            </a:xfrm>
            <a:custGeom>
              <a:avLst/>
              <a:gdLst/>
              <a:ahLst/>
              <a:cxnLst/>
              <a:rect l="l" t="t" r="r" b="b"/>
              <a:pathLst>
                <a:path w="44" h="32" extrusionOk="0">
                  <a:moveTo>
                    <a:pt x="15" y="32"/>
                  </a:moveTo>
                  <a:cubicBezTo>
                    <a:pt x="8" y="32"/>
                    <a:pt x="2" y="26"/>
                    <a:pt x="1" y="19"/>
                  </a:cubicBezTo>
                  <a:cubicBezTo>
                    <a:pt x="-1" y="10"/>
                    <a:pt x="5" y="3"/>
                    <a:pt x="13" y="2"/>
                  </a:cubicBezTo>
                  <a:lnTo>
                    <a:pt x="27" y="0"/>
                  </a:lnTo>
                  <a:cubicBezTo>
                    <a:pt x="35" y="-2"/>
                    <a:pt x="43" y="4"/>
                    <a:pt x="44" y="12"/>
                  </a:cubicBezTo>
                  <a:cubicBezTo>
                    <a:pt x="46" y="20"/>
                    <a:pt x="40" y="28"/>
                    <a:pt x="32" y="29"/>
                  </a:cubicBezTo>
                  <a:lnTo>
                    <a:pt x="18" y="31"/>
                  </a:lnTo>
                  <a:cubicBezTo>
                    <a:pt x="17" y="31"/>
                    <a:pt x="16" y="32"/>
                    <a:pt x="15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5041440" y="4533480"/>
              <a:ext cx="17640" cy="12600"/>
            </a:xfrm>
            <a:custGeom>
              <a:avLst/>
              <a:gdLst/>
              <a:ahLst/>
              <a:cxnLst/>
              <a:rect l="l" t="t" r="r" b="b"/>
              <a:pathLst>
                <a:path w="49" h="35" extrusionOk="0">
                  <a:moveTo>
                    <a:pt x="34" y="35"/>
                  </a:moveTo>
                  <a:cubicBezTo>
                    <a:pt x="25" y="35"/>
                    <a:pt x="16" y="32"/>
                    <a:pt x="8" y="28"/>
                  </a:cubicBezTo>
                  <a:cubicBezTo>
                    <a:pt x="1" y="23"/>
                    <a:pt x="-1" y="14"/>
                    <a:pt x="3" y="7"/>
                  </a:cubicBezTo>
                  <a:cubicBezTo>
                    <a:pt x="7" y="0"/>
                    <a:pt x="17" y="-2"/>
                    <a:pt x="24" y="2"/>
                  </a:cubicBezTo>
                  <a:cubicBezTo>
                    <a:pt x="27" y="4"/>
                    <a:pt x="31" y="5"/>
                    <a:pt x="34" y="5"/>
                  </a:cubicBezTo>
                  <a:lnTo>
                    <a:pt x="34" y="5"/>
                  </a:lnTo>
                  <a:lnTo>
                    <a:pt x="34" y="5"/>
                  </a:lnTo>
                  <a:cubicBezTo>
                    <a:pt x="43" y="5"/>
                    <a:pt x="49" y="12"/>
                    <a:pt x="49" y="20"/>
                  </a:cubicBezTo>
                  <a:cubicBezTo>
                    <a:pt x="49" y="28"/>
                    <a:pt x="42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5044680" y="4584600"/>
              <a:ext cx="20880" cy="11520"/>
            </a:xfrm>
            <a:custGeom>
              <a:avLst/>
              <a:gdLst/>
              <a:ahLst/>
              <a:cxnLst/>
              <a:rect l="l" t="t" r="r" b="b"/>
              <a:pathLst>
                <a:path w="58" h="32" extrusionOk="0">
                  <a:moveTo>
                    <a:pt x="35" y="32"/>
                  </a:moveTo>
                  <a:cubicBezTo>
                    <a:pt x="27" y="32"/>
                    <a:pt x="20" y="31"/>
                    <a:pt x="12" y="29"/>
                  </a:cubicBezTo>
                  <a:cubicBezTo>
                    <a:pt x="4" y="27"/>
                    <a:pt x="-1" y="19"/>
                    <a:pt x="1" y="11"/>
                  </a:cubicBezTo>
                  <a:cubicBezTo>
                    <a:pt x="2" y="3"/>
                    <a:pt x="11" y="-2"/>
                    <a:pt x="19" y="0"/>
                  </a:cubicBezTo>
                  <a:cubicBezTo>
                    <a:pt x="26" y="2"/>
                    <a:pt x="34" y="2"/>
                    <a:pt x="42" y="1"/>
                  </a:cubicBezTo>
                  <a:cubicBezTo>
                    <a:pt x="50" y="1"/>
                    <a:pt x="57" y="7"/>
                    <a:pt x="58" y="15"/>
                  </a:cubicBezTo>
                  <a:cubicBezTo>
                    <a:pt x="59" y="23"/>
                    <a:pt x="53" y="30"/>
                    <a:pt x="45" y="31"/>
                  </a:cubicBezTo>
                  <a:cubicBezTo>
                    <a:pt x="41" y="32"/>
                    <a:pt x="38" y="32"/>
                    <a:pt x="35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5136480" y="4585680"/>
              <a:ext cx="31320" cy="11880"/>
            </a:xfrm>
            <a:custGeom>
              <a:avLst/>
              <a:gdLst/>
              <a:ahLst/>
              <a:cxnLst/>
              <a:rect l="l" t="t" r="r" b="b"/>
              <a:pathLst>
                <a:path w="87" h="33" extrusionOk="0">
                  <a:moveTo>
                    <a:pt x="42" y="33"/>
                  </a:moveTo>
                  <a:cubicBezTo>
                    <a:pt x="33" y="33"/>
                    <a:pt x="23" y="32"/>
                    <a:pt x="14" y="31"/>
                  </a:cubicBezTo>
                  <a:cubicBezTo>
                    <a:pt x="6" y="30"/>
                    <a:pt x="0" y="22"/>
                    <a:pt x="1" y="14"/>
                  </a:cubicBezTo>
                  <a:cubicBezTo>
                    <a:pt x="2" y="6"/>
                    <a:pt x="10" y="0"/>
                    <a:pt x="18" y="1"/>
                  </a:cubicBezTo>
                  <a:cubicBezTo>
                    <a:pt x="36" y="3"/>
                    <a:pt x="53" y="3"/>
                    <a:pt x="70" y="0"/>
                  </a:cubicBezTo>
                  <a:cubicBezTo>
                    <a:pt x="78" y="-1"/>
                    <a:pt x="86" y="5"/>
                    <a:pt x="87" y="13"/>
                  </a:cubicBezTo>
                  <a:cubicBezTo>
                    <a:pt x="89" y="21"/>
                    <a:pt x="83" y="29"/>
                    <a:pt x="75" y="30"/>
                  </a:cubicBezTo>
                  <a:cubicBezTo>
                    <a:pt x="64" y="32"/>
                    <a:pt x="53" y="33"/>
                    <a:pt x="42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4995720" y="4489200"/>
              <a:ext cx="32400" cy="14400"/>
            </a:xfrm>
            <a:custGeom>
              <a:avLst/>
              <a:gdLst/>
              <a:ahLst/>
              <a:cxnLst/>
              <a:rect l="l" t="t" r="r" b="b"/>
              <a:pathLst>
                <a:path w="90" h="40" extrusionOk="0">
                  <a:moveTo>
                    <a:pt x="75" y="40"/>
                  </a:moveTo>
                  <a:lnTo>
                    <a:pt x="75" y="40"/>
                  </a:lnTo>
                  <a:cubicBezTo>
                    <a:pt x="53" y="39"/>
                    <a:pt x="32" y="36"/>
                    <a:pt x="11" y="30"/>
                  </a:cubicBezTo>
                  <a:cubicBezTo>
                    <a:pt x="3" y="27"/>
                    <a:pt x="-2" y="19"/>
                    <a:pt x="1" y="11"/>
                  </a:cubicBezTo>
                  <a:cubicBezTo>
                    <a:pt x="3" y="3"/>
                    <a:pt x="11" y="-2"/>
                    <a:pt x="19" y="1"/>
                  </a:cubicBezTo>
                  <a:cubicBezTo>
                    <a:pt x="38" y="6"/>
                    <a:pt x="57" y="9"/>
                    <a:pt x="76" y="10"/>
                  </a:cubicBezTo>
                  <a:cubicBezTo>
                    <a:pt x="84" y="11"/>
                    <a:pt x="91" y="18"/>
                    <a:pt x="90" y="26"/>
                  </a:cubicBezTo>
                  <a:cubicBezTo>
                    <a:pt x="90" y="34"/>
                    <a:pt x="83" y="40"/>
                    <a:pt x="75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5028840" y="4452480"/>
              <a:ext cx="18720" cy="12960"/>
            </a:xfrm>
            <a:custGeom>
              <a:avLst/>
              <a:gdLst/>
              <a:ahLst/>
              <a:cxnLst/>
              <a:rect l="l" t="t" r="r" b="b"/>
              <a:pathLst>
                <a:path w="52" h="36" extrusionOk="0">
                  <a:moveTo>
                    <a:pt x="37" y="36"/>
                  </a:moveTo>
                  <a:cubicBezTo>
                    <a:pt x="36" y="36"/>
                    <a:pt x="35" y="36"/>
                    <a:pt x="33" y="36"/>
                  </a:cubicBezTo>
                  <a:lnTo>
                    <a:pt x="11" y="30"/>
                  </a:lnTo>
                  <a:cubicBezTo>
                    <a:pt x="3" y="28"/>
                    <a:pt x="-1" y="19"/>
                    <a:pt x="1" y="11"/>
                  </a:cubicBezTo>
                  <a:cubicBezTo>
                    <a:pt x="3" y="3"/>
                    <a:pt x="11" y="-1"/>
                    <a:pt x="19" y="1"/>
                  </a:cubicBezTo>
                  <a:lnTo>
                    <a:pt x="41" y="7"/>
                  </a:lnTo>
                  <a:cubicBezTo>
                    <a:pt x="49" y="9"/>
                    <a:pt x="54" y="17"/>
                    <a:pt x="52" y="25"/>
                  </a:cubicBezTo>
                  <a:cubicBezTo>
                    <a:pt x="50" y="32"/>
                    <a:pt x="44" y="36"/>
                    <a:pt x="37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25"/>
            <p:cNvSpPr/>
            <p:nvPr/>
          </p:nvSpPr>
          <p:spPr>
            <a:xfrm>
              <a:off x="4930920" y="4474800"/>
              <a:ext cx="18720" cy="16200"/>
            </a:xfrm>
            <a:custGeom>
              <a:avLst/>
              <a:gdLst/>
              <a:ahLst/>
              <a:cxnLst/>
              <a:rect l="l" t="t" r="r" b="b"/>
              <a:pathLst>
                <a:path w="52" h="45" extrusionOk="0">
                  <a:moveTo>
                    <a:pt x="37" y="45"/>
                  </a:moveTo>
                  <a:cubicBezTo>
                    <a:pt x="34" y="45"/>
                    <a:pt x="31" y="44"/>
                    <a:pt x="29" y="42"/>
                  </a:cubicBezTo>
                  <a:lnTo>
                    <a:pt x="7" y="28"/>
                  </a:lnTo>
                  <a:cubicBezTo>
                    <a:pt x="0" y="24"/>
                    <a:pt x="-2" y="14"/>
                    <a:pt x="2" y="7"/>
                  </a:cubicBezTo>
                  <a:cubicBezTo>
                    <a:pt x="7" y="0"/>
                    <a:pt x="16" y="-2"/>
                    <a:pt x="23" y="3"/>
                  </a:cubicBezTo>
                  <a:lnTo>
                    <a:pt x="45" y="17"/>
                  </a:lnTo>
                  <a:cubicBezTo>
                    <a:pt x="52" y="21"/>
                    <a:pt x="54" y="31"/>
                    <a:pt x="50" y="38"/>
                  </a:cubicBezTo>
                  <a:cubicBezTo>
                    <a:pt x="47" y="42"/>
                    <a:pt x="42" y="45"/>
                    <a:pt x="37" y="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25"/>
            <p:cNvSpPr/>
            <p:nvPr/>
          </p:nvSpPr>
          <p:spPr>
            <a:xfrm>
              <a:off x="4941360" y="4542480"/>
              <a:ext cx="17640" cy="18720"/>
            </a:xfrm>
            <a:custGeom>
              <a:avLst/>
              <a:gdLst/>
              <a:ahLst/>
              <a:cxnLst/>
              <a:rect l="l" t="t" r="r" b="b"/>
              <a:pathLst>
                <a:path w="49" h="52" extrusionOk="0">
                  <a:moveTo>
                    <a:pt x="34" y="52"/>
                  </a:moveTo>
                  <a:cubicBezTo>
                    <a:pt x="31" y="52"/>
                    <a:pt x="28" y="51"/>
                    <a:pt x="26" y="50"/>
                  </a:cubicBezTo>
                  <a:cubicBezTo>
                    <a:pt x="15" y="43"/>
                    <a:pt x="7" y="33"/>
                    <a:pt x="2" y="21"/>
                  </a:cubicBezTo>
                  <a:cubicBezTo>
                    <a:pt x="-1" y="14"/>
                    <a:pt x="2" y="5"/>
                    <a:pt x="10" y="2"/>
                  </a:cubicBezTo>
                  <a:cubicBezTo>
                    <a:pt x="18" y="-2"/>
                    <a:pt x="27" y="2"/>
                    <a:pt x="30" y="9"/>
                  </a:cubicBezTo>
                  <a:cubicBezTo>
                    <a:pt x="32" y="16"/>
                    <a:pt x="37" y="21"/>
                    <a:pt x="43" y="25"/>
                  </a:cubicBezTo>
                  <a:cubicBezTo>
                    <a:pt x="49" y="29"/>
                    <a:pt x="51" y="39"/>
                    <a:pt x="47" y="46"/>
                  </a:cubicBezTo>
                  <a:cubicBezTo>
                    <a:pt x="44" y="50"/>
                    <a:pt x="39" y="52"/>
                    <a:pt x="34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4972680" y="4570560"/>
              <a:ext cx="19440" cy="17280"/>
            </a:xfrm>
            <a:custGeom>
              <a:avLst/>
              <a:gdLst/>
              <a:ahLst/>
              <a:cxnLst/>
              <a:rect l="l" t="t" r="r" b="b"/>
              <a:pathLst>
                <a:path w="54" h="48" extrusionOk="0">
                  <a:moveTo>
                    <a:pt x="39" y="48"/>
                  </a:moveTo>
                  <a:cubicBezTo>
                    <a:pt x="36" y="48"/>
                    <a:pt x="33" y="47"/>
                    <a:pt x="30" y="45"/>
                  </a:cubicBezTo>
                  <a:lnTo>
                    <a:pt x="6" y="27"/>
                  </a:lnTo>
                  <a:cubicBezTo>
                    <a:pt x="0" y="22"/>
                    <a:pt x="-2" y="13"/>
                    <a:pt x="3" y="6"/>
                  </a:cubicBezTo>
                  <a:cubicBezTo>
                    <a:pt x="8" y="-1"/>
                    <a:pt x="18" y="-2"/>
                    <a:pt x="25" y="3"/>
                  </a:cubicBezTo>
                  <a:lnTo>
                    <a:pt x="48" y="21"/>
                  </a:lnTo>
                  <a:cubicBezTo>
                    <a:pt x="55" y="26"/>
                    <a:pt x="56" y="36"/>
                    <a:pt x="51" y="42"/>
                  </a:cubicBezTo>
                  <a:cubicBezTo>
                    <a:pt x="48" y="46"/>
                    <a:pt x="44" y="48"/>
                    <a:pt x="39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5006520" y="4609800"/>
              <a:ext cx="20160" cy="16920"/>
            </a:xfrm>
            <a:custGeom>
              <a:avLst/>
              <a:gdLst/>
              <a:ahLst/>
              <a:cxnLst/>
              <a:rect l="l" t="t" r="r" b="b"/>
              <a:pathLst>
                <a:path w="56" h="47" extrusionOk="0">
                  <a:moveTo>
                    <a:pt x="41" y="47"/>
                  </a:moveTo>
                  <a:cubicBezTo>
                    <a:pt x="39" y="47"/>
                    <a:pt x="38" y="47"/>
                    <a:pt x="36" y="46"/>
                  </a:cubicBezTo>
                  <a:cubicBezTo>
                    <a:pt x="24" y="42"/>
                    <a:pt x="13" y="34"/>
                    <a:pt x="4" y="25"/>
                  </a:cubicBezTo>
                  <a:cubicBezTo>
                    <a:pt x="-2" y="19"/>
                    <a:pt x="-1" y="9"/>
                    <a:pt x="5" y="4"/>
                  </a:cubicBezTo>
                  <a:cubicBezTo>
                    <a:pt x="11" y="-2"/>
                    <a:pt x="20" y="-2"/>
                    <a:pt x="26" y="4"/>
                  </a:cubicBezTo>
                  <a:cubicBezTo>
                    <a:pt x="32" y="11"/>
                    <a:pt x="39" y="15"/>
                    <a:pt x="47" y="18"/>
                  </a:cubicBezTo>
                  <a:cubicBezTo>
                    <a:pt x="54" y="21"/>
                    <a:pt x="58" y="30"/>
                    <a:pt x="55" y="38"/>
                  </a:cubicBezTo>
                  <a:cubicBezTo>
                    <a:pt x="53" y="44"/>
                    <a:pt x="47" y="47"/>
                    <a:pt x="41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5012280" y="4569120"/>
              <a:ext cx="16560" cy="13320"/>
            </a:xfrm>
            <a:custGeom>
              <a:avLst/>
              <a:gdLst/>
              <a:ahLst/>
              <a:cxnLst/>
              <a:rect l="l" t="t" r="r" b="b"/>
              <a:pathLst>
                <a:path w="46" h="37" extrusionOk="0">
                  <a:moveTo>
                    <a:pt x="31" y="37"/>
                  </a:moveTo>
                  <a:cubicBezTo>
                    <a:pt x="31" y="37"/>
                    <a:pt x="30" y="37"/>
                    <a:pt x="29" y="36"/>
                  </a:cubicBezTo>
                  <a:cubicBezTo>
                    <a:pt x="21" y="35"/>
                    <a:pt x="13" y="32"/>
                    <a:pt x="7" y="28"/>
                  </a:cubicBezTo>
                  <a:cubicBezTo>
                    <a:pt x="0" y="23"/>
                    <a:pt x="-2" y="13"/>
                    <a:pt x="3" y="7"/>
                  </a:cubicBezTo>
                  <a:cubicBezTo>
                    <a:pt x="8" y="0"/>
                    <a:pt x="17" y="-2"/>
                    <a:pt x="24" y="3"/>
                  </a:cubicBezTo>
                  <a:cubicBezTo>
                    <a:pt x="27" y="5"/>
                    <a:pt x="30" y="6"/>
                    <a:pt x="33" y="7"/>
                  </a:cubicBezTo>
                  <a:cubicBezTo>
                    <a:pt x="42" y="8"/>
                    <a:pt x="47" y="15"/>
                    <a:pt x="46" y="24"/>
                  </a:cubicBezTo>
                  <a:cubicBezTo>
                    <a:pt x="45" y="31"/>
                    <a:pt x="39" y="37"/>
                    <a:pt x="31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5409000" y="4198320"/>
              <a:ext cx="18000" cy="27000"/>
            </a:xfrm>
            <a:custGeom>
              <a:avLst/>
              <a:gdLst/>
              <a:ahLst/>
              <a:cxnLst/>
              <a:rect l="l" t="t" r="r" b="b"/>
              <a:pathLst>
                <a:path w="50" h="75" extrusionOk="0">
                  <a:moveTo>
                    <a:pt x="34" y="75"/>
                  </a:moveTo>
                  <a:cubicBezTo>
                    <a:pt x="28" y="75"/>
                    <a:pt x="22" y="71"/>
                    <a:pt x="20" y="64"/>
                  </a:cubicBezTo>
                  <a:cubicBezTo>
                    <a:pt x="16" y="50"/>
                    <a:pt x="10" y="36"/>
                    <a:pt x="2" y="23"/>
                  </a:cubicBezTo>
                  <a:cubicBezTo>
                    <a:pt x="-2" y="16"/>
                    <a:pt x="0" y="7"/>
                    <a:pt x="7" y="2"/>
                  </a:cubicBezTo>
                  <a:cubicBezTo>
                    <a:pt x="14" y="-2"/>
                    <a:pt x="23" y="0"/>
                    <a:pt x="28" y="7"/>
                  </a:cubicBezTo>
                  <a:cubicBezTo>
                    <a:pt x="37" y="22"/>
                    <a:pt x="44" y="39"/>
                    <a:pt x="49" y="56"/>
                  </a:cubicBezTo>
                  <a:cubicBezTo>
                    <a:pt x="51" y="64"/>
                    <a:pt x="46" y="72"/>
                    <a:pt x="38" y="75"/>
                  </a:cubicBezTo>
                  <a:cubicBezTo>
                    <a:pt x="37" y="75"/>
                    <a:pt x="36" y="75"/>
                    <a:pt x="34" y="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5439240" y="4293360"/>
              <a:ext cx="11880" cy="27000"/>
            </a:xfrm>
            <a:custGeom>
              <a:avLst/>
              <a:gdLst/>
              <a:ahLst/>
              <a:cxnLst/>
              <a:rect l="l" t="t" r="r" b="b"/>
              <a:pathLst>
                <a:path w="33" h="75" extrusionOk="0">
                  <a:moveTo>
                    <a:pt x="17" y="75"/>
                  </a:moveTo>
                  <a:cubicBezTo>
                    <a:pt x="16" y="75"/>
                    <a:pt x="16" y="75"/>
                    <a:pt x="15" y="75"/>
                  </a:cubicBezTo>
                  <a:cubicBezTo>
                    <a:pt x="7" y="75"/>
                    <a:pt x="1" y="67"/>
                    <a:pt x="2" y="59"/>
                  </a:cubicBezTo>
                  <a:cubicBezTo>
                    <a:pt x="3" y="45"/>
                    <a:pt x="2" y="31"/>
                    <a:pt x="0" y="18"/>
                  </a:cubicBezTo>
                  <a:cubicBezTo>
                    <a:pt x="-2" y="9"/>
                    <a:pt x="4" y="2"/>
                    <a:pt x="12" y="0"/>
                  </a:cubicBezTo>
                  <a:cubicBezTo>
                    <a:pt x="20" y="-1"/>
                    <a:pt x="28" y="4"/>
                    <a:pt x="29" y="12"/>
                  </a:cubicBezTo>
                  <a:cubicBezTo>
                    <a:pt x="32" y="28"/>
                    <a:pt x="33" y="45"/>
                    <a:pt x="32" y="62"/>
                  </a:cubicBezTo>
                  <a:cubicBezTo>
                    <a:pt x="31" y="69"/>
                    <a:pt x="24" y="75"/>
                    <a:pt x="17" y="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5419440" y="4366440"/>
              <a:ext cx="14400" cy="20160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15" y="56"/>
                  </a:moveTo>
                  <a:cubicBezTo>
                    <a:pt x="12" y="56"/>
                    <a:pt x="9" y="55"/>
                    <a:pt x="7" y="53"/>
                  </a:cubicBezTo>
                  <a:cubicBezTo>
                    <a:pt x="0" y="49"/>
                    <a:pt x="-2" y="39"/>
                    <a:pt x="2" y="32"/>
                  </a:cubicBezTo>
                  <a:cubicBezTo>
                    <a:pt x="6" y="27"/>
                    <a:pt x="9" y="20"/>
                    <a:pt x="9" y="13"/>
                  </a:cubicBezTo>
                  <a:cubicBezTo>
                    <a:pt x="10" y="5"/>
                    <a:pt x="18" y="-1"/>
                    <a:pt x="26" y="0"/>
                  </a:cubicBezTo>
                  <a:cubicBezTo>
                    <a:pt x="34" y="1"/>
                    <a:pt x="40" y="8"/>
                    <a:pt x="39" y="16"/>
                  </a:cubicBezTo>
                  <a:cubicBezTo>
                    <a:pt x="38" y="28"/>
                    <a:pt x="34" y="39"/>
                    <a:pt x="27" y="49"/>
                  </a:cubicBezTo>
                  <a:cubicBezTo>
                    <a:pt x="25" y="53"/>
                    <a:pt x="20" y="56"/>
                    <a:pt x="15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5450400" y="4339440"/>
              <a:ext cx="12240" cy="18360"/>
            </a:xfrm>
            <a:custGeom>
              <a:avLst/>
              <a:gdLst/>
              <a:ahLst/>
              <a:cxnLst/>
              <a:rect l="l" t="t" r="r" b="b"/>
              <a:pathLst>
                <a:path w="34" h="51" extrusionOk="0">
                  <a:moveTo>
                    <a:pt x="15" y="51"/>
                  </a:moveTo>
                  <a:cubicBezTo>
                    <a:pt x="14" y="51"/>
                    <a:pt x="14" y="51"/>
                    <a:pt x="13" y="51"/>
                  </a:cubicBezTo>
                  <a:cubicBezTo>
                    <a:pt x="5" y="50"/>
                    <a:pt x="-1" y="43"/>
                    <a:pt x="0" y="34"/>
                  </a:cubicBezTo>
                  <a:lnTo>
                    <a:pt x="3" y="13"/>
                  </a:lnTo>
                  <a:cubicBezTo>
                    <a:pt x="4" y="5"/>
                    <a:pt x="11" y="-1"/>
                    <a:pt x="20" y="0"/>
                  </a:cubicBezTo>
                  <a:cubicBezTo>
                    <a:pt x="28" y="1"/>
                    <a:pt x="34" y="9"/>
                    <a:pt x="33" y="17"/>
                  </a:cubicBezTo>
                  <a:lnTo>
                    <a:pt x="30" y="38"/>
                  </a:lnTo>
                  <a:cubicBezTo>
                    <a:pt x="29" y="46"/>
                    <a:pt x="23" y="51"/>
                    <a:pt x="15" y="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5415840" y="4415400"/>
              <a:ext cx="12600" cy="17280"/>
            </a:xfrm>
            <a:custGeom>
              <a:avLst/>
              <a:gdLst/>
              <a:ahLst/>
              <a:cxnLst/>
              <a:rect l="l" t="t" r="r" b="b"/>
              <a:pathLst>
                <a:path w="35" h="48" extrusionOk="0">
                  <a:moveTo>
                    <a:pt x="15" y="48"/>
                  </a:moveTo>
                  <a:cubicBezTo>
                    <a:pt x="13" y="48"/>
                    <a:pt x="11" y="48"/>
                    <a:pt x="9" y="47"/>
                  </a:cubicBezTo>
                  <a:cubicBezTo>
                    <a:pt x="2" y="44"/>
                    <a:pt x="-2" y="36"/>
                    <a:pt x="1" y="28"/>
                  </a:cubicBezTo>
                  <a:cubicBezTo>
                    <a:pt x="3" y="23"/>
                    <a:pt x="4" y="19"/>
                    <a:pt x="4" y="14"/>
                  </a:cubicBezTo>
                  <a:cubicBezTo>
                    <a:pt x="5" y="5"/>
                    <a:pt x="12" y="-1"/>
                    <a:pt x="20" y="0"/>
                  </a:cubicBezTo>
                  <a:cubicBezTo>
                    <a:pt x="29" y="1"/>
                    <a:pt x="35" y="8"/>
                    <a:pt x="34" y="16"/>
                  </a:cubicBezTo>
                  <a:cubicBezTo>
                    <a:pt x="33" y="24"/>
                    <a:pt x="32" y="32"/>
                    <a:pt x="29" y="39"/>
                  </a:cubicBezTo>
                  <a:cubicBezTo>
                    <a:pt x="26" y="45"/>
                    <a:pt x="21" y="48"/>
                    <a:pt x="15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5275080" y="4128120"/>
              <a:ext cx="22320" cy="14760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14" y="41"/>
                  </a:moveTo>
                  <a:cubicBezTo>
                    <a:pt x="8" y="41"/>
                    <a:pt x="3" y="38"/>
                    <a:pt x="1" y="32"/>
                  </a:cubicBezTo>
                  <a:cubicBezTo>
                    <a:pt x="-3" y="25"/>
                    <a:pt x="0" y="16"/>
                    <a:pt x="7" y="12"/>
                  </a:cubicBezTo>
                  <a:cubicBezTo>
                    <a:pt x="19" y="6"/>
                    <a:pt x="31" y="2"/>
                    <a:pt x="43" y="0"/>
                  </a:cubicBezTo>
                  <a:cubicBezTo>
                    <a:pt x="52" y="-1"/>
                    <a:pt x="59" y="4"/>
                    <a:pt x="61" y="13"/>
                  </a:cubicBezTo>
                  <a:cubicBezTo>
                    <a:pt x="62" y="21"/>
                    <a:pt x="57" y="29"/>
                    <a:pt x="49" y="30"/>
                  </a:cubicBezTo>
                  <a:cubicBezTo>
                    <a:pt x="39" y="32"/>
                    <a:pt x="29" y="35"/>
                    <a:pt x="21" y="39"/>
                  </a:cubicBezTo>
                  <a:cubicBezTo>
                    <a:pt x="19" y="40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25"/>
            <p:cNvSpPr/>
            <p:nvPr/>
          </p:nvSpPr>
          <p:spPr>
            <a:xfrm>
              <a:off x="5226840" y="4131720"/>
              <a:ext cx="17640" cy="15840"/>
            </a:xfrm>
            <a:custGeom>
              <a:avLst/>
              <a:gdLst/>
              <a:ahLst/>
              <a:cxnLst/>
              <a:rect l="l" t="t" r="r" b="b"/>
              <a:pathLst>
                <a:path w="49" h="44" extrusionOk="0">
                  <a:moveTo>
                    <a:pt x="14" y="44"/>
                  </a:moveTo>
                  <a:cubicBezTo>
                    <a:pt x="11" y="44"/>
                    <a:pt x="7" y="42"/>
                    <a:pt x="4" y="40"/>
                  </a:cubicBezTo>
                  <a:cubicBezTo>
                    <a:pt x="-2" y="34"/>
                    <a:pt x="-2" y="25"/>
                    <a:pt x="3" y="19"/>
                  </a:cubicBezTo>
                  <a:cubicBezTo>
                    <a:pt x="10" y="11"/>
                    <a:pt x="19" y="5"/>
                    <a:pt x="29" y="1"/>
                  </a:cubicBezTo>
                  <a:cubicBezTo>
                    <a:pt x="36" y="-1"/>
                    <a:pt x="45" y="3"/>
                    <a:pt x="48" y="11"/>
                  </a:cubicBezTo>
                  <a:cubicBezTo>
                    <a:pt x="51" y="19"/>
                    <a:pt x="46" y="27"/>
                    <a:pt x="38" y="30"/>
                  </a:cubicBezTo>
                  <a:cubicBezTo>
                    <a:pt x="34" y="32"/>
                    <a:pt x="29" y="35"/>
                    <a:pt x="26" y="39"/>
                  </a:cubicBezTo>
                  <a:cubicBezTo>
                    <a:pt x="23" y="42"/>
                    <a:pt x="19" y="44"/>
                    <a:pt x="14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25"/>
            <p:cNvSpPr/>
            <p:nvPr/>
          </p:nvSpPr>
          <p:spPr>
            <a:xfrm>
              <a:off x="5249520" y="4146480"/>
              <a:ext cx="19080" cy="1296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15" y="36"/>
                  </a:moveTo>
                  <a:cubicBezTo>
                    <a:pt x="8" y="36"/>
                    <a:pt x="2" y="32"/>
                    <a:pt x="0" y="25"/>
                  </a:cubicBezTo>
                  <a:cubicBezTo>
                    <a:pt x="-2" y="17"/>
                    <a:pt x="3" y="9"/>
                    <a:pt x="11" y="7"/>
                  </a:cubicBezTo>
                  <a:lnTo>
                    <a:pt x="34" y="1"/>
                  </a:lnTo>
                  <a:cubicBezTo>
                    <a:pt x="42" y="-2"/>
                    <a:pt x="50" y="3"/>
                    <a:pt x="52" y="11"/>
                  </a:cubicBezTo>
                  <a:cubicBezTo>
                    <a:pt x="54" y="19"/>
                    <a:pt x="49" y="27"/>
                    <a:pt x="41" y="30"/>
                  </a:cubicBezTo>
                  <a:lnTo>
                    <a:pt x="19" y="36"/>
                  </a:lnTo>
                  <a:cubicBezTo>
                    <a:pt x="17" y="36"/>
                    <a:pt x="16" y="36"/>
                    <a:pt x="15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25"/>
            <p:cNvSpPr/>
            <p:nvPr/>
          </p:nvSpPr>
          <p:spPr>
            <a:xfrm>
              <a:off x="5362560" y="4149720"/>
              <a:ext cx="16920" cy="15480"/>
            </a:xfrm>
            <a:custGeom>
              <a:avLst/>
              <a:gdLst/>
              <a:ahLst/>
              <a:cxnLst/>
              <a:rect l="l" t="t" r="r" b="b"/>
              <a:pathLst>
                <a:path w="47" h="43" extrusionOk="0">
                  <a:moveTo>
                    <a:pt x="32" y="43"/>
                  </a:moveTo>
                  <a:cubicBezTo>
                    <a:pt x="28" y="43"/>
                    <a:pt x="24" y="41"/>
                    <a:pt x="21" y="38"/>
                  </a:cubicBezTo>
                  <a:cubicBezTo>
                    <a:pt x="17" y="34"/>
                    <a:pt x="13" y="31"/>
                    <a:pt x="8" y="28"/>
                  </a:cubicBezTo>
                  <a:cubicBezTo>
                    <a:pt x="0" y="24"/>
                    <a:pt x="-2" y="15"/>
                    <a:pt x="1" y="8"/>
                  </a:cubicBezTo>
                  <a:cubicBezTo>
                    <a:pt x="5" y="0"/>
                    <a:pt x="14" y="-2"/>
                    <a:pt x="22" y="1"/>
                  </a:cubicBezTo>
                  <a:cubicBezTo>
                    <a:pt x="30" y="5"/>
                    <a:pt x="37" y="11"/>
                    <a:pt x="43" y="17"/>
                  </a:cubicBezTo>
                  <a:cubicBezTo>
                    <a:pt x="48" y="23"/>
                    <a:pt x="48" y="33"/>
                    <a:pt x="42" y="39"/>
                  </a:cubicBezTo>
                  <a:cubicBezTo>
                    <a:pt x="39" y="41"/>
                    <a:pt x="36" y="43"/>
                    <a:pt x="32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25"/>
            <p:cNvSpPr/>
            <p:nvPr/>
          </p:nvSpPr>
          <p:spPr>
            <a:xfrm>
              <a:off x="5373720" y="4127400"/>
              <a:ext cx="12960" cy="1332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1" y="37"/>
                  </a:moveTo>
                  <a:cubicBezTo>
                    <a:pt x="17" y="37"/>
                    <a:pt x="12" y="35"/>
                    <a:pt x="9" y="32"/>
                  </a:cubicBezTo>
                  <a:lnTo>
                    <a:pt x="3" y="25"/>
                  </a:lnTo>
                  <a:cubicBezTo>
                    <a:pt x="-2" y="18"/>
                    <a:pt x="-1" y="9"/>
                    <a:pt x="5" y="3"/>
                  </a:cubicBezTo>
                  <a:cubicBezTo>
                    <a:pt x="11" y="-2"/>
                    <a:pt x="21" y="-1"/>
                    <a:pt x="26" y="5"/>
                  </a:cubicBezTo>
                  <a:lnTo>
                    <a:pt x="32" y="12"/>
                  </a:lnTo>
                  <a:cubicBezTo>
                    <a:pt x="38" y="18"/>
                    <a:pt x="37" y="28"/>
                    <a:pt x="31" y="33"/>
                  </a:cubicBezTo>
                  <a:cubicBezTo>
                    <a:pt x="28" y="36"/>
                    <a:pt x="24" y="37"/>
                    <a:pt x="21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25"/>
            <p:cNvSpPr/>
            <p:nvPr/>
          </p:nvSpPr>
          <p:spPr>
            <a:xfrm>
              <a:off x="5281920" y="4107600"/>
              <a:ext cx="16200" cy="11880"/>
            </a:xfrm>
            <a:custGeom>
              <a:avLst/>
              <a:gdLst/>
              <a:ahLst/>
              <a:cxnLst/>
              <a:rect l="l" t="t" r="r" b="b"/>
              <a:pathLst>
                <a:path w="45" h="33" extrusionOk="0">
                  <a:moveTo>
                    <a:pt x="30" y="33"/>
                  </a:moveTo>
                  <a:cubicBezTo>
                    <a:pt x="29" y="33"/>
                    <a:pt x="28" y="33"/>
                    <a:pt x="27" y="32"/>
                  </a:cubicBezTo>
                  <a:lnTo>
                    <a:pt x="12" y="29"/>
                  </a:lnTo>
                  <a:cubicBezTo>
                    <a:pt x="4" y="28"/>
                    <a:pt x="-2" y="20"/>
                    <a:pt x="0" y="12"/>
                  </a:cubicBezTo>
                  <a:cubicBezTo>
                    <a:pt x="2" y="4"/>
                    <a:pt x="9" y="-2"/>
                    <a:pt x="18" y="0"/>
                  </a:cubicBezTo>
                  <a:lnTo>
                    <a:pt x="33" y="3"/>
                  </a:lnTo>
                  <a:cubicBezTo>
                    <a:pt x="41" y="5"/>
                    <a:pt x="46" y="12"/>
                    <a:pt x="44" y="21"/>
                  </a:cubicBezTo>
                  <a:cubicBezTo>
                    <a:pt x="43" y="28"/>
                    <a:pt x="37" y="33"/>
                    <a:pt x="30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25"/>
            <p:cNvSpPr/>
            <p:nvPr/>
          </p:nvSpPr>
          <p:spPr>
            <a:xfrm>
              <a:off x="4979880" y="4344840"/>
              <a:ext cx="64440" cy="64800"/>
            </a:xfrm>
            <a:custGeom>
              <a:avLst/>
              <a:gdLst/>
              <a:ahLst/>
              <a:cxnLst/>
              <a:rect l="l" t="t" r="r" b="b"/>
              <a:pathLst>
                <a:path w="179" h="180" extrusionOk="0">
                  <a:moveTo>
                    <a:pt x="86" y="1"/>
                  </a:moveTo>
                  <a:cubicBezTo>
                    <a:pt x="75" y="-1"/>
                    <a:pt x="62" y="3"/>
                    <a:pt x="56" y="11"/>
                  </a:cubicBezTo>
                  <a:cubicBezTo>
                    <a:pt x="51" y="17"/>
                    <a:pt x="49" y="25"/>
                    <a:pt x="48" y="32"/>
                  </a:cubicBezTo>
                  <a:cubicBezTo>
                    <a:pt x="46" y="54"/>
                    <a:pt x="51" y="78"/>
                    <a:pt x="39" y="98"/>
                  </a:cubicBezTo>
                  <a:cubicBezTo>
                    <a:pt x="32" y="109"/>
                    <a:pt x="20" y="118"/>
                    <a:pt x="11" y="129"/>
                  </a:cubicBezTo>
                  <a:cubicBezTo>
                    <a:pt x="2" y="139"/>
                    <a:pt x="-4" y="154"/>
                    <a:pt x="4" y="165"/>
                  </a:cubicBezTo>
                  <a:cubicBezTo>
                    <a:pt x="9" y="173"/>
                    <a:pt x="19" y="177"/>
                    <a:pt x="28" y="179"/>
                  </a:cubicBezTo>
                  <a:cubicBezTo>
                    <a:pt x="54" y="184"/>
                    <a:pt x="81" y="173"/>
                    <a:pt x="95" y="155"/>
                  </a:cubicBezTo>
                  <a:cubicBezTo>
                    <a:pt x="109" y="167"/>
                    <a:pt x="129" y="173"/>
                    <a:pt x="149" y="171"/>
                  </a:cubicBezTo>
                  <a:cubicBezTo>
                    <a:pt x="157" y="170"/>
                    <a:pt x="166" y="167"/>
                    <a:pt x="172" y="162"/>
                  </a:cubicBezTo>
                  <a:cubicBezTo>
                    <a:pt x="184" y="149"/>
                    <a:pt x="180" y="123"/>
                    <a:pt x="167" y="111"/>
                  </a:cubicBezTo>
                  <a:cubicBezTo>
                    <a:pt x="154" y="100"/>
                    <a:pt x="132" y="97"/>
                    <a:pt x="123" y="83"/>
                  </a:cubicBezTo>
                  <a:cubicBezTo>
                    <a:pt x="109" y="60"/>
                    <a:pt x="124" y="8"/>
                    <a:pt x="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19800" rIns="90000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25"/>
            <p:cNvSpPr/>
            <p:nvPr/>
          </p:nvSpPr>
          <p:spPr>
            <a:xfrm>
              <a:off x="5000040" y="4386600"/>
              <a:ext cx="27000" cy="14400"/>
            </a:xfrm>
            <a:custGeom>
              <a:avLst/>
              <a:gdLst/>
              <a:ahLst/>
              <a:cxnLst/>
              <a:rect l="l" t="t" r="r" b="b"/>
              <a:pathLst>
                <a:path w="75" h="40" extrusionOk="0">
                  <a:moveTo>
                    <a:pt x="66" y="2"/>
                  </a:moveTo>
                  <a:cubicBezTo>
                    <a:pt x="76" y="4"/>
                    <a:pt x="76" y="13"/>
                    <a:pt x="74" y="16"/>
                  </a:cubicBezTo>
                  <a:cubicBezTo>
                    <a:pt x="71" y="21"/>
                    <a:pt x="67" y="25"/>
                    <a:pt x="62" y="29"/>
                  </a:cubicBezTo>
                  <a:cubicBezTo>
                    <a:pt x="52" y="37"/>
                    <a:pt x="39" y="42"/>
                    <a:pt x="26" y="40"/>
                  </a:cubicBezTo>
                  <a:cubicBezTo>
                    <a:pt x="14" y="38"/>
                    <a:pt x="-11" y="18"/>
                    <a:pt x="6" y="8"/>
                  </a:cubicBezTo>
                  <a:cubicBezTo>
                    <a:pt x="23" y="-2"/>
                    <a:pt x="49" y="-2"/>
                    <a:pt x="66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25"/>
            <p:cNvSpPr/>
            <p:nvPr/>
          </p:nvSpPr>
          <p:spPr>
            <a:xfrm>
              <a:off x="4921560" y="4392360"/>
              <a:ext cx="68760" cy="10080"/>
            </a:xfrm>
            <a:custGeom>
              <a:avLst/>
              <a:gdLst/>
              <a:ahLst/>
              <a:cxnLst/>
              <a:rect l="l" t="t" r="r" b="b"/>
              <a:pathLst>
                <a:path w="191" h="28" extrusionOk="0">
                  <a:moveTo>
                    <a:pt x="7" y="28"/>
                  </a:moveTo>
                  <a:cubicBezTo>
                    <a:pt x="4" y="28"/>
                    <a:pt x="2" y="26"/>
                    <a:pt x="1" y="23"/>
                  </a:cubicBezTo>
                  <a:cubicBezTo>
                    <a:pt x="0" y="20"/>
                    <a:pt x="2" y="17"/>
                    <a:pt x="5" y="16"/>
                  </a:cubicBezTo>
                  <a:cubicBezTo>
                    <a:pt x="65" y="1"/>
                    <a:pt x="125" y="-4"/>
                    <a:pt x="186" y="3"/>
                  </a:cubicBezTo>
                  <a:cubicBezTo>
                    <a:pt x="189" y="4"/>
                    <a:pt x="192" y="7"/>
                    <a:pt x="191" y="10"/>
                  </a:cubicBezTo>
                  <a:cubicBezTo>
                    <a:pt x="191" y="13"/>
                    <a:pt x="188" y="16"/>
                    <a:pt x="185" y="15"/>
                  </a:cubicBezTo>
                  <a:cubicBezTo>
                    <a:pt x="125" y="9"/>
                    <a:pt x="66" y="13"/>
                    <a:pt x="8" y="27"/>
                  </a:cubicBezTo>
                  <a:cubicBezTo>
                    <a:pt x="8" y="28"/>
                    <a:pt x="7" y="28"/>
                    <a:pt x="7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25"/>
            <p:cNvSpPr/>
            <p:nvPr/>
          </p:nvSpPr>
          <p:spPr>
            <a:xfrm>
              <a:off x="4928400" y="4372560"/>
              <a:ext cx="65160" cy="16560"/>
            </a:xfrm>
            <a:custGeom>
              <a:avLst/>
              <a:gdLst/>
              <a:ahLst/>
              <a:cxnLst/>
              <a:rect l="l" t="t" r="r" b="b"/>
              <a:pathLst>
                <a:path w="181" h="46" extrusionOk="0">
                  <a:moveTo>
                    <a:pt x="175" y="46"/>
                  </a:moveTo>
                  <a:cubicBezTo>
                    <a:pt x="175" y="46"/>
                    <a:pt x="174" y="46"/>
                    <a:pt x="174" y="45"/>
                  </a:cubicBezTo>
                  <a:cubicBezTo>
                    <a:pt x="119" y="29"/>
                    <a:pt x="62" y="18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3" y="-1"/>
                    <a:pt x="7" y="0"/>
                  </a:cubicBezTo>
                  <a:cubicBezTo>
                    <a:pt x="64" y="6"/>
                    <a:pt x="122" y="18"/>
                    <a:pt x="177" y="34"/>
                  </a:cubicBezTo>
                  <a:cubicBezTo>
                    <a:pt x="180" y="35"/>
                    <a:pt x="182" y="38"/>
                    <a:pt x="181" y="41"/>
                  </a:cubicBezTo>
                  <a:cubicBezTo>
                    <a:pt x="180" y="44"/>
                    <a:pt x="178" y="46"/>
                    <a:pt x="175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25"/>
            <p:cNvSpPr/>
            <p:nvPr/>
          </p:nvSpPr>
          <p:spPr>
            <a:xfrm>
              <a:off x="4960080" y="4403880"/>
              <a:ext cx="31680" cy="11520"/>
            </a:xfrm>
            <a:custGeom>
              <a:avLst/>
              <a:gdLst/>
              <a:ahLst/>
              <a:cxnLst/>
              <a:rect l="l" t="t" r="r" b="b"/>
              <a:pathLst>
                <a:path w="88" h="32" extrusionOk="0">
                  <a:moveTo>
                    <a:pt x="7" y="32"/>
                  </a:moveTo>
                  <a:cubicBezTo>
                    <a:pt x="5" y="32"/>
                    <a:pt x="3" y="31"/>
                    <a:pt x="2" y="29"/>
                  </a:cubicBezTo>
                  <a:cubicBezTo>
                    <a:pt x="0" y="27"/>
                    <a:pt x="1" y="23"/>
                    <a:pt x="3" y="21"/>
                  </a:cubicBezTo>
                  <a:cubicBezTo>
                    <a:pt x="27" y="5"/>
                    <a:pt x="57" y="2"/>
                    <a:pt x="82" y="0"/>
                  </a:cubicBezTo>
                  <a:cubicBezTo>
                    <a:pt x="85" y="0"/>
                    <a:pt x="88" y="2"/>
                    <a:pt x="88" y="6"/>
                  </a:cubicBezTo>
                  <a:cubicBezTo>
                    <a:pt x="89" y="9"/>
                    <a:pt x="86" y="12"/>
                    <a:pt x="83" y="12"/>
                  </a:cubicBezTo>
                  <a:cubicBezTo>
                    <a:pt x="59" y="14"/>
                    <a:pt x="31" y="17"/>
                    <a:pt x="10" y="31"/>
                  </a:cubicBezTo>
                  <a:cubicBezTo>
                    <a:pt x="9" y="32"/>
                    <a:pt x="8" y="32"/>
                    <a:pt x="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25"/>
            <p:cNvSpPr/>
            <p:nvPr/>
          </p:nvSpPr>
          <p:spPr>
            <a:xfrm>
              <a:off x="5029920" y="4367160"/>
              <a:ext cx="37800" cy="20520"/>
            </a:xfrm>
            <a:custGeom>
              <a:avLst/>
              <a:gdLst/>
              <a:ahLst/>
              <a:cxnLst/>
              <a:rect l="l" t="t" r="r" b="b"/>
              <a:pathLst>
                <a:path w="105" h="57" extrusionOk="0">
                  <a:moveTo>
                    <a:pt x="7" y="57"/>
                  </a:moveTo>
                  <a:cubicBezTo>
                    <a:pt x="5" y="57"/>
                    <a:pt x="4" y="56"/>
                    <a:pt x="3" y="55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16" y="33"/>
                    <a:pt x="33" y="26"/>
                    <a:pt x="49" y="19"/>
                  </a:cubicBezTo>
                  <a:cubicBezTo>
                    <a:pt x="65" y="13"/>
                    <a:pt x="81" y="7"/>
                    <a:pt x="97" y="0"/>
                  </a:cubicBezTo>
                  <a:cubicBezTo>
                    <a:pt x="100" y="-1"/>
                    <a:pt x="104" y="0"/>
                    <a:pt x="105" y="4"/>
                  </a:cubicBezTo>
                  <a:cubicBezTo>
                    <a:pt x="106" y="7"/>
                    <a:pt x="105" y="10"/>
                    <a:pt x="101" y="11"/>
                  </a:cubicBezTo>
                  <a:cubicBezTo>
                    <a:pt x="85" y="18"/>
                    <a:pt x="70" y="24"/>
                    <a:pt x="54" y="31"/>
                  </a:cubicBezTo>
                  <a:cubicBezTo>
                    <a:pt x="39" y="36"/>
                    <a:pt x="23" y="43"/>
                    <a:pt x="11" y="55"/>
                  </a:cubicBezTo>
                  <a:cubicBezTo>
                    <a:pt x="10" y="56"/>
                    <a:pt x="8" y="57"/>
                    <a:pt x="7" y="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25"/>
            <p:cNvSpPr/>
            <p:nvPr/>
          </p:nvSpPr>
          <p:spPr>
            <a:xfrm>
              <a:off x="5033880" y="4374000"/>
              <a:ext cx="65880" cy="19800"/>
            </a:xfrm>
            <a:custGeom>
              <a:avLst/>
              <a:gdLst/>
              <a:ahLst/>
              <a:cxnLst/>
              <a:rect l="l" t="t" r="r" b="b"/>
              <a:pathLst>
                <a:path w="183" h="55" extrusionOk="0">
                  <a:moveTo>
                    <a:pt x="6" y="55"/>
                  </a:moveTo>
                  <a:cubicBezTo>
                    <a:pt x="4" y="55"/>
                    <a:pt x="2" y="54"/>
                    <a:pt x="1" y="52"/>
                  </a:cubicBezTo>
                  <a:cubicBezTo>
                    <a:pt x="0" y="49"/>
                    <a:pt x="1" y="45"/>
                    <a:pt x="4" y="44"/>
                  </a:cubicBezTo>
                  <a:cubicBezTo>
                    <a:pt x="51" y="23"/>
                    <a:pt x="124" y="7"/>
                    <a:pt x="177" y="0"/>
                  </a:cubicBezTo>
                  <a:cubicBezTo>
                    <a:pt x="180" y="0"/>
                    <a:pt x="183" y="2"/>
                    <a:pt x="183" y="5"/>
                  </a:cubicBezTo>
                  <a:cubicBezTo>
                    <a:pt x="184" y="9"/>
                    <a:pt x="181" y="12"/>
                    <a:pt x="178" y="12"/>
                  </a:cubicBezTo>
                  <a:cubicBezTo>
                    <a:pt x="127" y="19"/>
                    <a:pt x="54" y="34"/>
                    <a:pt x="9" y="55"/>
                  </a:cubicBezTo>
                  <a:cubicBezTo>
                    <a:pt x="8" y="55"/>
                    <a:pt x="7" y="55"/>
                    <a:pt x="6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25"/>
            <p:cNvSpPr/>
            <p:nvPr/>
          </p:nvSpPr>
          <p:spPr>
            <a:xfrm>
              <a:off x="5034960" y="4395960"/>
              <a:ext cx="29160" cy="6120"/>
            </a:xfrm>
            <a:custGeom>
              <a:avLst/>
              <a:gdLst/>
              <a:ahLst/>
              <a:cxnLst/>
              <a:rect l="l" t="t" r="r" b="b"/>
              <a:pathLst>
                <a:path w="81" h="17" extrusionOk="0">
                  <a:moveTo>
                    <a:pt x="75" y="17"/>
                  </a:moveTo>
                  <a:lnTo>
                    <a:pt x="74" y="17"/>
                  </a:lnTo>
                  <a:cubicBezTo>
                    <a:pt x="52" y="14"/>
                    <a:pt x="2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lnTo>
                    <a:pt x="6" y="0"/>
                  </a:lnTo>
                  <a:cubicBezTo>
                    <a:pt x="30" y="0"/>
                    <a:pt x="53" y="2"/>
                    <a:pt x="76" y="5"/>
                  </a:cubicBezTo>
                  <a:cubicBezTo>
                    <a:pt x="79" y="6"/>
                    <a:pt x="82" y="9"/>
                    <a:pt x="81" y="12"/>
                  </a:cubicBezTo>
                  <a:cubicBezTo>
                    <a:pt x="81" y="15"/>
                    <a:pt x="78" y="17"/>
                    <a:pt x="7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25"/>
            <p:cNvSpPr/>
            <p:nvPr/>
          </p:nvSpPr>
          <p:spPr>
            <a:xfrm>
              <a:off x="5048640" y="4265280"/>
              <a:ext cx="26640" cy="24120"/>
            </a:xfrm>
            <a:custGeom>
              <a:avLst/>
              <a:gdLst/>
              <a:ahLst/>
              <a:cxnLst/>
              <a:rect l="l" t="t" r="r" b="b"/>
              <a:pathLst>
                <a:path w="74" h="67" extrusionOk="0">
                  <a:moveTo>
                    <a:pt x="19" y="5"/>
                  </a:moveTo>
                  <a:cubicBezTo>
                    <a:pt x="20" y="3"/>
                    <a:pt x="22" y="1"/>
                    <a:pt x="25" y="1"/>
                  </a:cubicBezTo>
                  <a:cubicBezTo>
                    <a:pt x="29" y="-1"/>
                    <a:pt x="34" y="1"/>
                    <a:pt x="38" y="3"/>
                  </a:cubicBezTo>
                  <a:cubicBezTo>
                    <a:pt x="46" y="7"/>
                    <a:pt x="49" y="12"/>
                    <a:pt x="53" y="17"/>
                  </a:cubicBezTo>
                  <a:cubicBezTo>
                    <a:pt x="62" y="30"/>
                    <a:pt x="71" y="43"/>
                    <a:pt x="74" y="56"/>
                  </a:cubicBezTo>
                  <a:cubicBezTo>
                    <a:pt x="74" y="58"/>
                    <a:pt x="74" y="59"/>
                    <a:pt x="73" y="61"/>
                  </a:cubicBezTo>
                  <a:cubicBezTo>
                    <a:pt x="70" y="63"/>
                    <a:pt x="65" y="63"/>
                    <a:pt x="60" y="64"/>
                  </a:cubicBezTo>
                  <a:cubicBezTo>
                    <a:pt x="46" y="65"/>
                    <a:pt x="26" y="68"/>
                    <a:pt x="11" y="66"/>
                  </a:cubicBezTo>
                  <a:cubicBezTo>
                    <a:pt x="2" y="66"/>
                    <a:pt x="3" y="65"/>
                    <a:pt x="2" y="60"/>
                  </a:cubicBezTo>
                  <a:cubicBezTo>
                    <a:pt x="1" y="57"/>
                    <a:pt x="0" y="53"/>
                    <a:pt x="0" y="49"/>
                  </a:cubicBezTo>
                  <a:cubicBezTo>
                    <a:pt x="1" y="34"/>
                    <a:pt x="10" y="19"/>
                    <a:pt x="19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25"/>
            <p:cNvSpPr/>
            <p:nvPr/>
          </p:nvSpPr>
          <p:spPr>
            <a:xfrm>
              <a:off x="4931640" y="4266360"/>
              <a:ext cx="25920" cy="29160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39" y="3"/>
                  </a:moveTo>
                  <a:cubicBezTo>
                    <a:pt x="37" y="1"/>
                    <a:pt x="35" y="0"/>
                    <a:pt x="32" y="0"/>
                  </a:cubicBezTo>
                  <a:cubicBezTo>
                    <a:pt x="28" y="0"/>
                    <a:pt x="23" y="3"/>
                    <a:pt x="20" y="6"/>
                  </a:cubicBezTo>
                  <a:cubicBezTo>
                    <a:pt x="14" y="12"/>
                    <a:pt x="12" y="19"/>
                    <a:pt x="10" y="26"/>
                  </a:cubicBezTo>
                  <a:cubicBezTo>
                    <a:pt x="5" y="43"/>
                    <a:pt x="0" y="59"/>
                    <a:pt x="1" y="75"/>
                  </a:cubicBezTo>
                  <a:cubicBezTo>
                    <a:pt x="1" y="77"/>
                    <a:pt x="2" y="79"/>
                    <a:pt x="4" y="80"/>
                  </a:cubicBezTo>
                  <a:cubicBezTo>
                    <a:pt x="7" y="82"/>
                    <a:pt x="12" y="81"/>
                    <a:pt x="16" y="81"/>
                  </a:cubicBezTo>
                  <a:cubicBezTo>
                    <a:pt x="31" y="78"/>
                    <a:pt x="51" y="76"/>
                    <a:pt x="65" y="71"/>
                  </a:cubicBezTo>
                  <a:cubicBezTo>
                    <a:pt x="73" y="68"/>
                    <a:pt x="72" y="67"/>
                    <a:pt x="72" y="62"/>
                  </a:cubicBezTo>
                  <a:cubicBezTo>
                    <a:pt x="72" y="57"/>
                    <a:pt x="71" y="53"/>
                    <a:pt x="70" y="49"/>
                  </a:cubicBezTo>
                  <a:cubicBezTo>
                    <a:pt x="65" y="31"/>
                    <a:pt x="52" y="17"/>
                    <a:pt x="3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25"/>
            <p:cNvSpPr/>
            <p:nvPr/>
          </p:nvSpPr>
          <p:spPr>
            <a:xfrm>
              <a:off x="5031000" y="4337280"/>
              <a:ext cx="28800" cy="19440"/>
            </a:xfrm>
            <a:custGeom>
              <a:avLst/>
              <a:gdLst/>
              <a:ahLst/>
              <a:cxnLst/>
              <a:rect l="l" t="t" r="r" b="b"/>
              <a:pathLst>
                <a:path w="80" h="54" extrusionOk="0">
                  <a:moveTo>
                    <a:pt x="0" y="21"/>
                  </a:moveTo>
                  <a:cubicBezTo>
                    <a:pt x="0" y="22"/>
                    <a:pt x="0" y="23"/>
                    <a:pt x="1" y="24"/>
                  </a:cubicBezTo>
                  <a:cubicBezTo>
                    <a:pt x="6" y="46"/>
                    <a:pt x="29" y="59"/>
                    <a:pt x="50" y="53"/>
                  </a:cubicBezTo>
                  <a:cubicBezTo>
                    <a:pt x="72" y="47"/>
                    <a:pt x="84" y="25"/>
                    <a:pt x="79" y="3"/>
                  </a:cubicBezTo>
                  <a:cubicBezTo>
                    <a:pt x="78" y="2"/>
                    <a:pt x="78" y="1"/>
                    <a:pt x="77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25"/>
            <p:cNvSpPr/>
            <p:nvPr/>
          </p:nvSpPr>
          <p:spPr>
            <a:xfrm>
              <a:off x="4957920" y="4341960"/>
              <a:ext cx="29160" cy="18360"/>
            </a:xfrm>
            <a:custGeom>
              <a:avLst/>
              <a:gdLst/>
              <a:ahLst/>
              <a:cxnLst/>
              <a:rect l="l" t="t" r="r" b="b"/>
              <a:pathLst>
                <a:path w="81" h="51" extrusionOk="0">
                  <a:moveTo>
                    <a:pt x="81" y="14"/>
                  </a:moveTo>
                  <a:cubicBezTo>
                    <a:pt x="81" y="15"/>
                    <a:pt x="81" y="16"/>
                    <a:pt x="80" y="17"/>
                  </a:cubicBezTo>
                  <a:cubicBezTo>
                    <a:pt x="77" y="39"/>
                    <a:pt x="56" y="54"/>
                    <a:pt x="34" y="50"/>
                  </a:cubicBezTo>
                  <a:cubicBezTo>
                    <a:pt x="12" y="47"/>
                    <a:pt x="-3" y="26"/>
                    <a:pt x="1" y="4"/>
                  </a:cubicBezTo>
                  <a:cubicBezTo>
                    <a:pt x="1" y="3"/>
                    <a:pt x="1" y="1"/>
                    <a:pt x="2" y="0"/>
                  </a:cubicBezTo>
                  <a:lnTo>
                    <a:pt x="8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91B5DD5-E596-D51B-8B7F-FBCFD7747A54}"/>
              </a:ext>
            </a:extLst>
          </p:cNvPr>
          <p:cNvSpPr txBox="1"/>
          <p:nvPr/>
        </p:nvSpPr>
        <p:spPr>
          <a:xfrm>
            <a:off x="612742" y="1329585"/>
            <a:ext cx="75496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Jokerman" panose="04090605060D06020702" pitchFamily="82" charset="0"/>
              </a:rPr>
              <a:t>Animals with Feathers </a:t>
            </a:r>
            <a:endParaRPr lang="en-US" sz="1000" dirty="0">
              <a:latin typeface="Jokerman" panose="04090605060D06020702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p28"/>
          <p:cNvSpPr txBox="1">
            <a:spLocks noGrp="1"/>
          </p:cNvSpPr>
          <p:nvPr>
            <p:ph type="subTitle" idx="1"/>
          </p:nvPr>
        </p:nvSpPr>
        <p:spPr>
          <a:xfrm>
            <a:off x="767578" y="852907"/>
            <a:ext cx="7056300" cy="3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ptos" panose="020B0004020202020204" pitchFamily="34" charset="0"/>
                <a:cs typeface="Proxy 4" panose="00000400000000000000" pitchFamily="2" charset="0"/>
              </a:rPr>
              <a:t>Some animals are covered with feathers like birds to keep them: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ptos" panose="020B0004020202020204" pitchFamily="34" charset="0"/>
                <a:cs typeface="Proxy 4" panose="00000400000000000000" pitchFamily="2" charset="0"/>
              </a:rPr>
              <a:t>-warm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ptos" panose="020B0004020202020204" pitchFamily="34" charset="0"/>
                <a:cs typeface="Proxy 4" panose="00000400000000000000" pitchFamily="2" charset="0"/>
              </a:rPr>
              <a:t>-help most of them to fly 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2053;p25">
            <a:extLst>
              <a:ext uri="{FF2B5EF4-FFF2-40B4-BE49-F238E27FC236}">
                <a16:creationId xmlns:a16="http://schemas.microsoft.com/office/drawing/2014/main" id="{E251516D-6D45-A267-4FEF-6429C93B84EA}"/>
              </a:ext>
            </a:extLst>
          </p:cNvPr>
          <p:cNvSpPr txBox="1">
            <a:spLocks/>
          </p:cNvSpPr>
          <p:nvPr/>
        </p:nvSpPr>
        <p:spPr>
          <a:xfrm>
            <a:off x="526572" y="178864"/>
            <a:ext cx="5530800" cy="66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"/>
              <a:buNone/>
              <a:defRPr sz="3500" b="0" i="0" u="none" strike="noStrike" cap="non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en-US" dirty="0">
                <a:latin typeface="Forte" panose="03060902040502070203" pitchFamily="66" charset="0"/>
              </a:rPr>
              <a:t>Animals with Feathers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AF972-A47D-3935-EB25-2A02B3087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6628" y1="23730" x2="26628" y2="23730"/>
                      </a14:backgroundRemoval>
                    </a14:imgEffect>
                  </a14:imgLayer>
                </a14:imgProps>
              </a:ext>
            </a:extLst>
          </a:blip>
          <a:srcRect l="31536" t="7900" r="17775" b="12117"/>
          <a:stretch/>
        </p:blipFill>
        <p:spPr>
          <a:xfrm>
            <a:off x="6953692" y="2725681"/>
            <a:ext cx="2307265" cy="2427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EDDA33-5C83-22B3-AE59-BE9A565043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4" b="89850" l="9916" r="89662">
                        <a14:foregroundMark x1="24895" y1="10526" x2="32068" y2="7519"/>
                        <a14:foregroundMark x1="25105" y1="9023" x2="27426" y2="1504"/>
                        <a14:foregroundMark x1="31857" y1="7143" x2="32278" y2="8271"/>
                        <a14:foregroundMark x1="37131" y1="72180" x2="36076" y2="80451"/>
                        <a14:foregroundMark x1="34599" y1="79323" x2="37131" y2="79699"/>
                        <a14:backgroundMark x1="6329" y1="37218" x2="6329" y2="37218"/>
                      </a14:backgroundRemoval>
                    </a14:imgEffect>
                  </a14:imgLayer>
                </a14:imgProps>
              </a:ext>
            </a:extLst>
          </a:blip>
          <a:srcRect l="19149" r="27463" b="13333"/>
          <a:stretch/>
        </p:blipFill>
        <p:spPr>
          <a:xfrm>
            <a:off x="616687" y="2665057"/>
            <a:ext cx="2410405" cy="2195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4F73C2-BB83-713A-E905-F2E4721B47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6" b="98734" l="9916" r="89451">
                        <a14:foregroundMark x1="74051" y1="16456" x2="74895" y2="9177"/>
                        <a14:foregroundMark x1="72363" y1="1899" x2="65612" y2="1266"/>
                        <a14:foregroundMark x1="47679" y1="77532" x2="42194" y2="93354"/>
                        <a14:foregroundMark x1="42194" y1="93354" x2="42194" y2="98734"/>
                        <a14:foregroundMark x1="55485" y1="88291" x2="54219" y2="82911"/>
                        <a14:foregroundMark x1="54219" y1="82911" x2="54219" y2="82911"/>
                        <a14:backgroundMark x1="13502" y1="30063" x2="13502" y2="30063"/>
                      </a14:backgroundRemoval>
                    </a14:imgEffect>
                  </a14:imgLayer>
                </a14:imgProps>
              </a:ext>
            </a:extLst>
          </a:blip>
          <a:srcRect l="26450" t="-4710" r="10906" b="-7978"/>
          <a:stretch/>
        </p:blipFill>
        <p:spPr>
          <a:xfrm>
            <a:off x="3806455" y="1903228"/>
            <a:ext cx="2828261" cy="3391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7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26"/>
          <p:cNvSpPr txBox="1">
            <a:spLocks noGrp="1"/>
          </p:cNvSpPr>
          <p:nvPr>
            <p:ph type="body" idx="1"/>
          </p:nvPr>
        </p:nvSpPr>
        <p:spPr>
          <a:xfrm>
            <a:off x="141027" y="225668"/>
            <a:ext cx="7704000" cy="439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Aptos" panose="020B0004020202020204" pitchFamily="34" charset="0"/>
              </a:rPr>
              <a:t>Most of the birds can fly with their wings </a:t>
            </a:r>
            <a:r>
              <a:rPr lang="en" sz="1600" b="1" dirty="0">
                <a:latin typeface="Aptos" panose="020B0004020202020204" pitchFamily="34" charset="0"/>
              </a:rPr>
              <a:t>:</a:t>
            </a:r>
            <a:endParaRPr sz="1600" b="1" dirty="0"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52189-C716-6F4E-D14C-7D6CF4C090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79" r="11579"/>
          <a:stretch/>
        </p:blipFill>
        <p:spPr>
          <a:xfrm>
            <a:off x="-85060" y="1004302"/>
            <a:ext cx="2387140" cy="2582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BD456-4E4F-1ACD-F470-D4C8D208F0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162" r="13162"/>
          <a:stretch/>
        </p:blipFill>
        <p:spPr>
          <a:xfrm>
            <a:off x="2422431" y="2571750"/>
            <a:ext cx="2708110" cy="2310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00E838-BD5B-FEF5-1830-FB6B10A611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941" b="21941"/>
          <a:stretch/>
        </p:blipFill>
        <p:spPr>
          <a:xfrm>
            <a:off x="5250893" y="1184559"/>
            <a:ext cx="3651471" cy="2049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59303B-AAB8-1523-3217-357D623945E0}"/>
              </a:ext>
            </a:extLst>
          </p:cNvPr>
          <p:cNvSpPr txBox="1"/>
          <p:nvPr/>
        </p:nvSpPr>
        <p:spPr>
          <a:xfrm>
            <a:off x="757304" y="3630475"/>
            <a:ext cx="129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ptos" panose="020B0004020202020204" pitchFamily="34" charset="0"/>
              </a:rPr>
              <a:t>eagle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23D75-FF9F-0B63-0638-F0A7975A9ED8}"/>
              </a:ext>
            </a:extLst>
          </p:cNvPr>
          <p:cNvSpPr txBox="1"/>
          <p:nvPr/>
        </p:nvSpPr>
        <p:spPr>
          <a:xfrm>
            <a:off x="6462981" y="3106267"/>
            <a:ext cx="155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ptos" panose="020B0004020202020204" pitchFamily="34" charset="0"/>
              </a:rPr>
              <a:t>bird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FA2343-BD69-C763-FA88-69882F250667}"/>
              </a:ext>
            </a:extLst>
          </p:cNvPr>
          <p:cNvSpPr txBox="1"/>
          <p:nvPr/>
        </p:nvSpPr>
        <p:spPr>
          <a:xfrm>
            <a:off x="3084514" y="2063363"/>
            <a:ext cx="161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ptos" panose="020B0004020202020204" pitchFamily="34" charset="0"/>
              </a:rPr>
              <a:t>dove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2" grpId="0" build="p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F8F3AD-1581-BF14-3D72-2414A0C3E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426" r="86574"/>
                    </a14:imgEffect>
                  </a14:imgLayer>
                </a14:imgProps>
              </a:ext>
            </a:extLst>
          </a:blip>
          <a:srcRect l="36716" t="1858" r="13369" b="-1"/>
          <a:stretch/>
        </p:blipFill>
        <p:spPr>
          <a:xfrm>
            <a:off x="369167" y="1958933"/>
            <a:ext cx="2515556" cy="3328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1E0F3C-DAFD-BA34-1433-B54E522B6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7" b="93239" l="9916" r="89451">
                        <a14:foregroundMark x1="53376" y1="13803" x2="53376" y2="13803"/>
                        <a14:foregroundMark x1="52954" y1="18873" x2="58650" y2="31549"/>
                        <a14:foregroundMark x1="55063" y1="18873" x2="52954" y2="20845"/>
                        <a14:foregroundMark x1="54641" y1="12394" x2="54641" y2="9859"/>
                        <a14:foregroundMark x1="39451" y1="65352" x2="38186" y2="89577"/>
                        <a14:foregroundMark x1="38186" y1="89577" x2="41772" y2="93239"/>
                      </a14:backgroundRemoval>
                    </a14:imgEffect>
                  </a14:imgLayer>
                </a14:imgProps>
              </a:ext>
            </a:extLst>
          </a:blip>
          <a:srcRect l="13010" t="5985" r="20706" b="5999"/>
          <a:stretch/>
        </p:blipFill>
        <p:spPr>
          <a:xfrm>
            <a:off x="6049701" y="2207262"/>
            <a:ext cx="2703867" cy="2688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AD8904-9F7A-467A-43CF-F3D35FFCB2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47" b="89557" l="19620" r="86920">
                        <a14:foregroundMark x1="77426" y1="13608" x2="64768" y2="14873"/>
                        <a14:foregroundMark x1="64768" y1="14873" x2="76582" y2="10759"/>
                        <a14:foregroundMark x1="75949" y1="7911" x2="81857" y2="27532"/>
                        <a14:foregroundMark x1="81857" y1="27532" x2="72785" y2="46203"/>
                        <a14:foregroundMark x1="72785" y1="46203" x2="86920" y2="31013"/>
                        <a14:foregroundMark x1="75738" y1="4747" x2="75105" y2="6013"/>
                      </a14:backgroundRemoval>
                    </a14:imgEffect>
                  </a14:imgLayer>
                </a14:imgProps>
              </a:ext>
            </a:extLst>
          </a:blip>
          <a:srcRect l="29098" t="1257" r="11183" b="12676"/>
          <a:stretch/>
        </p:blipFill>
        <p:spPr>
          <a:xfrm>
            <a:off x="3220066" y="1070485"/>
            <a:ext cx="2703867" cy="2597842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1E692930-AC03-3E63-9D8A-53ADD49F415A}"/>
              </a:ext>
            </a:extLst>
          </p:cNvPr>
          <p:cNvSpPr txBox="1">
            <a:spLocks/>
          </p:cNvSpPr>
          <p:nvPr/>
        </p:nvSpPr>
        <p:spPr>
          <a:xfrm>
            <a:off x="797784" y="247260"/>
            <a:ext cx="5479322" cy="99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ofia"/>
              <a:buNone/>
              <a:defRPr sz="5000" b="0" i="0" u="none" strike="noStrike" cap="non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en-US" sz="2800" dirty="0"/>
              <a:t>However, some birds can not fly such as: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E1DDB-9EDD-8BAD-3755-710BCEB7ECA6}"/>
              </a:ext>
            </a:extLst>
          </p:cNvPr>
          <p:cNvSpPr txBox="1"/>
          <p:nvPr/>
        </p:nvSpPr>
        <p:spPr>
          <a:xfrm>
            <a:off x="7060019" y="1544439"/>
            <a:ext cx="208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ptos" panose="020B0004020202020204" pitchFamily="34" charset="0"/>
              </a:rPr>
              <a:t>Ostrich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74B268-AD22-3560-EA88-E14679D54BFA}"/>
              </a:ext>
            </a:extLst>
          </p:cNvPr>
          <p:cNvSpPr txBox="1"/>
          <p:nvPr/>
        </p:nvSpPr>
        <p:spPr>
          <a:xfrm>
            <a:off x="2657770" y="4168386"/>
            <a:ext cx="191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ptos" panose="020B0004020202020204" pitchFamily="34" charset="0"/>
              </a:rPr>
              <a:t>penguin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7E6DF-C96E-E943-3A26-EA0780960109}"/>
              </a:ext>
            </a:extLst>
          </p:cNvPr>
          <p:cNvSpPr txBox="1"/>
          <p:nvPr/>
        </p:nvSpPr>
        <p:spPr>
          <a:xfrm rot="20588926">
            <a:off x="2647507" y="1076494"/>
            <a:ext cx="151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ptos" panose="020B0004020202020204" pitchFamily="34" charset="0"/>
              </a:rPr>
              <a:t>turkey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028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3311-E119-7916-72B9-51F32E356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695" y="1174991"/>
            <a:ext cx="3829095" cy="419893"/>
          </a:xfrm>
        </p:spPr>
        <p:txBody>
          <a:bodyPr/>
          <a:lstStyle/>
          <a:p>
            <a:r>
              <a:rPr lang="en-US" dirty="0"/>
              <a:t>Birds habitats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0125A-97A4-E492-A241-66D721FFD1D2}"/>
              </a:ext>
            </a:extLst>
          </p:cNvPr>
          <p:cNvSpPr txBox="1"/>
          <p:nvPr/>
        </p:nvSpPr>
        <p:spPr>
          <a:xfrm>
            <a:off x="829339" y="1384937"/>
            <a:ext cx="7070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Birds live in different habitats like:</a:t>
            </a:r>
          </a:p>
          <a:p>
            <a:endParaRPr lang="en-US" sz="2800" dirty="0">
              <a:latin typeface="Aptos" panose="020B00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>
                <a:latin typeface="Aptos" panose="020B0004020202020204" pitchFamily="34" charset="0"/>
              </a:rPr>
              <a:t>Parrots live in the jungle </a:t>
            </a:r>
            <a:r>
              <a:rPr lang="en-US" sz="2800" dirty="0">
                <a:latin typeface="Aptos" panose="020B0004020202020204" pitchFamily="34" charset="0"/>
              </a:rPr>
              <a:t>:</a:t>
            </a:r>
          </a:p>
          <a:p>
            <a:endParaRPr lang="en-US" sz="2800" dirty="0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92227-9401-2A94-03D1-D4FD67E70F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82593" y="2141267"/>
            <a:ext cx="4062393" cy="2538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20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84C54-B099-0DB3-F819-0F3A236F2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47" y="443215"/>
            <a:ext cx="6807507" cy="712382"/>
          </a:xfrm>
        </p:spPr>
        <p:txBody>
          <a:bodyPr/>
          <a:lstStyle/>
          <a:p>
            <a:pPr algn="l"/>
            <a:r>
              <a:rPr lang="en-US" sz="2800" dirty="0">
                <a:latin typeface="Aptos" panose="020B0004020202020204" pitchFamily="34" charset="0"/>
              </a:rPr>
              <a:t>-eagles live in the desert.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3C85B-B56B-F30A-5B08-BD99485FF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079" y="-160124"/>
            <a:ext cx="4144028" cy="2762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DE12FB3-E883-3227-E968-9B39DBA2E198}"/>
              </a:ext>
            </a:extLst>
          </p:cNvPr>
          <p:cNvSpPr txBox="1">
            <a:spLocks/>
          </p:cNvSpPr>
          <p:nvPr/>
        </p:nvSpPr>
        <p:spPr>
          <a:xfrm>
            <a:off x="574158" y="3205900"/>
            <a:ext cx="6807507" cy="71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ofia"/>
              <a:buNone/>
              <a:defRPr sz="5000" b="0" i="0" u="none" strike="noStrike" cap="non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en-US" sz="2800" dirty="0">
                <a:latin typeface="Aptos" panose="020B0004020202020204" pitchFamily="34" charset="0"/>
              </a:rPr>
              <a:t>-penguins live near water.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D38AFE-005A-BBB0-EFF2-287332EB9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859" y="2615568"/>
            <a:ext cx="3908141" cy="2605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E7329CA-032A-7FA3-21FD-3855015D0A8E}"/>
              </a:ext>
            </a:extLst>
          </p:cNvPr>
          <p:cNvSpPr txBox="1">
            <a:spLocks/>
          </p:cNvSpPr>
          <p:nvPr/>
        </p:nvSpPr>
        <p:spPr>
          <a:xfrm>
            <a:off x="404037" y="558393"/>
            <a:ext cx="6807507" cy="71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ofia"/>
              <a:buNone/>
              <a:defRPr sz="5000" b="0" i="0" u="none" strike="noStrike" cap="non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en-US" sz="2800" dirty="0">
                <a:latin typeface="Aptos" panose="020B0004020202020204" pitchFamily="34" charset="0"/>
              </a:rPr>
              <a:t>-turkey and goose live on farm.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51C41-5A4E-2C68-7D0A-520A2756B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241"/>
            <a:ext cx="3930862" cy="294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664981-3990-F54C-DFB5-2374F0EC5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563" y="2319221"/>
            <a:ext cx="5478437" cy="2739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34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A83EA89-CD92-FCD9-9925-6BF11452F9B9}"/>
              </a:ext>
            </a:extLst>
          </p:cNvPr>
          <p:cNvSpPr txBox="1">
            <a:spLocks/>
          </p:cNvSpPr>
          <p:nvPr/>
        </p:nvSpPr>
        <p:spPr>
          <a:xfrm>
            <a:off x="701749" y="545915"/>
            <a:ext cx="6807507" cy="71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ofia"/>
              <a:buNone/>
              <a:defRPr sz="5000" b="0" i="0" u="none" strike="noStrike" cap="non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en-US" sz="2800" dirty="0">
                <a:latin typeface="Aptos" panose="020B0004020202020204" pitchFamily="34" charset="0"/>
              </a:rPr>
              <a:t>-some birds live in houses.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DE595A-627E-0036-C40B-417BE9E07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47" y="1796901"/>
            <a:ext cx="4025753" cy="2683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CFA35C-F70C-66CD-FA09-0A0DDAA05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431" y="545915"/>
            <a:ext cx="3197352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361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Learning the Days of the Week by Slidesgo">
  <a:themeElements>
    <a:clrScheme name="Simple Light">
      <a:dk1>
        <a:srgbClr val="073C33"/>
      </a:dk1>
      <a:lt1>
        <a:srgbClr val="E8F5F4"/>
      </a:lt1>
      <a:dk2>
        <a:srgbClr val="F9C800"/>
      </a:dk2>
      <a:lt2>
        <a:srgbClr val="BD481C"/>
      </a:lt2>
      <a:accent1>
        <a:srgbClr val="FEE5C2"/>
      </a:accent1>
      <a:accent2>
        <a:srgbClr val="E3A670"/>
      </a:accent2>
      <a:accent3>
        <a:srgbClr val="218938"/>
      </a:accent3>
      <a:accent4>
        <a:srgbClr val="236F62"/>
      </a:accent4>
      <a:accent5>
        <a:srgbClr val="FFFFFF"/>
      </a:accent5>
      <a:accent6>
        <a:srgbClr val="FFFFFF"/>
      </a:accent6>
      <a:hlink>
        <a:srgbClr val="073C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97</Words>
  <Application>Microsoft Office PowerPoint</Application>
  <PresentationFormat>On-screen Show (16:9)</PresentationFormat>
  <Paragraphs>22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Inter</vt:lpstr>
      <vt:lpstr>Darker Grotesque SemiBold</vt:lpstr>
      <vt:lpstr>Sofia</vt:lpstr>
      <vt:lpstr>Forte</vt:lpstr>
      <vt:lpstr>Jokerman</vt:lpstr>
      <vt:lpstr>Arial</vt:lpstr>
      <vt:lpstr>Learning the Days of the Week by Slidesgo</vt:lpstr>
      <vt:lpstr>PowerPoint Presentation</vt:lpstr>
      <vt:lpstr>PowerPoint Presentation</vt:lpstr>
      <vt:lpstr>PowerPoint Presentation</vt:lpstr>
      <vt:lpstr>PowerPoint Presentation</vt:lpstr>
      <vt:lpstr>Birds habitats</vt:lpstr>
      <vt:lpstr>-eagles live in the desert.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cp:lastModifiedBy>Sana Elfeky</cp:lastModifiedBy>
  <cp:revision>11</cp:revision>
  <dcterms:modified xsi:type="dcterms:W3CDTF">2024-05-21T06:40:52Z</dcterms:modified>
</cp:coreProperties>
</file>