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Arial Black"/>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19" roundtripDataSignature="AMtx7miYW/K9D/wKJaN4XPCxn9l/8mKD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ArialBlack-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14"/>
          <p:cNvSpPr txBox="1"/>
          <p:nvPr>
            <p:ph type="ctrTitle"/>
          </p:nvPr>
        </p:nvSpPr>
        <p:spPr>
          <a:xfrm>
            <a:off x="914400" y="1905001"/>
            <a:ext cx="10058400" cy="259397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4"/>
          <p:cNvSpPr txBox="1"/>
          <p:nvPr>
            <p:ph idx="1" type="subTitle"/>
          </p:nvPr>
        </p:nvSpPr>
        <p:spPr>
          <a:xfrm>
            <a:off x="914400" y="4572000"/>
            <a:ext cx="8615680" cy="1066800"/>
          </a:xfrm>
          <a:prstGeom prst="rect">
            <a:avLst/>
          </a:prstGeom>
          <a:noFill/>
          <a:ln>
            <a:noFill/>
          </a:ln>
        </p:spPr>
        <p:txBody>
          <a:bodyPr anchorCtr="0" anchor="t" bIns="45700" lIns="91425" spcFirstLastPara="1" rIns="91425" wrap="square" tIns="45700">
            <a:normAutofit/>
          </a:bodyPr>
          <a:lstStyle>
            <a:lvl1pPr lvl="0" algn="l">
              <a:spcBef>
                <a:spcPts val="400"/>
              </a:spcBef>
              <a:spcAft>
                <a:spcPts val="0"/>
              </a:spcAft>
              <a:buSzPts val="2000"/>
              <a:buNone/>
              <a:defRPr sz="2000">
                <a:solidFill>
                  <a:srgbClr val="8C8B8A"/>
                </a:solidFill>
              </a:defRPr>
            </a:lvl1pPr>
            <a:lvl2pPr lvl="1" algn="ctr">
              <a:spcBef>
                <a:spcPts val="400"/>
              </a:spcBef>
              <a:spcAft>
                <a:spcPts val="0"/>
              </a:spcAft>
              <a:buSzPts val="2000"/>
              <a:buNone/>
              <a:defRPr>
                <a:solidFill>
                  <a:srgbClr val="8C8B8A"/>
                </a:solidFill>
              </a:defRPr>
            </a:lvl2pPr>
            <a:lvl3pPr lvl="2" algn="ctr">
              <a:spcBef>
                <a:spcPts val="360"/>
              </a:spcBef>
              <a:spcAft>
                <a:spcPts val="0"/>
              </a:spcAft>
              <a:buSzPts val="1800"/>
              <a:buNone/>
              <a:defRPr>
                <a:solidFill>
                  <a:srgbClr val="8C8B8A"/>
                </a:solidFill>
              </a:defRPr>
            </a:lvl3pPr>
            <a:lvl4pPr lvl="3" algn="ctr">
              <a:spcBef>
                <a:spcPts val="320"/>
              </a:spcBef>
              <a:spcAft>
                <a:spcPts val="0"/>
              </a:spcAft>
              <a:buSzPts val="1600"/>
              <a:buNone/>
              <a:defRPr>
                <a:solidFill>
                  <a:srgbClr val="8C8B8A"/>
                </a:solidFill>
              </a:defRPr>
            </a:lvl4pPr>
            <a:lvl5pPr lvl="4" algn="ctr">
              <a:spcBef>
                <a:spcPts val="280"/>
              </a:spcBef>
              <a:spcAft>
                <a:spcPts val="0"/>
              </a:spcAft>
              <a:buSzPts val="1400"/>
              <a:buNone/>
              <a:defRPr>
                <a:solidFill>
                  <a:srgbClr val="8C8B8A"/>
                </a:solidFill>
              </a:defRPr>
            </a:lvl5pPr>
            <a:lvl6pPr lvl="5" algn="ctr">
              <a:spcBef>
                <a:spcPts val="280"/>
              </a:spcBef>
              <a:spcAft>
                <a:spcPts val="0"/>
              </a:spcAft>
              <a:buSzPts val="1400"/>
              <a:buNone/>
              <a:defRPr>
                <a:solidFill>
                  <a:srgbClr val="8C8B8A"/>
                </a:solidFill>
              </a:defRPr>
            </a:lvl6pPr>
            <a:lvl7pPr lvl="6" algn="ctr">
              <a:spcBef>
                <a:spcPts val="280"/>
              </a:spcBef>
              <a:spcAft>
                <a:spcPts val="0"/>
              </a:spcAft>
              <a:buSzPts val="1400"/>
              <a:buNone/>
              <a:defRPr>
                <a:solidFill>
                  <a:srgbClr val="8C8B8A"/>
                </a:solidFill>
              </a:defRPr>
            </a:lvl7pPr>
            <a:lvl8pPr lvl="7" algn="ctr">
              <a:spcBef>
                <a:spcPts val="280"/>
              </a:spcBef>
              <a:spcAft>
                <a:spcPts val="0"/>
              </a:spcAft>
              <a:buSzPts val="1400"/>
              <a:buNone/>
              <a:defRPr>
                <a:solidFill>
                  <a:srgbClr val="8C8B8A"/>
                </a:solidFill>
              </a:defRPr>
            </a:lvl8pPr>
            <a:lvl9pPr lvl="8" algn="ctr">
              <a:spcBef>
                <a:spcPts val="280"/>
              </a:spcBef>
              <a:spcAft>
                <a:spcPts val="0"/>
              </a:spcAft>
              <a:buSzPts val="1400"/>
              <a:buNone/>
              <a:defRPr>
                <a:solidFill>
                  <a:srgbClr val="8C8B8A"/>
                </a:solidFill>
              </a:defRPr>
            </a:lvl9pPr>
          </a:lstStyle>
          <a:p/>
        </p:txBody>
      </p:sp>
      <p:sp>
        <p:nvSpPr>
          <p:cNvPr id="20" name="Google Shape;20;p14"/>
          <p:cNvSpPr txBox="1"/>
          <p:nvPr>
            <p:ph idx="10" type="dt"/>
          </p:nvPr>
        </p:nvSpPr>
        <p:spPr>
          <a:xfrm rot="-5400000">
            <a:off x="10474869" y="1584960"/>
            <a:ext cx="2438399" cy="48768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4"/>
          <p:cNvSpPr txBox="1"/>
          <p:nvPr>
            <p:ph idx="11" type="ftr"/>
          </p:nvPr>
        </p:nvSpPr>
        <p:spPr>
          <a:xfrm rot="-5400000">
            <a:off x="10510428" y="3987800"/>
            <a:ext cx="2367281" cy="48768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4"/>
          <p:cNvSpPr/>
          <p:nvPr>
            <p:ph idx="12" type="sldNum"/>
          </p:nvPr>
        </p:nvSpPr>
        <p:spPr>
          <a:xfrm>
            <a:off x="11375717" y="5648960"/>
            <a:ext cx="73152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23"/>
          <p:cNvSpPr txBox="1"/>
          <p:nvPr>
            <p:ph type="title"/>
          </p:nvPr>
        </p:nvSpPr>
        <p:spPr>
          <a:xfrm>
            <a:off x="609600" y="274638"/>
            <a:ext cx="10160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3"/>
          <p:cNvSpPr txBox="1"/>
          <p:nvPr>
            <p:ph idx="1" type="body"/>
          </p:nvPr>
        </p:nvSpPr>
        <p:spPr>
          <a:xfrm rot="5400000">
            <a:off x="3289300" y="-1079500"/>
            <a:ext cx="4800600" cy="101600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7" name="Google Shape;77;p23"/>
          <p:cNvSpPr txBox="1"/>
          <p:nvPr>
            <p:ph idx="10" type="dt"/>
          </p:nvPr>
        </p:nvSpPr>
        <p:spPr>
          <a:xfrm rot="-5400000">
            <a:off x="10474869" y="1584960"/>
            <a:ext cx="2438399" cy="48768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3"/>
          <p:cNvSpPr txBox="1"/>
          <p:nvPr>
            <p:ph idx="11" type="ftr"/>
          </p:nvPr>
        </p:nvSpPr>
        <p:spPr>
          <a:xfrm rot="-5400000">
            <a:off x="10510428" y="3987800"/>
            <a:ext cx="2367281" cy="48768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3"/>
          <p:cNvSpPr/>
          <p:nvPr>
            <p:ph idx="12" type="sldNum"/>
          </p:nvPr>
        </p:nvSpPr>
        <p:spPr>
          <a:xfrm>
            <a:off x="11375717" y="5648960"/>
            <a:ext cx="73152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24"/>
          <p:cNvSpPr txBox="1"/>
          <p:nvPr>
            <p:ph type="title"/>
          </p:nvPr>
        </p:nvSpPr>
        <p:spPr>
          <a:xfrm rot="5400000">
            <a:off x="7081838" y="2032002"/>
            <a:ext cx="5851525" cy="2336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4"/>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3" name="Google Shape;83;p24"/>
          <p:cNvSpPr txBox="1"/>
          <p:nvPr>
            <p:ph idx="10" type="dt"/>
          </p:nvPr>
        </p:nvSpPr>
        <p:spPr>
          <a:xfrm rot="-5400000">
            <a:off x="10474869" y="1584960"/>
            <a:ext cx="2438399" cy="48768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4"/>
          <p:cNvSpPr txBox="1"/>
          <p:nvPr>
            <p:ph idx="11" type="ftr"/>
          </p:nvPr>
        </p:nvSpPr>
        <p:spPr>
          <a:xfrm rot="-5400000">
            <a:off x="10510428" y="3987800"/>
            <a:ext cx="2367281" cy="48768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4"/>
          <p:cNvSpPr/>
          <p:nvPr>
            <p:ph idx="12" type="sldNum"/>
          </p:nvPr>
        </p:nvSpPr>
        <p:spPr>
          <a:xfrm>
            <a:off x="11375717" y="5648960"/>
            <a:ext cx="73152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15"/>
          <p:cNvSpPr txBox="1"/>
          <p:nvPr>
            <p:ph type="title"/>
          </p:nvPr>
        </p:nvSpPr>
        <p:spPr>
          <a:xfrm>
            <a:off x="609600" y="274638"/>
            <a:ext cx="10160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5"/>
          <p:cNvSpPr txBox="1"/>
          <p:nvPr>
            <p:ph idx="1" type="body"/>
          </p:nvPr>
        </p:nvSpPr>
        <p:spPr>
          <a:xfrm>
            <a:off x="609600" y="1600200"/>
            <a:ext cx="10160000" cy="4800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6" name="Google Shape;26;p15"/>
          <p:cNvSpPr txBox="1"/>
          <p:nvPr>
            <p:ph idx="10" type="dt"/>
          </p:nvPr>
        </p:nvSpPr>
        <p:spPr>
          <a:xfrm rot="-5400000">
            <a:off x="10474869" y="1584960"/>
            <a:ext cx="2438399" cy="48768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5"/>
          <p:cNvSpPr txBox="1"/>
          <p:nvPr>
            <p:ph idx="11" type="ftr"/>
          </p:nvPr>
        </p:nvSpPr>
        <p:spPr>
          <a:xfrm rot="-5400000">
            <a:off x="10510428" y="3987800"/>
            <a:ext cx="2367281" cy="48768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5"/>
          <p:cNvSpPr/>
          <p:nvPr>
            <p:ph idx="12" type="sldNum"/>
          </p:nvPr>
        </p:nvSpPr>
        <p:spPr>
          <a:xfrm>
            <a:off x="11375717" y="5648960"/>
            <a:ext cx="73152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16"/>
          <p:cNvSpPr txBox="1"/>
          <p:nvPr>
            <p:ph type="title"/>
          </p:nvPr>
        </p:nvSpPr>
        <p:spPr>
          <a:xfrm>
            <a:off x="963085" y="5486400"/>
            <a:ext cx="10212916" cy="1168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2"/>
              </a:buClr>
              <a:buSzPts val="3600"/>
              <a:buFont typeface="Cambria"/>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6"/>
          <p:cNvSpPr txBox="1"/>
          <p:nvPr>
            <p:ph idx="1" type="body"/>
          </p:nvPr>
        </p:nvSpPr>
        <p:spPr>
          <a:xfrm>
            <a:off x="963085" y="3852863"/>
            <a:ext cx="8180916" cy="1633538"/>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000"/>
              <a:buNone/>
              <a:defRPr sz="2000">
                <a:solidFill>
                  <a:srgbClr val="8C8B8A"/>
                </a:solidFill>
              </a:defRPr>
            </a:lvl1pPr>
            <a:lvl2pPr indent="-228600" lvl="1" marL="914400" algn="l">
              <a:spcBef>
                <a:spcPts val="360"/>
              </a:spcBef>
              <a:spcAft>
                <a:spcPts val="0"/>
              </a:spcAft>
              <a:buSzPts val="1800"/>
              <a:buNone/>
              <a:defRPr sz="1800">
                <a:solidFill>
                  <a:srgbClr val="8C8B8A"/>
                </a:solidFill>
              </a:defRPr>
            </a:lvl2pPr>
            <a:lvl3pPr indent="-228600" lvl="2" marL="1371600" algn="l">
              <a:spcBef>
                <a:spcPts val="320"/>
              </a:spcBef>
              <a:spcAft>
                <a:spcPts val="0"/>
              </a:spcAft>
              <a:buSzPts val="1600"/>
              <a:buNone/>
              <a:defRPr sz="1600">
                <a:solidFill>
                  <a:srgbClr val="8C8B8A"/>
                </a:solidFill>
              </a:defRPr>
            </a:lvl3pPr>
            <a:lvl4pPr indent="-228600" lvl="3" marL="1828800" algn="l">
              <a:spcBef>
                <a:spcPts val="280"/>
              </a:spcBef>
              <a:spcAft>
                <a:spcPts val="0"/>
              </a:spcAft>
              <a:buSzPts val="1400"/>
              <a:buNone/>
              <a:defRPr sz="1400">
                <a:solidFill>
                  <a:srgbClr val="8C8B8A"/>
                </a:solidFill>
              </a:defRPr>
            </a:lvl4pPr>
            <a:lvl5pPr indent="-228600" lvl="4" marL="2286000" algn="l">
              <a:spcBef>
                <a:spcPts val="280"/>
              </a:spcBef>
              <a:spcAft>
                <a:spcPts val="0"/>
              </a:spcAft>
              <a:buSzPts val="1400"/>
              <a:buNone/>
              <a:defRPr sz="1400">
                <a:solidFill>
                  <a:srgbClr val="8C8B8A"/>
                </a:solidFill>
              </a:defRPr>
            </a:lvl5pPr>
            <a:lvl6pPr indent="-228600" lvl="5" marL="2743200" algn="l">
              <a:spcBef>
                <a:spcPts val="280"/>
              </a:spcBef>
              <a:spcAft>
                <a:spcPts val="0"/>
              </a:spcAft>
              <a:buSzPts val="1400"/>
              <a:buNone/>
              <a:defRPr sz="1400">
                <a:solidFill>
                  <a:srgbClr val="8C8B8A"/>
                </a:solidFill>
              </a:defRPr>
            </a:lvl6pPr>
            <a:lvl7pPr indent="-228600" lvl="6" marL="3200400" algn="l">
              <a:spcBef>
                <a:spcPts val="280"/>
              </a:spcBef>
              <a:spcAft>
                <a:spcPts val="0"/>
              </a:spcAft>
              <a:buSzPts val="1400"/>
              <a:buNone/>
              <a:defRPr sz="1400">
                <a:solidFill>
                  <a:srgbClr val="8C8B8A"/>
                </a:solidFill>
              </a:defRPr>
            </a:lvl7pPr>
            <a:lvl8pPr indent="-228600" lvl="7" marL="3657600" algn="l">
              <a:spcBef>
                <a:spcPts val="280"/>
              </a:spcBef>
              <a:spcAft>
                <a:spcPts val="0"/>
              </a:spcAft>
              <a:buSzPts val="1400"/>
              <a:buNone/>
              <a:defRPr sz="1400">
                <a:solidFill>
                  <a:srgbClr val="8C8B8A"/>
                </a:solidFill>
              </a:defRPr>
            </a:lvl8pPr>
            <a:lvl9pPr indent="-228600" lvl="8" marL="4114800" algn="l">
              <a:spcBef>
                <a:spcPts val="280"/>
              </a:spcBef>
              <a:spcAft>
                <a:spcPts val="0"/>
              </a:spcAft>
              <a:buSzPts val="1400"/>
              <a:buNone/>
              <a:defRPr sz="1400">
                <a:solidFill>
                  <a:srgbClr val="8C8B8A"/>
                </a:solidFill>
              </a:defRPr>
            </a:lvl9pPr>
          </a:lstStyle>
          <a:p/>
        </p:txBody>
      </p:sp>
      <p:sp>
        <p:nvSpPr>
          <p:cNvPr id="32" name="Google Shape;32;p16"/>
          <p:cNvSpPr txBox="1"/>
          <p:nvPr>
            <p:ph idx="10" type="dt"/>
          </p:nvPr>
        </p:nvSpPr>
        <p:spPr>
          <a:xfrm rot="-5400000">
            <a:off x="10474869" y="1584960"/>
            <a:ext cx="2438399" cy="48768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6"/>
          <p:cNvSpPr txBox="1"/>
          <p:nvPr>
            <p:ph idx="11" type="ftr"/>
          </p:nvPr>
        </p:nvSpPr>
        <p:spPr>
          <a:xfrm rot="-5400000">
            <a:off x="10510428" y="3987800"/>
            <a:ext cx="2367281" cy="48768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6"/>
          <p:cNvSpPr/>
          <p:nvPr>
            <p:ph idx="12" type="sldNum"/>
          </p:nvPr>
        </p:nvSpPr>
        <p:spPr>
          <a:xfrm>
            <a:off x="11375717" y="5648960"/>
            <a:ext cx="73152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17"/>
          <p:cNvSpPr txBox="1"/>
          <p:nvPr>
            <p:ph type="title"/>
          </p:nvPr>
        </p:nvSpPr>
        <p:spPr>
          <a:xfrm>
            <a:off x="609600" y="274638"/>
            <a:ext cx="10160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7"/>
          <p:cNvSpPr txBox="1"/>
          <p:nvPr>
            <p:ph idx="1" type="body"/>
          </p:nvPr>
        </p:nvSpPr>
        <p:spPr>
          <a:xfrm>
            <a:off x="609600" y="1536192"/>
            <a:ext cx="4876800" cy="4590288"/>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8" name="Google Shape;38;p17"/>
          <p:cNvSpPr txBox="1"/>
          <p:nvPr>
            <p:ph idx="2" type="body"/>
          </p:nvPr>
        </p:nvSpPr>
        <p:spPr>
          <a:xfrm>
            <a:off x="5892800" y="1536192"/>
            <a:ext cx="4876800" cy="4590288"/>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9" name="Google Shape;39;p17"/>
          <p:cNvSpPr txBox="1"/>
          <p:nvPr>
            <p:ph idx="10" type="dt"/>
          </p:nvPr>
        </p:nvSpPr>
        <p:spPr>
          <a:xfrm rot="-5400000">
            <a:off x="10474869" y="1584960"/>
            <a:ext cx="2438399" cy="48768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7"/>
          <p:cNvSpPr txBox="1"/>
          <p:nvPr>
            <p:ph idx="11" type="ftr"/>
          </p:nvPr>
        </p:nvSpPr>
        <p:spPr>
          <a:xfrm rot="-5400000">
            <a:off x="10510428" y="3987800"/>
            <a:ext cx="2367281" cy="48768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7"/>
          <p:cNvSpPr/>
          <p:nvPr>
            <p:ph idx="12" type="sldNum"/>
          </p:nvPr>
        </p:nvSpPr>
        <p:spPr>
          <a:xfrm>
            <a:off x="11375717" y="5648960"/>
            <a:ext cx="73152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18"/>
          <p:cNvSpPr txBox="1"/>
          <p:nvPr>
            <p:ph type="title"/>
          </p:nvPr>
        </p:nvSpPr>
        <p:spPr>
          <a:xfrm>
            <a:off x="609600" y="274638"/>
            <a:ext cx="10160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8"/>
          <p:cNvSpPr txBox="1"/>
          <p:nvPr>
            <p:ph idx="1" type="body"/>
          </p:nvPr>
        </p:nvSpPr>
        <p:spPr>
          <a:xfrm>
            <a:off x="609600" y="1535113"/>
            <a:ext cx="4876800"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400"/>
              </a:spcBef>
              <a:spcAft>
                <a:spcPts val="0"/>
              </a:spcAft>
              <a:buSzPts val="2000"/>
              <a:buNone/>
              <a:defRPr b="1" sz="2000">
                <a:solidFill>
                  <a:schemeClr val="dk2"/>
                </a:solidFill>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5" name="Google Shape;45;p18"/>
          <p:cNvSpPr txBox="1"/>
          <p:nvPr>
            <p:ph idx="2" type="body"/>
          </p:nvPr>
        </p:nvSpPr>
        <p:spPr>
          <a:xfrm>
            <a:off x="609600" y="2174875"/>
            <a:ext cx="4876800"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6" name="Google Shape;46;p18"/>
          <p:cNvSpPr txBox="1"/>
          <p:nvPr>
            <p:ph idx="3" type="body"/>
          </p:nvPr>
        </p:nvSpPr>
        <p:spPr>
          <a:xfrm>
            <a:off x="5892800" y="1535113"/>
            <a:ext cx="4876800"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400"/>
              </a:spcBef>
              <a:spcAft>
                <a:spcPts val="0"/>
              </a:spcAft>
              <a:buSzPts val="2000"/>
              <a:buNone/>
              <a:defRPr b="1" sz="2000">
                <a:solidFill>
                  <a:schemeClr val="dk2"/>
                </a:solidFill>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7" name="Google Shape;47;p18"/>
          <p:cNvSpPr txBox="1"/>
          <p:nvPr>
            <p:ph idx="4" type="body"/>
          </p:nvPr>
        </p:nvSpPr>
        <p:spPr>
          <a:xfrm>
            <a:off x="5892800" y="2174875"/>
            <a:ext cx="4876800"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8" name="Google Shape;48;p18"/>
          <p:cNvSpPr txBox="1"/>
          <p:nvPr>
            <p:ph idx="10" type="dt"/>
          </p:nvPr>
        </p:nvSpPr>
        <p:spPr>
          <a:xfrm rot="-5400000">
            <a:off x="10474869" y="1584960"/>
            <a:ext cx="2438399" cy="48768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8"/>
          <p:cNvSpPr txBox="1"/>
          <p:nvPr>
            <p:ph idx="11" type="ftr"/>
          </p:nvPr>
        </p:nvSpPr>
        <p:spPr>
          <a:xfrm rot="-5400000">
            <a:off x="10510428" y="3987800"/>
            <a:ext cx="2367281" cy="48768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8"/>
          <p:cNvSpPr/>
          <p:nvPr>
            <p:ph idx="12" type="sldNum"/>
          </p:nvPr>
        </p:nvSpPr>
        <p:spPr>
          <a:xfrm>
            <a:off x="11375717" y="5648960"/>
            <a:ext cx="73152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19"/>
          <p:cNvSpPr txBox="1"/>
          <p:nvPr>
            <p:ph type="title"/>
          </p:nvPr>
        </p:nvSpPr>
        <p:spPr>
          <a:xfrm>
            <a:off x="609600" y="274638"/>
            <a:ext cx="10160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19"/>
          <p:cNvSpPr txBox="1"/>
          <p:nvPr>
            <p:ph idx="10" type="dt"/>
          </p:nvPr>
        </p:nvSpPr>
        <p:spPr>
          <a:xfrm rot="-5400000">
            <a:off x="10474869" y="1584960"/>
            <a:ext cx="2438399" cy="48768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9"/>
          <p:cNvSpPr txBox="1"/>
          <p:nvPr>
            <p:ph idx="11" type="ftr"/>
          </p:nvPr>
        </p:nvSpPr>
        <p:spPr>
          <a:xfrm rot="-5400000">
            <a:off x="10510428" y="3987800"/>
            <a:ext cx="2367281" cy="48768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9"/>
          <p:cNvSpPr/>
          <p:nvPr>
            <p:ph idx="12" type="sldNum"/>
          </p:nvPr>
        </p:nvSpPr>
        <p:spPr>
          <a:xfrm>
            <a:off x="11375717" y="5648960"/>
            <a:ext cx="73152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20"/>
          <p:cNvSpPr txBox="1"/>
          <p:nvPr>
            <p:ph idx="10" type="dt"/>
          </p:nvPr>
        </p:nvSpPr>
        <p:spPr>
          <a:xfrm rot="-5400000">
            <a:off x="10474869" y="1584960"/>
            <a:ext cx="2438399" cy="48768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0"/>
          <p:cNvSpPr txBox="1"/>
          <p:nvPr>
            <p:ph idx="11" type="ftr"/>
          </p:nvPr>
        </p:nvSpPr>
        <p:spPr>
          <a:xfrm rot="-5400000">
            <a:off x="10510428" y="3987800"/>
            <a:ext cx="2367281" cy="48768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0"/>
          <p:cNvSpPr/>
          <p:nvPr>
            <p:ph idx="12" type="sldNum"/>
          </p:nvPr>
        </p:nvSpPr>
        <p:spPr>
          <a:xfrm>
            <a:off x="11375717" y="5648960"/>
            <a:ext cx="73152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21"/>
          <p:cNvSpPr txBox="1"/>
          <p:nvPr>
            <p:ph type="title"/>
          </p:nvPr>
        </p:nvSpPr>
        <p:spPr>
          <a:xfrm>
            <a:off x="406401" y="5495544"/>
            <a:ext cx="10363200" cy="59436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2"/>
              </a:buClr>
              <a:buSzPts val="2200"/>
              <a:buFont typeface="Cambria"/>
              <a:buNone/>
              <a:defRPr b="1"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1"/>
          <p:cNvSpPr txBox="1"/>
          <p:nvPr>
            <p:ph idx="1" type="body"/>
          </p:nvPr>
        </p:nvSpPr>
        <p:spPr>
          <a:xfrm>
            <a:off x="406400" y="6096000"/>
            <a:ext cx="10363201" cy="609600"/>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600"/>
              <a:buNone/>
              <a:defRPr sz="16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63" name="Google Shape;63;p21"/>
          <p:cNvSpPr txBox="1"/>
          <p:nvPr>
            <p:ph idx="10" type="dt"/>
          </p:nvPr>
        </p:nvSpPr>
        <p:spPr>
          <a:xfrm rot="-5400000">
            <a:off x="10474869" y="1584960"/>
            <a:ext cx="2438399" cy="48768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1"/>
          <p:cNvSpPr txBox="1"/>
          <p:nvPr>
            <p:ph idx="11" type="ftr"/>
          </p:nvPr>
        </p:nvSpPr>
        <p:spPr>
          <a:xfrm rot="-5400000">
            <a:off x="10510428" y="3987800"/>
            <a:ext cx="2367281" cy="48768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1"/>
          <p:cNvSpPr/>
          <p:nvPr>
            <p:ph idx="12" type="sldNum"/>
          </p:nvPr>
        </p:nvSpPr>
        <p:spPr>
          <a:xfrm>
            <a:off x="11375717" y="5648960"/>
            <a:ext cx="73152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6" name="Google Shape;66;p21"/>
          <p:cNvSpPr txBox="1"/>
          <p:nvPr>
            <p:ph idx="2" type="body"/>
          </p:nvPr>
        </p:nvSpPr>
        <p:spPr>
          <a:xfrm>
            <a:off x="406400" y="381000"/>
            <a:ext cx="10363200" cy="494284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22"/>
          <p:cNvSpPr txBox="1"/>
          <p:nvPr>
            <p:ph type="title"/>
          </p:nvPr>
        </p:nvSpPr>
        <p:spPr>
          <a:xfrm>
            <a:off x="402336" y="5495278"/>
            <a:ext cx="10363200" cy="59462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2"/>
              </a:buClr>
              <a:buSzPts val="2200"/>
              <a:buFont typeface="Cambria"/>
              <a:buNone/>
              <a:defRPr b="1" sz="2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2"/>
          <p:cNvSpPr/>
          <p:nvPr>
            <p:ph idx="2" type="pic"/>
          </p:nvPr>
        </p:nvSpPr>
        <p:spPr>
          <a:xfrm>
            <a:off x="0" y="0"/>
            <a:ext cx="11277600" cy="5486400"/>
          </a:xfrm>
          <a:prstGeom prst="rect">
            <a:avLst/>
          </a:prstGeom>
          <a:noFill/>
          <a:ln>
            <a:noFill/>
          </a:ln>
        </p:spPr>
      </p:sp>
      <p:sp>
        <p:nvSpPr>
          <p:cNvPr id="70" name="Google Shape;70;p22"/>
          <p:cNvSpPr txBox="1"/>
          <p:nvPr>
            <p:ph idx="1" type="body"/>
          </p:nvPr>
        </p:nvSpPr>
        <p:spPr>
          <a:xfrm>
            <a:off x="402336" y="6096000"/>
            <a:ext cx="10363200" cy="612648"/>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600"/>
              <a:buNone/>
              <a:defRPr sz="16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1" name="Google Shape;71;p22"/>
          <p:cNvSpPr txBox="1"/>
          <p:nvPr>
            <p:ph idx="10" type="dt"/>
          </p:nvPr>
        </p:nvSpPr>
        <p:spPr>
          <a:xfrm rot="-5400000">
            <a:off x="10474869" y="1584960"/>
            <a:ext cx="2438399" cy="48768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p:nvPr>
            <p:ph idx="12" type="sldNum"/>
          </p:nvPr>
        </p:nvSpPr>
        <p:spPr>
          <a:xfrm>
            <a:off x="11375717" y="5648960"/>
            <a:ext cx="73152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73" name="Google Shape;73;p22"/>
          <p:cNvSpPr txBox="1"/>
          <p:nvPr>
            <p:ph idx="11" type="ftr"/>
          </p:nvPr>
        </p:nvSpPr>
        <p:spPr>
          <a:xfrm rot="-5400000">
            <a:off x="10510428" y="3987800"/>
            <a:ext cx="2367281" cy="48768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5000">
              <a:schemeClr val="lt1"/>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609600" y="274638"/>
            <a:ext cx="101600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2"/>
              </a:buClr>
              <a:buSzPts val="4600"/>
              <a:buFont typeface="Cambria"/>
              <a:buNone/>
              <a:defRPr b="0" i="0" sz="4600" u="none" cap="none" strike="noStrik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609600" y="1600200"/>
            <a:ext cx="10160000" cy="4800600"/>
          </a:xfrm>
          <a:prstGeom prst="rect">
            <a:avLst/>
          </a:prstGeom>
          <a:noFill/>
          <a:ln>
            <a:noFill/>
          </a:ln>
        </p:spPr>
        <p:txBody>
          <a:bodyPr anchorCtr="0" anchor="t" bIns="45700" lIns="91425" spcFirstLastPara="1" rIns="91425" wrap="square" tIns="45700">
            <a:normAutofit/>
          </a:bodyPr>
          <a:lstStyle>
            <a:lvl1pPr indent="-368300" lvl="0" marL="457200" marR="0" rtl="0" algn="l">
              <a:spcBef>
                <a:spcPts val="440"/>
              </a:spcBef>
              <a:spcAft>
                <a:spcPts val="0"/>
              </a:spcAft>
              <a:buClr>
                <a:schemeClr val="accent1"/>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accent3"/>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accent4"/>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0" algn="l">
              <a:spcBef>
                <a:spcPts val="280"/>
              </a:spcBef>
              <a:spcAft>
                <a:spcPts val="0"/>
              </a:spcAft>
              <a:buClr>
                <a:schemeClr val="accent5"/>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spcBef>
                <a:spcPts val="28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spcBef>
                <a:spcPts val="280"/>
              </a:spcBef>
              <a:spcAft>
                <a:spcPts val="0"/>
              </a:spcAft>
              <a:buClr>
                <a:schemeClr val="accent2"/>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spcBef>
                <a:spcPts val="28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spcBef>
                <a:spcPts val="280"/>
              </a:spcBef>
              <a:spcAft>
                <a:spcPts val="0"/>
              </a:spcAft>
              <a:buClr>
                <a:schemeClr val="accent4"/>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3"/>
          <p:cNvSpPr/>
          <p:nvPr/>
        </p:nvSpPr>
        <p:spPr>
          <a:xfrm>
            <a:off x="11277600" y="0"/>
            <a:ext cx="9144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13"/>
          <p:cNvSpPr/>
          <p:nvPr/>
        </p:nvSpPr>
        <p:spPr>
          <a:xfrm>
            <a:off x="11277600" y="5486400"/>
            <a:ext cx="9144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13"/>
          <p:cNvSpPr/>
          <p:nvPr>
            <p:ph idx="12" type="sldNum"/>
          </p:nvPr>
        </p:nvSpPr>
        <p:spPr>
          <a:xfrm>
            <a:off x="11375717" y="5648960"/>
            <a:ext cx="73152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marR="0" rtl="0" algn="ctr">
              <a:spcBef>
                <a:spcPts val="0"/>
              </a:spcBef>
              <a:buNone/>
              <a:defRPr b="0" i="0" sz="1800" u="none" cap="none" strike="noStrike">
                <a:solidFill>
                  <a:srgbClr val="FFFFFF"/>
                </a:solidFill>
                <a:latin typeface="Calibri"/>
                <a:ea typeface="Calibri"/>
                <a:cs typeface="Calibri"/>
                <a:sym typeface="Calibri"/>
              </a:defRPr>
            </a:lvl1pPr>
            <a:lvl2pPr indent="0" lvl="1" marL="0" marR="0" rtl="0" algn="ctr">
              <a:spcBef>
                <a:spcPts val="0"/>
              </a:spcBef>
              <a:buNone/>
              <a:defRPr b="0" i="0" sz="1800" u="none" cap="none" strike="noStrike">
                <a:solidFill>
                  <a:srgbClr val="FFFFFF"/>
                </a:solidFill>
                <a:latin typeface="Calibri"/>
                <a:ea typeface="Calibri"/>
                <a:cs typeface="Calibri"/>
                <a:sym typeface="Calibri"/>
              </a:defRPr>
            </a:lvl2pPr>
            <a:lvl3pPr indent="0" lvl="2" marL="0" marR="0" rtl="0" algn="ctr">
              <a:spcBef>
                <a:spcPts val="0"/>
              </a:spcBef>
              <a:buNone/>
              <a:defRPr b="0" i="0" sz="1800" u="none" cap="none" strike="noStrike">
                <a:solidFill>
                  <a:srgbClr val="FFFFFF"/>
                </a:solidFill>
                <a:latin typeface="Calibri"/>
                <a:ea typeface="Calibri"/>
                <a:cs typeface="Calibri"/>
                <a:sym typeface="Calibri"/>
              </a:defRPr>
            </a:lvl3pPr>
            <a:lvl4pPr indent="0" lvl="3" marL="0" marR="0" rtl="0" algn="ctr">
              <a:spcBef>
                <a:spcPts val="0"/>
              </a:spcBef>
              <a:buNone/>
              <a:defRPr b="0" i="0" sz="1800" u="none" cap="none" strike="noStrike">
                <a:solidFill>
                  <a:srgbClr val="FFFFFF"/>
                </a:solidFill>
                <a:latin typeface="Calibri"/>
                <a:ea typeface="Calibri"/>
                <a:cs typeface="Calibri"/>
                <a:sym typeface="Calibri"/>
              </a:defRPr>
            </a:lvl4pPr>
            <a:lvl5pPr indent="0" lvl="4" marL="0" marR="0" rtl="0" algn="ctr">
              <a:spcBef>
                <a:spcPts val="0"/>
              </a:spcBef>
              <a:buNone/>
              <a:defRPr b="0" i="0" sz="1800" u="none" cap="none" strike="noStrike">
                <a:solidFill>
                  <a:srgbClr val="FFFFFF"/>
                </a:solidFill>
                <a:latin typeface="Calibri"/>
                <a:ea typeface="Calibri"/>
                <a:cs typeface="Calibri"/>
                <a:sym typeface="Calibri"/>
              </a:defRPr>
            </a:lvl5pPr>
            <a:lvl6pPr indent="0" lvl="5" marL="0" marR="0" rtl="0" algn="ctr">
              <a:spcBef>
                <a:spcPts val="0"/>
              </a:spcBef>
              <a:buNone/>
              <a:defRPr b="0" i="0" sz="1800" u="none" cap="none" strike="noStrike">
                <a:solidFill>
                  <a:srgbClr val="FFFFFF"/>
                </a:solidFill>
                <a:latin typeface="Calibri"/>
                <a:ea typeface="Calibri"/>
                <a:cs typeface="Calibri"/>
                <a:sym typeface="Calibri"/>
              </a:defRPr>
            </a:lvl6pPr>
            <a:lvl7pPr indent="0" lvl="6" marL="0" marR="0" rtl="0" algn="ctr">
              <a:spcBef>
                <a:spcPts val="0"/>
              </a:spcBef>
              <a:buNone/>
              <a:defRPr b="0" i="0" sz="1800" u="none" cap="none" strike="noStrike">
                <a:solidFill>
                  <a:srgbClr val="FFFFFF"/>
                </a:solidFill>
                <a:latin typeface="Calibri"/>
                <a:ea typeface="Calibri"/>
                <a:cs typeface="Calibri"/>
                <a:sym typeface="Calibri"/>
              </a:defRPr>
            </a:lvl7pPr>
            <a:lvl8pPr indent="0" lvl="7" marL="0" marR="0" rtl="0" algn="ctr">
              <a:spcBef>
                <a:spcPts val="0"/>
              </a:spcBef>
              <a:buNone/>
              <a:defRPr b="0" i="0" sz="1800" u="none" cap="none" strike="noStrike">
                <a:solidFill>
                  <a:srgbClr val="FFFFFF"/>
                </a:solidFill>
                <a:latin typeface="Calibri"/>
                <a:ea typeface="Calibri"/>
                <a:cs typeface="Calibri"/>
                <a:sym typeface="Calibri"/>
              </a:defRPr>
            </a:lvl8pPr>
            <a:lvl9pPr indent="0" lvl="8" marL="0" marR="0" rtl="0" algn="ctr">
              <a:spcBef>
                <a:spcPts val="0"/>
              </a:spcBef>
              <a:buNone/>
              <a:defRPr b="0" i="0" sz="18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5" name="Google Shape;15;p13"/>
          <p:cNvSpPr txBox="1"/>
          <p:nvPr>
            <p:ph idx="11" type="ftr"/>
          </p:nvPr>
        </p:nvSpPr>
        <p:spPr>
          <a:xfrm rot="-5400000">
            <a:off x="10510428" y="3987800"/>
            <a:ext cx="2367281" cy="48768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3"/>
          <p:cNvSpPr txBox="1"/>
          <p:nvPr>
            <p:ph idx="10" type="dt"/>
          </p:nvPr>
        </p:nvSpPr>
        <p:spPr>
          <a:xfrm rot="-5400000">
            <a:off x="10474869" y="1584960"/>
            <a:ext cx="2438399" cy="48768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type="ctrTitle"/>
          </p:nvPr>
        </p:nvSpPr>
        <p:spPr>
          <a:xfrm>
            <a:off x="872836" y="180109"/>
            <a:ext cx="9407237" cy="220287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446867"/>
              </a:buClr>
              <a:buSzPts val="6600"/>
              <a:buFont typeface="Cambria"/>
              <a:buNone/>
            </a:pPr>
            <a:r>
              <a:rPr lang="en-US">
                <a:solidFill>
                  <a:srgbClr val="446867"/>
                </a:solidFill>
              </a:rPr>
              <a:t>Introduction </a:t>
            </a:r>
            <a:br>
              <a:rPr lang="en-US"/>
            </a:br>
            <a:r>
              <a:rPr lang="en-US"/>
              <a:t>What is Science?</a:t>
            </a:r>
            <a:endParaRPr/>
          </a:p>
        </p:txBody>
      </p:sp>
      <p:sp>
        <p:nvSpPr>
          <p:cNvPr id="91" name="Google Shape;91;p1"/>
          <p:cNvSpPr txBox="1"/>
          <p:nvPr>
            <p:ph idx="1" type="subTitle"/>
          </p:nvPr>
        </p:nvSpPr>
        <p:spPr>
          <a:xfrm>
            <a:off x="498764" y="2618509"/>
            <a:ext cx="9074727" cy="354676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600"/>
              <a:buNone/>
            </a:pPr>
            <a:r>
              <a:rPr b="1" lang="en-US" sz="3600">
                <a:solidFill>
                  <a:schemeClr val="dk1"/>
                </a:solidFill>
              </a:rPr>
              <a:t>Science is the study of the world around us. </a:t>
            </a:r>
            <a:endParaRPr b="1" sz="3600">
              <a:solidFill>
                <a:schemeClr val="dk1"/>
              </a:solidFill>
            </a:endParaRPr>
          </a:p>
          <a:p>
            <a:pPr indent="0" lvl="0" marL="0" rtl="0" algn="l">
              <a:spcBef>
                <a:spcPts val="720"/>
              </a:spcBef>
              <a:spcAft>
                <a:spcPts val="0"/>
              </a:spcAft>
              <a:buSzPts val="3600"/>
              <a:buNone/>
            </a:pPr>
            <a:r>
              <a:rPr b="1" lang="en-US" sz="3600">
                <a:solidFill>
                  <a:schemeClr val="dk1"/>
                </a:solidFill>
              </a:rPr>
              <a:t>We learn by </a:t>
            </a:r>
            <a:r>
              <a:rPr b="1" lang="en-US" sz="3600">
                <a:solidFill>
                  <a:srgbClr val="0070C0"/>
                </a:solidFill>
              </a:rPr>
              <a:t>observing</a:t>
            </a:r>
            <a:r>
              <a:rPr b="1" lang="en-US" sz="3600">
                <a:solidFill>
                  <a:schemeClr val="dk1"/>
                </a:solidFill>
              </a:rPr>
              <a:t>, </a:t>
            </a:r>
            <a:r>
              <a:rPr b="1" lang="en-US" sz="3600">
                <a:solidFill>
                  <a:srgbClr val="0070C0"/>
                </a:solidFill>
              </a:rPr>
              <a:t>describing</a:t>
            </a:r>
            <a:r>
              <a:rPr b="1" lang="en-US" sz="3600">
                <a:solidFill>
                  <a:schemeClr val="dk1"/>
                </a:solidFill>
              </a:rPr>
              <a:t>, and </a:t>
            </a:r>
            <a:r>
              <a:rPr b="1" lang="en-US" sz="3600">
                <a:solidFill>
                  <a:srgbClr val="0070C0"/>
                </a:solidFill>
              </a:rPr>
              <a:t>experimenting</a:t>
            </a:r>
            <a:r>
              <a:rPr b="1" lang="en-US" sz="3600">
                <a:solidFill>
                  <a:schemeClr val="dk1"/>
                </a:solidFill>
              </a:rPr>
              <a:t>. Science is curiosity in thoughtful action about the world and how it behaves. Anyone can think like a scientist.</a:t>
            </a:r>
            <a:endParaRPr b="1" sz="3600">
              <a:solidFill>
                <a:schemeClr val="dk1"/>
              </a:solidFill>
            </a:endParaRPr>
          </a:p>
          <a:p>
            <a:pPr indent="0" lvl="0" marL="0" rtl="0" algn="l">
              <a:spcBef>
                <a:spcPts val="720"/>
              </a:spcBef>
              <a:spcAft>
                <a:spcPts val="0"/>
              </a:spcAft>
              <a:buSzPts val="3600"/>
              <a:buNone/>
            </a:pPr>
            <a:r>
              <a:t/>
            </a:r>
            <a:endParaRPr b="1" sz="3600"/>
          </a:p>
        </p:txBody>
      </p:sp>
      <p:pic>
        <p:nvPicPr>
          <p:cNvPr id="92" name="Google Shape;92;p1"/>
          <p:cNvPicPr preferRelativeResize="0"/>
          <p:nvPr/>
        </p:nvPicPr>
        <p:blipFill rotWithShape="1">
          <a:blip r:embed="rId3">
            <a:alphaModFix/>
          </a:blip>
          <a:srcRect b="0" l="0" r="0" t="0"/>
          <a:stretch/>
        </p:blipFill>
        <p:spPr>
          <a:xfrm>
            <a:off x="6788726" y="415636"/>
            <a:ext cx="4267201" cy="20504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0"/>
          <p:cNvSpPr txBox="1"/>
          <p:nvPr>
            <p:ph type="title"/>
          </p:nvPr>
        </p:nvSpPr>
        <p:spPr>
          <a:xfrm>
            <a:off x="5929744" y="365125"/>
            <a:ext cx="5424055" cy="582785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70C0"/>
              </a:buClr>
              <a:buSzPts val="4600"/>
              <a:buFont typeface="Arial Black"/>
              <a:buNone/>
            </a:pPr>
            <a:r>
              <a:rPr lang="en-US">
                <a:solidFill>
                  <a:srgbClr val="0070C0"/>
                </a:solidFill>
                <a:latin typeface="Arial Black"/>
                <a:ea typeface="Arial Black"/>
                <a:cs typeface="Arial Black"/>
                <a:sym typeface="Arial Black"/>
              </a:rPr>
              <a:t>Results</a:t>
            </a:r>
            <a:br>
              <a:rPr lang="en-US"/>
            </a:br>
            <a:r>
              <a:rPr lang="en-US" sz="4000"/>
              <a:t>In this step you record your results after you finish your experiment.</a:t>
            </a:r>
            <a:br>
              <a:rPr lang="en-US"/>
            </a:br>
            <a:br>
              <a:rPr lang="en-US"/>
            </a:br>
            <a:r>
              <a:rPr lang="en-US"/>
              <a:t> </a:t>
            </a:r>
            <a:r>
              <a:rPr b="1" lang="en-US" sz="4000"/>
              <a:t>“ I have found out that….”</a:t>
            </a:r>
            <a:endParaRPr/>
          </a:p>
        </p:txBody>
      </p:sp>
      <p:pic>
        <p:nvPicPr>
          <p:cNvPr id="151" name="Google Shape;151;p10"/>
          <p:cNvPicPr preferRelativeResize="0"/>
          <p:nvPr>
            <p:ph idx="1" type="body"/>
          </p:nvPr>
        </p:nvPicPr>
        <p:blipFill rotWithShape="1">
          <a:blip r:embed="rId3">
            <a:alphaModFix/>
          </a:blip>
          <a:srcRect b="0" l="0" r="0" t="0"/>
          <a:stretch/>
        </p:blipFill>
        <p:spPr>
          <a:xfrm>
            <a:off x="660944" y="1991880"/>
            <a:ext cx="5051203" cy="43513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1"/>
          <p:cNvSpPr txBox="1"/>
          <p:nvPr>
            <p:ph type="title"/>
          </p:nvPr>
        </p:nvSpPr>
        <p:spPr>
          <a:xfrm>
            <a:off x="221673" y="193964"/>
            <a:ext cx="10979727" cy="602672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4600"/>
              <a:buFont typeface="Arial Black"/>
              <a:buNone/>
            </a:pPr>
            <a:r>
              <a:rPr b="1" lang="en-US">
                <a:solidFill>
                  <a:srgbClr val="0070C0"/>
                </a:solidFill>
                <a:latin typeface="Arial Black"/>
                <a:ea typeface="Arial Black"/>
                <a:cs typeface="Arial Black"/>
                <a:sym typeface="Arial Black"/>
              </a:rPr>
              <a:t>Conclusion</a:t>
            </a:r>
            <a:br>
              <a:rPr lang="en-US"/>
            </a:br>
            <a:r>
              <a:rPr lang="en-US" sz="3600"/>
              <a:t>In this step you discuss what you found out and answer your question and state if your hypothesis turned out to be right or wrong.</a:t>
            </a:r>
            <a:br>
              <a:rPr lang="en-US" sz="3600"/>
            </a:br>
            <a:br>
              <a:rPr lang="en-US" sz="3600"/>
            </a:br>
            <a:r>
              <a:rPr lang="en-US" sz="3600"/>
              <a:t> </a:t>
            </a:r>
            <a:r>
              <a:rPr b="1" lang="en-US" sz="3600"/>
              <a:t>“My conclusion is…..”</a:t>
            </a:r>
            <a:br>
              <a:rPr lang="en-US" sz="3600"/>
            </a:br>
            <a:endParaRPr sz="4000"/>
          </a:p>
        </p:txBody>
      </p:sp>
      <p:pic>
        <p:nvPicPr>
          <p:cNvPr id="157" name="Google Shape;157;p11"/>
          <p:cNvPicPr preferRelativeResize="0"/>
          <p:nvPr>
            <p:ph idx="1" type="body"/>
          </p:nvPr>
        </p:nvPicPr>
        <p:blipFill rotWithShape="1">
          <a:blip r:embed="rId3">
            <a:alphaModFix/>
          </a:blip>
          <a:srcRect b="0" l="0" r="0" t="0"/>
          <a:stretch/>
        </p:blipFill>
        <p:spPr>
          <a:xfrm>
            <a:off x="5694218" y="3023324"/>
            <a:ext cx="4253345" cy="3347604"/>
          </a:xfrm>
          <a:prstGeom prst="rect">
            <a:avLst/>
          </a:prstGeom>
          <a:solidFill>
            <a:srgbClr val="FFFF00"/>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2"/>
          <p:cNvSpPr txBox="1"/>
          <p:nvPr>
            <p:ph type="title"/>
          </p:nvPr>
        </p:nvSpPr>
        <p:spPr>
          <a:xfrm>
            <a:off x="609600" y="274638"/>
            <a:ext cx="101600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B0F0"/>
              </a:buClr>
              <a:buSzPts val="4600"/>
              <a:buFont typeface="Cambria"/>
              <a:buNone/>
            </a:pPr>
            <a:r>
              <a:rPr lang="en-US">
                <a:solidFill>
                  <a:srgbClr val="00B0F0"/>
                </a:solidFill>
              </a:rPr>
              <a:t>Practical Work:</a:t>
            </a:r>
            <a:endParaRPr>
              <a:solidFill>
                <a:srgbClr val="00B0F0"/>
              </a:solidFill>
            </a:endParaRPr>
          </a:p>
        </p:txBody>
      </p:sp>
      <p:sp>
        <p:nvSpPr>
          <p:cNvPr id="163" name="Google Shape;163;p12"/>
          <p:cNvSpPr txBox="1"/>
          <p:nvPr>
            <p:ph idx="1" type="body"/>
          </p:nvPr>
        </p:nvSpPr>
        <p:spPr>
          <a:xfrm>
            <a:off x="609600" y="1600200"/>
            <a:ext cx="10160000" cy="4800600"/>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2800"/>
              <a:buChar char="•"/>
            </a:pPr>
            <a:r>
              <a:rPr lang="en-US" sz="2800"/>
              <a:t>Use the scientific method to experiment sugar, salt and sand in water. </a:t>
            </a:r>
            <a:endParaRPr sz="2800"/>
          </a:p>
          <a:p>
            <a:pPr indent="-228600" lvl="0" marL="342900" rtl="0" algn="l">
              <a:spcBef>
                <a:spcPts val="560"/>
              </a:spcBef>
              <a:spcAft>
                <a:spcPts val="0"/>
              </a:spcAft>
              <a:buSzPts val="2800"/>
              <a:buChar char="•"/>
            </a:pPr>
            <a:r>
              <a:rPr lang="en-US" sz="2800"/>
              <a:t> </a:t>
            </a:r>
            <a:r>
              <a:rPr b="1" lang="en-US" sz="2800">
                <a:solidFill>
                  <a:srgbClr val="FF0000"/>
                </a:solidFill>
              </a:rPr>
              <a:t>Experiment: </a:t>
            </a:r>
            <a:r>
              <a:rPr lang="en-US" sz="2800"/>
              <a:t>Does sugar and sand dissolve in water?</a:t>
            </a:r>
            <a:endParaRPr sz="2800"/>
          </a:p>
          <a:p>
            <a:pPr indent="-228600" lvl="0" marL="342900" rtl="0" algn="l">
              <a:spcBef>
                <a:spcPts val="560"/>
              </a:spcBef>
              <a:spcAft>
                <a:spcPts val="0"/>
              </a:spcAft>
              <a:buSzPts val="2800"/>
              <a:buChar char="•"/>
            </a:pPr>
            <a:r>
              <a:rPr b="1" lang="en-US" sz="2800">
                <a:solidFill>
                  <a:srgbClr val="FF0000"/>
                </a:solidFill>
              </a:rPr>
              <a:t>Materials Need: </a:t>
            </a:r>
            <a:r>
              <a:rPr lang="en-US" sz="2800"/>
              <a:t>2 visible cups, 1 spoon, small bottle of water, sugar, salt and sand. </a:t>
            </a:r>
            <a:endParaRPr/>
          </a:p>
          <a:p>
            <a:pPr indent="0" lvl="0" marL="114300" rtl="0" algn="l">
              <a:spcBef>
                <a:spcPts val="440"/>
              </a:spcBef>
              <a:spcAft>
                <a:spcPts val="0"/>
              </a:spcAft>
              <a:buSzPts val="22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609600" y="274638"/>
            <a:ext cx="101600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Cambria"/>
              <a:buNone/>
            </a:pPr>
            <a:br>
              <a:rPr b="1" lang="en-US" sz="5400"/>
            </a:br>
            <a:r>
              <a:rPr b="1" lang="en-US" sz="5400">
                <a:solidFill>
                  <a:srgbClr val="00B050"/>
                </a:solidFill>
              </a:rPr>
              <a:t>Who is a Scientist?</a:t>
            </a:r>
            <a:br>
              <a:rPr b="1" lang="en-US" sz="5400"/>
            </a:br>
            <a:endParaRPr b="1" sz="5400"/>
          </a:p>
        </p:txBody>
      </p:sp>
      <p:pic>
        <p:nvPicPr>
          <p:cNvPr id="98" name="Google Shape;98;p2"/>
          <p:cNvPicPr preferRelativeResize="0"/>
          <p:nvPr>
            <p:ph idx="1" type="body"/>
          </p:nvPr>
        </p:nvPicPr>
        <p:blipFill rotWithShape="1">
          <a:blip r:embed="rId3">
            <a:alphaModFix/>
          </a:blip>
          <a:srcRect b="0" l="0" r="0" t="0"/>
          <a:stretch/>
        </p:blipFill>
        <p:spPr>
          <a:xfrm>
            <a:off x="5464776" y="3574473"/>
            <a:ext cx="3679224" cy="2978727"/>
          </a:xfrm>
          <a:prstGeom prst="rect">
            <a:avLst/>
          </a:prstGeom>
          <a:noFill/>
          <a:ln>
            <a:noFill/>
          </a:ln>
        </p:spPr>
      </p:pic>
      <p:sp>
        <p:nvSpPr>
          <p:cNvPr id="99" name="Google Shape;99;p2"/>
          <p:cNvSpPr/>
          <p:nvPr/>
        </p:nvSpPr>
        <p:spPr>
          <a:xfrm>
            <a:off x="290945" y="1316182"/>
            <a:ext cx="8853055"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chemeClr val="dk1"/>
                </a:solidFill>
                <a:latin typeface="Calibri"/>
                <a:ea typeface="Calibri"/>
                <a:cs typeface="Calibri"/>
                <a:sym typeface="Calibri"/>
              </a:rPr>
              <a:t>A scientist is a person who studies and investigates research to further knowledge in a particular area. A scientist is someone who gathers and uses research and evidence, to make hypotheses and test them, to gain and share understanding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and knowledge.</a:t>
            </a:r>
            <a:endParaRPr sz="3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3"/>
          <p:cNvPicPr preferRelativeResize="0"/>
          <p:nvPr>
            <p:ph idx="1" type="body"/>
          </p:nvPr>
        </p:nvPicPr>
        <p:blipFill rotWithShape="1">
          <a:blip r:embed="rId3">
            <a:alphaModFix/>
          </a:blip>
          <a:srcRect b="0" l="0" r="0" t="0"/>
          <a:stretch/>
        </p:blipFill>
        <p:spPr>
          <a:xfrm>
            <a:off x="560148" y="1991879"/>
            <a:ext cx="4787705" cy="4351338"/>
          </a:xfrm>
          <a:prstGeom prst="rect">
            <a:avLst/>
          </a:prstGeom>
          <a:noFill/>
          <a:ln>
            <a:noFill/>
          </a:ln>
        </p:spPr>
      </p:pic>
      <p:pic>
        <p:nvPicPr>
          <p:cNvPr id="106" name="Google Shape;106;p3"/>
          <p:cNvPicPr preferRelativeResize="0"/>
          <p:nvPr/>
        </p:nvPicPr>
        <p:blipFill rotWithShape="1">
          <a:blip r:embed="rId4">
            <a:alphaModFix/>
          </a:blip>
          <a:srcRect b="0" l="0" r="0" t="0"/>
          <a:stretch/>
        </p:blipFill>
        <p:spPr>
          <a:xfrm>
            <a:off x="5652646" y="1923412"/>
            <a:ext cx="5199784" cy="4419600"/>
          </a:xfrm>
          <a:prstGeom prst="rect">
            <a:avLst/>
          </a:prstGeom>
          <a:noFill/>
          <a:ln>
            <a:noFill/>
          </a:ln>
        </p:spPr>
      </p:pic>
      <p:sp>
        <p:nvSpPr>
          <p:cNvPr id="107" name="Google Shape;107;p3"/>
          <p:cNvSpPr/>
          <p:nvPr/>
        </p:nvSpPr>
        <p:spPr>
          <a:xfrm>
            <a:off x="1343891" y="750516"/>
            <a:ext cx="8271164"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rgbClr val="8C8B8A"/>
                </a:solidFill>
                <a:latin typeface="Calibri"/>
                <a:ea typeface="Calibri"/>
                <a:cs typeface="Calibri"/>
                <a:sym typeface="Calibri"/>
              </a:rPr>
              <a:t>    How to be a Scientist</a:t>
            </a:r>
            <a:endParaRPr b="1" sz="6000">
              <a:solidFill>
                <a:srgbClr val="8C8B8A"/>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ph type="title"/>
          </p:nvPr>
        </p:nvSpPr>
        <p:spPr>
          <a:xfrm>
            <a:off x="609600" y="274638"/>
            <a:ext cx="101600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B050"/>
              </a:buClr>
              <a:buSzPts val="4600"/>
              <a:buFont typeface="Arial Black"/>
              <a:buNone/>
            </a:pPr>
            <a:r>
              <a:rPr b="1" lang="en-US">
                <a:solidFill>
                  <a:srgbClr val="00B050"/>
                </a:solidFill>
                <a:latin typeface="Arial Black"/>
                <a:ea typeface="Arial Black"/>
                <a:cs typeface="Arial Black"/>
                <a:sym typeface="Arial Black"/>
              </a:rPr>
              <a:t>Scientific Method</a:t>
            </a:r>
            <a:endParaRPr b="1">
              <a:solidFill>
                <a:srgbClr val="00B050"/>
              </a:solidFill>
              <a:latin typeface="Arial Black"/>
              <a:ea typeface="Arial Black"/>
              <a:cs typeface="Arial Black"/>
              <a:sym typeface="Arial Black"/>
            </a:endParaRPr>
          </a:p>
        </p:txBody>
      </p:sp>
      <p:sp>
        <p:nvSpPr>
          <p:cNvPr id="113" name="Google Shape;113;p4"/>
          <p:cNvSpPr txBox="1"/>
          <p:nvPr>
            <p:ph idx="1" type="body"/>
          </p:nvPr>
        </p:nvSpPr>
        <p:spPr>
          <a:xfrm>
            <a:off x="609600" y="1600200"/>
            <a:ext cx="10160000" cy="4800600"/>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3600"/>
              <a:buChar char="•"/>
            </a:pPr>
            <a:r>
              <a:rPr lang="en-US" sz="3600"/>
              <a:t>The Scientific Methods are steps that scientist use in order to understand how things work and why they work the way they do. </a:t>
            </a:r>
            <a:endParaRPr sz="3600"/>
          </a:p>
        </p:txBody>
      </p:sp>
      <p:pic>
        <p:nvPicPr>
          <p:cNvPr id="114" name="Google Shape;114;p4"/>
          <p:cNvPicPr preferRelativeResize="0"/>
          <p:nvPr/>
        </p:nvPicPr>
        <p:blipFill rotWithShape="1">
          <a:blip r:embed="rId3">
            <a:alphaModFix/>
          </a:blip>
          <a:srcRect b="0" l="0" r="0" t="0"/>
          <a:stretch/>
        </p:blipFill>
        <p:spPr>
          <a:xfrm>
            <a:off x="6361546" y="3022046"/>
            <a:ext cx="3696854" cy="29406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5"/>
          <p:cNvSpPr txBox="1"/>
          <p:nvPr>
            <p:ph type="title"/>
          </p:nvPr>
        </p:nvSpPr>
        <p:spPr>
          <a:xfrm>
            <a:off x="609600" y="274638"/>
            <a:ext cx="101600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600"/>
              <a:buFont typeface="Arial Black"/>
              <a:buNone/>
            </a:pPr>
            <a:r>
              <a:rPr lang="en-US">
                <a:latin typeface="Arial Black"/>
                <a:ea typeface="Arial Black"/>
                <a:cs typeface="Arial Black"/>
                <a:sym typeface="Arial Black"/>
              </a:rPr>
              <a:t>Scientific Method Steps</a:t>
            </a:r>
            <a:endParaRPr>
              <a:latin typeface="Arial Black"/>
              <a:ea typeface="Arial Black"/>
              <a:cs typeface="Arial Black"/>
              <a:sym typeface="Arial Black"/>
            </a:endParaRPr>
          </a:p>
        </p:txBody>
      </p:sp>
      <p:sp>
        <p:nvSpPr>
          <p:cNvPr id="120" name="Google Shape;120;p5"/>
          <p:cNvSpPr txBox="1"/>
          <p:nvPr>
            <p:ph idx="1" type="body"/>
          </p:nvPr>
        </p:nvSpPr>
        <p:spPr>
          <a:xfrm>
            <a:off x="609600" y="1600200"/>
            <a:ext cx="10160000" cy="4800600"/>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3000"/>
              <a:buChar char="•"/>
            </a:pPr>
            <a:r>
              <a:rPr lang="en-US" sz="3000"/>
              <a:t>1. Observation </a:t>
            </a:r>
            <a:endParaRPr/>
          </a:p>
          <a:p>
            <a:pPr indent="-228600" lvl="0" marL="342900" rtl="0" algn="l">
              <a:spcBef>
                <a:spcPts val="600"/>
              </a:spcBef>
              <a:spcAft>
                <a:spcPts val="0"/>
              </a:spcAft>
              <a:buSzPts val="3000"/>
              <a:buChar char="•"/>
            </a:pPr>
            <a:r>
              <a:rPr lang="en-US" sz="3000"/>
              <a:t>2 Question</a:t>
            </a:r>
            <a:endParaRPr/>
          </a:p>
          <a:p>
            <a:pPr indent="-228600" lvl="0" marL="342900" rtl="0" algn="l">
              <a:spcBef>
                <a:spcPts val="600"/>
              </a:spcBef>
              <a:spcAft>
                <a:spcPts val="0"/>
              </a:spcAft>
              <a:buSzPts val="3000"/>
              <a:buChar char="•"/>
            </a:pPr>
            <a:r>
              <a:rPr lang="en-US" sz="3000"/>
              <a:t>3. Hypothesis  </a:t>
            </a:r>
            <a:endParaRPr/>
          </a:p>
          <a:p>
            <a:pPr indent="-228600" lvl="0" marL="342900" rtl="0" algn="l">
              <a:spcBef>
                <a:spcPts val="600"/>
              </a:spcBef>
              <a:spcAft>
                <a:spcPts val="0"/>
              </a:spcAft>
              <a:buSzPts val="3000"/>
              <a:buChar char="•"/>
            </a:pPr>
            <a:r>
              <a:rPr lang="en-US" sz="3000"/>
              <a:t>4. Experiment  </a:t>
            </a:r>
            <a:endParaRPr/>
          </a:p>
          <a:p>
            <a:pPr indent="-228600" lvl="0" marL="342900" rtl="0" algn="l">
              <a:spcBef>
                <a:spcPts val="600"/>
              </a:spcBef>
              <a:spcAft>
                <a:spcPts val="0"/>
              </a:spcAft>
              <a:buSzPts val="3000"/>
              <a:buChar char="•"/>
            </a:pPr>
            <a:r>
              <a:rPr lang="en-US" sz="3000"/>
              <a:t>5. Results</a:t>
            </a:r>
            <a:endParaRPr/>
          </a:p>
          <a:p>
            <a:pPr indent="-228600" lvl="0" marL="342900" rtl="0" algn="l">
              <a:spcBef>
                <a:spcPts val="600"/>
              </a:spcBef>
              <a:spcAft>
                <a:spcPts val="0"/>
              </a:spcAft>
              <a:buSzPts val="3000"/>
              <a:buChar char="•"/>
            </a:pPr>
            <a:r>
              <a:rPr lang="en-US" sz="3000"/>
              <a:t>6. Conclusion</a:t>
            </a:r>
            <a:endParaRPr/>
          </a:p>
          <a:p>
            <a:pPr indent="-88900" lvl="0" marL="342900" rtl="0" algn="l">
              <a:spcBef>
                <a:spcPts val="440"/>
              </a:spcBef>
              <a:spcAft>
                <a:spcPts val="0"/>
              </a:spcAft>
              <a:buSzPts val="2200"/>
              <a:buNone/>
            </a:pPr>
            <a:r>
              <a:t/>
            </a:r>
            <a:endParaRPr/>
          </a:p>
          <a:p>
            <a:pPr indent="-228600" lvl="0" marL="342900" rtl="0" algn="l">
              <a:spcBef>
                <a:spcPts val="640"/>
              </a:spcBef>
              <a:spcAft>
                <a:spcPts val="0"/>
              </a:spcAft>
              <a:buSzPts val="3200"/>
              <a:buChar char="•"/>
            </a:pPr>
            <a:r>
              <a:rPr b="1" lang="en-US" sz="3200">
                <a:solidFill>
                  <a:srgbClr val="0070C0"/>
                </a:solidFill>
              </a:rPr>
              <a:t>These are the main 6 steps of Scientific method.</a:t>
            </a:r>
            <a:endParaRPr b="1" sz="3200">
              <a:solidFill>
                <a:srgbClr val="0070C0"/>
              </a:solidFill>
            </a:endParaRPr>
          </a:p>
        </p:txBody>
      </p:sp>
      <p:pic>
        <p:nvPicPr>
          <p:cNvPr id="121" name="Google Shape;121;p5"/>
          <p:cNvPicPr preferRelativeResize="0"/>
          <p:nvPr/>
        </p:nvPicPr>
        <p:blipFill rotWithShape="1">
          <a:blip r:embed="rId3">
            <a:alphaModFix/>
          </a:blip>
          <a:srcRect b="0" l="0" r="0" t="0"/>
          <a:stretch/>
        </p:blipFill>
        <p:spPr>
          <a:xfrm>
            <a:off x="4530436" y="1343892"/>
            <a:ext cx="5638800" cy="36883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6"/>
          <p:cNvSpPr txBox="1"/>
          <p:nvPr>
            <p:ph type="title"/>
          </p:nvPr>
        </p:nvSpPr>
        <p:spPr>
          <a:xfrm>
            <a:off x="5999005" y="1052941"/>
            <a:ext cx="4710559" cy="523701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600"/>
              <a:buFont typeface="Arial Black"/>
              <a:buNone/>
            </a:pPr>
            <a:r>
              <a:rPr b="1" lang="en-US" sz="3600">
                <a:solidFill>
                  <a:srgbClr val="0070C0"/>
                </a:solidFill>
                <a:latin typeface="Arial Black"/>
                <a:ea typeface="Arial Black"/>
                <a:cs typeface="Arial Black"/>
                <a:sym typeface="Arial Black"/>
              </a:rPr>
              <a:t>Observation</a:t>
            </a:r>
            <a:br>
              <a:rPr b="1" lang="en-US" sz="3600"/>
            </a:br>
            <a:r>
              <a:rPr b="0" lang="en-US" sz="3600"/>
              <a:t>This step you gather information on a topic, using your 5 senses. </a:t>
            </a:r>
            <a:br>
              <a:rPr b="0" lang="en-US" sz="3600"/>
            </a:br>
            <a:r>
              <a:rPr b="0" lang="en-US" sz="3600"/>
              <a:t>What do you </a:t>
            </a:r>
            <a:r>
              <a:rPr b="0" lang="en-US" sz="3600">
                <a:solidFill>
                  <a:srgbClr val="FF0000"/>
                </a:solidFill>
              </a:rPr>
              <a:t>see,  hear, taste, smell or touch</a:t>
            </a:r>
            <a:r>
              <a:rPr b="0" lang="en-US" sz="3600"/>
              <a:t>? </a:t>
            </a:r>
            <a:br>
              <a:rPr lang="en-US"/>
            </a:br>
            <a:endParaRPr/>
          </a:p>
        </p:txBody>
      </p:sp>
      <p:pic>
        <p:nvPicPr>
          <p:cNvPr id="127" name="Google Shape;127;p6"/>
          <p:cNvPicPr preferRelativeResize="0"/>
          <p:nvPr>
            <p:ph idx="1" type="body"/>
          </p:nvPr>
        </p:nvPicPr>
        <p:blipFill rotWithShape="1">
          <a:blip r:embed="rId3">
            <a:alphaModFix/>
          </a:blip>
          <a:srcRect b="0" l="0" r="0" t="0"/>
          <a:stretch/>
        </p:blipFill>
        <p:spPr>
          <a:xfrm>
            <a:off x="193964" y="1700934"/>
            <a:ext cx="5417128" cy="38963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type="title"/>
          </p:nvPr>
        </p:nvSpPr>
        <p:spPr>
          <a:xfrm>
            <a:off x="5866826" y="1343891"/>
            <a:ext cx="5049981" cy="4831486"/>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4600"/>
              <a:buFont typeface="Arial Black"/>
              <a:buNone/>
            </a:pPr>
            <a:r>
              <a:rPr lang="en-US">
                <a:solidFill>
                  <a:srgbClr val="0070C0"/>
                </a:solidFill>
                <a:latin typeface="Arial Black"/>
                <a:ea typeface="Arial Black"/>
                <a:cs typeface="Arial Black"/>
                <a:sym typeface="Arial Black"/>
              </a:rPr>
              <a:t>Question</a:t>
            </a:r>
            <a:br>
              <a:rPr lang="en-US">
                <a:latin typeface="Arial Black"/>
                <a:ea typeface="Arial Black"/>
                <a:cs typeface="Arial Black"/>
                <a:sym typeface="Arial Black"/>
              </a:rPr>
            </a:br>
            <a:r>
              <a:rPr lang="en-US" sz="3100"/>
              <a:t>What is my question? </a:t>
            </a:r>
            <a:br>
              <a:rPr lang="en-US" sz="3100"/>
            </a:br>
            <a:r>
              <a:rPr lang="en-US" sz="3100"/>
              <a:t>-What am I trying to find out? -Which object will turn blue? --What happens to butter when it is in a hot place? </a:t>
            </a:r>
            <a:br>
              <a:rPr lang="en-US" sz="3100"/>
            </a:br>
            <a:r>
              <a:rPr lang="en-US" sz="3100"/>
              <a:t>-Does salt dissolve in water?</a:t>
            </a:r>
            <a:endParaRPr sz="3100"/>
          </a:p>
        </p:txBody>
      </p:sp>
      <p:pic>
        <p:nvPicPr>
          <p:cNvPr id="133" name="Google Shape;133;p7"/>
          <p:cNvPicPr preferRelativeResize="0"/>
          <p:nvPr>
            <p:ph idx="1" type="body"/>
          </p:nvPr>
        </p:nvPicPr>
        <p:blipFill rotWithShape="1">
          <a:blip r:embed="rId3">
            <a:alphaModFix/>
          </a:blip>
          <a:srcRect b="0" l="0" r="0" t="0"/>
          <a:stretch/>
        </p:blipFill>
        <p:spPr>
          <a:xfrm>
            <a:off x="730216" y="1188286"/>
            <a:ext cx="5051203" cy="43513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8"/>
          <p:cNvSpPr txBox="1"/>
          <p:nvPr>
            <p:ph type="title"/>
          </p:nvPr>
        </p:nvSpPr>
        <p:spPr>
          <a:xfrm>
            <a:off x="5735775" y="817392"/>
            <a:ext cx="5437909" cy="4904509"/>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Cambria"/>
              <a:buNone/>
            </a:pPr>
            <a:br>
              <a:rPr lang="en-US"/>
            </a:br>
            <a:br>
              <a:rPr lang="en-US"/>
            </a:br>
            <a:br>
              <a:rPr lang="en-US"/>
            </a:br>
            <a:r>
              <a:rPr lang="en-US">
                <a:solidFill>
                  <a:srgbClr val="0070C0"/>
                </a:solidFill>
                <a:latin typeface="Arial Black"/>
                <a:ea typeface="Arial Black"/>
                <a:cs typeface="Arial Black"/>
                <a:sym typeface="Arial Black"/>
              </a:rPr>
              <a:t>Hypothesis</a:t>
            </a:r>
            <a:br>
              <a:rPr lang="en-US"/>
            </a:br>
            <a:r>
              <a:rPr lang="en-US" sz="3100"/>
              <a:t>A hypothesis is an education guess. You basically guess the question and say what you think will happen. Your guess can turn out to be right or wrong which you will find out in the last step. A hypothesis should begin with “I think….Because….”</a:t>
            </a:r>
            <a:br>
              <a:rPr lang="en-US" sz="4000"/>
            </a:br>
            <a:br>
              <a:rPr lang="en-US"/>
            </a:br>
            <a:endParaRPr/>
          </a:p>
        </p:txBody>
      </p:sp>
      <p:pic>
        <p:nvPicPr>
          <p:cNvPr id="139" name="Google Shape;139;p8"/>
          <p:cNvPicPr preferRelativeResize="0"/>
          <p:nvPr>
            <p:ph idx="1" type="body"/>
          </p:nvPr>
        </p:nvPicPr>
        <p:blipFill rotWithShape="1">
          <a:blip r:embed="rId3">
            <a:alphaModFix/>
          </a:blip>
          <a:srcRect b="0" l="0" r="0" t="0"/>
          <a:stretch/>
        </p:blipFill>
        <p:spPr>
          <a:xfrm>
            <a:off x="678841" y="1413156"/>
            <a:ext cx="4876800" cy="41009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9"/>
          <p:cNvSpPr txBox="1"/>
          <p:nvPr>
            <p:ph type="title"/>
          </p:nvPr>
        </p:nvSpPr>
        <p:spPr>
          <a:xfrm>
            <a:off x="5846618" y="365125"/>
            <a:ext cx="5507182" cy="6132657"/>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Cambria"/>
              <a:buNone/>
            </a:pPr>
            <a:r>
              <a:rPr lang="en-US"/>
              <a:t> </a:t>
            </a:r>
            <a:br>
              <a:rPr lang="en-US"/>
            </a:br>
            <a:r>
              <a:rPr b="1" lang="en-US">
                <a:solidFill>
                  <a:srgbClr val="0070C0"/>
                </a:solidFill>
                <a:latin typeface="Arial Black"/>
                <a:ea typeface="Arial Black"/>
                <a:cs typeface="Arial Black"/>
                <a:sym typeface="Arial Black"/>
              </a:rPr>
              <a:t>Experiment</a:t>
            </a:r>
            <a:br>
              <a:rPr b="1" lang="en-US">
                <a:latin typeface="Arial Black"/>
                <a:ea typeface="Arial Black"/>
                <a:cs typeface="Arial Black"/>
                <a:sym typeface="Arial Black"/>
              </a:rPr>
            </a:br>
            <a:br>
              <a:rPr b="1" lang="en-US">
                <a:latin typeface="Arial Black"/>
                <a:ea typeface="Arial Black"/>
                <a:cs typeface="Arial Black"/>
                <a:sym typeface="Arial Black"/>
              </a:rPr>
            </a:br>
            <a:r>
              <a:rPr lang="en-US" sz="3100"/>
              <a:t>In this step you design and do tests that will help determine if the hypothesis is correct. You gather up the materials that you need and go through steps to do your experiment. You can repeat experiments if needed. </a:t>
            </a:r>
            <a:br>
              <a:rPr lang="en-US" sz="3100"/>
            </a:br>
            <a:br>
              <a:rPr lang="en-US" sz="3100"/>
            </a:br>
            <a:r>
              <a:rPr b="1" lang="en-US" sz="3100"/>
              <a:t>“I am going to….I will first….next  I will…..”</a:t>
            </a:r>
            <a:br>
              <a:rPr b="1" lang="en-US">
                <a:latin typeface="Arial Black"/>
                <a:ea typeface="Arial Black"/>
                <a:cs typeface="Arial Black"/>
                <a:sym typeface="Arial Black"/>
              </a:rPr>
            </a:br>
            <a:endParaRPr b="1">
              <a:latin typeface="Arial Black"/>
              <a:ea typeface="Arial Black"/>
              <a:cs typeface="Arial Black"/>
              <a:sym typeface="Arial Black"/>
            </a:endParaRPr>
          </a:p>
        </p:txBody>
      </p:sp>
      <p:pic>
        <p:nvPicPr>
          <p:cNvPr id="145" name="Google Shape;145;p9"/>
          <p:cNvPicPr preferRelativeResize="0"/>
          <p:nvPr>
            <p:ph idx="1" type="body"/>
          </p:nvPr>
        </p:nvPicPr>
        <p:blipFill rotWithShape="1">
          <a:blip r:embed="rId3">
            <a:alphaModFix/>
          </a:blip>
          <a:srcRect b="0" l="0" r="0" t="0"/>
          <a:stretch/>
        </p:blipFill>
        <p:spPr>
          <a:xfrm>
            <a:off x="636599" y="1011382"/>
            <a:ext cx="5113037" cy="516558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2020-10-13T13:12:02Z</dcterms:created>
  <dc:creator>river</dc:creator>
</cp:coreProperties>
</file>