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4"/>
    <p:sldMasterId id="2147483671" r:id="rId5"/>
  </p:sldMasterIdLst>
  <p:notesMasterIdLst>
    <p:notesMasterId r:id="rId13"/>
  </p:notesMasterIdLst>
  <p:sldIdLst>
    <p:sldId id="256" r:id="rId6"/>
    <p:sldId id="257" r:id="rId7"/>
    <p:sldId id="264" r:id="rId8"/>
    <p:sldId id="263" r:id="rId9"/>
    <p:sldId id="262" r:id="rId10"/>
    <p:sldId id="260" r:id="rId11"/>
    <p:sldId id="259" r:id="rId12"/>
  </p:sldIdLst>
  <p:sldSz cx="9144000" cy="5143500" type="screen16x9"/>
  <p:notesSz cx="6858000" cy="9144000"/>
  <p:embeddedFontLst>
    <p:embeddedFont>
      <p:font typeface="Candara" panose="020E0502030303020204" pitchFamily="34" charset="0"/>
      <p:regular r:id="rId14"/>
      <p:bold r:id="rId15"/>
      <p:italic r:id="rId16"/>
      <p:boldItalic r:id="rId17"/>
    </p:embeddedFont>
    <p:embeddedFont>
      <p:font typeface="Comic Sans MS" panose="030F0702030302020204" pitchFamily="66" charset="0"/>
      <p:regular r:id="rId18"/>
      <p:bold r:id="rId19"/>
      <p:italic r:id="rId20"/>
      <p:boldItalic r:id="rId21"/>
    </p:embeddedFont>
    <p:embeddedFont>
      <p:font typeface="Roboto" panose="02000000000000000000" pitchFamily="2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54" autoAdjust="0"/>
  </p:normalViewPr>
  <p:slideViewPr>
    <p:cSldViewPr snapToGrid="0">
      <p:cViewPr>
        <p:scale>
          <a:sx n="91" d="100"/>
          <a:sy n="91" d="100"/>
        </p:scale>
        <p:origin x="341" y="91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font" Target="fonts/font8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font" Target="fonts/font4.fntdata"/><Relationship Id="rId25" Type="http://schemas.openxmlformats.org/officeDocument/2006/relationships/font" Target="fonts/font12.fntdata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11.fntdata"/><Relationship Id="rId5" Type="http://schemas.openxmlformats.org/officeDocument/2006/relationships/slideMaster" Target="slideMasters/slideMaster2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font" Target="fonts/font6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d755aabc5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8" name="Google Shape;128;g1d755aabc5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2917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561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7173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6565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d755aabc52_0_4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" name="Google Shape;133;g1d755aabc52_0_4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438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15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58" name="Google Shape;58;p15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5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5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5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5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oogle Shape;67;p16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68" name="Google Shape;68;p16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6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6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6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6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oogle Shape;77;p17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8" name="Google Shape;78;p17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7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7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7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7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2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99" name="Google Shape;99;p2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2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2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2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2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8" name="Google Shape;108;p2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24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8" name="Google Shape;118;p24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4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4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4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3" name="Google Shape;123;p24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4" name="Google Shape;124;p24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50000"/>
          </a:blip>
          <a:stretch>
            <a:fillRect/>
          </a:stretch>
        </a:blip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/>
        </p:nvSpPr>
        <p:spPr>
          <a:xfrm>
            <a:off x="-5862" y="575429"/>
            <a:ext cx="9144000" cy="34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endParaRPr sz="7200" b="0" i="0" u="none" strike="noStrike" cap="none" dirty="0">
              <a:solidFill>
                <a:srgbClr val="2A399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" sz="7200" b="1" i="0" u="none" strike="noStrike" cap="none" dirty="0">
                <a:solidFill>
                  <a:srgbClr val="2A3990"/>
                </a:solidFill>
                <a:latin typeface="Candara"/>
                <a:ea typeface="Candara"/>
                <a:cs typeface="Candara"/>
                <a:sym typeface="Candara"/>
              </a:rPr>
              <a:t>VOCABULARY WORDS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" sz="7200" b="1" i="0" u="none" strike="noStrike" cap="none" dirty="0">
                <a:solidFill>
                  <a:srgbClr val="2A3990"/>
                </a:solidFill>
                <a:latin typeface="Candara"/>
                <a:ea typeface="Candara"/>
                <a:cs typeface="Candara"/>
                <a:sym typeface="Candara"/>
              </a:rPr>
              <a:t>Week 2</a:t>
            </a:r>
            <a:endParaRPr sz="7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b="1" dirty="0"/>
              <a:t>splendid</a:t>
            </a:r>
            <a:endParaRPr b="1" dirty="0"/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6876900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Extremely good</a:t>
            </a:r>
          </a:p>
        </p:txBody>
      </p:sp>
      <p:pic>
        <p:nvPicPr>
          <p:cNvPr id="6146" name="Picture 2" descr="What does splendid mean? - Definition of splendid - splendid stands for  excellent. By AcronymsAndSlang.com">
            <a:extLst>
              <a:ext uri="{FF2B5EF4-FFF2-40B4-BE49-F238E27FC236}">
                <a16:creationId xmlns:a16="http://schemas.microsoft.com/office/drawing/2014/main" id="{8303C1EC-1044-F544-EE41-F83F46BF4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509" y="836373"/>
            <a:ext cx="4876800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b="1" dirty="0"/>
              <a:t>stunning</a:t>
            </a:r>
            <a:endParaRPr b="1" dirty="0"/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375308" y="1053180"/>
            <a:ext cx="6876900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Very beautiful</a:t>
            </a:r>
          </a:p>
        </p:txBody>
      </p:sp>
      <p:pic>
        <p:nvPicPr>
          <p:cNvPr id="5122" name="Picture 2" descr="Stunning World">
            <a:extLst>
              <a:ext uri="{FF2B5EF4-FFF2-40B4-BE49-F238E27FC236}">
                <a16:creationId xmlns:a16="http://schemas.microsoft.com/office/drawing/2014/main" id="{4D15265F-EAD7-FDFF-5CEE-2CA67DF1D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758" y="915055"/>
            <a:ext cx="4615867" cy="287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17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b="1" dirty="0"/>
              <a:t>spacious</a:t>
            </a:r>
            <a:endParaRPr b="1" dirty="0"/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6876900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Wide and large</a:t>
            </a:r>
          </a:p>
        </p:txBody>
      </p:sp>
      <p:pic>
        <p:nvPicPr>
          <p:cNvPr id="4098" name="Picture 2" descr="Mark Conner's Space: A Spacious Place">
            <a:extLst>
              <a:ext uri="{FF2B5EF4-FFF2-40B4-BE49-F238E27FC236}">
                <a16:creationId xmlns:a16="http://schemas.microsoft.com/office/drawing/2014/main" id="{A9BB2E76-FCB4-D383-CF9F-63A58E8CF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774735"/>
            <a:ext cx="4723132" cy="2587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13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b="1" dirty="0"/>
              <a:t>dusky</a:t>
            </a:r>
            <a:endParaRPr b="1" dirty="0"/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6876900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dim</a:t>
            </a:r>
          </a:p>
        </p:txBody>
      </p:sp>
      <p:pic>
        <p:nvPicPr>
          <p:cNvPr id="3074" name="Picture 2" descr="Being in a Dark Place - Forever Conscious">
            <a:extLst>
              <a:ext uri="{FF2B5EF4-FFF2-40B4-BE49-F238E27FC236}">
                <a16:creationId xmlns:a16="http://schemas.microsoft.com/office/drawing/2014/main" id="{4BE96D80-2E84-6E86-1F77-A76A7A2017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749" y="981512"/>
            <a:ext cx="5756513" cy="315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783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b="1" dirty="0"/>
              <a:t>vast</a:t>
            </a:r>
            <a:endParaRPr b="1" dirty="0"/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6876900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Extremely large</a:t>
            </a:r>
          </a:p>
        </p:txBody>
      </p:sp>
      <p:pic>
        <p:nvPicPr>
          <p:cNvPr id="2050" name="Picture 2" descr="VAST: High Resolution Fine Art Photos ...">
            <a:extLst>
              <a:ext uri="{FF2B5EF4-FFF2-40B4-BE49-F238E27FC236}">
                <a16:creationId xmlns:a16="http://schemas.microsoft.com/office/drawing/2014/main" id="{57AFECF1-90E8-7677-5668-6030D8293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364" y="789709"/>
            <a:ext cx="5029462" cy="253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83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212575" y="85138"/>
            <a:ext cx="8520600" cy="607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b="1" dirty="0"/>
              <a:t>mysterious</a:t>
            </a:r>
            <a:endParaRPr b="1" dirty="0"/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212576" y="789709"/>
            <a:ext cx="6876900" cy="37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en-US" sz="2800" u="sng" dirty="0">
                <a:solidFill>
                  <a:srgbClr val="FF0000"/>
                </a:solidFill>
                <a:highlight>
                  <a:srgbClr val="FFFFFF"/>
                </a:highlight>
                <a:latin typeface="Comic Sans MS" panose="030F0702030302020204" pitchFamily="66" charset="0"/>
              </a:rPr>
              <a:t>Unknown </a:t>
            </a:r>
          </a:p>
        </p:txBody>
      </p:sp>
      <p:pic>
        <p:nvPicPr>
          <p:cNvPr id="1026" name="Picture 2" descr="How to Be Mysterious and Intimidating ...">
            <a:extLst>
              <a:ext uri="{FF2B5EF4-FFF2-40B4-BE49-F238E27FC236}">
                <a16:creationId xmlns:a16="http://schemas.microsoft.com/office/drawing/2014/main" id="{2720D0F7-2185-CACB-0C09-5DBE708C1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75" y="1048624"/>
            <a:ext cx="3919668" cy="235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5558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8e5a3a-776e-48a7-af40-7555968aa135">
      <Terms xmlns="http://schemas.microsoft.com/office/infopath/2007/PartnerControls"/>
    </lcf76f155ced4ddcb4097134ff3c332f>
    <TaxCatchAll xmlns="75e306ee-30c9-4224-8f1b-50e1227852f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0BED175BFA75419342C496902070F7" ma:contentTypeVersion="13" ma:contentTypeDescription="Create a new document." ma:contentTypeScope="" ma:versionID="8d50b1483afdb18ef3b7dced8f714e19">
  <xsd:schema xmlns:xsd="http://www.w3.org/2001/XMLSchema" xmlns:xs="http://www.w3.org/2001/XMLSchema" xmlns:p="http://schemas.microsoft.com/office/2006/metadata/properties" xmlns:ns2="3a8e5a3a-776e-48a7-af40-7555968aa135" xmlns:ns3="75e306ee-30c9-4224-8f1b-50e1227852fc" targetNamespace="http://schemas.microsoft.com/office/2006/metadata/properties" ma:root="true" ma:fieldsID="c849b372b4ebb2a10dc7693d54a92277" ns2:_="" ns3:_="">
    <xsd:import namespace="3a8e5a3a-776e-48a7-af40-7555968aa135"/>
    <xsd:import namespace="75e306ee-30c9-4224-8f1b-50e1227852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8e5a3a-776e-48a7-af40-7555968aa1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0ddfba54-7f1e-40b5-bae3-43ed49c2aa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306ee-30c9-4224-8f1b-50e1227852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ebd175f-d694-4704-b906-e2d057eacca7}" ma:internalName="TaxCatchAll" ma:showField="CatchAllData" ma:web="75e306ee-30c9-4224-8f1b-50e1227852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012E95-E5BA-466F-A0CE-DF7C05A9D5BD}">
  <ds:schemaRefs>
    <ds:schemaRef ds:uri="http://schemas.microsoft.com/office/2006/metadata/properties"/>
    <ds:schemaRef ds:uri="http://schemas.microsoft.com/office/infopath/2007/PartnerControls"/>
    <ds:schemaRef ds:uri="3a8e5a3a-776e-48a7-af40-7555968aa135"/>
    <ds:schemaRef ds:uri="75e306ee-30c9-4224-8f1b-50e1227852fc"/>
  </ds:schemaRefs>
</ds:datastoreItem>
</file>

<file path=customXml/itemProps2.xml><?xml version="1.0" encoding="utf-8"?>
<ds:datastoreItem xmlns:ds="http://schemas.openxmlformats.org/officeDocument/2006/customXml" ds:itemID="{DF726323-CAB0-4D08-9EC4-F21A8FC5D0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461555-AD1E-4F69-B0E8-CA36A248F2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8e5a3a-776e-48a7-af40-7555968aa135"/>
    <ds:schemaRef ds:uri="75e306ee-30c9-4224-8f1b-50e1227852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21</Words>
  <Application>Microsoft Office PowerPoint</Application>
  <PresentationFormat>On-screen Show (16:9)</PresentationFormat>
  <Paragraphs>15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Roboto</vt:lpstr>
      <vt:lpstr>Arial</vt:lpstr>
      <vt:lpstr>Candara</vt:lpstr>
      <vt:lpstr>Comic Sans MS</vt:lpstr>
      <vt:lpstr>Simple Light</vt:lpstr>
      <vt:lpstr>Geometric</vt:lpstr>
      <vt:lpstr>PowerPoint Presentation</vt:lpstr>
      <vt:lpstr>splendid</vt:lpstr>
      <vt:lpstr>stunning</vt:lpstr>
      <vt:lpstr>spacious</vt:lpstr>
      <vt:lpstr>dusky</vt:lpstr>
      <vt:lpstr>vast</vt:lpstr>
      <vt:lpstr>mysterious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7</cp:revision>
  <dcterms:modified xsi:type="dcterms:W3CDTF">2024-04-27T17:40:54Z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0x010100180BED175BFA75419342C496902070F7</vt:lpwstr>
  </property>
</Properties>
</file>