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82" r:id="rId3"/>
    <p:sldId id="280" r:id="rId4"/>
    <p:sldId id="276" r:id="rId5"/>
    <p:sldId id="277" r:id="rId6"/>
    <p:sldId id="278" r:id="rId7"/>
  </p:sldIdLst>
  <p:sldSz cx="9144000" cy="6858000" type="screen4x3"/>
  <p:notesSz cx="6858000" cy="9144000"/>
  <p:embeddedFontLst>
    <p:embeddedFont>
      <p:font typeface="Twinkl" charset="0"/>
      <p:regular r:id="rId10"/>
      <p:bold r:id="rId11"/>
    </p:embeddedFont>
    <p:embeddedFont>
      <p:font typeface="Sassoon Infant Rg" charset="0"/>
      <p:regular r:id="rId12"/>
      <p:bold r:id="rId13"/>
    </p:embeddedFont>
    <p:embeddedFont>
      <p:font typeface="Roboto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18A0DB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606" y="-1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6"/>
          <p:cNvSpPr txBox="1">
            <a:spLocks/>
          </p:cNvSpPr>
          <p:nvPr/>
        </p:nvSpPr>
        <p:spPr>
          <a:xfrm>
            <a:off x="851337" y="5648462"/>
            <a:ext cx="7825937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+mn-lt"/>
              </a:rPr>
              <a:t>Zebra          Leopard          Elephant               Tiger                 Giraffe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696725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Some animals have pattern in their fur.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We can see pattern all around us.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84443" y="223109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Can you guess which animal these patterns belong to?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50887" y="273696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Click the pattern to reveal the animal!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6" y="4135772"/>
            <a:ext cx="1085049" cy="1510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60" y="4383251"/>
            <a:ext cx="1388941" cy="1220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3" y="4383251"/>
            <a:ext cx="1319782" cy="1052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5" y="4853178"/>
            <a:ext cx="1367523" cy="68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0" y="3764320"/>
            <a:ext cx="1120087" cy="1852469"/>
          </a:xfrm>
          <a:prstGeom prst="rect">
            <a:avLst/>
          </a:prstGeom>
        </p:spPr>
      </p:pic>
      <p:pic>
        <p:nvPicPr>
          <p:cNvPr id="11" name="tig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55" y="3752023"/>
            <a:ext cx="1446212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iraff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16" y="3767036"/>
            <a:ext cx="1501775" cy="22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eopar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80" y="3784043"/>
            <a:ext cx="1482725" cy="22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elepha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30" y="3771073"/>
            <a:ext cx="1506537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Zebra"/>
          <p:cNvGrpSpPr/>
          <p:nvPr/>
        </p:nvGrpSpPr>
        <p:grpSpPr>
          <a:xfrm>
            <a:off x="543814" y="3784043"/>
            <a:ext cx="1553000" cy="2319647"/>
            <a:chOff x="543814" y="3784043"/>
            <a:chExt cx="1553000" cy="2319647"/>
          </a:xfrm>
        </p:grpSpPr>
        <p:sp>
          <p:nvSpPr>
            <p:cNvPr id="7" name="Rectangle 6"/>
            <p:cNvSpPr/>
            <p:nvPr/>
          </p:nvSpPr>
          <p:spPr>
            <a:xfrm>
              <a:off x="543814" y="3784043"/>
              <a:ext cx="1553000" cy="231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zebr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3" y="3814165"/>
              <a:ext cx="1506537" cy="225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177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73867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On our clothes.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There are also patterns…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23" y="2488645"/>
            <a:ext cx="2275166" cy="2583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44">
            <a:off x="1172275" y="2205107"/>
            <a:ext cx="1453038" cy="1084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70">
            <a:off x="1328544" y="3756194"/>
            <a:ext cx="1315631" cy="2234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58" y="5354355"/>
            <a:ext cx="1369584" cy="936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755">
            <a:off x="6367261" y="1788969"/>
            <a:ext cx="1361173" cy="19732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9379">
            <a:off x="5919276" y="3912035"/>
            <a:ext cx="1929177" cy="1542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264">
            <a:off x="7138491" y="5162889"/>
            <a:ext cx="1352188" cy="954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1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6" y="2155254"/>
            <a:ext cx="2545627" cy="2102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7" y="4884488"/>
            <a:ext cx="4127384" cy="1560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3386586"/>
            <a:ext cx="4389185" cy="3103661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793630" y="1671834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In our homes.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There are also patterns…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75" y="4312129"/>
            <a:ext cx="805342" cy="572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33" y="3940435"/>
            <a:ext cx="1367507" cy="1315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4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1885746" y="1858770"/>
            <a:ext cx="5356226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 err="1">
                <a:latin typeface="+mn-lt"/>
              </a:rPr>
              <a:t>Rangoli</a:t>
            </a:r>
            <a:r>
              <a:rPr lang="en-GB" sz="2000" dirty="0">
                <a:latin typeface="+mn-lt"/>
              </a:rPr>
              <a:t> Patterns are special because they are 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symmetrical</a:t>
            </a:r>
            <a:r>
              <a:rPr lang="en-GB" sz="2000" dirty="0">
                <a:latin typeface="+mn-lt"/>
              </a:rPr>
              <a:t> patterns.</a:t>
            </a:r>
          </a:p>
          <a:p>
            <a:pPr algn="ctr">
              <a:lnSpc>
                <a:spcPct val="100000"/>
              </a:lnSpc>
            </a:pPr>
            <a:endParaRPr lang="en-GB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3821" y="797902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+mn-lt"/>
              </a:rPr>
              <a:t>Rangoli</a:t>
            </a:r>
            <a:r>
              <a:rPr lang="en-US" sz="3600" dirty="0">
                <a:latin typeface="+mn-lt"/>
              </a:rPr>
              <a:t> Patterns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6386" y="581821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If we draw a line down the middle of the pattern, it looks the same on both sides.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06" y="3024150"/>
            <a:ext cx="1921880" cy="19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38" y="2717637"/>
            <a:ext cx="2511764" cy="25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4" y="2984197"/>
            <a:ext cx="1865985" cy="20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590520" y="2382923"/>
            <a:ext cx="1885" cy="31408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65434" y="2425679"/>
            <a:ext cx="22684" cy="309805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8146" y="2382923"/>
            <a:ext cx="1944" cy="30844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8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64639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Click the squares with patterns inside.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Which are patterns?</a:t>
            </a:r>
          </a:p>
        </p:txBody>
      </p:sp>
      <p:pic>
        <p:nvPicPr>
          <p:cNvPr id="10" name="dot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63" y="4251325"/>
            <a:ext cx="1627188" cy="162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range square"/>
          <p:cNvSpPr/>
          <p:nvPr/>
        </p:nvSpPr>
        <p:spPr>
          <a:xfrm>
            <a:off x="4678800" y="4238625"/>
            <a:ext cx="1620000" cy="16383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Green square"/>
          <p:cNvSpPr/>
          <p:nvPr/>
        </p:nvSpPr>
        <p:spPr>
          <a:xfrm>
            <a:off x="2793563" y="2266950"/>
            <a:ext cx="1620000" cy="1638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6" name="Blue square"/>
          <p:cNvSpPr/>
          <p:nvPr/>
        </p:nvSpPr>
        <p:spPr>
          <a:xfrm>
            <a:off x="6572156" y="2267456"/>
            <a:ext cx="1620000" cy="16383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3" name="Leopard squa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141"/>
          <a:stretch/>
        </p:blipFill>
        <p:spPr>
          <a:xfrm>
            <a:off x="962026" y="2252676"/>
            <a:ext cx="1606550" cy="1652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African pattern squa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143"/>
          <a:stretch/>
        </p:blipFill>
        <p:spPr>
          <a:xfrm>
            <a:off x="920081" y="4247567"/>
            <a:ext cx="1648495" cy="1629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572156" y="4238625"/>
            <a:ext cx="1620000" cy="1638300"/>
          </a:xfrm>
          <a:prstGeom prst="rect">
            <a:avLst/>
          </a:prstGeom>
          <a:solidFill>
            <a:srgbClr val="ACDD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18" name="Flower patter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08" t="19389" r="14291" b="30508"/>
          <a:stretch/>
        </p:blipFill>
        <p:spPr>
          <a:xfrm>
            <a:off x="6580998" y="4247567"/>
            <a:ext cx="1611157" cy="1629358"/>
          </a:xfrm>
          <a:prstGeom prst="rect">
            <a:avLst/>
          </a:prstGeom>
        </p:spPr>
      </p:pic>
      <p:pic>
        <p:nvPicPr>
          <p:cNvPr id="20" name="Blue and white squares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71" t="20673" r="38197" b="19252"/>
          <a:stretch/>
        </p:blipFill>
        <p:spPr>
          <a:xfrm>
            <a:off x="4679494" y="2266324"/>
            <a:ext cx="1619306" cy="1619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58" y="2559637"/>
            <a:ext cx="1143439" cy="11907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58" y="4565721"/>
            <a:ext cx="1143439" cy="11907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04" y="4468760"/>
            <a:ext cx="1143439" cy="1190730"/>
          </a:xfrm>
          <a:prstGeom prst="rect">
            <a:avLst/>
          </a:prstGeom>
        </p:spPr>
      </p:pic>
      <p:pic>
        <p:nvPicPr>
          <p:cNvPr id="27" name="Tic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22" y="2517154"/>
            <a:ext cx="1143439" cy="1190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96" y="4449702"/>
            <a:ext cx="1143439" cy="1190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566" y="2688019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1833" y="2721352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6811" y="4642276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</p:spTree>
    <p:extLst>
      <p:ext uri="{BB962C8B-B14F-4D97-AF65-F5344CB8AC3E}">
        <p14:creationId xmlns="" xmlns:p14="http://schemas.microsoft.com/office/powerpoint/2010/main" val="27562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229</TotalTime>
  <Words>106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Twinkl</vt:lpstr>
      <vt:lpstr>Sassoon Infant Rg</vt:lpstr>
      <vt:lpstr>Roboto</vt:lpstr>
      <vt:lpstr>Calibri</vt:lpstr>
      <vt:lpstr>Office Theme</vt:lpstr>
      <vt:lpstr>Slide 1</vt:lpstr>
      <vt:lpstr>We can see pattern all around us.</vt:lpstr>
      <vt:lpstr>There are also patterns…</vt:lpstr>
      <vt:lpstr>There are also patterns…</vt:lpstr>
      <vt:lpstr>Rangoli Patterns</vt:lpstr>
      <vt:lpstr>Which are patterns?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Maddie Cummins</dc:creator>
  <cp:lastModifiedBy>Professional</cp:lastModifiedBy>
  <cp:revision>26</cp:revision>
  <dcterms:created xsi:type="dcterms:W3CDTF">2020-03-10T04:34:38Z</dcterms:created>
  <dcterms:modified xsi:type="dcterms:W3CDTF">2023-11-08T03:21:23Z</dcterms:modified>
</cp:coreProperties>
</file>