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2"/>
  </p:sldMasterIdLst>
  <p:notesMasterIdLst>
    <p:notesMasterId r:id="rId19"/>
  </p:notesMasterIdLst>
  <p:sldIdLst>
    <p:sldId id="273" r:id="rId3"/>
    <p:sldId id="274" r:id="rId4"/>
    <p:sldId id="276" r:id="rId5"/>
    <p:sldId id="277" r:id="rId6"/>
    <p:sldId id="259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6256000" cy="13004800"/>
  <p:notesSz cx="6858000" cy="9144000"/>
  <p:embeddedFontLst>
    <p:embeddedFont>
      <p:font typeface="Gill Sans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hort Stack" panose="020B0604020202020204" charset="0"/>
      <p:regular r:id="rId26"/>
    </p:embeddedFont>
    <p:embeddedFont>
      <p:font typeface="NTR" panose="020B0604020202020204" charset="0"/>
      <p:regular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96">
          <p15:clr>
            <a:srgbClr val="000000"/>
          </p15:clr>
        </p15:guide>
        <p15:guide id="2" pos="512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fPNEqZ95HFTCci6FaCNEdFjzH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80E688-3701-4A1C-8649-A6D9EC2B18A7}">
  <a:tblStyle styleId="{3880E688-3701-4A1C-8649-A6D9EC2B18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684" y="60"/>
      </p:cViewPr>
      <p:guideLst>
        <p:guide orient="horz" pos="4096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7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5239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e1a416c456_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ge1a416c456_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602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117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83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1a416c4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1a416c4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e1a416c456_0_5:notes"/>
          <p:cNvSpPr txBox="1">
            <a:spLocks noGrp="1"/>
          </p:cNvSpPr>
          <p:nvPr>
            <p:ph type="sldNum" idx="12"/>
          </p:nvPr>
        </p:nvSpPr>
        <p:spPr>
          <a:xfrm>
            <a:off x="1587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539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193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737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25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520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3283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381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0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1">
            <a:extLst>
              <a:ext uri="{FF2B5EF4-FFF2-40B4-BE49-F238E27FC236}">
                <a16:creationId xmlns:a16="http://schemas.microsoft.com/office/drawing/2014/main" xmlns="" id="{0CB2D429-BE51-EEFB-A4B2-94043CA40738}"/>
              </a:ext>
            </a:extLst>
          </p:cNvPr>
          <p:cNvSpPr/>
          <p:nvPr/>
        </p:nvSpPr>
        <p:spPr>
          <a:xfrm rot="10800000">
            <a:off x="766291" y="387350"/>
            <a:ext cx="7275475" cy="12230094"/>
          </a:xfrm>
          <a:custGeom>
            <a:avLst/>
            <a:gdLst>
              <a:gd name="connsiteX0" fmla="*/ 0 w 2009372"/>
              <a:gd name="connsiteY0" fmla="*/ 0 h 2796493"/>
              <a:gd name="connsiteX1" fmla="*/ 2009372 w 2009372"/>
              <a:gd name="connsiteY1" fmla="*/ 0 h 2796493"/>
              <a:gd name="connsiteX2" fmla="*/ 2009372 w 2009372"/>
              <a:gd name="connsiteY2" fmla="*/ 2796493 h 2796493"/>
              <a:gd name="connsiteX3" fmla="*/ 0 w 2009372"/>
              <a:gd name="connsiteY3" fmla="*/ 2796493 h 27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372" h="2796493">
                <a:moveTo>
                  <a:pt x="0" y="0"/>
                </a:moveTo>
                <a:lnTo>
                  <a:pt x="2009372" y="0"/>
                </a:lnTo>
                <a:lnTo>
                  <a:pt x="2009372" y="2796493"/>
                </a:lnTo>
                <a:lnTo>
                  <a:pt x="0" y="2796493"/>
                </a:lnTo>
                <a:close/>
              </a:path>
            </a:pathLst>
          </a:custGeom>
          <a:solidFill>
            <a:schemeClr val="accent5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0" name="Freeform 2">
            <a:extLst>
              <a:ext uri="{FF2B5EF4-FFF2-40B4-BE49-F238E27FC236}">
                <a16:creationId xmlns:a16="http://schemas.microsoft.com/office/drawing/2014/main" xmlns="" id="{DE86B8C7-DA18-E3C4-BDFF-3A3813DE4B63}"/>
              </a:ext>
            </a:extLst>
          </p:cNvPr>
          <p:cNvSpPr/>
          <p:nvPr/>
        </p:nvSpPr>
        <p:spPr>
          <a:xfrm rot="10800000">
            <a:off x="1012058" y="742543"/>
            <a:ext cx="6780044" cy="11519703"/>
          </a:xfrm>
          <a:custGeom>
            <a:avLst/>
            <a:gdLst>
              <a:gd name="connsiteX0" fmla="*/ 0 w 1847033"/>
              <a:gd name="connsiteY0" fmla="*/ 0 h 2634058"/>
              <a:gd name="connsiteX1" fmla="*/ 1847034 w 1847033"/>
              <a:gd name="connsiteY1" fmla="*/ 0 h 2634058"/>
              <a:gd name="connsiteX2" fmla="*/ 1847034 w 1847033"/>
              <a:gd name="connsiteY2" fmla="*/ 2634059 h 2634058"/>
              <a:gd name="connsiteX3" fmla="*/ 0 w 1847033"/>
              <a:gd name="connsiteY3" fmla="*/ 2634059 h 26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33" h="2634058">
                <a:moveTo>
                  <a:pt x="0" y="0"/>
                </a:moveTo>
                <a:lnTo>
                  <a:pt x="1847034" y="0"/>
                </a:lnTo>
                <a:lnTo>
                  <a:pt x="1847034" y="2634059"/>
                </a:lnTo>
                <a:lnTo>
                  <a:pt x="0" y="26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1" name="Freeform 3">
            <a:extLst>
              <a:ext uri="{FF2B5EF4-FFF2-40B4-BE49-F238E27FC236}">
                <a16:creationId xmlns:a16="http://schemas.microsoft.com/office/drawing/2014/main" xmlns="" id="{D8737F0A-B9BA-8FA9-B4BB-62E0EF061DCF}"/>
              </a:ext>
            </a:extLst>
          </p:cNvPr>
          <p:cNvSpPr/>
          <p:nvPr/>
        </p:nvSpPr>
        <p:spPr>
          <a:xfrm rot="10800000">
            <a:off x="8214232" y="387350"/>
            <a:ext cx="7275475" cy="12230094"/>
          </a:xfrm>
          <a:custGeom>
            <a:avLst/>
            <a:gdLst>
              <a:gd name="connsiteX0" fmla="*/ 0 w 2009372"/>
              <a:gd name="connsiteY0" fmla="*/ 0 h 2796493"/>
              <a:gd name="connsiteX1" fmla="*/ 2009372 w 2009372"/>
              <a:gd name="connsiteY1" fmla="*/ 0 h 2796493"/>
              <a:gd name="connsiteX2" fmla="*/ 2009372 w 2009372"/>
              <a:gd name="connsiteY2" fmla="*/ 2796493 h 2796493"/>
              <a:gd name="connsiteX3" fmla="*/ 0 w 2009372"/>
              <a:gd name="connsiteY3" fmla="*/ 2796493 h 27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372" h="2796493">
                <a:moveTo>
                  <a:pt x="0" y="0"/>
                </a:moveTo>
                <a:lnTo>
                  <a:pt x="2009372" y="0"/>
                </a:lnTo>
                <a:lnTo>
                  <a:pt x="2009372" y="2796493"/>
                </a:lnTo>
                <a:lnTo>
                  <a:pt x="0" y="2796493"/>
                </a:lnTo>
                <a:close/>
              </a:path>
            </a:pathLst>
          </a:custGeom>
          <a:solidFill>
            <a:schemeClr val="accent5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2" name="Freeform 4">
            <a:extLst>
              <a:ext uri="{FF2B5EF4-FFF2-40B4-BE49-F238E27FC236}">
                <a16:creationId xmlns:a16="http://schemas.microsoft.com/office/drawing/2014/main" xmlns="" id="{0D055967-3F97-6E59-71F8-9766D9125702}"/>
              </a:ext>
            </a:extLst>
          </p:cNvPr>
          <p:cNvSpPr/>
          <p:nvPr/>
        </p:nvSpPr>
        <p:spPr>
          <a:xfrm rot="10800000">
            <a:off x="8463893" y="742543"/>
            <a:ext cx="6780044" cy="11519703"/>
          </a:xfrm>
          <a:custGeom>
            <a:avLst/>
            <a:gdLst>
              <a:gd name="connsiteX0" fmla="*/ 0 w 1847033"/>
              <a:gd name="connsiteY0" fmla="*/ 0 h 2634058"/>
              <a:gd name="connsiteX1" fmla="*/ 1847034 w 1847033"/>
              <a:gd name="connsiteY1" fmla="*/ 0 h 2634058"/>
              <a:gd name="connsiteX2" fmla="*/ 1847034 w 1847033"/>
              <a:gd name="connsiteY2" fmla="*/ 2634059 h 2634058"/>
              <a:gd name="connsiteX3" fmla="*/ 0 w 1847033"/>
              <a:gd name="connsiteY3" fmla="*/ 2634059 h 26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33" h="2634058">
                <a:moveTo>
                  <a:pt x="0" y="0"/>
                </a:moveTo>
                <a:lnTo>
                  <a:pt x="1847034" y="0"/>
                </a:lnTo>
                <a:lnTo>
                  <a:pt x="1847034" y="2634059"/>
                </a:lnTo>
                <a:lnTo>
                  <a:pt x="0" y="26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3" name="Freeform 13">
            <a:extLst>
              <a:ext uri="{FF2B5EF4-FFF2-40B4-BE49-F238E27FC236}">
                <a16:creationId xmlns:a16="http://schemas.microsoft.com/office/drawing/2014/main" xmlns="" id="{A6AA19C7-0B54-4F1F-80E3-5B52354CD88E}"/>
              </a:ext>
            </a:extLst>
          </p:cNvPr>
          <p:cNvSpPr/>
          <p:nvPr/>
        </p:nvSpPr>
        <p:spPr>
          <a:xfrm>
            <a:off x="8686642" y="11432051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4" name="Freeform 14">
            <a:extLst>
              <a:ext uri="{FF2B5EF4-FFF2-40B4-BE49-F238E27FC236}">
                <a16:creationId xmlns:a16="http://schemas.microsoft.com/office/drawing/2014/main" xmlns="" id="{8C79C234-1B82-253C-C08A-3502CD37E8A8}"/>
              </a:ext>
            </a:extLst>
          </p:cNvPr>
          <p:cNvSpPr/>
          <p:nvPr/>
        </p:nvSpPr>
        <p:spPr>
          <a:xfrm>
            <a:off x="8686642" y="10297947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5" name="Freeform 15">
            <a:extLst>
              <a:ext uri="{FF2B5EF4-FFF2-40B4-BE49-F238E27FC236}">
                <a16:creationId xmlns:a16="http://schemas.microsoft.com/office/drawing/2014/main" xmlns="" id="{2E87A0DD-FE95-415A-9341-7A928B02C93F}"/>
              </a:ext>
            </a:extLst>
          </p:cNvPr>
          <p:cNvSpPr/>
          <p:nvPr/>
        </p:nvSpPr>
        <p:spPr>
          <a:xfrm>
            <a:off x="8686642" y="916384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6" name="Freeform 16">
            <a:extLst>
              <a:ext uri="{FF2B5EF4-FFF2-40B4-BE49-F238E27FC236}">
                <a16:creationId xmlns:a16="http://schemas.microsoft.com/office/drawing/2014/main" xmlns="" id="{3F4E379B-0B49-65C4-9A2E-8C88EE2C5542}"/>
              </a:ext>
            </a:extLst>
          </p:cNvPr>
          <p:cNvSpPr/>
          <p:nvPr/>
        </p:nvSpPr>
        <p:spPr>
          <a:xfrm>
            <a:off x="8686642" y="8029740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7" name="Freeform 17">
            <a:extLst>
              <a:ext uri="{FF2B5EF4-FFF2-40B4-BE49-F238E27FC236}">
                <a16:creationId xmlns:a16="http://schemas.microsoft.com/office/drawing/2014/main" xmlns="" id="{B996FC4A-4E75-781E-D03E-0ACD09D6FDB6}"/>
              </a:ext>
            </a:extLst>
          </p:cNvPr>
          <p:cNvSpPr/>
          <p:nvPr/>
        </p:nvSpPr>
        <p:spPr>
          <a:xfrm>
            <a:off x="8686642" y="6895634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8" name="Freeform 18">
            <a:extLst>
              <a:ext uri="{FF2B5EF4-FFF2-40B4-BE49-F238E27FC236}">
                <a16:creationId xmlns:a16="http://schemas.microsoft.com/office/drawing/2014/main" xmlns="" id="{362AB085-DDF1-781B-EC32-B6D1175059A6}"/>
              </a:ext>
            </a:extLst>
          </p:cNvPr>
          <p:cNvSpPr/>
          <p:nvPr/>
        </p:nvSpPr>
        <p:spPr>
          <a:xfrm>
            <a:off x="8686642" y="5761532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9" name="Freeform 19">
            <a:extLst>
              <a:ext uri="{FF2B5EF4-FFF2-40B4-BE49-F238E27FC236}">
                <a16:creationId xmlns:a16="http://schemas.microsoft.com/office/drawing/2014/main" xmlns="" id="{924A6A53-0326-A45B-ECD2-57B692EC4BB2}"/>
              </a:ext>
            </a:extLst>
          </p:cNvPr>
          <p:cNvSpPr/>
          <p:nvPr/>
        </p:nvSpPr>
        <p:spPr>
          <a:xfrm>
            <a:off x="8686642" y="4627426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0" name="Freeform 20">
            <a:extLst>
              <a:ext uri="{FF2B5EF4-FFF2-40B4-BE49-F238E27FC236}">
                <a16:creationId xmlns:a16="http://schemas.microsoft.com/office/drawing/2014/main" xmlns="" id="{DC8F41D3-6221-2AB9-9949-DB8A4B99E35C}"/>
              </a:ext>
            </a:extLst>
          </p:cNvPr>
          <p:cNvSpPr/>
          <p:nvPr/>
        </p:nvSpPr>
        <p:spPr>
          <a:xfrm>
            <a:off x="8686642" y="349332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1" name="Freeform 21">
            <a:extLst>
              <a:ext uri="{FF2B5EF4-FFF2-40B4-BE49-F238E27FC236}">
                <a16:creationId xmlns:a16="http://schemas.microsoft.com/office/drawing/2014/main" xmlns="" id="{6FD8F284-6A98-7CEC-0241-8B98D32F7520}"/>
              </a:ext>
            </a:extLst>
          </p:cNvPr>
          <p:cNvSpPr/>
          <p:nvPr/>
        </p:nvSpPr>
        <p:spPr>
          <a:xfrm>
            <a:off x="8686642" y="2359219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2" name="Freeform 22">
            <a:extLst>
              <a:ext uri="{FF2B5EF4-FFF2-40B4-BE49-F238E27FC236}">
                <a16:creationId xmlns:a16="http://schemas.microsoft.com/office/drawing/2014/main" xmlns="" id="{24231847-C78A-161C-00D3-A186B9B57A8E}"/>
              </a:ext>
            </a:extLst>
          </p:cNvPr>
          <p:cNvSpPr/>
          <p:nvPr/>
        </p:nvSpPr>
        <p:spPr>
          <a:xfrm>
            <a:off x="8686642" y="1225116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3" name="Freeform 23">
            <a:extLst>
              <a:ext uri="{FF2B5EF4-FFF2-40B4-BE49-F238E27FC236}">
                <a16:creationId xmlns:a16="http://schemas.microsoft.com/office/drawing/2014/main" xmlns="" id="{CA169522-1A4F-E3C0-6D11-4ADB4BAC55A8}"/>
              </a:ext>
            </a:extLst>
          </p:cNvPr>
          <p:cNvSpPr/>
          <p:nvPr/>
        </p:nvSpPr>
        <p:spPr>
          <a:xfrm>
            <a:off x="7325006" y="11432051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4" name="Freeform 24">
            <a:extLst>
              <a:ext uri="{FF2B5EF4-FFF2-40B4-BE49-F238E27FC236}">
                <a16:creationId xmlns:a16="http://schemas.microsoft.com/office/drawing/2014/main" xmlns="" id="{DB47CC5F-D086-D09E-B50D-B1D9BAFFA817}"/>
              </a:ext>
            </a:extLst>
          </p:cNvPr>
          <p:cNvSpPr/>
          <p:nvPr/>
        </p:nvSpPr>
        <p:spPr>
          <a:xfrm>
            <a:off x="7325006" y="10297947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5" name="Freeform 25">
            <a:extLst>
              <a:ext uri="{FF2B5EF4-FFF2-40B4-BE49-F238E27FC236}">
                <a16:creationId xmlns:a16="http://schemas.microsoft.com/office/drawing/2014/main" xmlns="" id="{2B88CA3B-F376-3074-356B-A93F0DCF873E}"/>
              </a:ext>
            </a:extLst>
          </p:cNvPr>
          <p:cNvSpPr/>
          <p:nvPr/>
        </p:nvSpPr>
        <p:spPr>
          <a:xfrm>
            <a:off x="7325006" y="916384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6" name="Freeform 26">
            <a:extLst>
              <a:ext uri="{FF2B5EF4-FFF2-40B4-BE49-F238E27FC236}">
                <a16:creationId xmlns:a16="http://schemas.microsoft.com/office/drawing/2014/main" xmlns="" id="{B431E676-6C6D-641A-BB82-6F3007AB046E}"/>
              </a:ext>
            </a:extLst>
          </p:cNvPr>
          <p:cNvSpPr/>
          <p:nvPr/>
        </p:nvSpPr>
        <p:spPr>
          <a:xfrm>
            <a:off x="7325006" y="8029740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7" name="Freeform 27">
            <a:extLst>
              <a:ext uri="{FF2B5EF4-FFF2-40B4-BE49-F238E27FC236}">
                <a16:creationId xmlns:a16="http://schemas.microsoft.com/office/drawing/2014/main" xmlns="" id="{7D30CDDA-4564-56FC-8447-865FE5A0558A}"/>
              </a:ext>
            </a:extLst>
          </p:cNvPr>
          <p:cNvSpPr/>
          <p:nvPr/>
        </p:nvSpPr>
        <p:spPr>
          <a:xfrm>
            <a:off x="7325006" y="6895634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8" name="Freeform 28">
            <a:extLst>
              <a:ext uri="{FF2B5EF4-FFF2-40B4-BE49-F238E27FC236}">
                <a16:creationId xmlns:a16="http://schemas.microsoft.com/office/drawing/2014/main" xmlns="" id="{BEF29B76-6BCB-542F-4F9E-21E0C77082E4}"/>
              </a:ext>
            </a:extLst>
          </p:cNvPr>
          <p:cNvSpPr/>
          <p:nvPr/>
        </p:nvSpPr>
        <p:spPr>
          <a:xfrm>
            <a:off x="7325006" y="5761532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9" name="Freeform 29">
            <a:extLst>
              <a:ext uri="{FF2B5EF4-FFF2-40B4-BE49-F238E27FC236}">
                <a16:creationId xmlns:a16="http://schemas.microsoft.com/office/drawing/2014/main" xmlns="" id="{7CE84066-0EA4-6707-CC15-93D25DBCDE1F}"/>
              </a:ext>
            </a:extLst>
          </p:cNvPr>
          <p:cNvSpPr/>
          <p:nvPr/>
        </p:nvSpPr>
        <p:spPr>
          <a:xfrm>
            <a:off x="7325006" y="4627426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0" name="Freeform 30">
            <a:extLst>
              <a:ext uri="{FF2B5EF4-FFF2-40B4-BE49-F238E27FC236}">
                <a16:creationId xmlns:a16="http://schemas.microsoft.com/office/drawing/2014/main" xmlns="" id="{851FDD69-A894-F8C8-4C7F-98E3A0F89C42}"/>
              </a:ext>
            </a:extLst>
          </p:cNvPr>
          <p:cNvSpPr/>
          <p:nvPr/>
        </p:nvSpPr>
        <p:spPr>
          <a:xfrm>
            <a:off x="7325006" y="349332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1" name="Freeform 31">
            <a:extLst>
              <a:ext uri="{FF2B5EF4-FFF2-40B4-BE49-F238E27FC236}">
                <a16:creationId xmlns:a16="http://schemas.microsoft.com/office/drawing/2014/main" xmlns="" id="{501A5159-A3F8-F56A-F5E0-826F72E5B131}"/>
              </a:ext>
            </a:extLst>
          </p:cNvPr>
          <p:cNvSpPr/>
          <p:nvPr/>
        </p:nvSpPr>
        <p:spPr>
          <a:xfrm>
            <a:off x="7325006" y="2359219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2" name="Freeform 32">
            <a:extLst>
              <a:ext uri="{FF2B5EF4-FFF2-40B4-BE49-F238E27FC236}">
                <a16:creationId xmlns:a16="http://schemas.microsoft.com/office/drawing/2014/main" xmlns="" id="{CF4D1730-02FF-B6E8-9228-1E80CADFFD41}"/>
              </a:ext>
            </a:extLst>
          </p:cNvPr>
          <p:cNvSpPr/>
          <p:nvPr/>
        </p:nvSpPr>
        <p:spPr>
          <a:xfrm>
            <a:off x="7325006" y="1225116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3" name="Freeform 33">
            <a:extLst>
              <a:ext uri="{FF2B5EF4-FFF2-40B4-BE49-F238E27FC236}">
                <a16:creationId xmlns:a16="http://schemas.microsoft.com/office/drawing/2014/main" xmlns="" id="{279709AF-096F-E417-EDE8-6F5F487B9652}"/>
              </a:ext>
            </a:extLst>
          </p:cNvPr>
          <p:cNvSpPr/>
          <p:nvPr/>
        </p:nvSpPr>
        <p:spPr>
          <a:xfrm>
            <a:off x="7451477" y="11532489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4" name="Freeform 34">
            <a:extLst>
              <a:ext uri="{FF2B5EF4-FFF2-40B4-BE49-F238E27FC236}">
                <a16:creationId xmlns:a16="http://schemas.microsoft.com/office/drawing/2014/main" xmlns="" id="{51A870AA-5D7B-6A2E-BA0F-78B62212AA42}"/>
              </a:ext>
            </a:extLst>
          </p:cNvPr>
          <p:cNvSpPr/>
          <p:nvPr/>
        </p:nvSpPr>
        <p:spPr>
          <a:xfrm>
            <a:off x="7451477" y="10398384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5" name="Freeform 35">
            <a:extLst>
              <a:ext uri="{FF2B5EF4-FFF2-40B4-BE49-F238E27FC236}">
                <a16:creationId xmlns:a16="http://schemas.microsoft.com/office/drawing/2014/main" xmlns="" id="{849DFD20-73A1-3B3D-4835-389DEF0F7EB4}"/>
              </a:ext>
            </a:extLst>
          </p:cNvPr>
          <p:cNvSpPr/>
          <p:nvPr/>
        </p:nvSpPr>
        <p:spPr>
          <a:xfrm>
            <a:off x="7451477" y="9264281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6" name="Freeform 36">
            <a:extLst>
              <a:ext uri="{FF2B5EF4-FFF2-40B4-BE49-F238E27FC236}">
                <a16:creationId xmlns:a16="http://schemas.microsoft.com/office/drawing/2014/main" xmlns="" id="{BDC8136D-F42A-7C7B-750E-62299F9B668D}"/>
              </a:ext>
            </a:extLst>
          </p:cNvPr>
          <p:cNvSpPr/>
          <p:nvPr/>
        </p:nvSpPr>
        <p:spPr>
          <a:xfrm>
            <a:off x="7451477" y="8130176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7" name="Freeform 37">
            <a:extLst>
              <a:ext uri="{FF2B5EF4-FFF2-40B4-BE49-F238E27FC236}">
                <a16:creationId xmlns:a16="http://schemas.microsoft.com/office/drawing/2014/main" xmlns="" id="{F0132251-25D7-DF3A-F90E-F93DD6B37CB9}"/>
              </a:ext>
            </a:extLst>
          </p:cNvPr>
          <p:cNvSpPr/>
          <p:nvPr/>
        </p:nvSpPr>
        <p:spPr>
          <a:xfrm>
            <a:off x="7451477" y="6996073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8" name="Freeform 38">
            <a:extLst>
              <a:ext uri="{FF2B5EF4-FFF2-40B4-BE49-F238E27FC236}">
                <a16:creationId xmlns:a16="http://schemas.microsoft.com/office/drawing/2014/main" xmlns="" id="{2899EFF0-7E40-D726-84F5-6F6537E53C4E}"/>
              </a:ext>
            </a:extLst>
          </p:cNvPr>
          <p:cNvSpPr/>
          <p:nvPr/>
        </p:nvSpPr>
        <p:spPr>
          <a:xfrm>
            <a:off x="7451477" y="5861967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3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9" name="Freeform 39">
            <a:extLst>
              <a:ext uri="{FF2B5EF4-FFF2-40B4-BE49-F238E27FC236}">
                <a16:creationId xmlns:a16="http://schemas.microsoft.com/office/drawing/2014/main" xmlns="" id="{A924AD94-9A36-0AEE-5EF8-72755668E002}"/>
              </a:ext>
            </a:extLst>
          </p:cNvPr>
          <p:cNvSpPr/>
          <p:nvPr/>
        </p:nvSpPr>
        <p:spPr>
          <a:xfrm>
            <a:off x="7451477" y="4727865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0" name="Freeform 40">
            <a:extLst>
              <a:ext uri="{FF2B5EF4-FFF2-40B4-BE49-F238E27FC236}">
                <a16:creationId xmlns:a16="http://schemas.microsoft.com/office/drawing/2014/main" xmlns="" id="{A1E55059-CFF5-B30E-9222-F16F86022B7A}"/>
              </a:ext>
            </a:extLst>
          </p:cNvPr>
          <p:cNvSpPr/>
          <p:nvPr/>
        </p:nvSpPr>
        <p:spPr>
          <a:xfrm>
            <a:off x="7451477" y="3593759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1" name="Freeform 41">
            <a:extLst>
              <a:ext uri="{FF2B5EF4-FFF2-40B4-BE49-F238E27FC236}">
                <a16:creationId xmlns:a16="http://schemas.microsoft.com/office/drawing/2014/main" xmlns="" id="{F7FCF71A-0ED6-2295-686E-1386F5613C26}"/>
              </a:ext>
            </a:extLst>
          </p:cNvPr>
          <p:cNvSpPr/>
          <p:nvPr/>
        </p:nvSpPr>
        <p:spPr>
          <a:xfrm>
            <a:off x="7451477" y="2459656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2" name="Freeform 42">
            <a:extLst>
              <a:ext uri="{FF2B5EF4-FFF2-40B4-BE49-F238E27FC236}">
                <a16:creationId xmlns:a16="http://schemas.microsoft.com/office/drawing/2014/main" xmlns="" id="{53751215-3792-023F-DD14-89C7A3E5B7F8}"/>
              </a:ext>
            </a:extLst>
          </p:cNvPr>
          <p:cNvSpPr/>
          <p:nvPr/>
        </p:nvSpPr>
        <p:spPr>
          <a:xfrm>
            <a:off x="7451477" y="1325552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xmlns="" id="{914B1FC3-EABB-00B3-B005-103E2CAD1C66}"/>
              </a:ext>
            </a:extLst>
          </p:cNvPr>
          <p:cNvSpPr/>
          <p:nvPr/>
        </p:nvSpPr>
        <p:spPr>
          <a:xfrm>
            <a:off x="15241853" y="1100575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1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4" name="Freeform 6">
            <a:extLst>
              <a:ext uri="{FF2B5EF4-FFF2-40B4-BE49-F238E27FC236}">
                <a16:creationId xmlns:a16="http://schemas.microsoft.com/office/drawing/2014/main" xmlns="" id="{457E4E12-7665-A326-ECD5-638D8CA998B1}"/>
              </a:ext>
            </a:extLst>
          </p:cNvPr>
          <p:cNvSpPr/>
          <p:nvPr/>
        </p:nvSpPr>
        <p:spPr>
          <a:xfrm>
            <a:off x="15241853" y="5274123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4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5" name="Freeform 7">
            <a:extLst>
              <a:ext uri="{FF2B5EF4-FFF2-40B4-BE49-F238E27FC236}">
                <a16:creationId xmlns:a16="http://schemas.microsoft.com/office/drawing/2014/main" xmlns="" id="{4F2D43E8-D878-D5B8-A5FD-70012B7E6DF1}"/>
              </a:ext>
            </a:extLst>
          </p:cNvPr>
          <p:cNvSpPr/>
          <p:nvPr/>
        </p:nvSpPr>
        <p:spPr>
          <a:xfrm>
            <a:off x="15241853" y="9447671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3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6" name="Freeform 8">
            <a:extLst>
              <a:ext uri="{FF2B5EF4-FFF2-40B4-BE49-F238E27FC236}">
                <a16:creationId xmlns:a16="http://schemas.microsoft.com/office/drawing/2014/main" xmlns="" id="{6AB44AED-23F8-426C-865F-D44BF082A63E}"/>
              </a:ext>
            </a:extLst>
          </p:cNvPr>
          <p:cNvSpPr/>
          <p:nvPr/>
        </p:nvSpPr>
        <p:spPr>
          <a:xfrm>
            <a:off x="15241853" y="3882940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3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7" name="Freeform 9">
            <a:extLst>
              <a:ext uri="{FF2B5EF4-FFF2-40B4-BE49-F238E27FC236}">
                <a16:creationId xmlns:a16="http://schemas.microsoft.com/office/drawing/2014/main" xmlns="" id="{67BB5318-CF12-CA76-F5CF-4C444AF18FFA}"/>
              </a:ext>
            </a:extLst>
          </p:cNvPr>
          <p:cNvSpPr/>
          <p:nvPr/>
        </p:nvSpPr>
        <p:spPr>
          <a:xfrm>
            <a:off x="15241853" y="2491758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8" name="Freeform 10">
            <a:extLst>
              <a:ext uri="{FF2B5EF4-FFF2-40B4-BE49-F238E27FC236}">
                <a16:creationId xmlns:a16="http://schemas.microsoft.com/office/drawing/2014/main" xmlns="" id="{EBE12786-DE5C-9AB1-510D-C11960AC4C97}"/>
              </a:ext>
            </a:extLst>
          </p:cNvPr>
          <p:cNvSpPr/>
          <p:nvPr/>
        </p:nvSpPr>
        <p:spPr>
          <a:xfrm>
            <a:off x="15241853" y="8056488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9" name="Freeform 11">
            <a:extLst>
              <a:ext uri="{FF2B5EF4-FFF2-40B4-BE49-F238E27FC236}">
                <a16:creationId xmlns:a16="http://schemas.microsoft.com/office/drawing/2014/main" xmlns="" id="{8C5A2415-0260-5A9B-DD51-1C1DA320A32D}"/>
              </a:ext>
            </a:extLst>
          </p:cNvPr>
          <p:cNvSpPr/>
          <p:nvPr/>
        </p:nvSpPr>
        <p:spPr>
          <a:xfrm>
            <a:off x="15241853" y="10838853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4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30" name="Freeform 12">
            <a:extLst>
              <a:ext uri="{FF2B5EF4-FFF2-40B4-BE49-F238E27FC236}">
                <a16:creationId xmlns:a16="http://schemas.microsoft.com/office/drawing/2014/main" xmlns="" id="{3BEFEF54-CAF8-3692-5DD3-DA3FEBD5CF8B}"/>
              </a:ext>
            </a:extLst>
          </p:cNvPr>
          <p:cNvSpPr/>
          <p:nvPr/>
        </p:nvSpPr>
        <p:spPr>
          <a:xfrm>
            <a:off x="15241853" y="6665306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1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xmlns="" id="{0489F703-DDC4-8D4A-D046-D0A0C7BA3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7981" y="5293398"/>
            <a:ext cx="1700603" cy="2418005"/>
          </a:xfrm>
          <a:prstGeom prst="ellipse">
            <a:avLst/>
          </a:prstGeom>
          <a:solidFill>
            <a:schemeClr val="accent6"/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600" dirty="0">
                <a:solidFill>
                  <a:schemeClr val="tx1"/>
                </a:solidFill>
                <a:latin typeface="Be Vietnam Pro Light" pitchFamily="2" charset="77"/>
                <a:ea typeface="Open Sans Light" panose="020B0306030504020204" pitchFamily="34" charset="0"/>
                <a:cs typeface="Open Sans" charset="0"/>
              </a:defRPr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xmlns="" id="{AC5DCEA7-0350-A1F7-AFE3-C355DC6667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87981" y="1665660"/>
            <a:ext cx="1700603" cy="2416627"/>
          </a:xfrm>
          <a:prstGeom prst="ellipse">
            <a:avLst/>
          </a:prstGeom>
          <a:solidFill>
            <a:schemeClr val="accent6"/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600" dirty="0">
                <a:solidFill>
                  <a:schemeClr val="tx1"/>
                </a:solidFill>
                <a:latin typeface="Be Vietnam Pro Light" pitchFamily="2" charset="77"/>
                <a:ea typeface="Open Sans Light" panose="020B0306030504020204" pitchFamily="34" charset="0"/>
                <a:cs typeface="Open Sans" charset="0"/>
              </a:defRPr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B4A9EBE-CD60-9BDF-E130-782A35C28A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87981" y="8922512"/>
            <a:ext cx="1700603" cy="2416627"/>
          </a:xfrm>
          <a:prstGeom prst="ellipse">
            <a:avLst/>
          </a:prstGeom>
          <a:solidFill>
            <a:schemeClr val="accent6"/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600" dirty="0">
                <a:solidFill>
                  <a:schemeClr val="tx1"/>
                </a:solidFill>
                <a:latin typeface="Be Vietnam Pro Light" pitchFamily="2" charset="77"/>
                <a:ea typeface="Open Sans Light" panose="020B0306030504020204" pitchFamily="34" charset="0"/>
                <a:cs typeface="Open Sans" charset="0"/>
              </a:defRPr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192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1">
            <a:extLst>
              <a:ext uri="{FF2B5EF4-FFF2-40B4-BE49-F238E27FC236}">
                <a16:creationId xmlns:a16="http://schemas.microsoft.com/office/drawing/2014/main" xmlns="" id="{2F6074C5-BF59-D8D7-0605-3839133B2CD7}"/>
              </a:ext>
            </a:extLst>
          </p:cNvPr>
          <p:cNvSpPr/>
          <p:nvPr/>
        </p:nvSpPr>
        <p:spPr>
          <a:xfrm rot="10800000">
            <a:off x="766291" y="387350"/>
            <a:ext cx="7275475" cy="12230094"/>
          </a:xfrm>
          <a:custGeom>
            <a:avLst/>
            <a:gdLst>
              <a:gd name="connsiteX0" fmla="*/ 0 w 2009372"/>
              <a:gd name="connsiteY0" fmla="*/ 0 h 2796493"/>
              <a:gd name="connsiteX1" fmla="*/ 2009372 w 2009372"/>
              <a:gd name="connsiteY1" fmla="*/ 0 h 2796493"/>
              <a:gd name="connsiteX2" fmla="*/ 2009372 w 2009372"/>
              <a:gd name="connsiteY2" fmla="*/ 2796493 h 2796493"/>
              <a:gd name="connsiteX3" fmla="*/ 0 w 2009372"/>
              <a:gd name="connsiteY3" fmla="*/ 2796493 h 27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372" h="2796493">
                <a:moveTo>
                  <a:pt x="0" y="0"/>
                </a:moveTo>
                <a:lnTo>
                  <a:pt x="2009372" y="0"/>
                </a:lnTo>
                <a:lnTo>
                  <a:pt x="2009372" y="2796493"/>
                </a:lnTo>
                <a:lnTo>
                  <a:pt x="0" y="2796493"/>
                </a:lnTo>
                <a:close/>
              </a:path>
            </a:pathLst>
          </a:custGeom>
          <a:solidFill>
            <a:schemeClr val="accent5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89" name="Freeform 2">
            <a:extLst>
              <a:ext uri="{FF2B5EF4-FFF2-40B4-BE49-F238E27FC236}">
                <a16:creationId xmlns:a16="http://schemas.microsoft.com/office/drawing/2014/main" xmlns="" id="{42A2D6B2-4E6D-85DC-35F3-9C0C62A60547}"/>
              </a:ext>
            </a:extLst>
          </p:cNvPr>
          <p:cNvSpPr/>
          <p:nvPr/>
        </p:nvSpPr>
        <p:spPr>
          <a:xfrm rot="10800000">
            <a:off x="1012058" y="742543"/>
            <a:ext cx="6780044" cy="11519703"/>
          </a:xfrm>
          <a:custGeom>
            <a:avLst/>
            <a:gdLst>
              <a:gd name="connsiteX0" fmla="*/ 0 w 1847033"/>
              <a:gd name="connsiteY0" fmla="*/ 0 h 2634058"/>
              <a:gd name="connsiteX1" fmla="*/ 1847034 w 1847033"/>
              <a:gd name="connsiteY1" fmla="*/ 0 h 2634058"/>
              <a:gd name="connsiteX2" fmla="*/ 1847034 w 1847033"/>
              <a:gd name="connsiteY2" fmla="*/ 2634059 h 2634058"/>
              <a:gd name="connsiteX3" fmla="*/ 0 w 1847033"/>
              <a:gd name="connsiteY3" fmla="*/ 2634059 h 26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33" h="2634058">
                <a:moveTo>
                  <a:pt x="0" y="0"/>
                </a:moveTo>
                <a:lnTo>
                  <a:pt x="1847034" y="0"/>
                </a:lnTo>
                <a:lnTo>
                  <a:pt x="1847034" y="2634059"/>
                </a:lnTo>
                <a:lnTo>
                  <a:pt x="0" y="26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0" name="Freeform 3">
            <a:extLst>
              <a:ext uri="{FF2B5EF4-FFF2-40B4-BE49-F238E27FC236}">
                <a16:creationId xmlns:a16="http://schemas.microsoft.com/office/drawing/2014/main" xmlns="" id="{6EEC7AA6-EB5C-809B-E25C-6B4F70EDD539}"/>
              </a:ext>
            </a:extLst>
          </p:cNvPr>
          <p:cNvSpPr/>
          <p:nvPr/>
        </p:nvSpPr>
        <p:spPr>
          <a:xfrm rot="10800000">
            <a:off x="8214232" y="387350"/>
            <a:ext cx="7275475" cy="12230094"/>
          </a:xfrm>
          <a:custGeom>
            <a:avLst/>
            <a:gdLst>
              <a:gd name="connsiteX0" fmla="*/ 0 w 2009372"/>
              <a:gd name="connsiteY0" fmla="*/ 0 h 2796493"/>
              <a:gd name="connsiteX1" fmla="*/ 2009372 w 2009372"/>
              <a:gd name="connsiteY1" fmla="*/ 0 h 2796493"/>
              <a:gd name="connsiteX2" fmla="*/ 2009372 w 2009372"/>
              <a:gd name="connsiteY2" fmla="*/ 2796493 h 2796493"/>
              <a:gd name="connsiteX3" fmla="*/ 0 w 2009372"/>
              <a:gd name="connsiteY3" fmla="*/ 2796493 h 27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372" h="2796493">
                <a:moveTo>
                  <a:pt x="0" y="0"/>
                </a:moveTo>
                <a:lnTo>
                  <a:pt x="2009372" y="0"/>
                </a:lnTo>
                <a:lnTo>
                  <a:pt x="2009372" y="2796493"/>
                </a:lnTo>
                <a:lnTo>
                  <a:pt x="0" y="2796493"/>
                </a:lnTo>
                <a:close/>
              </a:path>
            </a:pathLst>
          </a:custGeom>
          <a:solidFill>
            <a:schemeClr val="accent5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1" name="Freeform 4">
            <a:extLst>
              <a:ext uri="{FF2B5EF4-FFF2-40B4-BE49-F238E27FC236}">
                <a16:creationId xmlns:a16="http://schemas.microsoft.com/office/drawing/2014/main" xmlns="" id="{C8DCFAB9-B0B4-7416-5F0D-8CA393675953}"/>
              </a:ext>
            </a:extLst>
          </p:cNvPr>
          <p:cNvSpPr/>
          <p:nvPr/>
        </p:nvSpPr>
        <p:spPr>
          <a:xfrm rot="10800000">
            <a:off x="8463893" y="742543"/>
            <a:ext cx="6780044" cy="11519703"/>
          </a:xfrm>
          <a:custGeom>
            <a:avLst/>
            <a:gdLst>
              <a:gd name="connsiteX0" fmla="*/ 0 w 1847033"/>
              <a:gd name="connsiteY0" fmla="*/ 0 h 2634058"/>
              <a:gd name="connsiteX1" fmla="*/ 1847034 w 1847033"/>
              <a:gd name="connsiteY1" fmla="*/ 0 h 2634058"/>
              <a:gd name="connsiteX2" fmla="*/ 1847034 w 1847033"/>
              <a:gd name="connsiteY2" fmla="*/ 2634059 h 2634058"/>
              <a:gd name="connsiteX3" fmla="*/ 0 w 1847033"/>
              <a:gd name="connsiteY3" fmla="*/ 2634059 h 26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33" h="2634058">
                <a:moveTo>
                  <a:pt x="0" y="0"/>
                </a:moveTo>
                <a:lnTo>
                  <a:pt x="1847034" y="0"/>
                </a:lnTo>
                <a:lnTo>
                  <a:pt x="1847034" y="2634059"/>
                </a:lnTo>
                <a:lnTo>
                  <a:pt x="0" y="26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2" name="Freeform 13">
            <a:extLst>
              <a:ext uri="{FF2B5EF4-FFF2-40B4-BE49-F238E27FC236}">
                <a16:creationId xmlns:a16="http://schemas.microsoft.com/office/drawing/2014/main" xmlns="" id="{EFE34D4E-3475-F5E8-5949-CBE1DC312135}"/>
              </a:ext>
            </a:extLst>
          </p:cNvPr>
          <p:cNvSpPr/>
          <p:nvPr/>
        </p:nvSpPr>
        <p:spPr>
          <a:xfrm>
            <a:off x="8686642" y="11432051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3" name="Freeform 14">
            <a:extLst>
              <a:ext uri="{FF2B5EF4-FFF2-40B4-BE49-F238E27FC236}">
                <a16:creationId xmlns:a16="http://schemas.microsoft.com/office/drawing/2014/main" xmlns="" id="{FC00749A-749B-1CD3-43C7-367A1E5E1C0B}"/>
              </a:ext>
            </a:extLst>
          </p:cNvPr>
          <p:cNvSpPr/>
          <p:nvPr/>
        </p:nvSpPr>
        <p:spPr>
          <a:xfrm>
            <a:off x="8686642" y="10297947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4" name="Freeform 15">
            <a:extLst>
              <a:ext uri="{FF2B5EF4-FFF2-40B4-BE49-F238E27FC236}">
                <a16:creationId xmlns:a16="http://schemas.microsoft.com/office/drawing/2014/main" xmlns="" id="{DDC94ABD-E57F-36AF-C094-F8076F7B18B5}"/>
              </a:ext>
            </a:extLst>
          </p:cNvPr>
          <p:cNvSpPr/>
          <p:nvPr/>
        </p:nvSpPr>
        <p:spPr>
          <a:xfrm>
            <a:off x="8686642" y="916384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5" name="Freeform 16">
            <a:extLst>
              <a:ext uri="{FF2B5EF4-FFF2-40B4-BE49-F238E27FC236}">
                <a16:creationId xmlns:a16="http://schemas.microsoft.com/office/drawing/2014/main" xmlns="" id="{273C0286-6BDB-20FF-4615-3BA0AF5A0290}"/>
              </a:ext>
            </a:extLst>
          </p:cNvPr>
          <p:cNvSpPr/>
          <p:nvPr/>
        </p:nvSpPr>
        <p:spPr>
          <a:xfrm>
            <a:off x="8686642" y="8029740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6" name="Freeform 17">
            <a:extLst>
              <a:ext uri="{FF2B5EF4-FFF2-40B4-BE49-F238E27FC236}">
                <a16:creationId xmlns:a16="http://schemas.microsoft.com/office/drawing/2014/main" xmlns="" id="{909F76BE-0285-8F55-C46A-531AFC9E7C0D}"/>
              </a:ext>
            </a:extLst>
          </p:cNvPr>
          <p:cNvSpPr/>
          <p:nvPr/>
        </p:nvSpPr>
        <p:spPr>
          <a:xfrm>
            <a:off x="8686642" y="6895634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7" name="Freeform 18">
            <a:extLst>
              <a:ext uri="{FF2B5EF4-FFF2-40B4-BE49-F238E27FC236}">
                <a16:creationId xmlns:a16="http://schemas.microsoft.com/office/drawing/2014/main" xmlns="" id="{84C3764B-5700-9101-7552-560A156A1AD7}"/>
              </a:ext>
            </a:extLst>
          </p:cNvPr>
          <p:cNvSpPr/>
          <p:nvPr/>
        </p:nvSpPr>
        <p:spPr>
          <a:xfrm>
            <a:off x="8686642" y="5761532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8" name="Freeform 19">
            <a:extLst>
              <a:ext uri="{FF2B5EF4-FFF2-40B4-BE49-F238E27FC236}">
                <a16:creationId xmlns:a16="http://schemas.microsoft.com/office/drawing/2014/main" xmlns="" id="{C7212EA8-04B0-F55E-BCFC-D371633078D1}"/>
              </a:ext>
            </a:extLst>
          </p:cNvPr>
          <p:cNvSpPr/>
          <p:nvPr/>
        </p:nvSpPr>
        <p:spPr>
          <a:xfrm>
            <a:off x="8686642" y="4627426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9" name="Freeform 20">
            <a:extLst>
              <a:ext uri="{FF2B5EF4-FFF2-40B4-BE49-F238E27FC236}">
                <a16:creationId xmlns:a16="http://schemas.microsoft.com/office/drawing/2014/main" xmlns="" id="{F78FEB3E-027C-AC4A-4B25-499768BB12EB}"/>
              </a:ext>
            </a:extLst>
          </p:cNvPr>
          <p:cNvSpPr/>
          <p:nvPr/>
        </p:nvSpPr>
        <p:spPr>
          <a:xfrm>
            <a:off x="8686642" y="349332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0" name="Freeform 21">
            <a:extLst>
              <a:ext uri="{FF2B5EF4-FFF2-40B4-BE49-F238E27FC236}">
                <a16:creationId xmlns:a16="http://schemas.microsoft.com/office/drawing/2014/main" xmlns="" id="{FADB5D74-076F-173E-80D8-E0B11BFEB0D9}"/>
              </a:ext>
            </a:extLst>
          </p:cNvPr>
          <p:cNvSpPr/>
          <p:nvPr/>
        </p:nvSpPr>
        <p:spPr>
          <a:xfrm>
            <a:off x="8686642" y="2359219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1" name="Freeform 22">
            <a:extLst>
              <a:ext uri="{FF2B5EF4-FFF2-40B4-BE49-F238E27FC236}">
                <a16:creationId xmlns:a16="http://schemas.microsoft.com/office/drawing/2014/main" xmlns="" id="{97DEF7D4-1ABC-10DA-DE2C-B3FC8916EB1E}"/>
              </a:ext>
            </a:extLst>
          </p:cNvPr>
          <p:cNvSpPr/>
          <p:nvPr/>
        </p:nvSpPr>
        <p:spPr>
          <a:xfrm>
            <a:off x="8686642" y="1225116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2" name="Freeform 23">
            <a:extLst>
              <a:ext uri="{FF2B5EF4-FFF2-40B4-BE49-F238E27FC236}">
                <a16:creationId xmlns:a16="http://schemas.microsoft.com/office/drawing/2014/main" xmlns="" id="{0C5458BD-78F4-46B3-C46C-BAF0BC4172DF}"/>
              </a:ext>
            </a:extLst>
          </p:cNvPr>
          <p:cNvSpPr/>
          <p:nvPr/>
        </p:nvSpPr>
        <p:spPr>
          <a:xfrm>
            <a:off x="7325006" y="11432051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3" name="Freeform 24">
            <a:extLst>
              <a:ext uri="{FF2B5EF4-FFF2-40B4-BE49-F238E27FC236}">
                <a16:creationId xmlns:a16="http://schemas.microsoft.com/office/drawing/2014/main" xmlns="" id="{871C444A-41D3-FE31-42D5-A829538B4D7E}"/>
              </a:ext>
            </a:extLst>
          </p:cNvPr>
          <p:cNvSpPr/>
          <p:nvPr/>
        </p:nvSpPr>
        <p:spPr>
          <a:xfrm>
            <a:off x="7325006" y="10297947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4" name="Freeform 25">
            <a:extLst>
              <a:ext uri="{FF2B5EF4-FFF2-40B4-BE49-F238E27FC236}">
                <a16:creationId xmlns:a16="http://schemas.microsoft.com/office/drawing/2014/main" xmlns="" id="{CE66DADE-EDE7-8877-D307-27DC685A24A9}"/>
              </a:ext>
            </a:extLst>
          </p:cNvPr>
          <p:cNvSpPr/>
          <p:nvPr/>
        </p:nvSpPr>
        <p:spPr>
          <a:xfrm>
            <a:off x="7325006" y="916384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5" name="Freeform 26">
            <a:extLst>
              <a:ext uri="{FF2B5EF4-FFF2-40B4-BE49-F238E27FC236}">
                <a16:creationId xmlns:a16="http://schemas.microsoft.com/office/drawing/2014/main" xmlns="" id="{9951DA4C-8F90-FE94-79E6-9D1E769BC19F}"/>
              </a:ext>
            </a:extLst>
          </p:cNvPr>
          <p:cNvSpPr/>
          <p:nvPr/>
        </p:nvSpPr>
        <p:spPr>
          <a:xfrm>
            <a:off x="7325006" y="8029740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6" name="Freeform 27">
            <a:extLst>
              <a:ext uri="{FF2B5EF4-FFF2-40B4-BE49-F238E27FC236}">
                <a16:creationId xmlns:a16="http://schemas.microsoft.com/office/drawing/2014/main" xmlns="" id="{BC8F6DF7-E2B2-6B63-85F7-B67E40BBC2A7}"/>
              </a:ext>
            </a:extLst>
          </p:cNvPr>
          <p:cNvSpPr/>
          <p:nvPr/>
        </p:nvSpPr>
        <p:spPr>
          <a:xfrm>
            <a:off x="7325006" y="6895634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7" name="Freeform 28">
            <a:extLst>
              <a:ext uri="{FF2B5EF4-FFF2-40B4-BE49-F238E27FC236}">
                <a16:creationId xmlns:a16="http://schemas.microsoft.com/office/drawing/2014/main" xmlns="" id="{CE0F41E1-2B46-594C-6171-B560F9BF791E}"/>
              </a:ext>
            </a:extLst>
          </p:cNvPr>
          <p:cNvSpPr/>
          <p:nvPr/>
        </p:nvSpPr>
        <p:spPr>
          <a:xfrm>
            <a:off x="7325006" y="5761532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8" name="Freeform 29">
            <a:extLst>
              <a:ext uri="{FF2B5EF4-FFF2-40B4-BE49-F238E27FC236}">
                <a16:creationId xmlns:a16="http://schemas.microsoft.com/office/drawing/2014/main" xmlns="" id="{580FA68B-E49B-4D59-5517-DA2C239FAFF4}"/>
              </a:ext>
            </a:extLst>
          </p:cNvPr>
          <p:cNvSpPr/>
          <p:nvPr/>
        </p:nvSpPr>
        <p:spPr>
          <a:xfrm>
            <a:off x="7325006" y="4627426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9" name="Freeform 30">
            <a:extLst>
              <a:ext uri="{FF2B5EF4-FFF2-40B4-BE49-F238E27FC236}">
                <a16:creationId xmlns:a16="http://schemas.microsoft.com/office/drawing/2014/main" xmlns="" id="{F77D555D-29A9-66E9-BE99-6EB8C993343C}"/>
              </a:ext>
            </a:extLst>
          </p:cNvPr>
          <p:cNvSpPr/>
          <p:nvPr/>
        </p:nvSpPr>
        <p:spPr>
          <a:xfrm>
            <a:off x="7325006" y="349332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0" name="Freeform 31">
            <a:extLst>
              <a:ext uri="{FF2B5EF4-FFF2-40B4-BE49-F238E27FC236}">
                <a16:creationId xmlns:a16="http://schemas.microsoft.com/office/drawing/2014/main" xmlns="" id="{21A461E0-4F89-2115-563D-366AB1477A7D}"/>
              </a:ext>
            </a:extLst>
          </p:cNvPr>
          <p:cNvSpPr/>
          <p:nvPr/>
        </p:nvSpPr>
        <p:spPr>
          <a:xfrm>
            <a:off x="7325006" y="2359219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1" name="Freeform 32">
            <a:extLst>
              <a:ext uri="{FF2B5EF4-FFF2-40B4-BE49-F238E27FC236}">
                <a16:creationId xmlns:a16="http://schemas.microsoft.com/office/drawing/2014/main" xmlns="" id="{D02E696F-6FDF-A410-0BCD-DB0F4865140E}"/>
              </a:ext>
            </a:extLst>
          </p:cNvPr>
          <p:cNvSpPr/>
          <p:nvPr/>
        </p:nvSpPr>
        <p:spPr>
          <a:xfrm>
            <a:off x="7325006" y="1225116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2" name="Freeform 33">
            <a:extLst>
              <a:ext uri="{FF2B5EF4-FFF2-40B4-BE49-F238E27FC236}">
                <a16:creationId xmlns:a16="http://schemas.microsoft.com/office/drawing/2014/main" xmlns="" id="{EC7523D3-4906-3EC0-00AC-0F263B4D62F3}"/>
              </a:ext>
            </a:extLst>
          </p:cNvPr>
          <p:cNvSpPr/>
          <p:nvPr/>
        </p:nvSpPr>
        <p:spPr>
          <a:xfrm>
            <a:off x="7451477" y="11532489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3" name="Freeform 34">
            <a:extLst>
              <a:ext uri="{FF2B5EF4-FFF2-40B4-BE49-F238E27FC236}">
                <a16:creationId xmlns:a16="http://schemas.microsoft.com/office/drawing/2014/main" xmlns="" id="{ECE6CFAB-0A2D-D319-EC54-C518391421EB}"/>
              </a:ext>
            </a:extLst>
          </p:cNvPr>
          <p:cNvSpPr/>
          <p:nvPr/>
        </p:nvSpPr>
        <p:spPr>
          <a:xfrm>
            <a:off x="7451477" y="10398384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4" name="Freeform 35">
            <a:extLst>
              <a:ext uri="{FF2B5EF4-FFF2-40B4-BE49-F238E27FC236}">
                <a16:creationId xmlns:a16="http://schemas.microsoft.com/office/drawing/2014/main" xmlns="" id="{81CBDF89-A0CD-B2BB-3944-BBC04AB3D1D1}"/>
              </a:ext>
            </a:extLst>
          </p:cNvPr>
          <p:cNvSpPr/>
          <p:nvPr/>
        </p:nvSpPr>
        <p:spPr>
          <a:xfrm>
            <a:off x="7451477" y="9264281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5" name="Freeform 36">
            <a:extLst>
              <a:ext uri="{FF2B5EF4-FFF2-40B4-BE49-F238E27FC236}">
                <a16:creationId xmlns:a16="http://schemas.microsoft.com/office/drawing/2014/main" xmlns="" id="{FEBEA9A8-4EC4-A001-029D-161977A2CBFB}"/>
              </a:ext>
            </a:extLst>
          </p:cNvPr>
          <p:cNvSpPr/>
          <p:nvPr/>
        </p:nvSpPr>
        <p:spPr>
          <a:xfrm>
            <a:off x="7451477" y="8130176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6" name="Freeform 37">
            <a:extLst>
              <a:ext uri="{FF2B5EF4-FFF2-40B4-BE49-F238E27FC236}">
                <a16:creationId xmlns:a16="http://schemas.microsoft.com/office/drawing/2014/main" xmlns="" id="{281B46B4-EAD6-2311-0CC6-6228F4983668}"/>
              </a:ext>
            </a:extLst>
          </p:cNvPr>
          <p:cNvSpPr/>
          <p:nvPr/>
        </p:nvSpPr>
        <p:spPr>
          <a:xfrm>
            <a:off x="7451477" y="6996073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7" name="Freeform 38">
            <a:extLst>
              <a:ext uri="{FF2B5EF4-FFF2-40B4-BE49-F238E27FC236}">
                <a16:creationId xmlns:a16="http://schemas.microsoft.com/office/drawing/2014/main" xmlns="" id="{073127BF-8CBC-8CEA-7B94-C2F5EACFCE5C}"/>
              </a:ext>
            </a:extLst>
          </p:cNvPr>
          <p:cNvSpPr/>
          <p:nvPr/>
        </p:nvSpPr>
        <p:spPr>
          <a:xfrm>
            <a:off x="7451477" y="5861967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3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8" name="Freeform 39">
            <a:extLst>
              <a:ext uri="{FF2B5EF4-FFF2-40B4-BE49-F238E27FC236}">
                <a16:creationId xmlns:a16="http://schemas.microsoft.com/office/drawing/2014/main" xmlns="" id="{284C5C04-A5A8-D4CA-B162-AC59CC7EE3FA}"/>
              </a:ext>
            </a:extLst>
          </p:cNvPr>
          <p:cNvSpPr/>
          <p:nvPr/>
        </p:nvSpPr>
        <p:spPr>
          <a:xfrm>
            <a:off x="7451477" y="4727865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9" name="Freeform 40">
            <a:extLst>
              <a:ext uri="{FF2B5EF4-FFF2-40B4-BE49-F238E27FC236}">
                <a16:creationId xmlns:a16="http://schemas.microsoft.com/office/drawing/2014/main" xmlns="" id="{06EDE1F0-24C9-AE83-6F13-0D2EF4512B48}"/>
              </a:ext>
            </a:extLst>
          </p:cNvPr>
          <p:cNvSpPr/>
          <p:nvPr/>
        </p:nvSpPr>
        <p:spPr>
          <a:xfrm>
            <a:off x="7451477" y="3593759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0" name="Freeform 41">
            <a:extLst>
              <a:ext uri="{FF2B5EF4-FFF2-40B4-BE49-F238E27FC236}">
                <a16:creationId xmlns:a16="http://schemas.microsoft.com/office/drawing/2014/main" xmlns="" id="{6AC4F5B7-92F2-B962-36E2-054CB5797DA5}"/>
              </a:ext>
            </a:extLst>
          </p:cNvPr>
          <p:cNvSpPr/>
          <p:nvPr/>
        </p:nvSpPr>
        <p:spPr>
          <a:xfrm>
            <a:off x="7451477" y="2459656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1" name="Freeform 42">
            <a:extLst>
              <a:ext uri="{FF2B5EF4-FFF2-40B4-BE49-F238E27FC236}">
                <a16:creationId xmlns:a16="http://schemas.microsoft.com/office/drawing/2014/main" xmlns="" id="{F724F01A-32FC-BFDC-D4D6-4CB91CCE6C17}"/>
              </a:ext>
            </a:extLst>
          </p:cNvPr>
          <p:cNvSpPr/>
          <p:nvPr/>
        </p:nvSpPr>
        <p:spPr>
          <a:xfrm>
            <a:off x="7451477" y="1325552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2" name="Freeform 5">
            <a:extLst>
              <a:ext uri="{FF2B5EF4-FFF2-40B4-BE49-F238E27FC236}">
                <a16:creationId xmlns:a16="http://schemas.microsoft.com/office/drawing/2014/main" xmlns="" id="{05BB2E3B-A4BC-BEE0-A703-EF6A8BD99CB6}"/>
              </a:ext>
            </a:extLst>
          </p:cNvPr>
          <p:cNvSpPr/>
          <p:nvPr/>
        </p:nvSpPr>
        <p:spPr>
          <a:xfrm>
            <a:off x="15241853" y="1100575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1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3" name="Freeform 6">
            <a:extLst>
              <a:ext uri="{FF2B5EF4-FFF2-40B4-BE49-F238E27FC236}">
                <a16:creationId xmlns:a16="http://schemas.microsoft.com/office/drawing/2014/main" xmlns="" id="{88B7AD52-7099-8955-D06E-966D9D5F7E66}"/>
              </a:ext>
            </a:extLst>
          </p:cNvPr>
          <p:cNvSpPr/>
          <p:nvPr/>
        </p:nvSpPr>
        <p:spPr>
          <a:xfrm>
            <a:off x="15241853" y="5274123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4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4" name="Freeform 7">
            <a:extLst>
              <a:ext uri="{FF2B5EF4-FFF2-40B4-BE49-F238E27FC236}">
                <a16:creationId xmlns:a16="http://schemas.microsoft.com/office/drawing/2014/main" xmlns="" id="{D5966ED8-32C9-2E58-691A-41951CCAC554}"/>
              </a:ext>
            </a:extLst>
          </p:cNvPr>
          <p:cNvSpPr/>
          <p:nvPr/>
        </p:nvSpPr>
        <p:spPr>
          <a:xfrm>
            <a:off x="15241853" y="9447671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3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5" name="Freeform 8">
            <a:extLst>
              <a:ext uri="{FF2B5EF4-FFF2-40B4-BE49-F238E27FC236}">
                <a16:creationId xmlns:a16="http://schemas.microsoft.com/office/drawing/2014/main" xmlns="" id="{FF0FDF41-B4EF-7E82-0A21-569154C6581B}"/>
              </a:ext>
            </a:extLst>
          </p:cNvPr>
          <p:cNvSpPr/>
          <p:nvPr/>
        </p:nvSpPr>
        <p:spPr>
          <a:xfrm>
            <a:off x="15241853" y="3882940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3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6" name="Freeform 9">
            <a:extLst>
              <a:ext uri="{FF2B5EF4-FFF2-40B4-BE49-F238E27FC236}">
                <a16:creationId xmlns:a16="http://schemas.microsoft.com/office/drawing/2014/main" xmlns="" id="{8C1CD519-AE0D-920D-D81D-55374DB57896}"/>
              </a:ext>
            </a:extLst>
          </p:cNvPr>
          <p:cNvSpPr/>
          <p:nvPr/>
        </p:nvSpPr>
        <p:spPr>
          <a:xfrm>
            <a:off x="15241853" y="2491758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xmlns="" id="{42B18ECD-460C-BE1F-91B7-894B30ADA518}"/>
              </a:ext>
            </a:extLst>
          </p:cNvPr>
          <p:cNvSpPr/>
          <p:nvPr/>
        </p:nvSpPr>
        <p:spPr>
          <a:xfrm>
            <a:off x="15241853" y="8056488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8" name="Freeform 11">
            <a:extLst>
              <a:ext uri="{FF2B5EF4-FFF2-40B4-BE49-F238E27FC236}">
                <a16:creationId xmlns:a16="http://schemas.microsoft.com/office/drawing/2014/main" xmlns="" id="{92D43065-E406-106E-92DA-A616513657AC}"/>
              </a:ext>
            </a:extLst>
          </p:cNvPr>
          <p:cNvSpPr/>
          <p:nvPr/>
        </p:nvSpPr>
        <p:spPr>
          <a:xfrm>
            <a:off x="15241853" y="10838853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4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9" name="Freeform 12">
            <a:extLst>
              <a:ext uri="{FF2B5EF4-FFF2-40B4-BE49-F238E27FC236}">
                <a16:creationId xmlns:a16="http://schemas.microsoft.com/office/drawing/2014/main" xmlns="" id="{D677EC70-C88E-DD5B-A57F-E71187F6DB77}"/>
              </a:ext>
            </a:extLst>
          </p:cNvPr>
          <p:cNvSpPr/>
          <p:nvPr/>
        </p:nvSpPr>
        <p:spPr>
          <a:xfrm>
            <a:off x="15241853" y="6665306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1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3" name="Picture Placeholder 130">
            <a:extLst>
              <a:ext uri="{FF2B5EF4-FFF2-40B4-BE49-F238E27FC236}">
                <a16:creationId xmlns:a16="http://schemas.microsoft.com/office/drawing/2014/main" xmlns="" id="{C7973B5A-47EF-9524-8206-E5C99B4B17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956120" y="1930931"/>
            <a:ext cx="2427497" cy="7451481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3" name="Picture Placeholder 130">
            <a:extLst>
              <a:ext uri="{FF2B5EF4-FFF2-40B4-BE49-F238E27FC236}">
                <a16:creationId xmlns:a16="http://schemas.microsoft.com/office/drawing/2014/main" xmlns="" id="{9880637C-7865-4E24-5DAD-08B5100895C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58184" y="3733350"/>
            <a:ext cx="2427497" cy="7451481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38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ktop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1">
            <a:extLst>
              <a:ext uri="{FF2B5EF4-FFF2-40B4-BE49-F238E27FC236}">
                <a16:creationId xmlns:a16="http://schemas.microsoft.com/office/drawing/2014/main" xmlns="" id="{E5A7D837-F99A-E5AC-8539-02EC46195557}"/>
              </a:ext>
            </a:extLst>
          </p:cNvPr>
          <p:cNvSpPr/>
          <p:nvPr/>
        </p:nvSpPr>
        <p:spPr>
          <a:xfrm rot="10800000">
            <a:off x="766291" y="387350"/>
            <a:ext cx="7275475" cy="12230094"/>
          </a:xfrm>
          <a:custGeom>
            <a:avLst/>
            <a:gdLst>
              <a:gd name="connsiteX0" fmla="*/ 0 w 2009372"/>
              <a:gd name="connsiteY0" fmla="*/ 0 h 2796493"/>
              <a:gd name="connsiteX1" fmla="*/ 2009372 w 2009372"/>
              <a:gd name="connsiteY1" fmla="*/ 0 h 2796493"/>
              <a:gd name="connsiteX2" fmla="*/ 2009372 w 2009372"/>
              <a:gd name="connsiteY2" fmla="*/ 2796493 h 2796493"/>
              <a:gd name="connsiteX3" fmla="*/ 0 w 2009372"/>
              <a:gd name="connsiteY3" fmla="*/ 2796493 h 27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372" h="2796493">
                <a:moveTo>
                  <a:pt x="0" y="0"/>
                </a:moveTo>
                <a:lnTo>
                  <a:pt x="2009372" y="0"/>
                </a:lnTo>
                <a:lnTo>
                  <a:pt x="2009372" y="2796493"/>
                </a:lnTo>
                <a:lnTo>
                  <a:pt x="0" y="2796493"/>
                </a:lnTo>
                <a:close/>
              </a:path>
            </a:pathLst>
          </a:custGeom>
          <a:solidFill>
            <a:schemeClr val="accent5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89" name="Freeform 2">
            <a:extLst>
              <a:ext uri="{FF2B5EF4-FFF2-40B4-BE49-F238E27FC236}">
                <a16:creationId xmlns:a16="http://schemas.microsoft.com/office/drawing/2014/main" xmlns="" id="{E97C45AC-DFA5-1EA8-2E00-6BFC5B94711D}"/>
              </a:ext>
            </a:extLst>
          </p:cNvPr>
          <p:cNvSpPr/>
          <p:nvPr/>
        </p:nvSpPr>
        <p:spPr>
          <a:xfrm rot="10800000">
            <a:off x="1012058" y="742543"/>
            <a:ext cx="6780044" cy="11519703"/>
          </a:xfrm>
          <a:custGeom>
            <a:avLst/>
            <a:gdLst>
              <a:gd name="connsiteX0" fmla="*/ 0 w 1847033"/>
              <a:gd name="connsiteY0" fmla="*/ 0 h 2634058"/>
              <a:gd name="connsiteX1" fmla="*/ 1847034 w 1847033"/>
              <a:gd name="connsiteY1" fmla="*/ 0 h 2634058"/>
              <a:gd name="connsiteX2" fmla="*/ 1847034 w 1847033"/>
              <a:gd name="connsiteY2" fmla="*/ 2634059 h 2634058"/>
              <a:gd name="connsiteX3" fmla="*/ 0 w 1847033"/>
              <a:gd name="connsiteY3" fmla="*/ 2634059 h 26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33" h="2634058">
                <a:moveTo>
                  <a:pt x="0" y="0"/>
                </a:moveTo>
                <a:lnTo>
                  <a:pt x="1847034" y="0"/>
                </a:lnTo>
                <a:lnTo>
                  <a:pt x="1847034" y="2634059"/>
                </a:lnTo>
                <a:lnTo>
                  <a:pt x="0" y="26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0" name="Freeform 3">
            <a:extLst>
              <a:ext uri="{FF2B5EF4-FFF2-40B4-BE49-F238E27FC236}">
                <a16:creationId xmlns:a16="http://schemas.microsoft.com/office/drawing/2014/main" xmlns="" id="{9C8F3E6F-FF66-2FF7-AF9F-59425BDB6DCF}"/>
              </a:ext>
            </a:extLst>
          </p:cNvPr>
          <p:cNvSpPr/>
          <p:nvPr/>
        </p:nvSpPr>
        <p:spPr>
          <a:xfrm rot="10800000">
            <a:off x="8214232" y="387350"/>
            <a:ext cx="7275475" cy="12230094"/>
          </a:xfrm>
          <a:custGeom>
            <a:avLst/>
            <a:gdLst>
              <a:gd name="connsiteX0" fmla="*/ 0 w 2009372"/>
              <a:gd name="connsiteY0" fmla="*/ 0 h 2796493"/>
              <a:gd name="connsiteX1" fmla="*/ 2009372 w 2009372"/>
              <a:gd name="connsiteY1" fmla="*/ 0 h 2796493"/>
              <a:gd name="connsiteX2" fmla="*/ 2009372 w 2009372"/>
              <a:gd name="connsiteY2" fmla="*/ 2796493 h 2796493"/>
              <a:gd name="connsiteX3" fmla="*/ 0 w 2009372"/>
              <a:gd name="connsiteY3" fmla="*/ 2796493 h 27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372" h="2796493">
                <a:moveTo>
                  <a:pt x="0" y="0"/>
                </a:moveTo>
                <a:lnTo>
                  <a:pt x="2009372" y="0"/>
                </a:lnTo>
                <a:lnTo>
                  <a:pt x="2009372" y="2796493"/>
                </a:lnTo>
                <a:lnTo>
                  <a:pt x="0" y="2796493"/>
                </a:lnTo>
                <a:close/>
              </a:path>
            </a:pathLst>
          </a:custGeom>
          <a:solidFill>
            <a:schemeClr val="accent5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1" name="Freeform 4">
            <a:extLst>
              <a:ext uri="{FF2B5EF4-FFF2-40B4-BE49-F238E27FC236}">
                <a16:creationId xmlns:a16="http://schemas.microsoft.com/office/drawing/2014/main" xmlns="" id="{D70810EE-577D-DBE9-BEEE-C2FDB53BD253}"/>
              </a:ext>
            </a:extLst>
          </p:cNvPr>
          <p:cNvSpPr/>
          <p:nvPr/>
        </p:nvSpPr>
        <p:spPr>
          <a:xfrm rot="10800000">
            <a:off x="8463893" y="742543"/>
            <a:ext cx="6780044" cy="11519703"/>
          </a:xfrm>
          <a:custGeom>
            <a:avLst/>
            <a:gdLst>
              <a:gd name="connsiteX0" fmla="*/ 0 w 1847033"/>
              <a:gd name="connsiteY0" fmla="*/ 0 h 2634058"/>
              <a:gd name="connsiteX1" fmla="*/ 1847034 w 1847033"/>
              <a:gd name="connsiteY1" fmla="*/ 0 h 2634058"/>
              <a:gd name="connsiteX2" fmla="*/ 1847034 w 1847033"/>
              <a:gd name="connsiteY2" fmla="*/ 2634059 h 2634058"/>
              <a:gd name="connsiteX3" fmla="*/ 0 w 1847033"/>
              <a:gd name="connsiteY3" fmla="*/ 2634059 h 26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33" h="2634058">
                <a:moveTo>
                  <a:pt x="0" y="0"/>
                </a:moveTo>
                <a:lnTo>
                  <a:pt x="1847034" y="0"/>
                </a:lnTo>
                <a:lnTo>
                  <a:pt x="1847034" y="2634059"/>
                </a:lnTo>
                <a:lnTo>
                  <a:pt x="0" y="26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2" name="Freeform 13">
            <a:extLst>
              <a:ext uri="{FF2B5EF4-FFF2-40B4-BE49-F238E27FC236}">
                <a16:creationId xmlns:a16="http://schemas.microsoft.com/office/drawing/2014/main" xmlns="" id="{9B93D511-ECDD-F1D8-A6E9-4D9845C01CA5}"/>
              </a:ext>
            </a:extLst>
          </p:cNvPr>
          <p:cNvSpPr/>
          <p:nvPr/>
        </p:nvSpPr>
        <p:spPr>
          <a:xfrm>
            <a:off x="8686642" y="11432051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3" name="Freeform 14">
            <a:extLst>
              <a:ext uri="{FF2B5EF4-FFF2-40B4-BE49-F238E27FC236}">
                <a16:creationId xmlns:a16="http://schemas.microsoft.com/office/drawing/2014/main" xmlns="" id="{C5153644-A451-3F75-D42A-E79FCFCB5C94}"/>
              </a:ext>
            </a:extLst>
          </p:cNvPr>
          <p:cNvSpPr/>
          <p:nvPr/>
        </p:nvSpPr>
        <p:spPr>
          <a:xfrm>
            <a:off x="8686642" y="10297947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4" name="Freeform 15">
            <a:extLst>
              <a:ext uri="{FF2B5EF4-FFF2-40B4-BE49-F238E27FC236}">
                <a16:creationId xmlns:a16="http://schemas.microsoft.com/office/drawing/2014/main" xmlns="" id="{207BD1A1-2755-0D89-71C9-32B80E2A1287}"/>
              </a:ext>
            </a:extLst>
          </p:cNvPr>
          <p:cNvSpPr/>
          <p:nvPr/>
        </p:nvSpPr>
        <p:spPr>
          <a:xfrm>
            <a:off x="8686642" y="916384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5" name="Freeform 16">
            <a:extLst>
              <a:ext uri="{FF2B5EF4-FFF2-40B4-BE49-F238E27FC236}">
                <a16:creationId xmlns:a16="http://schemas.microsoft.com/office/drawing/2014/main" xmlns="" id="{C73F31FD-2DEB-F193-6DDD-CD352891DD15}"/>
              </a:ext>
            </a:extLst>
          </p:cNvPr>
          <p:cNvSpPr/>
          <p:nvPr/>
        </p:nvSpPr>
        <p:spPr>
          <a:xfrm>
            <a:off x="8686642" y="8029740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6" name="Freeform 17">
            <a:extLst>
              <a:ext uri="{FF2B5EF4-FFF2-40B4-BE49-F238E27FC236}">
                <a16:creationId xmlns:a16="http://schemas.microsoft.com/office/drawing/2014/main" xmlns="" id="{75696D7D-8357-9911-2951-59F10717E420}"/>
              </a:ext>
            </a:extLst>
          </p:cNvPr>
          <p:cNvSpPr/>
          <p:nvPr/>
        </p:nvSpPr>
        <p:spPr>
          <a:xfrm>
            <a:off x="8686642" y="6895634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7" name="Freeform 18">
            <a:extLst>
              <a:ext uri="{FF2B5EF4-FFF2-40B4-BE49-F238E27FC236}">
                <a16:creationId xmlns:a16="http://schemas.microsoft.com/office/drawing/2014/main" xmlns="" id="{A64BAD5A-46EA-1521-0A95-1DF1C2832D1E}"/>
              </a:ext>
            </a:extLst>
          </p:cNvPr>
          <p:cNvSpPr/>
          <p:nvPr/>
        </p:nvSpPr>
        <p:spPr>
          <a:xfrm>
            <a:off x="8686642" y="5761532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8" name="Freeform 19">
            <a:extLst>
              <a:ext uri="{FF2B5EF4-FFF2-40B4-BE49-F238E27FC236}">
                <a16:creationId xmlns:a16="http://schemas.microsoft.com/office/drawing/2014/main" xmlns="" id="{11738CC7-A7D3-3992-382B-7F6E817EBA6F}"/>
              </a:ext>
            </a:extLst>
          </p:cNvPr>
          <p:cNvSpPr/>
          <p:nvPr/>
        </p:nvSpPr>
        <p:spPr>
          <a:xfrm>
            <a:off x="8686642" y="4627426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9" name="Freeform 20">
            <a:extLst>
              <a:ext uri="{FF2B5EF4-FFF2-40B4-BE49-F238E27FC236}">
                <a16:creationId xmlns:a16="http://schemas.microsoft.com/office/drawing/2014/main" xmlns="" id="{C01D5B6B-217C-B324-3978-82FDC713FF05}"/>
              </a:ext>
            </a:extLst>
          </p:cNvPr>
          <p:cNvSpPr/>
          <p:nvPr/>
        </p:nvSpPr>
        <p:spPr>
          <a:xfrm>
            <a:off x="8686642" y="349332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0" name="Freeform 21">
            <a:extLst>
              <a:ext uri="{FF2B5EF4-FFF2-40B4-BE49-F238E27FC236}">
                <a16:creationId xmlns:a16="http://schemas.microsoft.com/office/drawing/2014/main" xmlns="" id="{F2168C89-30CC-ED0D-A8BC-903E41E1564D}"/>
              </a:ext>
            </a:extLst>
          </p:cNvPr>
          <p:cNvSpPr/>
          <p:nvPr/>
        </p:nvSpPr>
        <p:spPr>
          <a:xfrm>
            <a:off x="8686642" y="2359219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1" name="Freeform 22">
            <a:extLst>
              <a:ext uri="{FF2B5EF4-FFF2-40B4-BE49-F238E27FC236}">
                <a16:creationId xmlns:a16="http://schemas.microsoft.com/office/drawing/2014/main" xmlns="" id="{072D9DBA-D90D-EF85-E175-94071DE02122}"/>
              </a:ext>
            </a:extLst>
          </p:cNvPr>
          <p:cNvSpPr/>
          <p:nvPr/>
        </p:nvSpPr>
        <p:spPr>
          <a:xfrm>
            <a:off x="8686642" y="1225116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2" name="Freeform 23">
            <a:extLst>
              <a:ext uri="{FF2B5EF4-FFF2-40B4-BE49-F238E27FC236}">
                <a16:creationId xmlns:a16="http://schemas.microsoft.com/office/drawing/2014/main" xmlns="" id="{EA4DF1F5-9AE9-744F-156D-F3C15337CFE4}"/>
              </a:ext>
            </a:extLst>
          </p:cNvPr>
          <p:cNvSpPr/>
          <p:nvPr/>
        </p:nvSpPr>
        <p:spPr>
          <a:xfrm>
            <a:off x="7325006" y="11432051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3" name="Freeform 24">
            <a:extLst>
              <a:ext uri="{FF2B5EF4-FFF2-40B4-BE49-F238E27FC236}">
                <a16:creationId xmlns:a16="http://schemas.microsoft.com/office/drawing/2014/main" xmlns="" id="{C11B983C-27A6-6FC6-D218-752B42635D2E}"/>
              </a:ext>
            </a:extLst>
          </p:cNvPr>
          <p:cNvSpPr/>
          <p:nvPr/>
        </p:nvSpPr>
        <p:spPr>
          <a:xfrm>
            <a:off x="7325006" y="10297947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4" name="Freeform 25">
            <a:extLst>
              <a:ext uri="{FF2B5EF4-FFF2-40B4-BE49-F238E27FC236}">
                <a16:creationId xmlns:a16="http://schemas.microsoft.com/office/drawing/2014/main" xmlns="" id="{47970D66-9B6F-5CC4-31C1-1360C3B1CF06}"/>
              </a:ext>
            </a:extLst>
          </p:cNvPr>
          <p:cNvSpPr/>
          <p:nvPr/>
        </p:nvSpPr>
        <p:spPr>
          <a:xfrm>
            <a:off x="7325006" y="916384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5" name="Freeform 26">
            <a:extLst>
              <a:ext uri="{FF2B5EF4-FFF2-40B4-BE49-F238E27FC236}">
                <a16:creationId xmlns:a16="http://schemas.microsoft.com/office/drawing/2014/main" xmlns="" id="{6FE0BA9D-8330-4269-43A4-438EBAE61B96}"/>
              </a:ext>
            </a:extLst>
          </p:cNvPr>
          <p:cNvSpPr/>
          <p:nvPr/>
        </p:nvSpPr>
        <p:spPr>
          <a:xfrm>
            <a:off x="7325006" y="8029740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6" name="Freeform 27">
            <a:extLst>
              <a:ext uri="{FF2B5EF4-FFF2-40B4-BE49-F238E27FC236}">
                <a16:creationId xmlns:a16="http://schemas.microsoft.com/office/drawing/2014/main" xmlns="" id="{FE098D6D-38A0-9FD9-0E92-4FD46381DA03}"/>
              </a:ext>
            </a:extLst>
          </p:cNvPr>
          <p:cNvSpPr/>
          <p:nvPr/>
        </p:nvSpPr>
        <p:spPr>
          <a:xfrm>
            <a:off x="7325006" y="6895634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7" name="Freeform 28">
            <a:extLst>
              <a:ext uri="{FF2B5EF4-FFF2-40B4-BE49-F238E27FC236}">
                <a16:creationId xmlns:a16="http://schemas.microsoft.com/office/drawing/2014/main" xmlns="" id="{5628A3A7-345F-CCFC-BA38-D969EF02AEF6}"/>
              </a:ext>
            </a:extLst>
          </p:cNvPr>
          <p:cNvSpPr/>
          <p:nvPr/>
        </p:nvSpPr>
        <p:spPr>
          <a:xfrm>
            <a:off x="7325006" y="5761532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8" name="Freeform 29">
            <a:extLst>
              <a:ext uri="{FF2B5EF4-FFF2-40B4-BE49-F238E27FC236}">
                <a16:creationId xmlns:a16="http://schemas.microsoft.com/office/drawing/2014/main" xmlns="" id="{0F2F2089-332A-B632-6FCD-485D1E71B526}"/>
              </a:ext>
            </a:extLst>
          </p:cNvPr>
          <p:cNvSpPr/>
          <p:nvPr/>
        </p:nvSpPr>
        <p:spPr>
          <a:xfrm>
            <a:off x="7325006" y="4627426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9" name="Freeform 30">
            <a:extLst>
              <a:ext uri="{FF2B5EF4-FFF2-40B4-BE49-F238E27FC236}">
                <a16:creationId xmlns:a16="http://schemas.microsoft.com/office/drawing/2014/main" xmlns="" id="{F64B543B-3469-F010-3970-BAF5A24AA990}"/>
              </a:ext>
            </a:extLst>
          </p:cNvPr>
          <p:cNvSpPr/>
          <p:nvPr/>
        </p:nvSpPr>
        <p:spPr>
          <a:xfrm>
            <a:off x="7325006" y="349332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0" name="Freeform 31">
            <a:extLst>
              <a:ext uri="{FF2B5EF4-FFF2-40B4-BE49-F238E27FC236}">
                <a16:creationId xmlns:a16="http://schemas.microsoft.com/office/drawing/2014/main" xmlns="" id="{C3277AD1-8DDC-7610-32B7-9B7711BF9351}"/>
              </a:ext>
            </a:extLst>
          </p:cNvPr>
          <p:cNvSpPr/>
          <p:nvPr/>
        </p:nvSpPr>
        <p:spPr>
          <a:xfrm>
            <a:off x="7325006" y="2359219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1" name="Freeform 32">
            <a:extLst>
              <a:ext uri="{FF2B5EF4-FFF2-40B4-BE49-F238E27FC236}">
                <a16:creationId xmlns:a16="http://schemas.microsoft.com/office/drawing/2014/main" xmlns="" id="{E4E6769F-E00C-2D3E-D925-1DF0DF0F9AF8}"/>
              </a:ext>
            </a:extLst>
          </p:cNvPr>
          <p:cNvSpPr/>
          <p:nvPr/>
        </p:nvSpPr>
        <p:spPr>
          <a:xfrm>
            <a:off x="7325006" y="1225116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2" name="Freeform 33">
            <a:extLst>
              <a:ext uri="{FF2B5EF4-FFF2-40B4-BE49-F238E27FC236}">
                <a16:creationId xmlns:a16="http://schemas.microsoft.com/office/drawing/2014/main" xmlns="" id="{A7AD3D10-C160-AEE0-C1AE-0C827D234542}"/>
              </a:ext>
            </a:extLst>
          </p:cNvPr>
          <p:cNvSpPr/>
          <p:nvPr/>
        </p:nvSpPr>
        <p:spPr>
          <a:xfrm>
            <a:off x="7451477" y="11532489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3" name="Freeform 34">
            <a:extLst>
              <a:ext uri="{FF2B5EF4-FFF2-40B4-BE49-F238E27FC236}">
                <a16:creationId xmlns:a16="http://schemas.microsoft.com/office/drawing/2014/main" xmlns="" id="{F8FBCF9D-C631-5302-26BC-CD89AE216111}"/>
              </a:ext>
            </a:extLst>
          </p:cNvPr>
          <p:cNvSpPr/>
          <p:nvPr/>
        </p:nvSpPr>
        <p:spPr>
          <a:xfrm>
            <a:off x="7451477" y="10398384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4" name="Freeform 35">
            <a:extLst>
              <a:ext uri="{FF2B5EF4-FFF2-40B4-BE49-F238E27FC236}">
                <a16:creationId xmlns:a16="http://schemas.microsoft.com/office/drawing/2014/main" xmlns="" id="{05234B45-0B4D-75B0-54D0-8B6129DB4CE4}"/>
              </a:ext>
            </a:extLst>
          </p:cNvPr>
          <p:cNvSpPr/>
          <p:nvPr/>
        </p:nvSpPr>
        <p:spPr>
          <a:xfrm>
            <a:off x="7451477" y="9264281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5" name="Freeform 36">
            <a:extLst>
              <a:ext uri="{FF2B5EF4-FFF2-40B4-BE49-F238E27FC236}">
                <a16:creationId xmlns:a16="http://schemas.microsoft.com/office/drawing/2014/main" xmlns="" id="{B26CE7C2-44EC-06A8-77A9-BD1942906229}"/>
              </a:ext>
            </a:extLst>
          </p:cNvPr>
          <p:cNvSpPr/>
          <p:nvPr/>
        </p:nvSpPr>
        <p:spPr>
          <a:xfrm>
            <a:off x="7451477" y="8130176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6" name="Freeform 37">
            <a:extLst>
              <a:ext uri="{FF2B5EF4-FFF2-40B4-BE49-F238E27FC236}">
                <a16:creationId xmlns:a16="http://schemas.microsoft.com/office/drawing/2014/main" xmlns="" id="{846DC020-D0E1-632A-8B3C-D02C243BFDC6}"/>
              </a:ext>
            </a:extLst>
          </p:cNvPr>
          <p:cNvSpPr/>
          <p:nvPr/>
        </p:nvSpPr>
        <p:spPr>
          <a:xfrm>
            <a:off x="7451477" y="6996073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7" name="Freeform 38">
            <a:extLst>
              <a:ext uri="{FF2B5EF4-FFF2-40B4-BE49-F238E27FC236}">
                <a16:creationId xmlns:a16="http://schemas.microsoft.com/office/drawing/2014/main" xmlns="" id="{EBE96AFF-6A76-E168-10F6-2CBBB711BE5D}"/>
              </a:ext>
            </a:extLst>
          </p:cNvPr>
          <p:cNvSpPr/>
          <p:nvPr/>
        </p:nvSpPr>
        <p:spPr>
          <a:xfrm>
            <a:off x="7451477" y="5861967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3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8" name="Freeform 39">
            <a:extLst>
              <a:ext uri="{FF2B5EF4-FFF2-40B4-BE49-F238E27FC236}">
                <a16:creationId xmlns:a16="http://schemas.microsoft.com/office/drawing/2014/main" xmlns="" id="{005F005D-F773-206A-5091-2D15F8BA1A05}"/>
              </a:ext>
            </a:extLst>
          </p:cNvPr>
          <p:cNvSpPr/>
          <p:nvPr/>
        </p:nvSpPr>
        <p:spPr>
          <a:xfrm>
            <a:off x="7451477" y="4727865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9" name="Freeform 40">
            <a:extLst>
              <a:ext uri="{FF2B5EF4-FFF2-40B4-BE49-F238E27FC236}">
                <a16:creationId xmlns:a16="http://schemas.microsoft.com/office/drawing/2014/main" xmlns="" id="{2324380C-B972-FA1A-0FA8-53A49D2DCF3E}"/>
              </a:ext>
            </a:extLst>
          </p:cNvPr>
          <p:cNvSpPr/>
          <p:nvPr/>
        </p:nvSpPr>
        <p:spPr>
          <a:xfrm>
            <a:off x="7451477" y="3593759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0" name="Freeform 41">
            <a:extLst>
              <a:ext uri="{FF2B5EF4-FFF2-40B4-BE49-F238E27FC236}">
                <a16:creationId xmlns:a16="http://schemas.microsoft.com/office/drawing/2014/main" xmlns="" id="{52E0FD94-1FD5-6C6D-26D3-1A30E15193A6}"/>
              </a:ext>
            </a:extLst>
          </p:cNvPr>
          <p:cNvSpPr/>
          <p:nvPr/>
        </p:nvSpPr>
        <p:spPr>
          <a:xfrm>
            <a:off x="7451477" y="2459656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1" name="Freeform 42">
            <a:extLst>
              <a:ext uri="{FF2B5EF4-FFF2-40B4-BE49-F238E27FC236}">
                <a16:creationId xmlns:a16="http://schemas.microsoft.com/office/drawing/2014/main" xmlns="" id="{74B58FA0-1BDA-46C9-5B20-58F2648122AC}"/>
              </a:ext>
            </a:extLst>
          </p:cNvPr>
          <p:cNvSpPr/>
          <p:nvPr/>
        </p:nvSpPr>
        <p:spPr>
          <a:xfrm>
            <a:off x="7451477" y="1325552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2" name="Freeform 5">
            <a:extLst>
              <a:ext uri="{FF2B5EF4-FFF2-40B4-BE49-F238E27FC236}">
                <a16:creationId xmlns:a16="http://schemas.microsoft.com/office/drawing/2014/main" xmlns="" id="{809827F8-9536-9F13-8CC5-4BA21720D40F}"/>
              </a:ext>
            </a:extLst>
          </p:cNvPr>
          <p:cNvSpPr/>
          <p:nvPr/>
        </p:nvSpPr>
        <p:spPr>
          <a:xfrm>
            <a:off x="15241853" y="1100575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1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3" name="Freeform 6">
            <a:extLst>
              <a:ext uri="{FF2B5EF4-FFF2-40B4-BE49-F238E27FC236}">
                <a16:creationId xmlns:a16="http://schemas.microsoft.com/office/drawing/2014/main" xmlns="" id="{7CE640ED-008E-1748-FC74-0BFB43B19A71}"/>
              </a:ext>
            </a:extLst>
          </p:cNvPr>
          <p:cNvSpPr/>
          <p:nvPr/>
        </p:nvSpPr>
        <p:spPr>
          <a:xfrm>
            <a:off x="15241853" y="5274123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4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4" name="Freeform 7">
            <a:extLst>
              <a:ext uri="{FF2B5EF4-FFF2-40B4-BE49-F238E27FC236}">
                <a16:creationId xmlns:a16="http://schemas.microsoft.com/office/drawing/2014/main" xmlns="" id="{963CFB71-C97A-8E84-DF42-0D67FD81BB94}"/>
              </a:ext>
            </a:extLst>
          </p:cNvPr>
          <p:cNvSpPr/>
          <p:nvPr/>
        </p:nvSpPr>
        <p:spPr>
          <a:xfrm>
            <a:off x="15241853" y="9447671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3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5" name="Freeform 8">
            <a:extLst>
              <a:ext uri="{FF2B5EF4-FFF2-40B4-BE49-F238E27FC236}">
                <a16:creationId xmlns:a16="http://schemas.microsoft.com/office/drawing/2014/main" xmlns="" id="{C792DDB1-9D6D-D9AB-70E7-10BDEB42778C}"/>
              </a:ext>
            </a:extLst>
          </p:cNvPr>
          <p:cNvSpPr/>
          <p:nvPr/>
        </p:nvSpPr>
        <p:spPr>
          <a:xfrm>
            <a:off x="15241853" y="3882940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3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6" name="Freeform 9">
            <a:extLst>
              <a:ext uri="{FF2B5EF4-FFF2-40B4-BE49-F238E27FC236}">
                <a16:creationId xmlns:a16="http://schemas.microsoft.com/office/drawing/2014/main" xmlns="" id="{DBEB3DAC-4E40-119E-BB26-00BA4DD2131F}"/>
              </a:ext>
            </a:extLst>
          </p:cNvPr>
          <p:cNvSpPr/>
          <p:nvPr/>
        </p:nvSpPr>
        <p:spPr>
          <a:xfrm>
            <a:off x="15241853" y="2491758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xmlns="" id="{FAED949D-5F3A-E08C-9AB8-96ED4390D103}"/>
              </a:ext>
            </a:extLst>
          </p:cNvPr>
          <p:cNvSpPr/>
          <p:nvPr/>
        </p:nvSpPr>
        <p:spPr>
          <a:xfrm>
            <a:off x="15241853" y="8056488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8" name="Freeform 11">
            <a:extLst>
              <a:ext uri="{FF2B5EF4-FFF2-40B4-BE49-F238E27FC236}">
                <a16:creationId xmlns:a16="http://schemas.microsoft.com/office/drawing/2014/main" xmlns="" id="{9B95D9F5-3E27-B42C-D132-F2B7C9F34FA5}"/>
              </a:ext>
            </a:extLst>
          </p:cNvPr>
          <p:cNvSpPr/>
          <p:nvPr/>
        </p:nvSpPr>
        <p:spPr>
          <a:xfrm>
            <a:off x="15241853" y="10838853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4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9" name="Freeform 12">
            <a:extLst>
              <a:ext uri="{FF2B5EF4-FFF2-40B4-BE49-F238E27FC236}">
                <a16:creationId xmlns:a16="http://schemas.microsoft.com/office/drawing/2014/main" xmlns="" id="{8FF83A6D-DE98-748E-E5AC-FE0E812489EB}"/>
              </a:ext>
            </a:extLst>
          </p:cNvPr>
          <p:cNvSpPr/>
          <p:nvPr/>
        </p:nvSpPr>
        <p:spPr>
          <a:xfrm>
            <a:off x="15241853" y="6665306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1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52" name="Picture Placeholder 132">
            <a:extLst>
              <a:ext uri="{FF2B5EF4-FFF2-40B4-BE49-F238E27FC236}">
                <a16:creationId xmlns:a16="http://schemas.microsoft.com/office/drawing/2014/main" xmlns="" id="{106F99D5-8E1A-2462-A6D7-B3797784743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81395" y="3372378"/>
            <a:ext cx="5012139" cy="3653203"/>
          </a:xfrm>
          <a:custGeom>
            <a:avLst/>
            <a:gdLst>
              <a:gd name="connsiteX0" fmla="*/ 0 w 5175225"/>
              <a:gd name="connsiteY0" fmla="*/ 0 h 2652929"/>
              <a:gd name="connsiteX1" fmla="*/ 5175225 w 5175225"/>
              <a:gd name="connsiteY1" fmla="*/ 0 h 2652929"/>
              <a:gd name="connsiteX2" fmla="*/ 5175225 w 5175225"/>
              <a:gd name="connsiteY2" fmla="*/ 2652929 h 2652929"/>
              <a:gd name="connsiteX3" fmla="*/ 0 w 5175225"/>
              <a:gd name="connsiteY3" fmla="*/ 2652929 h 265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5225" h="2652929">
                <a:moveTo>
                  <a:pt x="0" y="0"/>
                </a:moveTo>
                <a:lnTo>
                  <a:pt x="5175225" y="0"/>
                </a:lnTo>
                <a:lnTo>
                  <a:pt x="5175225" y="2652929"/>
                </a:lnTo>
                <a:lnTo>
                  <a:pt x="0" y="265292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4" name="Picture Placeholder 128">
            <a:extLst>
              <a:ext uri="{FF2B5EF4-FFF2-40B4-BE49-F238E27FC236}">
                <a16:creationId xmlns:a16="http://schemas.microsoft.com/office/drawing/2014/main" xmlns="" id="{D013E5C7-5CE3-F638-41E4-43D802B6B25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2842985" y="6377285"/>
            <a:ext cx="1990580" cy="3757024"/>
          </a:xfrm>
          <a:custGeom>
            <a:avLst/>
            <a:gdLst>
              <a:gd name="connsiteX0" fmla="*/ 0 w 3339832"/>
              <a:gd name="connsiteY0" fmla="*/ 0 h 4433376"/>
              <a:gd name="connsiteX1" fmla="*/ 3339832 w 3339832"/>
              <a:gd name="connsiteY1" fmla="*/ 0 h 4433376"/>
              <a:gd name="connsiteX2" fmla="*/ 3339832 w 3339832"/>
              <a:gd name="connsiteY2" fmla="*/ 4433376 h 4433376"/>
              <a:gd name="connsiteX3" fmla="*/ 0 w 3339832"/>
              <a:gd name="connsiteY3" fmla="*/ 4433376 h 443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832" h="4433376">
                <a:moveTo>
                  <a:pt x="0" y="0"/>
                </a:moveTo>
                <a:lnTo>
                  <a:pt x="3339832" y="0"/>
                </a:lnTo>
                <a:lnTo>
                  <a:pt x="3339832" y="4433376"/>
                </a:lnTo>
                <a:lnTo>
                  <a:pt x="0" y="443337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351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2_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887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22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e1a416c456_0_69"/>
          <p:cNvSpPr>
            <a:spLocks noGrp="1"/>
          </p:cNvSpPr>
          <p:nvPr>
            <p:ph type="title"/>
          </p:nvPr>
        </p:nvSpPr>
        <p:spPr>
          <a:xfrm>
            <a:off x="812796" y="921170"/>
            <a:ext cx="14613600" cy="302580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457950" tIns="457950" rIns="457950" bIns="457950" anchor="ctr" anchorCtr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300" b="1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" name="Google Shape;22;ge1a416c456_0_69"/>
          <p:cNvSpPr>
            <a:spLocks noGrp="1"/>
          </p:cNvSpPr>
          <p:nvPr>
            <p:ph type="body" idx="1"/>
          </p:nvPr>
        </p:nvSpPr>
        <p:spPr>
          <a:xfrm>
            <a:off x="812795" y="4083397"/>
            <a:ext cx="14613600" cy="804540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457950" tIns="457950" rIns="457950" bIns="457950" anchor="t" anchorCtr="0">
            <a:noAutofit/>
          </a:bodyPr>
          <a:lstStyle>
            <a:lvl1pPr marL="457200" lvl="0" indent="-4381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C1C1C"/>
              </a:buClr>
              <a:buSzPts val="3300"/>
              <a:buChar char="●"/>
              <a:defRPr sz="3300">
                <a:latin typeface="NTR"/>
                <a:ea typeface="NTR"/>
                <a:cs typeface="NTR"/>
                <a:sym typeface="NTR"/>
              </a:defRPr>
            </a:lvl1pPr>
            <a:lvl2pPr marL="914400" lvl="1" indent="-4127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1C1C"/>
              </a:buClr>
              <a:buSzPts val="2900"/>
              <a:buChar char="○"/>
              <a:defRPr sz="2900">
                <a:latin typeface="NTR"/>
                <a:ea typeface="NTR"/>
                <a:cs typeface="NTR"/>
                <a:sym typeface="NTR"/>
              </a:defRPr>
            </a:lvl2pPr>
            <a:lvl3pPr marL="1371600" lvl="2" indent="-3873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1C1C"/>
              </a:buClr>
              <a:buSzPts val="2500"/>
              <a:buChar char="■"/>
              <a:defRPr sz="2500">
                <a:latin typeface="NTR"/>
                <a:ea typeface="NTR"/>
                <a:cs typeface="NTR"/>
                <a:sym typeface="NTR"/>
              </a:defRPr>
            </a:lvl3pPr>
            <a:lvl4pPr marL="1828800" lvl="3" indent="-3873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1C1C"/>
              </a:buClr>
              <a:buSzPts val="2500"/>
              <a:buChar char="●"/>
              <a:defRPr sz="2500">
                <a:latin typeface="NTR"/>
                <a:ea typeface="NTR"/>
                <a:cs typeface="NTR"/>
                <a:sym typeface="NTR"/>
              </a:defRPr>
            </a:lvl4pPr>
            <a:lvl5pPr marL="2286000" lvl="4" indent="-3873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1C1C"/>
              </a:buClr>
              <a:buSzPts val="2500"/>
              <a:buChar char="○"/>
              <a:defRPr sz="2500">
                <a:latin typeface="NTR"/>
                <a:ea typeface="NTR"/>
                <a:cs typeface="NTR"/>
                <a:sym typeface="NTR"/>
              </a:defRPr>
            </a:lvl5pPr>
            <a:lvl6pPr marL="2743200" lvl="5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■"/>
              <a:defRPr sz="2500"/>
            </a:lvl6pPr>
            <a:lvl7pPr marL="3200400" lvl="6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500"/>
            </a:lvl7pPr>
            <a:lvl8pPr marL="3657600" lvl="7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○"/>
              <a:defRPr sz="2500"/>
            </a:lvl8pPr>
            <a:lvl9pPr marL="4114800" lvl="8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■"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e1a416c456_0_72"/>
          <p:cNvSpPr>
            <a:spLocks noGrp="1"/>
          </p:cNvSpPr>
          <p:nvPr>
            <p:ph type="title"/>
          </p:nvPr>
        </p:nvSpPr>
        <p:spPr>
          <a:xfrm>
            <a:off x="812797" y="908127"/>
            <a:ext cx="14613600" cy="1885500"/>
          </a:xfrm>
          <a:prstGeom prst="roundRect">
            <a:avLst>
              <a:gd name="adj" fmla="val 9639"/>
            </a:avLst>
          </a:prstGeom>
          <a:noFill/>
          <a:ln>
            <a:noFill/>
          </a:ln>
        </p:spPr>
        <p:txBody>
          <a:bodyPr spcFirstLastPara="1" wrap="square" lIns="167175" tIns="83575" rIns="167175" bIns="835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xmlns="" id="{638A0EA0-40BB-54AC-15A0-116BA34D2D96}"/>
              </a:ext>
            </a:extLst>
          </p:cNvPr>
          <p:cNvSpPr/>
          <p:nvPr/>
        </p:nvSpPr>
        <p:spPr>
          <a:xfrm rot="10800000">
            <a:off x="766291" y="387350"/>
            <a:ext cx="7275475" cy="12230094"/>
          </a:xfrm>
          <a:custGeom>
            <a:avLst/>
            <a:gdLst>
              <a:gd name="connsiteX0" fmla="*/ 0 w 2009372"/>
              <a:gd name="connsiteY0" fmla="*/ 0 h 2796493"/>
              <a:gd name="connsiteX1" fmla="*/ 2009372 w 2009372"/>
              <a:gd name="connsiteY1" fmla="*/ 0 h 2796493"/>
              <a:gd name="connsiteX2" fmla="*/ 2009372 w 2009372"/>
              <a:gd name="connsiteY2" fmla="*/ 2796493 h 2796493"/>
              <a:gd name="connsiteX3" fmla="*/ 0 w 2009372"/>
              <a:gd name="connsiteY3" fmla="*/ 2796493 h 27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372" h="2796493">
                <a:moveTo>
                  <a:pt x="0" y="0"/>
                </a:moveTo>
                <a:lnTo>
                  <a:pt x="2009372" y="0"/>
                </a:lnTo>
                <a:lnTo>
                  <a:pt x="2009372" y="2796493"/>
                </a:lnTo>
                <a:lnTo>
                  <a:pt x="0" y="2796493"/>
                </a:lnTo>
                <a:close/>
              </a:path>
            </a:pathLst>
          </a:custGeom>
          <a:solidFill>
            <a:schemeClr val="accent5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C8865DF9-9E99-06DF-7933-69F6403897BC}"/>
              </a:ext>
            </a:extLst>
          </p:cNvPr>
          <p:cNvSpPr/>
          <p:nvPr/>
        </p:nvSpPr>
        <p:spPr>
          <a:xfrm rot="10800000">
            <a:off x="1012058" y="742543"/>
            <a:ext cx="6780044" cy="11519703"/>
          </a:xfrm>
          <a:custGeom>
            <a:avLst/>
            <a:gdLst>
              <a:gd name="connsiteX0" fmla="*/ 0 w 1847033"/>
              <a:gd name="connsiteY0" fmla="*/ 0 h 2634058"/>
              <a:gd name="connsiteX1" fmla="*/ 1847034 w 1847033"/>
              <a:gd name="connsiteY1" fmla="*/ 0 h 2634058"/>
              <a:gd name="connsiteX2" fmla="*/ 1847034 w 1847033"/>
              <a:gd name="connsiteY2" fmla="*/ 2634059 h 2634058"/>
              <a:gd name="connsiteX3" fmla="*/ 0 w 1847033"/>
              <a:gd name="connsiteY3" fmla="*/ 2634059 h 26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33" h="2634058">
                <a:moveTo>
                  <a:pt x="0" y="0"/>
                </a:moveTo>
                <a:lnTo>
                  <a:pt x="1847034" y="0"/>
                </a:lnTo>
                <a:lnTo>
                  <a:pt x="1847034" y="2634059"/>
                </a:lnTo>
                <a:lnTo>
                  <a:pt x="0" y="26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2ECF8CBA-639E-ABF9-E00E-6F1A2177FF41}"/>
              </a:ext>
            </a:extLst>
          </p:cNvPr>
          <p:cNvSpPr/>
          <p:nvPr/>
        </p:nvSpPr>
        <p:spPr>
          <a:xfrm rot="10800000">
            <a:off x="8214232" y="387350"/>
            <a:ext cx="7275475" cy="12230094"/>
          </a:xfrm>
          <a:custGeom>
            <a:avLst/>
            <a:gdLst>
              <a:gd name="connsiteX0" fmla="*/ 0 w 2009372"/>
              <a:gd name="connsiteY0" fmla="*/ 0 h 2796493"/>
              <a:gd name="connsiteX1" fmla="*/ 2009372 w 2009372"/>
              <a:gd name="connsiteY1" fmla="*/ 0 h 2796493"/>
              <a:gd name="connsiteX2" fmla="*/ 2009372 w 2009372"/>
              <a:gd name="connsiteY2" fmla="*/ 2796493 h 2796493"/>
              <a:gd name="connsiteX3" fmla="*/ 0 w 2009372"/>
              <a:gd name="connsiteY3" fmla="*/ 2796493 h 27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372" h="2796493">
                <a:moveTo>
                  <a:pt x="0" y="0"/>
                </a:moveTo>
                <a:lnTo>
                  <a:pt x="2009372" y="0"/>
                </a:lnTo>
                <a:lnTo>
                  <a:pt x="2009372" y="2796493"/>
                </a:lnTo>
                <a:lnTo>
                  <a:pt x="0" y="2796493"/>
                </a:lnTo>
                <a:close/>
              </a:path>
            </a:pathLst>
          </a:custGeom>
          <a:solidFill>
            <a:schemeClr val="accent5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A6A5272E-431D-49DC-488D-7732F0F9BCCB}"/>
              </a:ext>
            </a:extLst>
          </p:cNvPr>
          <p:cNvSpPr/>
          <p:nvPr/>
        </p:nvSpPr>
        <p:spPr>
          <a:xfrm rot="10800000">
            <a:off x="8463893" y="742543"/>
            <a:ext cx="6780044" cy="11519703"/>
          </a:xfrm>
          <a:custGeom>
            <a:avLst/>
            <a:gdLst>
              <a:gd name="connsiteX0" fmla="*/ 0 w 1847033"/>
              <a:gd name="connsiteY0" fmla="*/ 0 h 2634058"/>
              <a:gd name="connsiteX1" fmla="*/ 1847034 w 1847033"/>
              <a:gd name="connsiteY1" fmla="*/ 0 h 2634058"/>
              <a:gd name="connsiteX2" fmla="*/ 1847034 w 1847033"/>
              <a:gd name="connsiteY2" fmla="*/ 2634059 h 2634058"/>
              <a:gd name="connsiteX3" fmla="*/ 0 w 1847033"/>
              <a:gd name="connsiteY3" fmla="*/ 2634059 h 26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33" h="2634058">
                <a:moveTo>
                  <a:pt x="0" y="0"/>
                </a:moveTo>
                <a:lnTo>
                  <a:pt x="1847034" y="0"/>
                </a:lnTo>
                <a:lnTo>
                  <a:pt x="1847034" y="2634059"/>
                </a:lnTo>
                <a:lnTo>
                  <a:pt x="0" y="26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E7D99F43-0945-D487-7BA1-05509836D659}"/>
              </a:ext>
            </a:extLst>
          </p:cNvPr>
          <p:cNvSpPr/>
          <p:nvPr/>
        </p:nvSpPr>
        <p:spPr>
          <a:xfrm>
            <a:off x="8686642" y="11432051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84BB1CC8-620E-7DA5-DD33-D3FD1D6BE910}"/>
              </a:ext>
            </a:extLst>
          </p:cNvPr>
          <p:cNvSpPr/>
          <p:nvPr/>
        </p:nvSpPr>
        <p:spPr>
          <a:xfrm>
            <a:off x="8686642" y="10297947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12668EA2-9F2A-433B-6003-1A001085899C}"/>
              </a:ext>
            </a:extLst>
          </p:cNvPr>
          <p:cNvSpPr/>
          <p:nvPr/>
        </p:nvSpPr>
        <p:spPr>
          <a:xfrm>
            <a:off x="8686642" y="916384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0A8E319D-368E-A01A-838E-F9413704ACFC}"/>
              </a:ext>
            </a:extLst>
          </p:cNvPr>
          <p:cNvSpPr/>
          <p:nvPr/>
        </p:nvSpPr>
        <p:spPr>
          <a:xfrm>
            <a:off x="8686642" y="8029740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C96F21F1-E508-CCB8-60F9-1AFF7E180A3E}"/>
              </a:ext>
            </a:extLst>
          </p:cNvPr>
          <p:cNvSpPr/>
          <p:nvPr/>
        </p:nvSpPr>
        <p:spPr>
          <a:xfrm>
            <a:off x="8686642" y="6895634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2B13421E-F2B8-041A-E0D7-F298687891C1}"/>
              </a:ext>
            </a:extLst>
          </p:cNvPr>
          <p:cNvSpPr/>
          <p:nvPr/>
        </p:nvSpPr>
        <p:spPr>
          <a:xfrm>
            <a:off x="8686642" y="5761532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245C9D0A-E306-31E6-CC15-83BEFCEBA6F6}"/>
              </a:ext>
            </a:extLst>
          </p:cNvPr>
          <p:cNvSpPr/>
          <p:nvPr/>
        </p:nvSpPr>
        <p:spPr>
          <a:xfrm>
            <a:off x="8686642" y="4627426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0CFF755D-E30A-99E7-1633-765C8E712E68}"/>
              </a:ext>
            </a:extLst>
          </p:cNvPr>
          <p:cNvSpPr/>
          <p:nvPr/>
        </p:nvSpPr>
        <p:spPr>
          <a:xfrm>
            <a:off x="8686642" y="349332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7EEE51A8-7E07-4239-B291-166AD1924ADD}"/>
              </a:ext>
            </a:extLst>
          </p:cNvPr>
          <p:cNvSpPr/>
          <p:nvPr/>
        </p:nvSpPr>
        <p:spPr>
          <a:xfrm>
            <a:off x="8686642" y="2359219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xmlns="" id="{4B29D6FC-F928-6D31-32AF-115D892761E4}"/>
              </a:ext>
            </a:extLst>
          </p:cNvPr>
          <p:cNvSpPr/>
          <p:nvPr/>
        </p:nvSpPr>
        <p:spPr>
          <a:xfrm>
            <a:off x="8686642" y="1225116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BF5CB40E-76E7-E5E1-5FE3-37F50451CF46}"/>
              </a:ext>
            </a:extLst>
          </p:cNvPr>
          <p:cNvSpPr/>
          <p:nvPr/>
        </p:nvSpPr>
        <p:spPr>
          <a:xfrm>
            <a:off x="7325006" y="11432051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xmlns="" id="{37A8EE8F-6BDC-B9E3-BE2B-8B455879D630}"/>
              </a:ext>
            </a:extLst>
          </p:cNvPr>
          <p:cNvSpPr/>
          <p:nvPr/>
        </p:nvSpPr>
        <p:spPr>
          <a:xfrm>
            <a:off x="7325006" y="10297947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xmlns="" id="{70E590C7-06E0-CFB6-577E-37B3C52ABFF7}"/>
              </a:ext>
            </a:extLst>
          </p:cNvPr>
          <p:cNvSpPr/>
          <p:nvPr/>
        </p:nvSpPr>
        <p:spPr>
          <a:xfrm>
            <a:off x="7325006" y="916384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29FF8417-52C1-D90D-20F2-496E805409FA}"/>
              </a:ext>
            </a:extLst>
          </p:cNvPr>
          <p:cNvSpPr/>
          <p:nvPr/>
        </p:nvSpPr>
        <p:spPr>
          <a:xfrm>
            <a:off x="7325006" y="8029740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F2439ADE-2E1C-744D-ADCB-AB1E826D731E}"/>
              </a:ext>
            </a:extLst>
          </p:cNvPr>
          <p:cNvSpPr/>
          <p:nvPr/>
        </p:nvSpPr>
        <p:spPr>
          <a:xfrm>
            <a:off x="7325006" y="6895634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xmlns="" id="{E7094B11-18F5-F963-DF48-771619C0D5BC}"/>
              </a:ext>
            </a:extLst>
          </p:cNvPr>
          <p:cNvSpPr/>
          <p:nvPr/>
        </p:nvSpPr>
        <p:spPr>
          <a:xfrm>
            <a:off x="7325006" y="5761532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xmlns="" id="{C549372B-103A-D15D-6E65-C018D8A41461}"/>
              </a:ext>
            </a:extLst>
          </p:cNvPr>
          <p:cNvSpPr/>
          <p:nvPr/>
        </p:nvSpPr>
        <p:spPr>
          <a:xfrm>
            <a:off x="7325006" y="4627426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xmlns="" id="{D27B3C29-5FF6-8F03-34B1-5D422AB2CB54}"/>
              </a:ext>
            </a:extLst>
          </p:cNvPr>
          <p:cNvSpPr/>
          <p:nvPr/>
        </p:nvSpPr>
        <p:spPr>
          <a:xfrm>
            <a:off x="7325006" y="349332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xmlns="" id="{DA0F9D04-90BA-9ED5-9502-01F1711CE83F}"/>
              </a:ext>
            </a:extLst>
          </p:cNvPr>
          <p:cNvSpPr/>
          <p:nvPr/>
        </p:nvSpPr>
        <p:spPr>
          <a:xfrm>
            <a:off x="7325006" y="2359219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xmlns="" id="{FE76FF75-D36C-0C82-55FE-2B137DCAB70E}"/>
              </a:ext>
            </a:extLst>
          </p:cNvPr>
          <p:cNvSpPr/>
          <p:nvPr/>
        </p:nvSpPr>
        <p:spPr>
          <a:xfrm>
            <a:off x="7325006" y="1225116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xmlns="" id="{0750A035-C5F4-7DBD-D929-64BE0DE3AB82}"/>
              </a:ext>
            </a:extLst>
          </p:cNvPr>
          <p:cNvSpPr/>
          <p:nvPr/>
        </p:nvSpPr>
        <p:spPr>
          <a:xfrm>
            <a:off x="7451477" y="11532489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xmlns="" id="{3BF991F8-3BDA-8D03-FC28-616EEDAE6CCF}"/>
              </a:ext>
            </a:extLst>
          </p:cNvPr>
          <p:cNvSpPr/>
          <p:nvPr/>
        </p:nvSpPr>
        <p:spPr>
          <a:xfrm>
            <a:off x="7451477" y="10398384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xmlns="" id="{2C2E3271-D60D-0612-BB82-15846E76A77E}"/>
              </a:ext>
            </a:extLst>
          </p:cNvPr>
          <p:cNvSpPr/>
          <p:nvPr/>
        </p:nvSpPr>
        <p:spPr>
          <a:xfrm>
            <a:off x="7451477" y="9264281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xmlns="" id="{4FB01848-1005-805E-1F8B-444FB7D88F90}"/>
              </a:ext>
            </a:extLst>
          </p:cNvPr>
          <p:cNvSpPr/>
          <p:nvPr/>
        </p:nvSpPr>
        <p:spPr>
          <a:xfrm>
            <a:off x="7451477" y="8130176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xmlns="" id="{20E24F2A-3937-20DC-A7E2-533C5A2CA71E}"/>
              </a:ext>
            </a:extLst>
          </p:cNvPr>
          <p:cNvSpPr/>
          <p:nvPr/>
        </p:nvSpPr>
        <p:spPr>
          <a:xfrm>
            <a:off x="7451477" y="6996073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xmlns="" id="{5F08E3D5-D287-BA57-553E-BDDF6346C6D9}"/>
              </a:ext>
            </a:extLst>
          </p:cNvPr>
          <p:cNvSpPr/>
          <p:nvPr/>
        </p:nvSpPr>
        <p:spPr>
          <a:xfrm>
            <a:off x="7451477" y="5861967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3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xmlns="" id="{72B77470-44CF-9E14-6947-76B77DE6CD18}"/>
              </a:ext>
            </a:extLst>
          </p:cNvPr>
          <p:cNvSpPr/>
          <p:nvPr/>
        </p:nvSpPr>
        <p:spPr>
          <a:xfrm>
            <a:off x="7451477" y="4727865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xmlns="" id="{1A2B2545-496C-5BB5-8D5E-D85934D42CA2}"/>
              </a:ext>
            </a:extLst>
          </p:cNvPr>
          <p:cNvSpPr/>
          <p:nvPr/>
        </p:nvSpPr>
        <p:spPr>
          <a:xfrm>
            <a:off x="7451477" y="3593759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xmlns="" id="{55BE4806-70DE-E463-2B39-7E3A0677EA09}"/>
              </a:ext>
            </a:extLst>
          </p:cNvPr>
          <p:cNvSpPr/>
          <p:nvPr/>
        </p:nvSpPr>
        <p:spPr>
          <a:xfrm>
            <a:off x="7451477" y="2459656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xmlns="" id="{F05D6812-5264-60F0-1CAA-B99D2452BACF}"/>
              </a:ext>
            </a:extLst>
          </p:cNvPr>
          <p:cNvSpPr/>
          <p:nvPr/>
        </p:nvSpPr>
        <p:spPr>
          <a:xfrm>
            <a:off x="7451477" y="1325552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EFF7A3CB-C4FB-4144-1995-3502C1B4650D}"/>
              </a:ext>
            </a:extLst>
          </p:cNvPr>
          <p:cNvSpPr/>
          <p:nvPr/>
        </p:nvSpPr>
        <p:spPr>
          <a:xfrm>
            <a:off x="15241853" y="1100575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1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06A0D2E1-05E7-4C5C-CEE1-F180830E70C9}"/>
              </a:ext>
            </a:extLst>
          </p:cNvPr>
          <p:cNvSpPr/>
          <p:nvPr/>
        </p:nvSpPr>
        <p:spPr>
          <a:xfrm>
            <a:off x="15241853" y="5274123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4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CA864C16-A9CD-2912-088B-CF2E336B5D72}"/>
              </a:ext>
            </a:extLst>
          </p:cNvPr>
          <p:cNvSpPr/>
          <p:nvPr/>
        </p:nvSpPr>
        <p:spPr>
          <a:xfrm>
            <a:off x="15241853" y="9447671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3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782EF886-08C2-36F3-A2D1-59373864BDBD}"/>
              </a:ext>
            </a:extLst>
          </p:cNvPr>
          <p:cNvSpPr/>
          <p:nvPr/>
        </p:nvSpPr>
        <p:spPr>
          <a:xfrm>
            <a:off x="15241853" y="3882940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3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5B316736-CD58-F4F0-F3AD-300EEB33E594}"/>
              </a:ext>
            </a:extLst>
          </p:cNvPr>
          <p:cNvSpPr/>
          <p:nvPr/>
        </p:nvSpPr>
        <p:spPr>
          <a:xfrm>
            <a:off x="15241853" y="2491758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A00F7FA4-202D-328A-6DC3-B72D5EB4533D}"/>
              </a:ext>
            </a:extLst>
          </p:cNvPr>
          <p:cNvSpPr/>
          <p:nvPr/>
        </p:nvSpPr>
        <p:spPr>
          <a:xfrm>
            <a:off x="15241853" y="8056488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DD0C6445-C5C1-1017-7FCC-AAB991813762}"/>
              </a:ext>
            </a:extLst>
          </p:cNvPr>
          <p:cNvSpPr/>
          <p:nvPr/>
        </p:nvSpPr>
        <p:spPr>
          <a:xfrm>
            <a:off x="15241853" y="10838853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4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3022BEC8-4CE2-45CB-20A5-F54432786AA6}"/>
              </a:ext>
            </a:extLst>
          </p:cNvPr>
          <p:cNvSpPr/>
          <p:nvPr/>
        </p:nvSpPr>
        <p:spPr>
          <a:xfrm>
            <a:off x="15241853" y="6665306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1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89675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23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">
            <a:extLst>
              <a:ext uri="{FF2B5EF4-FFF2-40B4-BE49-F238E27FC236}">
                <a16:creationId xmlns:a16="http://schemas.microsoft.com/office/drawing/2014/main" xmlns="" id="{8FA4FA91-647B-9E72-53C3-6E97043751F8}"/>
              </a:ext>
            </a:extLst>
          </p:cNvPr>
          <p:cNvSpPr/>
          <p:nvPr/>
        </p:nvSpPr>
        <p:spPr>
          <a:xfrm rot="10800000">
            <a:off x="766291" y="387350"/>
            <a:ext cx="7275475" cy="12230094"/>
          </a:xfrm>
          <a:custGeom>
            <a:avLst/>
            <a:gdLst>
              <a:gd name="connsiteX0" fmla="*/ 0 w 2009372"/>
              <a:gd name="connsiteY0" fmla="*/ 0 h 2796493"/>
              <a:gd name="connsiteX1" fmla="*/ 2009372 w 2009372"/>
              <a:gd name="connsiteY1" fmla="*/ 0 h 2796493"/>
              <a:gd name="connsiteX2" fmla="*/ 2009372 w 2009372"/>
              <a:gd name="connsiteY2" fmla="*/ 2796493 h 2796493"/>
              <a:gd name="connsiteX3" fmla="*/ 0 w 2009372"/>
              <a:gd name="connsiteY3" fmla="*/ 2796493 h 27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372" h="2796493">
                <a:moveTo>
                  <a:pt x="0" y="0"/>
                </a:moveTo>
                <a:lnTo>
                  <a:pt x="2009372" y="0"/>
                </a:lnTo>
                <a:lnTo>
                  <a:pt x="2009372" y="2796493"/>
                </a:lnTo>
                <a:lnTo>
                  <a:pt x="0" y="2796493"/>
                </a:lnTo>
                <a:close/>
              </a:path>
            </a:pathLst>
          </a:custGeom>
          <a:solidFill>
            <a:schemeClr val="accent5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46" name="Freeform 2">
            <a:extLst>
              <a:ext uri="{FF2B5EF4-FFF2-40B4-BE49-F238E27FC236}">
                <a16:creationId xmlns:a16="http://schemas.microsoft.com/office/drawing/2014/main" xmlns="" id="{E24F9184-C3C2-B426-751D-37695B7BBFAD}"/>
              </a:ext>
            </a:extLst>
          </p:cNvPr>
          <p:cNvSpPr/>
          <p:nvPr/>
        </p:nvSpPr>
        <p:spPr>
          <a:xfrm rot="10800000">
            <a:off x="1012058" y="742543"/>
            <a:ext cx="6780044" cy="11519703"/>
          </a:xfrm>
          <a:custGeom>
            <a:avLst/>
            <a:gdLst>
              <a:gd name="connsiteX0" fmla="*/ 0 w 1847033"/>
              <a:gd name="connsiteY0" fmla="*/ 0 h 2634058"/>
              <a:gd name="connsiteX1" fmla="*/ 1847034 w 1847033"/>
              <a:gd name="connsiteY1" fmla="*/ 0 h 2634058"/>
              <a:gd name="connsiteX2" fmla="*/ 1847034 w 1847033"/>
              <a:gd name="connsiteY2" fmla="*/ 2634059 h 2634058"/>
              <a:gd name="connsiteX3" fmla="*/ 0 w 1847033"/>
              <a:gd name="connsiteY3" fmla="*/ 2634059 h 26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33" h="2634058">
                <a:moveTo>
                  <a:pt x="0" y="0"/>
                </a:moveTo>
                <a:lnTo>
                  <a:pt x="1847034" y="0"/>
                </a:lnTo>
                <a:lnTo>
                  <a:pt x="1847034" y="2634059"/>
                </a:lnTo>
                <a:lnTo>
                  <a:pt x="0" y="26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xmlns="" id="{F13F9C63-C9F4-1270-F8B2-474C5DD7CD1C}"/>
              </a:ext>
            </a:extLst>
          </p:cNvPr>
          <p:cNvSpPr/>
          <p:nvPr/>
        </p:nvSpPr>
        <p:spPr>
          <a:xfrm rot="10800000">
            <a:off x="8214232" y="387350"/>
            <a:ext cx="7275475" cy="12230094"/>
          </a:xfrm>
          <a:custGeom>
            <a:avLst/>
            <a:gdLst>
              <a:gd name="connsiteX0" fmla="*/ 0 w 2009372"/>
              <a:gd name="connsiteY0" fmla="*/ 0 h 2796493"/>
              <a:gd name="connsiteX1" fmla="*/ 2009372 w 2009372"/>
              <a:gd name="connsiteY1" fmla="*/ 0 h 2796493"/>
              <a:gd name="connsiteX2" fmla="*/ 2009372 w 2009372"/>
              <a:gd name="connsiteY2" fmla="*/ 2796493 h 2796493"/>
              <a:gd name="connsiteX3" fmla="*/ 0 w 2009372"/>
              <a:gd name="connsiteY3" fmla="*/ 2796493 h 27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372" h="2796493">
                <a:moveTo>
                  <a:pt x="0" y="0"/>
                </a:moveTo>
                <a:lnTo>
                  <a:pt x="2009372" y="0"/>
                </a:lnTo>
                <a:lnTo>
                  <a:pt x="2009372" y="2796493"/>
                </a:lnTo>
                <a:lnTo>
                  <a:pt x="0" y="2796493"/>
                </a:lnTo>
                <a:close/>
              </a:path>
            </a:pathLst>
          </a:custGeom>
          <a:solidFill>
            <a:schemeClr val="accent5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48" name="Freeform 4">
            <a:extLst>
              <a:ext uri="{FF2B5EF4-FFF2-40B4-BE49-F238E27FC236}">
                <a16:creationId xmlns:a16="http://schemas.microsoft.com/office/drawing/2014/main" xmlns="" id="{D10E6873-45D1-F7FF-D4D0-06E0D54DB9D5}"/>
              </a:ext>
            </a:extLst>
          </p:cNvPr>
          <p:cNvSpPr/>
          <p:nvPr/>
        </p:nvSpPr>
        <p:spPr>
          <a:xfrm rot="10800000">
            <a:off x="8463893" y="742543"/>
            <a:ext cx="6780044" cy="11519703"/>
          </a:xfrm>
          <a:custGeom>
            <a:avLst/>
            <a:gdLst>
              <a:gd name="connsiteX0" fmla="*/ 0 w 1847033"/>
              <a:gd name="connsiteY0" fmla="*/ 0 h 2634058"/>
              <a:gd name="connsiteX1" fmla="*/ 1847034 w 1847033"/>
              <a:gd name="connsiteY1" fmla="*/ 0 h 2634058"/>
              <a:gd name="connsiteX2" fmla="*/ 1847034 w 1847033"/>
              <a:gd name="connsiteY2" fmla="*/ 2634059 h 2634058"/>
              <a:gd name="connsiteX3" fmla="*/ 0 w 1847033"/>
              <a:gd name="connsiteY3" fmla="*/ 2634059 h 26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33" h="2634058">
                <a:moveTo>
                  <a:pt x="0" y="0"/>
                </a:moveTo>
                <a:lnTo>
                  <a:pt x="1847034" y="0"/>
                </a:lnTo>
                <a:lnTo>
                  <a:pt x="1847034" y="2634059"/>
                </a:lnTo>
                <a:lnTo>
                  <a:pt x="0" y="26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49" name="Freeform 13">
            <a:extLst>
              <a:ext uri="{FF2B5EF4-FFF2-40B4-BE49-F238E27FC236}">
                <a16:creationId xmlns:a16="http://schemas.microsoft.com/office/drawing/2014/main" xmlns="" id="{50BCEF67-A478-28FE-4856-617B8BD3EB52}"/>
              </a:ext>
            </a:extLst>
          </p:cNvPr>
          <p:cNvSpPr/>
          <p:nvPr/>
        </p:nvSpPr>
        <p:spPr>
          <a:xfrm>
            <a:off x="8686642" y="11432051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xmlns="" id="{19E2813C-A385-837B-6394-F94806397430}"/>
              </a:ext>
            </a:extLst>
          </p:cNvPr>
          <p:cNvSpPr/>
          <p:nvPr/>
        </p:nvSpPr>
        <p:spPr>
          <a:xfrm>
            <a:off x="8686642" y="10297947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51" name="Freeform 15">
            <a:extLst>
              <a:ext uri="{FF2B5EF4-FFF2-40B4-BE49-F238E27FC236}">
                <a16:creationId xmlns:a16="http://schemas.microsoft.com/office/drawing/2014/main" xmlns="" id="{87621D7B-15A3-7F00-CA1E-D0CCC6193DE5}"/>
              </a:ext>
            </a:extLst>
          </p:cNvPr>
          <p:cNvSpPr/>
          <p:nvPr/>
        </p:nvSpPr>
        <p:spPr>
          <a:xfrm>
            <a:off x="8686642" y="916384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52" name="Freeform 16">
            <a:extLst>
              <a:ext uri="{FF2B5EF4-FFF2-40B4-BE49-F238E27FC236}">
                <a16:creationId xmlns:a16="http://schemas.microsoft.com/office/drawing/2014/main" xmlns="" id="{BC2029A9-DC97-EFFF-9818-E151575C8D13}"/>
              </a:ext>
            </a:extLst>
          </p:cNvPr>
          <p:cNvSpPr/>
          <p:nvPr/>
        </p:nvSpPr>
        <p:spPr>
          <a:xfrm>
            <a:off x="8686642" y="8029740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53" name="Freeform 17">
            <a:extLst>
              <a:ext uri="{FF2B5EF4-FFF2-40B4-BE49-F238E27FC236}">
                <a16:creationId xmlns:a16="http://schemas.microsoft.com/office/drawing/2014/main" xmlns="" id="{92DB7873-C473-036C-C342-479CDB1C93ED}"/>
              </a:ext>
            </a:extLst>
          </p:cNvPr>
          <p:cNvSpPr/>
          <p:nvPr/>
        </p:nvSpPr>
        <p:spPr>
          <a:xfrm>
            <a:off x="8686642" y="6895634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54" name="Freeform 18">
            <a:extLst>
              <a:ext uri="{FF2B5EF4-FFF2-40B4-BE49-F238E27FC236}">
                <a16:creationId xmlns:a16="http://schemas.microsoft.com/office/drawing/2014/main" xmlns="" id="{77C7D022-E0DE-E917-8E08-C0BE8D710B43}"/>
              </a:ext>
            </a:extLst>
          </p:cNvPr>
          <p:cNvSpPr/>
          <p:nvPr/>
        </p:nvSpPr>
        <p:spPr>
          <a:xfrm>
            <a:off x="8686642" y="5761532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55" name="Freeform 19">
            <a:extLst>
              <a:ext uri="{FF2B5EF4-FFF2-40B4-BE49-F238E27FC236}">
                <a16:creationId xmlns:a16="http://schemas.microsoft.com/office/drawing/2014/main" xmlns="" id="{FF3B0A18-E1F2-E1E2-EA11-88FB99BF08AA}"/>
              </a:ext>
            </a:extLst>
          </p:cNvPr>
          <p:cNvSpPr/>
          <p:nvPr/>
        </p:nvSpPr>
        <p:spPr>
          <a:xfrm>
            <a:off x="8686642" y="4627426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56" name="Freeform 20">
            <a:extLst>
              <a:ext uri="{FF2B5EF4-FFF2-40B4-BE49-F238E27FC236}">
                <a16:creationId xmlns:a16="http://schemas.microsoft.com/office/drawing/2014/main" xmlns="" id="{5CCB5E2C-085A-096C-E606-C440FCD9B2CC}"/>
              </a:ext>
            </a:extLst>
          </p:cNvPr>
          <p:cNvSpPr/>
          <p:nvPr/>
        </p:nvSpPr>
        <p:spPr>
          <a:xfrm>
            <a:off x="8686642" y="349332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57" name="Freeform 21">
            <a:extLst>
              <a:ext uri="{FF2B5EF4-FFF2-40B4-BE49-F238E27FC236}">
                <a16:creationId xmlns:a16="http://schemas.microsoft.com/office/drawing/2014/main" xmlns="" id="{A192BEA5-B511-0213-4AB9-0688900DD148}"/>
              </a:ext>
            </a:extLst>
          </p:cNvPr>
          <p:cNvSpPr/>
          <p:nvPr/>
        </p:nvSpPr>
        <p:spPr>
          <a:xfrm>
            <a:off x="8686642" y="2359219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58" name="Freeform 22">
            <a:extLst>
              <a:ext uri="{FF2B5EF4-FFF2-40B4-BE49-F238E27FC236}">
                <a16:creationId xmlns:a16="http://schemas.microsoft.com/office/drawing/2014/main" xmlns="" id="{CD8EDE37-63EB-B4F0-F760-8A5DC79C12B4}"/>
              </a:ext>
            </a:extLst>
          </p:cNvPr>
          <p:cNvSpPr/>
          <p:nvPr/>
        </p:nvSpPr>
        <p:spPr>
          <a:xfrm>
            <a:off x="8686642" y="1225116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xmlns="" id="{0E5BFD53-D2C6-84B3-6614-0D9AB78D58C6}"/>
              </a:ext>
            </a:extLst>
          </p:cNvPr>
          <p:cNvSpPr/>
          <p:nvPr/>
        </p:nvSpPr>
        <p:spPr>
          <a:xfrm>
            <a:off x="7325006" y="11432051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60" name="Freeform 24">
            <a:extLst>
              <a:ext uri="{FF2B5EF4-FFF2-40B4-BE49-F238E27FC236}">
                <a16:creationId xmlns:a16="http://schemas.microsoft.com/office/drawing/2014/main" xmlns="" id="{7AB2835F-ACBC-DE87-60FB-AFAAD1D0BD73}"/>
              </a:ext>
            </a:extLst>
          </p:cNvPr>
          <p:cNvSpPr/>
          <p:nvPr/>
        </p:nvSpPr>
        <p:spPr>
          <a:xfrm>
            <a:off x="7325006" y="10297947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61" name="Freeform 25">
            <a:extLst>
              <a:ext uri="{FF2B5EF4-FFF2-40B4-BE49-F238E27FC236}">
                <a16:creationId xmlns:a16="http://schemas.microsoft.com/office/drawing/2014/main" xmlns="" id="{5D4B4D42-D604-8235-CE07-377C92FE9599}"/>
              </a:ext>
            </a:extLst>
          </p:cNvPr>
          <p:cNvSpPr/>
          <p:nvPr/>
        </p:nvSpPr>
        <p:spPr>
          <a:xfrm>
            <a:off x="7325006" y="916384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62" name="Freeform 26">
            <a:extLst>
              <a:ext uri="{FF2B5EF4-FFF2-40B4-BE49-F238E27FC236}">
                <a16:creationId xmlns:a16="http://schemas.microsoft.com/office/drawing/2014/main" xmlns="" id="{86855FAD-C033-C62A-2897-3E8BF19AE178}"/>
              </a:ext>
            </a:extLst>
          </p:cNvPr>
          <p:cNvSpPr/>
          <p:nvPr/>
        </p:nvSpPr>
        <p:spPr>
          <a:xfrm>
            <a:off x="7325006" y="8029740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63" name="Freeform 27">
            <a:extLst>
              <a:ext uri="{FF2B5EF4-FFF2-40B4-BE49-F238E27FC236}">
                <a16:creationId xmlns:a16="http://schemas.microsoft.com/office/drawing/2014/main" xmlns="" id="{76C617EC-812C-7399-35B6-3AB70D89326F}"/>
              </a:ext>
            </a:extLst>
          </p:cNvPr>
          <p:cNvSpPr/>
          <p:nvPr/>
        </p:nvSpPr>
        <p:spPr>
          <a:xfrm>
            <a:off x="7325006" y="6895634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64" name="Freeform 28">
            <a:extLst>
              <a:ext uri="{FF2B5EF4-FFF2-40B4-BE49-F238E27FC236}">
                <a16:creationId xmlns:a16="http://schemas.microsoft.com/office/drawing/2014/main" xmlns="" id="{33AC9494-A546-9B3A-1AC2-8BB2864CDD39}"/>
              </a:ext>
            </a:extLst>
          </p:cNvPr>
          <p:cNvSpPr/>
          <p:nvPr/>
        </p:nvSpPr>
        <p:spPr>
          <a:xfrm>
            <a:off x="7325006" y="5761532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65" name="Freeform 29">
            <a:extLst>
              <a:ext uri="{FF2B5EF4-FFF2-40B4-BE49-F238E27FC236}">
                <a16:creationId xmlns:a16="http://schemas.microsoft.com/office/drawing/2014/main" xmlns="" id="{BAD3346C-1FCD-5137-A554-329845FAC6DE}"/>
              </a:ext>
            </a:extLst>
          </p:cNvPr>
          <p:cNvSpPr/>
          <p:nvPr/>
        </p:nvSpPr>
        <p:spPr>
          <a:xfrm>
            <a:off x="7325006" y="4627426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66" name="Freeform 30">
            <a:extLst>
              <a:ext uri="{FF2B5EF4-FFF2-40B4-BE49-F238E27FC236}">
                <a16:creationId xmlns:a16="http://schemas.microsoft.com/office/drawing/2014/main" xmlns="" id="{44C9D0EF-DB3E-888B-FE66-CD349F775104}"/>
              </a:ext>
            </a:extLst>
          </p:cNvPr>
          <p:cNvSpPr/>
          <p:nvPr/>
        </p:nvSpPr>
        <p:spPr>
          <a:xfrm>
            <a:off x="7325006" y="349332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67" name="Freeform 31">
            <a:extLst>
              <a:ext uri="{FF2B5EF4-FFF2-40B4-BE49-F238E27FC236}">
                <a16:creationId xmlns:a16="http://schemas.microsoft.com/office/drawing/2014/main" xmlns="" id="{3093E6F5-9FFE-DB30-373C-D3496F6AD0E9}"/>
              </a:ext>
            </a:extLst>
          </p:cNvPr>
          <p:cNvSpPr/>
          <p:nvPr/>
        </p:nvSpPr>
        <p:spPr>
          <a:xfrm>
            <a:off x="7325006" y="2359219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68" name="Freeform 32">
            <a:extLst>
              <a:ext uri="{FF2B5EF4-FFF2-40B4-BE49-F238E27FC236}">
                <a16:creationId xmlns:a16="http://schemas.microsoft.com/office/drawing/2014/main" xmlns="" id="{01F2DDA6-5D7A-4E58-70D4-CC8F32F1B161}"/>
              </a:ext>
            </a:extLst>
          </p:cNvPr>
          <p:cNvSpPr/>
          <p:nvPr/>
        </p:nvSpPr>
        <p:spPr>
          <a:xfrm>
            <a:off x="7325006" y="1225116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69" name="Freeform 33">
            <a:extLst>
              <a:ext uri="{FF2B5EF4-FFF2-40B4-BE49-F238E27FC236}">
                <a16:creationId xmlns:a16="http://schemas.microsoft.com/office/drawing/2014/main" xmlns="" id="{3AA2F033-5705-E5D7-C5ED-55562FA38FE5}"/>
              </a:ext>
            </a:extLst>
          </p:cNvPr>
          <p:cNvSpPr/>
          <p:nvPr/>
        </p:nvSpPr>
        <p:spPr>
          <a:xfrm>
            <a:off x="7451477" y="11532489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70" name="Freeform 34">
            <a:extLst>
              <a:ext uri="{FF2B5EF4-FFF2-40B4-BE49-F238E27FC236}">
                <a16:creationId xmlns:a16="http://schemas.microsoft.com/office/drawing/2014/main" xmlns="" id="{6877B76B-B289-47DE-66CB-DDFD3F15420A}"/>
              </a:ext>
            </a:extLst>
          </p:cNvPr>
          <p:cNvSpPr/>
          <p:nvPr/>
        </p:nvSpPr>
        <p:spPr>
          <a:xfrm>
            <a:off x="7451477" y="10398384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71" name="Freeform 35">
            <a:extLst>
              <a:ext uri="{FF2B5EF4-FFF2-40B4-BE49-F238E27FC236}">
                <a16:creationId xmlns:a16="http://schemas.microsoft.com/office/drawing/2014/main" xmlns="" id="{B8A26CB2-169A-79FF-898D-A13C37B1BAE5}"/>
              </a:ext>
            </a:extLst>
          </p:cNvPr>
          <p:cNvSpPr/>
          <p:nvPr/>
        </p:nvSpPr>
        <p:spPr>
          <a:xfrm>
            <a:off x="7451477" y="9264281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72" name="Freeform 36">
            <a:extLst>
              <a:ext uri="{FF2B5EF4-FFF2-40B4-BE49-F238E27FC236}">
                <a16:creationId xmlns:a16="http://schemas.microsoft.com/office/drawing/2014/main" xmlns="" id="{00D3404C-B381-A254-669C-B8279FB13ADE}"/>
              </a:ext>
            </a:extLst>
          </p:cNvPr>
          <p:cNvSpPr/>
          <p:nvPr/>
        </p:nvSpPr>
        <p:spPr>
          <a:xfrm>
            <a:off x="7451477" y="8130176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73" name="Freeform 37">
            <a:extLst>
              <a:ext uri="{FF2B5EF4-FFF2-40B4-BE49-F238E27FC236}">
                <a16:creationId xmlns:a16="http://schemas.microsoft.com/office/drawing/2014/main" xmlns="" id="{0B59EA5F-1A41-3345-F6EC-3F0265F74188}"/>
              </a:ext>
            </a:extLst>
          </p:cNvPr>
          <p:cNvSpPr/>
          <p:nvPr/>
        </p:nvSpPr>
        <p:spPr>
          <a:xfrm>
            <a:off x="7451477" y="6996073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74" name="Freeform 38">
            <a:extLst>
              <a:ext uri="{FF2B5EF4-FFF2-40B4-BE49-F238E27FC236}">
                <a16:creationId xmlns:a16="http://schemas.microsoft.com/office/drawing/2014/main" xmlns="" id="{C029A4F8-06DA-840B-C587-568D0A91A48C}"/>
              </a:ext>
            </a:extLst>
          </p:cNvPr>
          <p:cNvSpPr/>
          <p:nvPr/>
        </p:nvSpPr>
        <p:spPr>
          <a:xfrm>
            <a:off x="7451477" y="5861967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3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75" name="Freeform 39">
            <a:extLst>
              <a:ext uri="{FF2B5EF4-FFF2-40B4-BE49-F238E27FC236}">
                <a16:creationId xmlns:a16="http://schemas.microsoft.com/office/drawing/2014/main" xmlns="" id="{232F78A1-F371-945B-193A-84017CF6DAAB}"/>
              </a:ext>
            </a:extLst>
          </p:cNvPr>
          <p:cNvSpPr/>
          <p:nvPr/>
        </p:nvSpPr>
        <p:spPr>
          <a:xfrm>
            <a:off x="7451477" y="4727865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76" name="Freeform 40">
            <a:extLst>
              <a:ext uri="{FF2B5EF4-FFF2-40B4-BE49-F238E27FC236}">
                <a16:creationId xmlns:a16="http://schemas.microsoft.com/office/drawing/2014/main" xmlns="" id="{6A520401-A8AA-E8D8-950C-2C86F94C8C01}"/>
              </a:ext>
            </a:extLst>
          </p:cNvPr>
          <p:cNvSpPr/>
          <p:nvPr/>
        </p:nvSpPr>
        <p:spPr>
          <a:xfrm>
            <a:off x="7451477" y="3593759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77" name="Freeform 41">
            <a:extLst>
              <a:ext uri="{FF2B5EF4-FFF2-40B4-BE49-F238E27FC236}">
                <a16:creationId xmlns:a16="http://schemas.microsoft.com/office/drawing/2014/main" xmlns="" id="{4463034B-B1FA-A122-F11B-3A83ECABD732}"/>
              </a:ext>
            </a:extLst>
          </p:cNvPr>
          <p:cNvSpPr/>
          <p:nvPr/>
        </p:nvSpPr>
        <p:spPr>
          <a:xfrm>
            <a:off x="7451477" y="2459656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78" name="Freeform 42">
            <a:extLst>
              <a:ext uri="{FF2B5EF4-FFF2-40B4-BE49-F238E27FC236}">
                <a16:creationId xmlns:a16="http://schemas.microsoft.com/office/drawing/2014/main" xmlns="" id="{AE2F408B-728B-FCE6-DAE3-93B5437F53AF}"/>
              </a:ext>
            </a:extLst>
          </p:cNvPr>
          <p:cNvSpPr/>
          <p:nvPr/>
        </p:nvSpPr>
        <p:spPr>
          <a:xfrm>
            <a:off x="7451477" y="1325552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xmlns="" id="{7B0BCAEC-D0DF-B4E3-BF1E-AA7678944A4A}"/>
              </a:ext>
            </a:extLst>
          </p:cNvPr>
          <p:cNvSpPr/>
          <p:nvPr/>
        </p:nvSpPr>
        <p:spPr>
          <a:xfrm>
            <a:off x="15241853" y="1100575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1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80" name="Freeform 6">
            <a:extLst>
              <a:ext uri="{FF2B5EF4-FFF2-40B4-BE49-F238E27FC236}">
                <a16:creationId xmlns:a16="http://schemas.microsoft.com/office/drawing/2014/main" xmlns="" id="{428A17DE-2F96-6280-DFF9-4A41E3DDBF9B}"/>
              </a:ext>
            </a:extLst>
          </p:cNvPr>
          <p:cNvSpPr/>
          <p:nvPr/>
        </p:nvSpPr>
        <p:spPr>
          <a:xfrm>
            <a:off x="15241853" y="5274123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4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81" name="Freeform 7">
            <a:extLst>
              <a:ext uri="{FF2B5EF4-FFF2-40B4-BE49-F238E27FC236}">
                <a16:creationId xmlns:a16="http://schemas.microsoft.com/office/drawing/2014/main" xmlns="" id="{3AA3889A-404C-1756-B92D-4F771DE9FDE2}"/>
              </a:ext>
            </a:extLst>
          </p:cNvPr>
          <p:cNvSpPr/>
          <p:nvPr/>
        </p:nvSpPr>
        <p:spPr>
          <a:xfrm>
            <a:off x="15241853" y="9447671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3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82" name="Freeform 8">
            <a:extLst>
              <a:ext uri="{FF2B5EF4-FFF2-40B4-BE49-F238E27FC236}">
                <a16:creationId xmlns:a16="http://schemas.microsoft.com/office/drawing/2014/main" xmlns="" id="{A676BFC5-1573-7BB3-BC26-D5DC85D5C904}"/>
              </a:ext>
            </a:extLst>
          </p:cNvPr>
          <p:cNvSpPr/>
          <p:nvPr/>
        </p:nvSpPr>
        <p:spPr>
          <a:xfrm>
            <a:off x="15241853" y="3882940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3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83" name="Freeform 9">
            <a:extLst>
              <a:ext uri="{FF2B5EF4-FFF2-40B4-BE49-F238E27FC236}">
                <a16:creationId xmlns:a16="http://schemas.microsoft.com/office/drawing/2014/main" xmlns="" id="{AC947791-9F12-5947-F86C-62ECDAC27409}"/>
              </a:ext>
            </a:extLst>
          </p:cNvPr>
          <p:cNvSpPr/>
          <p:nvPr/>
        </p:nvSpPr>
        <p:spPr>
          <a:xfrm>
            <a:off x="15241853" y="2491758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84" name="Freeform 10">
            <a:extLst>
              <a:ext uri="{FF2B5EF4-FFF2-40B4-BE49-F238E27FC236}">
                <a16:creationId xmlns:a16="http://schemas.microsoft.com/office/drawing/2014/main" xmlns="" id="{8C3B3F9F-05E0-D337-E564-CB1E430393AB}"/>
              </a:ext>
            </a:extLst>
          </p:cNvPr>
          <p:cNvSpPr/>
          <p:nvPr/>
        </p:nvSpPr>
        <p:spPr>
          <a:xfrm>
            <a:off x="15241853" y="8056488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85" name="Freeform 11">
            <a:extLst>
              <a:ext uri="{FF2B5EF4-FFF2-40B4-BE49-F238E27FC236}">
                <a16:creationId xmlns:a16="http://schemas.microsoft.com/office/drawing/2014/main" xmlns="" id="{CF9452C8-2C22-4828-896E-9482DBF88CFB}"/>
              </a:ext>
            </a:extLst>
          </p:cNvPr>
          <p:cNvSpPr/>
          <p:nvPr/>
        </p:nvSpPr>
        <p:spPr>
          <a:xfrm>
            <a:off x="15241853" y="10838853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4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86" name="Freeform 12">
            <a:extLst>
              <a:ext uri="{FF2B5EF4-FFF2-40B4-BE49-F238E27FC236}">
                <a16:creationId xmlns:a16="http://schemas.microsoft.com/office/drawing/2014/main" xmlns="" id="{959DF92D-064E-A332-5DEF-2BA49CC1CA91}"/>
              </a:ext>
            </a:extLst>
          </p:cNvPr>
          <p:cNvSpPr/>
          <p:nvPr/>
        </p:nvSpPr>
        <p:spPr>
          <a:xfrm>
            <a:off x="15241853" y="6665306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1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xmlns="" id="{C6472F7B-7F4B-24DA-85CE-9309DBCC892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32607" y="1325551"/>
            <a:ext cx="5515816" cy="10353698"/>
          </a:xfrm>
          <a:custGeom>
            <a:avLst/>
            <a:gdLst>
              <a:gd name="connsiteX0" fmla="*/ 0 w 9145811"/>
              <a:gd name="connsiteY0" fmla="*/ 0 h 10928904"/>
              <a:gd name="connsiteX1" fmla="*/ 9145811 w 9145811"/>
              <a:gd name="connsiteY1" fmla="*/ 0 h 10928904"/>
              <a:gd name="connsiteX2" fmla="*/ 9145811 w 9145811"/>
              <a:gd name="connsiteY2" fmla="*/ 10928904 h 10928904"/>
              <a:gd name="connsiteX3" fmla="*/ 0 w 9145811"/>
              <a:gd name="connsiteY3" fmla="*/ 10928904 h 1092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5811" h="10928904">
                <a:moveTo>
                  <a:pt x="0" y="0"/>
                </a:moveTo>
                <a:lnTo>
                  <a:pt x="9145811" y="0"/>
                </a:lnTo>
                <a:lnTo>
                  <a:pt x="9145811" y="10928904"/>
                </a:lnTo>
                <a:lnTo>
                  <a:pt x="0" y="10928904"/>
                </a:lnTo>
                <a:close/>
              </a:path>
            </a:pathLst>
          </a:custGeom>
          <a:solidFill>
            <a:schemeClr val="accent6"/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56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">
            <a:extLst>
              <a:ext uri="{FF2B5EF4-FFF2-40B4-BE49-F238E27FC236}">
                <a16:creationId xmlns:a16="http://schemas.microsoft.com/office/drawing/2014/main" xmlns="" id="{2AEEE787-A552-2DE9-E12B-558778A2F8E7}"/>
              </a:ext>
            </a:extLst>
          </p:cNvPr>
          <p:cNvSpPr/>
          <p:nvPr/>
        </p:nvSpPr>
        <p:spPr>
          <a:xfrm rot="10800000">
            <a:off x="766291" y="387350"/>
            <a:ext cx="7275475" cy="12230094"/>
          </a:xfrm>
          <a:custGeom>
            <a:avLst/>
            <a:gdLst>
              <a:gd name="connsiteX0" fmla="*/ 0 w 2009372"/>
              <a:gd name="connsiteY0" fmla="*/ 0 h 2796493"/>
              <a:gd name="connsiteX1" fmla="*/ 2009372 w 2009372"/>
              <a:gd name="connsiteY1" fmla="*/ 0 h 2796493"/>
              <a:gd name="connsiteX2" fmla="*/ 2009372 w 2009372"/>
              <a:gd name="connsiteY2" fmla="*/ 2796493 h 2796493"/>
              <a:gd name="connsiteX3" fmla="*/ 0 w 2009372"/>
              <a:gd name="connsiteY3" fmla="*/ 2796493 h 27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372" h="2796493">
                <a:moveTo>
                  <a:pt x="0" y="0"/>
                </a:moveTo>
                <a:lnTo>
                  <a:pt x="2009372" y="0"/>
                </a:lnTo>
                <a:lnTo>
                  <a:pt x="2009372" y="2796493"/>
                </a:lnTo>
                <a:lnTo>
                  <a:pt x="0" y="2796493"/>
                </a:lnTo>
                <a:close/>
              </a:path>
            </a:pathLst>
          </a:custGeom>
          <a:solidFill>
            <a:schemeClr val="accent5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30" name="Freeform 2">
            <a:extLst>
              <a:ext uri="{FF2B5EF4-FFF2-40B4-BE49-F238E27FC236}">
                <a16:creationId xmlns:a16="http://schemas.microsoft.com/office/drawing/2014/main" xmlns="" id="{F77EEF6C-668D-F796-D418-72DD7BEF454E}"/>
              </a:ext>
            </a:extLst>
          </p:cNvPr>
          <p:cNvSpPr/>
          <p:nvPr/>
        </p:nvSpPr>
        <p:spPr>
          <a:xfrm rot="10800000">
            <a:off x="1012058" y="742543"/>
            <a:ext cx="6780044" cy="11519703"/>
          </a:xfrm>
          <a:custGeom>
            <a:avLst/>
            <a:gdLst>
              <a:gd name="connsiteX0" fmla="*/ 0 w 1847033"/>
              <a:gd name="connsiteY0" fmla="*/ 0 h 2634058"/>
              <a:gd name="connsiteX1" fmla="*/ 1847034 w 1847033"/>
              <a:gd name="connsiteY1" fmla="*/ 0 h 2634058"/>
              <a:gd name="connsiteX2" fmla="*/ 1847034 w 1847033"/>
              <a:gd name="connsiteY2" fmla="*/ 2634059 h 2634058"/>
              <a:gd name="connsiteX3" fmla="*/ 0 w 1847033"/>
              <a:gd name="connsiteY3" fmla="*/ 2634059 h 26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33" h="2634058">
                <a:moveTo>
                  <a:pt x="0" y="0"/>
                </a:moveTo>
                <a:lnTo>
                  <a:pt x="1847034" y="0"/>
                </a:lnTo>
                <a:lnTo>
                  <a:pt x="1847034" y="2634059"/>
                </a:lnTo>
                <a:lnTo>
                  <a:pt x="0" y="26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31" name="Freeform 3">
            <a:extLst>
              <a:ext uri="{FF2B5EF4-FFF2-40B4-BE49-F238E27FC236}">
                <a16:creationId xmlns:a16="http://schemas.microsoft.com/office/drawing/2014/main" xmlns="" id="{F4D2E72D-D52F-2871-8AB1-89385C78F1A7}"/>
              </a:ext>
            </a:extLst>
          </p:cNvPr>
          <p:cNvSpPr/>
          <p:nvPr/>
        </p:nvSpPr>
        <p:spPr>
          <a:xfrm rot="10800000">
            <a:off x="8214232" y="387350"/>
            <a:ext cx="7275475" cy="12230094"/>
          </a:xfrm>
          <a:custGeom>
            <a:avLst/>
            <a:gdLst>
              <a:gd name="connsiteX0" fmla="*/ 0 w 2009372"/>
              <a:gd name="connsiteY0" fmla="*/ 0 h 2796493"/>
              <a:gd name="connsiteX1" fmla="*/ 2009372 w 2009372"/>
              <a:gd name="connsiteY1" fmla="*/ 0 h 2796493"/>
              <a:gd name="connsiteX2" fmla="*/ 2009372 w 2009372"/>
              <a:gd name="connsiteY2" fmla="*/ 2796493 h 2796493"/>
              <a:gd name="connsiteX3" fmla="*/ 0 w 2009372"/>
              <a:gd name="connsiteY3" fmla="*/ 2796493 h 27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372" h="2796493">
                <a:moveTo>
                  <a:pt x="0" y="0"/>
                </a:moveTo>
                <a:lnTo>
                  <a:pt x="2009372" y="0"/>
                </a:lnTo>
                <a:lnTo>
                  <a:pt x="2009372" y="2796493"/>
                </a:lnTo>
                <a:lnTo>
                  <a:pt x="0" y="2796493"/>
                </a:lnTo>
                <a:close/>
              </a:path>
            </a:pathLst>
          </a:custGeom>
          <a:solidFill>
            <a:schemeClr val="accent5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32" name="Freeform 4">
            <a:extLst>
              <a:ext uri="{FF2B5EF4-FFF2-40B4-BE49-F238E27FC236}">
                <a16:creationId xmlns:a16="http://schemas.microsoft.com/office/drawing/2014/main" xmlns="" id="{1DE775FC-17C2-2A48-F496-95F1ACEDBA8E}"/>
              </a:ext>
            </a:extLst>
          </p:cNvPr>
          <p:cNvSpPr/>
          <p:nvPr/>
        </p:nvSpPr>
        <p:spPr>
          <a:xfrm rot="10800000">
            <a:off x="8463893" y="742543"/>
            <a:ext cx="6780044" cy="11519703"/>
          </a:xfrm>
          <a:custGeom>
            <a:avLst/>
            <a:gdLst>
              <a:gd name="connsiteX0" fmla="*/ 0 w 1847033"/>
              <a:gd name="connsiteY0" fmla="*/ 0 h 2634058"/>
              <a:gd name="connsiteX1" fmla="*/ 1847034 w 1847033"/>
              <a:gd name="connsiteY1" fmla="*/ 0 h 2634058"/>
              <a:gd name="connsiteX2" fmla="*/ 1847034 w 1847033"/>
              <a:gd name="connsiteY2" fmla="*/ 2634059 h 2634058"/>
              <a:gd name="connsiteX3" fmla="*/ 0 w 1847033"/>
              <a:gd name="connsiteY3" fmla="*/ 2634059 h 26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33" h="2634058">
                <a:moveTo>
                  <a:pt x="0" y="0"/>
                </a:moveTo>
                <a:lnTo>
                  <a:pt x="1847034" y="0"/>
                </a:lnTo>
                <a:lnTo>
                  <a:pt x="1847034" y="2634059"/>
                </a:lnTo>
                <a:lnTo>
                  <a:pt x="0" y="26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33" name="Freeform 13">
            <a:extLst>
              <a:ext uri="{FF2B5EF4-FFF2-40B4-BE49-F238E27FC236}">
                <a16:creationId xmlns:a16="http://schemas.microsoft.com/office/drawing/2014/main" xmlns="" id="{CA9C3A14-030B-E1CE-003C-7274B9EE540E}"/>
              </a:ext>
            </a:extLst>
          </p:cNvPr>
          <p:cNvSpPr/>
          <p:nvPr/>
        </p:nvSpPr>
        <p:spPr>
          <a:xfrm>
            <a:off x="8686642" y="11432051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34" name="Freeform 14">
            <a:extLst>
              <a:ext uri="{FF2B5EF4-FFF2-40B4-BE49-F238E27FC236}">
                <a16:creationId xmlns:a16="http://schemas.microsoft.com/office/drawing/2014/main" xmlns="" id="{F8058B65-ACD9-AF31-310D-1A017D9D3A98}"/>
              </a:ext>
            </a:extLst>
          </p:cNvPr>
          <p:cNvSpPr/>
          <p:nvPr/>
        </p:nvSpPr>
        <p:spPr>
          <a:xfrm>
            <a:off x="8686642" y="10297947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35" name="Freeform 15">
            <a:extLst>
              <a:ext uri="{FF2B5EF4-FFF2-40B4-BE49-F238E27FC236}">
                <a16:creationId xmlns:a16="http://schemas.microsoft.com/office/drawing/2014/main" xmlns="" id="{C235E7F3-84C7-923C-6EE9-387D266FF1E2}"/>
              </a:ext>
            </a:extLst>
          </p:cNvPr>
          <p:cNvSpPr/>
          <p:nvPr/>
        </p:nvSpPr>
        <p:spPr>
          <a:xfrm>
            <a:off x="8686642" y="916384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36" name="Freeform 16">
            <a:extLst>
              <a:ext uri="{FF2B5EF4-FFF2-40B4-BE49-F238E27FC236}">
                <a16:creationId xmlns:a16="http://schemas.microsoft.com/office/drawing/2014/main" xmlns="" id="{E9F1E5C9-7FEC-952A-7D55-17849E2AF095}"/>
              </a:ext>
            </a:extLst>
          </p:cNvPr>
          <p:cNvSpPr/>
          <p:nvPr/>
        </p:nvSpPr>
        <p:spPr>
          <a:xfrm>
            <a:off x="8686642" y="8029740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37" name="Freeform 17">
            <a:extLst>
              <a:ext uri="{FF2B5EF4-FFF2-40B4-BE49-F238E27FC236}">
                <a16:creationId xmlns:a16="http://schemas.microsoft.com/office/drawing/2014/main" xmlns="" id="{84C07738-7A4F-502F-06D0-12E81AC97142}"/>
              </a:ext>
            </a:extLst>
          </p:cNvPr>
          <p:cNvSpPr/>
          <p:nvPr/>
        </p:nvSpPr>
        <p:spPr>
          <a:xfrm>
            <a:off x="8686642" y="6895634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38" name="Freeform 18">
            <a:extLst>
              <a:ext uri="{FF2B5EF4-FFF2-40B4-BE49-F238E27FC236}">
                <a16:creationId xmlns:a16="http://schemas.microsoft.com/office/drawing/2014/main" xmlns="" id="{A7A196DA-15F5-344B-B93E-4B16F77295BC}"/>
              </a:ext>
            </a:extLst>
          </p:cNvPr>
          <p:cNvSpPr/>
          <p:nvPr/>
        </p:nvSpPr>
        <p:spPr>
          <a:xfrm>
            <a:off x="8686642" y="5761532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39" name="Freeform 19">
            <a:extLst>
              <a:ext uri="{FF2B5EF4-FFF2-40B4-BE49-F238E27FC236}">
                <a16:creationId xmlns:a16="http://schemas.microsoft.com/office/drawing/2014/main" xmlns="" id="{47B851F6-ED73-D432-5B1A-EE628045CFC8}"/>
              </a:ext>
            </a:extLst>
          </p:cNvPr>
          <p:cNvSpPr/>
          <p:nvPr/>
        </p:nvSpPr>
        <p:spPr>
          <a:xfrm>
            <a:off x="8686642" y="4627426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40" name="Freeform 20">
            <a:extLst>
              <a:ext uri="{FF2B5EF4-FFF2-40B4-BE49-F238E27FC236}">
                <a16:creationId xmlns:a16="http://schemas.microsoft.com/office/drawing/2014/main" xmlns="" id="{AD167EEB-6ED2-767B-90DB-7843F0CC945E}"/>
              </a:ext>
            </a:extLst>
          </p:cNvPr>
          <p:cNvSpPr/>
          <p:nvPr/>
        </p:nvSpPr>
        <p:spPr>
          <a:xfrm>
            <a:off x="8686642" y="349332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41" name="Freeform 21">
            <a:extLst>
              <a:ext uri="{FF2B5EF4-FFF2-40B4-BE49-F238E27FC236}">
                <a16:creationId xmlns:a16="http://schemas.microsoft.com/office/drawing/2014/main" xmlns="" id="{12907F33-2E1D-3287-2549-48E26D38864E}"/>
              </a:ext>
            </a:extLst>
          </p:cNvPr>
          <p:cNvSpPr/>
          <p:nvPr/>
        </p:nvSpPr>
        <p:spPr>
          <a:xfrm>
            <a:off x="8686642" y="2359219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42" name="Freeform 22">
            <a:extLst>
              <a:ext uri="{FF2B5EF4-FFF2-40B4-BE49-F238E27FC236}">
                <a16:creationId xmlns:a16="http://schemas.microsoft.com/office/drawing/2014/main" xmlns="" id="{29D559C5-E31F-C9CD-26DA-6ECDE36046FB}"/>
              </a:ext>
            </a:extLst>
          </p:cNvPr>
          <p:cNvSpPr/>
          <p:nvPr/>
        </p:nvSpPr>
        <p:spPr>
          <a:xfrm>
            <a:off x="8686642" y="1225116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43" name="Freeform 23">
            <a:extLst>
              <a:ext uri="{FF2B5EF4-FFF2-40B4-BE49-F238E27FC236}">
                <a16:creationId xmlns:a16="http://schemas.microsoft.com/office/drawing/2014/main" xmlns="" id="{3944A0E3-45AF-E24C-2E92-3A7710D5FFB9}"/>
              </a:ext>
            </a:extLst>
          </p:cNvPr>
          <p:cNvSpPr/>
          <p:nvPr/>
        </p:nvSpPr>
        <p:spPr>
          <a:xfrm>
            <a:off x="7325006" y="11432051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44" name="Freeform 24">
            <a:extLst>
              <a:ext uri="{FF2B5EF4-FFF2-40B4-BE49-F238E27FC236}">
                <a16:creationId xmlns:a16="http://schemas.microsoft.com/office/drawing/2014/main" xmlns="" id="{DCF2CF40-A648-9679-57B8-0C649E6FC12F}"/>
              </a:ext>
            </a:extLst>
          </p:cNvPr>
          <p:cNvSpPr/>
          <p:nvPr/>
        </p:nvSpPr>
        <p:spPr>
          <a:xfrm>
            <a:off x="7325006" y="10297947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45" name="Freeform 25">
            <a:extLst>
              <a:ext uri="{FF2B5EF4-FFF2-40B4-BE49-F238E27FC236}">
                <a16:creationId xmlns:a16="http://schemas.microsoft.com/office/drawing/2014/main" xmlns="" id="{1FCE4806-F5AD-47D1-B642-1F96E4F0B2F7}"/>
              </a:ext>
            </a:extLst>
          </p:cNvPr>
          <p:cNvSpPr/>
          <p:nvPr/>
        </p:nvSpPr>
        <p:spPr>
          <a:xfrm>
            <a:off x="7325006" y="916384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46" name="Freeform 26">
            <a:extLst>
              <a:ext uri="{FF2B5EF4-FFF2-40B4-BE49-F238E27FC236}">
                <a16:creationId xmlns:a16="http://schemas.microsoft.com/office/drawing/2014/main" xmlns="" id="{02F51C48-1C23-896C-B8EA-955D0FD3DCFE}"/>
              </a:ext>
            </a:extLst>
          </p:cNvPr>
          <p:cNvSpPr/>
          <p:nvPr/>
        </p:nvSpPr>
        <p:spPr>
          <a:xfrm>
            <a:off x="7325006" y="8029740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47" name="Freeform 27">
            <a:extLst>
              <a:ext uri="{FF2B5EF4-FFF2-40B4-BE49-F238E27FC236}">
                <a16:creationId xmlns:a16="http://schemas.microsoft.com/office/drawing/2014/main" xmlns="" id="{4E88CF05-6365-4EEA-925C-7A5DF636643D}"/>
              </a:ext>
            </a:extLst>
          </p:cNvPr>
          <p:cNvSpPr/>
          <p:nvPr/>
        </p:nvSpPr>
        <p:spPr>
          <a:xfrm>
            <a:off x="7325006" y="6895634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48" name="Freeform 28">
            <a:extLst>
              <a:ext uri="{FF2B5EF4-FFF2-40B4-BE49-F238E27FC236}">
                <a16:creationId xmlns:a16="http://schemas.microsoft.com/office/drawing/2014/main" xmlns="" id="{FA4882AA-24A7-3E07-60A4-E4765ECBDB77}"/>
              </a:ext>
            </a:extLst>
          </p:cNvPr>
          <p:cNvSpPr/>
          <p:nvPr/>
        </p:nvSpPr>
        <p:spPr>
          <a:xfrm>
            <a:off x="7325006" y="5761532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49" name="Freeform 29">
            <a:extLst>
              <a:ext uri="{FF2B5EF4-FFF2-40B4-BE49-F238E27FC236}">
                <a16:creationId xmlns:a16="http://schemas.microsoft.com/office/drawing/2014/main" xmlns="" id="{818E1EEA-956F-D034-99F9-FD383021C650}"/>
              </a:ext>
            </a:extLst>
          </p:cNvPr>
          <p:cNvSpPr/>
          <p:nvPr/>
        </p:nvSpPr>
        <p:spPr>
          <a:xfrm>
            <a:off x="7325006" y="4627426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50" name="Freeform 30">
            <a:extLst>
              <a:ext uri="{FF2B5EF4-FFF2-40B4-BE49-F238E27FC236}">
                <a16:creationId xmlns:a16="http://schemas.microsoft.com/office/drawing/2014/main" xmlns="" id="{5837C508-8E84-0C64-F68A-C9C5748C8983}"/>
              </a:ext>
            </a:extLst>
          </p:cNvPr>
          <p:cNvSpPr/>
          <p:nvPr/>
        </p:nvSpPr>
        <p:spPr>
          <a:xfrm>
            <a:off x="7325006" y="349332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51" name="Freeform 31">
            <a:extLst>
              <a:ext uri="{FF2B5EF4-FFF2-40B4-BE49-F238E27FC236}">
                <a16:creationId xmlns:a16="http://schemas.microsoft.com/office/drawing/2014/main" xmlns="" id="{FBD36A7D-1FD9-BFDF-F46A-0BEB1D0E2E60}"/>
              </a:ext>
            </a:extLst>
          </p:cNvPr>
          <p:cNvSpPr/>
          <p:nvPr/>
        </p:nvSpPr>
        <p:spPr>
          <a:xfrm>
            <a:off x="7325006" y="2359219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52" name="Freeform 32">
            <a:extLst>
              <a:ext uri="{FF2B5EF4-FFF2-40B4-BE49-F238E27FC236}">
                <a16:creationId xmlns:a16="http://schemas.microsoft.com/office/drawing/2014/main" xmlns="" id="{913D9E89-2621-7790-9D46-15C04812CDC7}"/>
              </a:ext>
            </a:extLst>
          </p:cNvPr>
          <p:cNvSpPr/>
          <p:nvPr/>
        </p:nvSpPr>
        <p:spPr>
          <a:xfrm>
            <a:off x="7325006" y="1225116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53" name="Freeform 33">
            <a:extLst>
              <a:ext uri="{FF2B5EF4-FFF2-40B4-BE49-F238E27FC236}">
                <a16:creationId xmlns:a16="http://schemas.microsoft.com/office/drawing/2014/main" xmlns="" id="{470F071E-8BE2-BD7B-84B5-02287B241463}"/>
              </a:ext>
            </a:extLst>
          </p:cNvPr>
          <p:cNvSpPr/>
          <p:nvPr/>
        </p:nvSpPr>
        <p:spPr>
          <a:xfrm>
            <a:off x="7451477" y="11532489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54" name="Freeform 34">
            <a:extLst>
              <a:ext uri="{FF2B5EF4-FFF2-40B4-BE49-F238E27FC236}">
                <a16:creationId xmlns:a16="http://schemas.microsoft.com/office/drawing/2014/main" xmlns="" id="{A7AB5552-AA3D-280A-F0B8-5045AD16BF8B}"/>
              </a:ext>
            </a:extLst>
          </p:cNvPr>
          <p:cNvSpPr/>
          <p:nvPr/>
        </p:nvSpPr>
        <p:spPr>
          <a:xfrm>
            <a:off x="7451477" y="10398384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55" name="Freeform 35">
            <a:extLst>
              <a:ext uri="{FF2B5EF4-FFF2-40B4-BE49-F238E27FC236}">
                <a16:creationId xmlns:a16="http://schemas.microsoft.com/office/drawing/2014/main" xmlns="" id="{86171D9A-813E-CB50-9C8D-92A6ADDE8681}"/>
              </a:ext>
            </a:extLst>
          </p:cNvPr>
          <p:cNvSpPr/>
          <p:nvPr/>
        </p:nvSpPr>
        <p:spPr>
          <a:xfrm>
            <a:off x="7451477" y="9264281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56" name="Freeform 36">
            <a:extLst>
              <a:ext uri="{FF2B5EF4-FFF2-40B4-BE49-F238E27FC236}">
                <a16:creationId xmlns:a16="http://schemas.microsoft.com/office/drawing/2014/main" xmlns="" id="{3F832EC6-45D3-2FBA-5A31-79E21C69A547}"/>
              </a:ext>
            </a:extLst>
          </p:cNvPr>
          <p:cNvSpPr/>
          <p:nvPr/>
        </p:nvSpPr>
        <p:spPr>
          <a:xfrm>
            <a:off x="7451477" y="8130176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57" name="Freeform 37">
            <a:extLst>
              <a:ext uri="{FF2B5EF4-FFF2-40B4-BE49-F238E27FC236}">
                <a16:creationId xmlns:a16="http://schemas.microsoft.com/office/drawing/2014/main" xmlns="" id="{914E3668-205A-3E0A-871C-75B0D6E12675}"/>
              </a:ext>
            </a:extLst>
          </p:cNvPr>
          <p:cNvSpPr/>
          <p:nvPr/>
        </p:nvSpPr>
        <p:spPr>
          <a:xfrm>
            <a:off x="7451477" y="6996073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58" name="Freeform 38">
            <a:extLst>
              <a:ext uri="{FF2B5EF4-FFF2-40B4-BE49-F238E27FC236}">
                <a16:creationId xmlns:a16="http://schemas.microsoft.com/office/drawing/2014/main" xmlns="" id="{C05DCE1B-4FCF-4188-AB3C-B91728928F10}"/>
              </a:ext>
            </a:extLst>
          </p:cNvPr>
          <p:cNvSpPr/>
          <p:nvPr/>
        </p:nvSpPr>
        <p:spPr>
          <a:xfrm>
            <a:off x="7451477" y="5861967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3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59" name="Freeform 39">
            <a:extLst>
              <a:ext uri="{FF2B5EF4-FFF2-40B4-BE49-F238E27FC236}">
                <a16:creationId xmlns:a16="http://schemas.microsoft.com/office/drawing/2014/main" xmlns="" id="{7AC3B089-0458-475B-73DC-CFA1FB4D11E0}"/>
              </a:ext>
            </a:extLst>
          </p:cNvPr>
          <p:cNvSpPr/>
          <p:nvPr/>
        </p:nvSpPr>
        <p:spPr>
          <a:xfrm>
            <a:off x="7451477" y="4727865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60" name="Freeform 40">
            <a:extLst>
              <a:ext uri="{FF2B5EF4-FFF2-40B4-BE49-F238E27FC236}">
                <a16:creationId xmlns:a16="http://schemas.microsoft.com/office/drawing/2014/main" xmlns="" id="{F8D5DE3C-A0CC-D6E8-2D74-38FDA93AFB97}"/>
              </a:ext>
            </a:extLst>
          </p:cNvPr>
          <p:cNvSpPr/>
          <p:nvPr/>
        </p:nvSpPr>
        <p:spPr>
          <a:xfrm>
            <a:off x="7451477" y="3593759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61" name="Freeform 41">
            <a:extLst>
              <a:ext uri="{FF2B5EF4-FFF2-40B4-BE49-F238E27FC236}">
                <a16:creationId xmlns:a16="http://schemas.microsoft.com/office/drawing/2014/main" xmlns="" id="{094AE679-3A28-BBA4-3CD4-C1AE5720C348}"/>
              </a:ext>
            </a:extLst>
          </p:cNvPr>
          <p:cNvSpPr/>
          <p:nvPr/>
        </p:nvSpPr>
        <p:spPr>
          <a:xfrm>
            <a:off x="7451477" y="2459656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62" name="Freeform 42">
            <a:extLst>
              <a:ext uri="{FF2B5EF4-FFF2-40B4-BE49-F238E27FC236}">
                <a16:creationId xmlns:a16="http://schemas.microsoft.com/office/drawing/2014/main" xmlns="" id="{4DB3FE16-2DCF-446C-49FB-EC48B625DBEC}"/>
              </a:ext>
            </a:extLst>
          </p:cNvPr>
          <p:cNvSpPr/>
          <p:nvPr/>
        </p:nvSpPr>
        <p:spPr>
          <a:xfrm>
            <a:off x="7451477" y="1325552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xmlns="" id="{D3191267-58B8-6E55-A1BA-7238B67F5021}"/>
              </a:ext>
            </a:extLst>
          </p:cNvPr>
          <p:cNvSpPr/>
          <p:nvPr/>
        </p:nvSpPr>
        <p:spPr>
          <a:xfrm>
            <a:off x="15241853" y="1100575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1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64" name="Freeform 6">
            <a:extLst>
              <a:ext uri="{FF2B5EF4-FFF2-40B4-BE49-F238E27FC236}">
                <a16:creationId xmlns:a16="http://schemas.microsoft.com/office/drawing/2014/main" xmlns="" id="{51409FC0-AAEB-E365-C6A5-17BA5DBA1960}"/>
              </a:ext>
            </a:extLst>
          </p:cNvPr>
          <p:cNvSpPr/>
          <p:nvPr/>
        </p:nvSpPr>
        <p:spPr>
          <a:xfrm>
            <a:off x="15241853" y="5274123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4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65" name="Freeform 7">
            <a:extLst>
              <a:ext uri="{FF2B5EF4-FFF2-40B4-BE49-F238E27FC236}">
                <a16:creationId xmlns:a16="http://schemas.microsoft.com/office/drawing/2014/main" xmlns="" id="{06D77646-6D69-79F8-925A-F31325C528EE}"/>
              </a:ext>
            </a:extLst>
          </p:cNvPr>
          <p:cNvSpPr/>
          <p:nvPr/>
        </p:nvSpPr>
        <p:spPr>
          <a:xfrm>
            <a:off x="15241853" y="9447671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3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66" name="Freeform 8">
            <a:extLst>
              <a:ext uri="{FF2B5EF4-FFF2-40B4-BE49-F238E27FC236}">
                <a16:creationId xmlns:a16="http://schemas.microsoft.com/office/drawing/2014/main" xmlns="" id="{4F2B2827-ADA1-0B52-6127-CB09610E805C}"/>
              </a:ext>
            </a:extLst>
          </p:cNvPr>
          <p:cNvSpPr/>
          <p:nvPr/>
        </p:nvSpPr>
        <p:spPr>
          <a:xfrm>
            <a:off x="15241853" y="3882940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3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67" name="Freeform 9">
            <a:extLst>
              <a:ext uri="{FF2B5EF4-FFF2-40B4-BE49-F238E27FC236}">
                <a16:creationId xmlns:a16="http://schemas.microsoft.com/office/drawing/2014/main" xmlns="" id="{02956D30-3B01-D341-E40A-C5FF0327A7A9}"/>
              </a:ext>
            </a:extLst>
          </p:cNvPr>
          <p:cNvSpPr/>
          <p:nvPr/>
        </p:nvSpPr>
        <p:spPr>
          <a:xfrm>
            <a:off x="15241853" y="2491758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68" name="Freeform 10">
            <a:extLst>
              <a:ext uri="{FF2B5EF4-FFF2-40B4-BE49-F238E27FC236}">
                <a16:creationId xmlns:a16="http://schemas.microsoft.com/office/drawing/2014/main" xmlns="" id="{5ABF2658-B209-D8D8-6B89-420216F7BF6B}"/>
              </a:ext>
            </a:extLst>
          </p:cNvPr>
          <p:cNvSpPr/>
          <p:nvPr/>
        </p:nvSpPr>
        <p:spPr>
          <a:xfrm>
            <a:off x="15241853" y="8056488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69" name="Freeform 11">
            <a:extLst>
              <a:ext uri="{FF2B5EF4-FFF2-40B4-BE49-F238E27FC236}">
                <a16:creationId xmlns:a16="http://schemas.microsoft.com/office/drawing/2014/main" xmlns="" id="{B8CB6AF5-FC63-226E-902B-AD3382EDB74B}"/>
              </a:ext>
            </a:extLst>
          </p:cNvPr>
          <p:cNvSpPr/>
          <p:nvPr/>
        </p:nvSpPr>
        <p:spPr>
          <a:xfrm>
            <a:off x="15241853" y="10838853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4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70" name="Freeform 12">
            <a:extLst>
              <a:ext uri="{FF2B5EF4-FFF2-40B4-BE49-F238E27FC236}">
                <a16:creationId xmlns:a16="http://schemas.microsoft.com/office/drawing/2014/main" xmlns="" id="{6442BAA2-E261-E20B-DEF3-0C96D0F39A8E}"/>
              </a:ext>
            </a:extLst>
          </p:cNvPr>
          <p:cNvSpPr/>
          <p:nvPr/>
        </p:nvSpPr>
        <p:spPr>
          <a:xfrm>
            <a:off x="15241853" y="6665306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1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xmlns="" id="{55ADF716-1028-DEDD-68D8-A82B654BF6E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29556" y="1325551"/>
            <a:ext cx="5515816" cy="10353698"/>
          </a:xfrm>
          <a:custGeom>
            <a:avLst/>
            <a:gdLst>
              <a:gd name="connsiteX0" fmla="*/ 0 w 9145811"/>
              <a:gd name="connsiteY0" fmla="*/ 0 h 10928904"/>
              <a:gd name="connsiteX1" fmla="*/ 9145811 w 9145811"/>
              <a:gd name="connsiteY1" fmla="*/ 0 h 10928904"/>
              <a:gd name="connsiteX2" fmla="*/ 9145811 w 9145811"/>
              <a:gd name="connsiteY2" fmla="*/ 10928904 h 10928904"/>
              <a:gd name="connsiteX3" fmla="*/ 0 w 9145811"/>
              <a:gd name="connsiteY3" fmla="*/ 10928904 h 1092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5811" h="10928904">
                <a:moveTo>
                  <a:pt x="0" y="0"/>
                </a:moveTo>
                <a:lnTo>
                  <a:pt x="9145811" y="0"/>
                </a:lnTo>
                <a:lnTo>
                  <a:pt x="9145811" y="10928904"/>
                </a:lnTo>
                <a:lnTo>
                  <a:pt x="0" y="10928904"/>
                </a:lnTo>
                <a:close/>
              </a:path>
            </a:pathLst>
          </a:custGeom>
          <a:solidFill>
            <a:schemeClr val="accent6"/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29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1">
            <a:extLst>
              <a:ext uri="{FF2B5EF4-FFF2-40B4-BE49-F238E27FC236}">
                <a16:creationId xmlns:a16="http://schemas.microsoft.com/office/drawing/2014/main" xmlns="" id="{28AEDB30-BBA6-DBF9-F5F5-6F66C1D14E30}"/>
              </a:ext>
            </a:extLst>
          </p:cNvPr>
          <p:cNvSpPr/>
          <p:nvPr/>
        </p:nvSpPr>
        <p:spPr>
          <a:xfrm rot="10800000">
            <a:off x="766291" y="387350"/>
            <a:ext cx="7275475" cy="12230094"/>
          </a:xfrm>
          <a:custGeom>
            <a:avLst/>
            <a:gdLst>
              <a:gd name="connsiteX0" fmla="*/ 0 w 2009372"/>
              <a:gd name="connsiteY0" fmla="*/ 0 h 2796493"/>
              <a:gd name="connsiteX1" fmla="*/ 2009372 w 2009372"/>
              <a:gd name="connsiteY1" fmla="*/ 0 h 2796493"/>
              <a:gd name="connsiteX2" fmla="*/ 2009372 w 2009372"/>
              <a:gd name="connsiteY2" fmla="*/ 2796493 h 2796493"/>
              <a:gd name="connsiteX3" fmla="*/ 0 w 2009372"/>
              <a:gd name="connsiteY3" fmla="*/ 2796493 h 27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372" h="2796493">
                <a:moveTo>
                  <a:pt x="0" y="0"/>
                </a:moveTo>
                <a:lnTo>
                  <a:pt x="2009372" y="0"/>
                </a:lnTo>
                <a:lnTo>
                  <a:pt x="2009372" y="2796493"/>
                </a:lnTo>
                <a:lnTo>
                  <a:pt x="0" y="2796493"/>
                </a:lnTo>
                <a:close/>
              </a:path>
            </a:pathLst>
          </a:custGeom>
          <a:solidFill>
            <a:schemeClr val="accent5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89" name="Freeform 2">
            <a:extLst>
              <a:ext uri="{FF2B5EF4-FFF2-40B4-BE49-F238E27FC236}">
                <a16:creationId xmlns:a16="http://schemas.microsoft.com/office/drawing/2014/main" xmlns="" id="{1B8F9109-9D78-25A1-AAB4-F83E4358393D}"/>
              </a:ext>
            </a:extLst>
          </p:cNvPr>
          <p:cNvSpPr/>
          <p:nvPr/>
        </p:nvSpPr>
        <p:spPr>
          <a:xfrm rot="10800000">
            <a:off x="1012058" y="742543"/>
            <a:ext cx="6780044" cy="11519703"/>
          </a:xfrm>
          <a:custGeom>
            <a:avLst/>
            <a:gdLst>
              <a:gd name="connsiteX0" fmla="*/ 0 w 1847033"/>
              <a:gd name="connsiteY0" fmla="*/ 0 h 2634058"/>
              <a:gd name="connsiteX1" fmla="*/ 1847034 w 1847033"/>
              <a:gd name="connsiteY1" fmla="*/ 0 h 2634058"/>
              <a:gd name="connsiteX2" fmla="*/ 1847034 w 1847033"/>
              <a:gd name="connsiteY2" fmla="*/ 2634059 h 2634058"/>
              <a:gd name="connsiteX3" fmla="*/ 0 w 1847033"/>
              <a:gd name="connsiteY3" fmla="*/ 2634059 h 26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33" h="2634058">
                <a:moveTo>
                  <a:pt x="0" y="0"/>
                </a:moveTo>
                <a:lnTo>
                  <a:pt x="1847034" y="0"/>
                </a:lnTo>
                <a:lnTo>
                  <a:pt x="1847034" y="2634059"/>
                </a:lnTo>
                <a:lnTo>
                  <a:pt x="0" y="26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0" name="Freeform 3">
            <a:extLst>
              <a:ext uri="{FF2B5EF4-FFF2-40B4-BE49-F238E27FC236}">
                <a16:creationId xmlns:a16="http://schemas.microsoft.com/office/drawing/2014/main" xmlns="" id="{04A4063D-154D-BA3C-F08F-35D3AB2AA55C}"/>
              </a:ext>
            </a:extLst>
          </p:cNvPr>
          <p:cNvSpPr/>
          <p:nvPr/>
        </p:nvSpPr>
        <p:spPr>
          <a:xfrm rot="10800000">
            <a:off x="8214232" y="387350"/>
            <a:ext cx="7275475" cy="12230094"/>
          </a:xfrm>
          <a:custGeom>
            <a:avLst/>
            <a:gdLst>
              <a:gd name="connsiteX0" fmla="*/ 0 w 2009372"/>
              <a:gd name="connsiteY0" fmla="*/ 0 h 2796493"/>
              <a:gd name="connsiteX1" fmla="*/ 2009372 w 2009372"/>
              <a:gd name="connsiteY1" fmla="*/ 0 h 2796493"/>
              <a:gd name="connsiteX2" fmla="*/ 2009372 w 2009372"/>
              <a:gd name="connsiteY2" fmla="*/ 2796493 h 2796493"/>
              <a:gd name="connsiteX3" fmla="*/ 0 w 2009372"/>
              <a:gd name="connsiteY3" fmla="*/ 2796493 h 27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372" h="2796493">
                <a:moveTo>
                  <a:pt x="0" y="0"/>
                </a:moveTo>
                <a:lnTo>
                  <a:pt x="2009372" y="0"/>
                </a:lnTo>
                <a:lnTo>
                  <a:pt x="2009372" y="2796493"/>
                </a:lnTo>
                <a:lnTo>
                  <a:pt x="0" y="2796493"/>
                </a:lnTo>
                <a:close/>
              </a:path>
            </a:pathLst>
          </a:custGeom>
          <a:solidFill>
            <a:schemeClr val="accent5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1" name="Freeform 4">
            <a:extLst>
              <a:ext uri="{FF2B5EF4-FFF2-40B4-BE49-F238E27FC236}">
                <a16:creationId xmlns:a16="http://schemas.microsoft.com/office/drawing/2014/main" xmlns="" id="{A689F51D-1AA0-FACB-C3A0-995FFE424FBC}"/>
              </a:ext>
            </a:extLst>
          </p:cNvPr>
          <p:cNvSpPr/>
          <p:nvPr/>
        </p:nvSpPr>
        <p:spPr>
          <a:xfrm rot="10800000">
            <a:off x="8463893" y="742543"/>
            <a:ext cx="6780044" cy="11519703"/>
          </a:xfrm>
          <a:custGeom>
            <a:avLst/>
            <a:gdLst>
              <a:gd name="connsiteX0" fmla="*/ 0 w 1847033"/>
              <a:gd name="connsiteY0" fmla="*/ 0 h 2634058"/>
              <a:gd name="connsiteX1" fmla="*/ 1847034 w 1847033"/>
              <a:gd name="connsiteY1" fmla="*/ 0 h 2634058"/>
              <a:gd name="connsiteX2" fmla="*/ 1847034 w 1847033"/>
              <a:gd name="connsiteY2" fmla="*/ 2634059 h 2634058"/>
              <a:gd name="connsiteX3" fmla="*/ 0 w 1847033"/>
              <a:gd name="connsiteY3" fmla="*/ 2634059 h 26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33" h="2634058">
                <a:moveTo>
                  <a:pt x="0" y="0"/>
                </a:moveTo>
                <a:lnTo>
                  <a:pt x="1847034" y="0"/>
                </a:lnTo>
                <a:lnTo>
                  <a:pt x="1847034" y="2634059"/>
                </a:lnTo>
                <a:lnTo>
                  <a:pt x="0" y="26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2" name="Freeform 13">
            <a:extLst>
              <a:ext uri="{FF2B5EF4-FFF2-40B4-BE49-F238E27FC236}">
                <a16:creationId xmlns:a16="http://schemas.microsoft.com/office/drawing/2014/main" xmlns="" id="{AF248D59-94A4-CD89-D90A-31BC02DA8FEB}"/>
              </a:ext>
            </a:extLst>
          </p:cNvPr>
          <p:cNvSpPr/>
          <p:nvPr/>
        </p:nvSpPr>
        <p:spPr>
          <a:xfrm>
            <a:off x="8686642" y="11432051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3" name="Freeform 14">
            <a:extLst>
              <a:ext uri="{FF2B5EF4-FFF2-40B4-BE49-F238E27FC236}">
                <a16:creationId xmlns:a16="http://schemas.microsoft.com/office/drawing/2014/main" xmlns="" id="{1EA2EA1B-788D-A375-4965-C3057E9594F9}"/>
              </a:ext>
            </a:extLst>
          </p:cNvPr>
          <p:cNvSpPr/>
          <p:nvPr/>
        </p:nvSpPr>
        <p:spPr>
          <a:xfrm>
            <a:off x="8686642" y="10297947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4" name="Freeform 15">
            <a:extLst>
              <a:ext uri="{FF2B5EF4-FFF2-40B4-BE49-F238E27FC236}">
                <a16:creationId xmlns:a16="http://schemas.microsoft.com/office/drawing/2014/main" xmlns="" id="{153096B4-35D1-96D2-7C0E-3143E7D8E26B}"/>
              </a:ext>
            </a:extLst>
          </p:cNvPr>
          <p:cNvSpPr/>
          <p:nvPr/>
        </p:nvSpPr>
        <p:spPr>
          <a:xfrm>
            <a:off x="8686642" y="916384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5" name="Freeform 16">
            <a:extLst>
              <a:ext uri="{FF2B5EF4-FFF2-40B4-BE49-F238E27FC236}">
                <a16:creationId xmlns:a16="http://schemas.microsoft.com/office/drawing/2014/main" xmlns="" id="{E414463B-7DB2-715B-7210-850CB0CDA03A}"/>
              </a:ext>
            </a:extLst>
          </p:cNvPr>
          <p:cNvSpPr/>
          <p:nvPr/>
        </p:nvSpPr>
        <p:spPr>
          <a:xfrm>
            <a:off x="8686642" y="8029740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6" name="Freeform 17">
            <a:extLst>
              <a:ext uri="{FF2B5EF4-FFF2-40B4-BE49-F238E27FC236}">
                <a16:creationId xmlns:a16="http://schemas.microsoft.com/office/drawing/2014/main" xmlns="" id="{3404F48A-C3E9-D843-E432-DD3A10B99C20}"/>
              </a:ext>
            </a:extLst>
          </p:cNvPr>
          <p:cNvSpPr/>
          <p:nvPr/>
        </p:nvSpPr>
        <p:spPr>
          <a:xfrm>
            <a:off x="8686642" y="6895634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7" name="Freeform 18">
            <a:extLst>
              <a:ext uri="{FF2B5EF4-FFF2-40B4-BE49-F238E27FC236}">
                <a16:creationId xmlns:a16="http://schemas.microsoft.com/office/drawing/2014/main" xmlns="" id="{F4D5A4DA-7B18-5220-53BA-AB045FE778FB}"/>
              </a:ext>
            </a:extLst>
          </p:cNvPr>
          <p:cNvSpPr/>
          <p:nvPr/>
        </p:nvSpPr>
        <p:spPr>
          <a:xfrm>
            <a:off x="8686642" y="5761532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8" name="Freeform 19">
            <a:extLst>
              <a:ext uri="{FF2B5EF4-FFF2-40B4-BE49-F238E27FC236}">
                <a16:creationId xmlns:a16="http://schemas.microsoft.com/office/drawing/2014/main" xmlns="" id="{E48228B1-7416-D003-C224-D1C6211FB2E3}"/>
              </a:ext>
            </a:extLst>
          </p:cNvPr>
          <p:cNvSpPr/>
          <p:nvPr/>
        </p:nvSpPr>
        <p:spPr>
          <a:xfrm>
            <a:off x="8686642" y="4627426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9" name="Freeform 20">
            <a:extLst>
              <a:ext uri="{FF2B5EF4-FFF2-40B4-BE49-F238E27FC236}">
                <a16:creationId xmlns:a16="http://schemas.microsoft.com/office/drawing/2014/main" xmlns="" id="{BF5AD83C-5F4F-7AE9-CD95-56C930C3EAEE}"/>
              </a:ext>
            </a:extLst>
          </p:cNvPr>
          <p:cNvSpPr/>
          <p:nvPr/>
        </p:nvSpPr>
        <p:spPr>
          <a:xfrm>
            <a:off x="8686642" y="349332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0" name="Freeform 21">
            <a:extLst>
              <a:ext uri="{FF2B5EF4-FFF2-40B4-BE49-F238E27FC236}">
                <a16:creationId xmlns:a16="http://schemas.microsoft.com/office/drawing/2014/main" xmlns="" id="{06C1E9FE-CC64-F16A-7590-406FDE4CB758}"/>
              </a:ext>
            </a:extLst>
          </p:cNvPr>
          <p:cNvSpPr/>
          <p:nvPr/>
        </p:nvSpPr>
        <p:spPr>
          <a:xfrm>
            <a:off x="8686642" y="2359219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1" name="Freeform 22">
            <a:extLst>
              <a:ext uri="{FF2B5EF4-FFF2-40B4-BE49-F238E27FC236}">
                <a16:creationId xmlns:a16="http://schemas.microsoft.com/office/drawing/2014/main" xmlns="" id="{1FF0F346-9898-487E-B4A7-E602B2C16527}"/>
              </a:ext>
            </a:extLst>
          </p:cNvPr>
          <p:cNvSpPr/>
          <p:nvPr/>
        </p:nvSpPr>
        <p:spPr>
          <a:xfrm>
            <a:off x="8686642" y="1225116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2" name="Freeform 23">
            <a:extLst>
              <a:ext uri="{FF2B5EF4-FFF2-40B4-BE49-F238E27FC236}">
                <a16:creationId xmlns:a16="http://schemas.microsoft.com/office/drawing/2014/main" xmlns="" id="{1C6D3748-C970-3EB1-A299-3AD9439E5B9F}"/>
              </a:ext>
            </a:extLst>
          </p:cNvPr>
          <p:cNvSpPr/>
          <p:nvPr/>
        </p:nvSpPr>
        <p:spPr>
          <a:xfrm>
            <a:off x="7325006" y="11432051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3" name="Freeform 24">
            <a:extLst>
              <a:ext uri="{FF2B5EF4-FFF2-40B4-BE49-F238E27FC236}">
                <a16:creationId xmlns:a16="http://schemas.microsoft.com/office/drawing/2014/main" xmlns="" id="{FCD7C2C0-666C-BD49-E5C6-E2E9C9AD5373}"/>
              </a:ext>
            </a:extLst>
          </p:cNvPr>
          <p:cNvSpPr/>
          <p:nvPr/>
        </p:nvSpPr>
        <p:spPr>
          <a:xfrm>
            <a:off x="7325006" y="10297947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4" name="Freeform 25">
            <a:extLst>
              <a:ext uri="{FF2B5EF4-FFF2-40B4-BE49-F238E27FC236}">
                <a16:creationId xmlns:a16="http://schemas.microsoft.com/office/drawing/2014/main" xmlns="" id="{467417ED-BA8C-8BA4-0E94-C23248E13B13}"/>
              </a:ext>
            </a:extLst>
          </p:cNvPr>
          <p:cNvSpPr/>
          <p:nvPr/>
        </p:nvSpPr>
        <p:spPr>
          <a:xfrm>
            <a:off x="7325006" y="916384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5" name="Freeform 26">
            <a:extLst>
              <a:ext uri="{FF2B5EF4-FFF2-40B4-BE49-F238E27FC236}">
                <a16:creationId xmlns:a16="http://schemas.microsoft.com/office/drawing/2014/main" xmlns="" id="{DDCA5EFB-D18A-3366-9878-D89B81F6C7A7}"/>
              </a:ext>
            </a:extLst>
          </p:cNvPr>
          <p:cNvSpPr/>
          <p:nvPr/>
        </p:nvSpPr>
        <p:spPr>
          <a:xfrm>
            <a:off x="7325006" y="8029740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6" name="Freeform 27">
            <a:extLst>
              <a:ext uri="{FF2B5EF4-FFF2-40B4-BE49-F238E27FC236}">
                <a16:creationId xmlns:a16="http://schemas.microsoft.com/office/drawing/2014/main" xmlns="" id="{2D3EC877-B3B5-B912-F890-88EDE1059AFA}"/>
              </a:ext>
            </a:extLst>
          </p:cNvPr>
          <p:cNvSpPr/>
          <p:nvPr/>
        </p:nvSpPr>
        <p:spPr>
          <a:xfrm>
            <a:off x="7325006" y="6895634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7" name="Freeform 28">
            <a:extLst>
              <a:ext uri="{FF2B5EF4-FFF2-40B4-BE49-F238E27FC236}">
                <a16:creationId xmlns:a16="http://schemas.microsoft.com/office/drawing/2014/main" xmlns="" id="{CCAAC597-6F93-180C-A801-BC3874E22E02}"/>
              </a:ext>
            </a:extLst>
          </p:cNvPr>
          <p:cNvSpPr/>
          <p:nvPr/>
        </p:nvSpPr>
        <p:spPr>
          <a:xfrm>
            <a:off x="7325006" y="5761532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8" name="Freeform 29">
            <a:extLst>
              <a:ext uri="{FF2B5EF4-FFF2-40B4-BE49-F238E27FC236}">
                <a16:creationId xmlns:a16="http://schemas.microsoft.com/office/drawing/2014/main" xmlns="" id="{3B019424-094C-183C-B45B-696ABE89A77A}"/>
              </a:ext>
            </a:extLst>
          </p:cNvPr>
          <p:cNvSpPr/>
          <p:nvPr/>
        </p:nvSpPr>
        <p:spPr>
          <a:xfrm>
            <a:off x="7325006" y="4627426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9" name="Freeform 30">
            <a:extLst>
              <a:ext uri="{FF2B5EF4-FFF2-40B4-BE49-F238E27FC236}">
                <a16:creationId xmlns:a16="http://schemas.microsoft.com/office/drawing/2014/main" xmlns="" id="{F796A20A-4484-6478-748F-AB029BD5777E}"/>
              </a:ext>
            </a:extLst>
          </p:cNvPr>
          <p:cNvSpPr/>
          <p:nvPr/>
        </p:nvSpPr>
        <p:spPr>
          <a:xfrm>
            <a:off x="7325006" y="349332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0" name="Freeform 31">
            <a:extLst>
              <a:ext uri="{FF2B5EF4-FFF2-40B4-BE49-F238E27FC236}">
                <a16:creationId xmlns:a16="http://schemas.microsoft.com/office/drawing/2014/main" xmlns="" id="{19FAE0EC-A489-0252-FE27-9A6104D37F52}"/>
              </a:ext>
            </a:extLst>
          </p:cNvPr>
          <p:cNvSpPr/>
          <p:nvPr/>
        </p:nvSpPr>
        <p:spPr>
          <a:xfrm>
            <a:off x="7325006" y="2359219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1" name="Freeform 32">
            <a:extLst>
              <a:ext uri="{FF2B5EF4-FFF2-40B4-BE49-F238E27FC236}">
                <a16:creationId xmlns:a16="http://schemas.microsoft.com/office/drawing/2014/main" xmlns="" id="{D6818C9E-5514-F24E-453D-BF7AB9B7F933}"/>
              </a:ext>
            </a:extLst>
          </p:cNvPr>
          <p:cNvSpPr/>
          <p:nvPr/>
        </p:nvSpPr>
        <p:spPr>
          <a:xfrm>
            <a:off x="7325006" y="1225116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2" name="Freeform 33">
            <a:extLst>
              <a:ext uri="{FF2B5EF4-FFF2-40B4-BE49-F238E27FC236}">
                <a16:creationId xmlns:a16="http://schemas.microsoft.com/office/drawing/2014/main" xmlns="" id="{0B8DFFA7-CE3D-28F0-A4A9-6E474C23B53E}"/>
              </a:ext>
            </a:extLst>
          </p:cNvPr>
          <p:cNvSpPr/>
          <p:nvPr/>
        </p:nvSpPr>
        <p:spPr>
          <a:xfrm>
            <a:off x="7451477" y="11532489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3" name="Freeform 34">
            <a:extLst>
              <a:ext uri="{FF2B5EF4-FFF2-40B4-BE49-F238E27FC236}">
                <a16:creationId xmlns:a16="http://schemas.microsoft.com/office/drawing/2014/main" xmlns="" id="{889DD963-54B6-907F-6A9F-54217066CEA4}"/>
              </a:ext>
            </a:extLst>
          </p:cNvPr>
          <p:cNvSpPr/>
          <p:nvPr/>
        </p:nvSpPr>
        <p:spPr>
          <a:xfrm>
            <a:off x="7451477" y="10398384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4" name="Freeform 35">
            <a:extLst>
              <a:ext uri="{FF2B5EF4-FFF2-40B4-BE49-F238E27FC236}">
                <a16:creationId xmlns:a16="http://schemas.microsoft.com/office/drawing/2014/main" xmlns="" id="{30D3C201-A924-89B2-412B-8F71D582B573}"/>
              </a:ext>
            </a:extLst>
          </p:cNvPr>
          <p:cNvSpPr/>
          <p:nvPr/>
        </p:nvSpPr>
        <p:spPr>
          <a:xfrm>
            <a:off x="7451477" y="9264281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5" name="Freeform 36">
            <a:extLst>
              <a:ext uri="{FF2B5EF4-FFF2-40B4-BE49-F238E27FC236}">
                <a16:creationId xmlns:a16="http://schemas.microsoft.com/office/drawing/2014/main" xmlns="" id="{C922E811-418B-9C27-9C5B-9928E2D4570F}"/>
              </a:ext>
            </a:extLst>
          </p:cNvPr>
          <p:cNvSpPr/>
          <p:nvPr/>
        </p:nvSpPr>
        <p:spPr>
          <a:xfrm>
            <a:off x="7451477" y="8130176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6" name="Freeform 37">
            <a:extLst>
              <a:ext uri="{FF2B5EF4-FFF2-40B4-BE49-F238E27FC236}">
                <a16:creationId xmlns:a16="http://schemas.microsoft.com/office/drawing/2014/main" xmlns="" id="{3DB3765D-8110-50DD-9CE1-109A8D9116A1}"/>
              </a:ext>
            </a:extLst>
          </p:cNvPr>
          <p:cNvSpPr/>
          <p:nvPr/>
        </p:nvSpPr>
        <p:spPr>
          <a:xfrm>
            <a:off x="7451477" y="6996073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7" name="Freeform 38">
            <a:extLst>
              <a:ext uri="{FF2B5EF4-FFF2-40B4-BE49-F238E27FC236}">
                <a16:creationId xmlns:a16="http://schemas.microsoft.com/office/drawing/2014/main" xmlns="" id="{A0D61DA5-77F8-AB85-E4A8-79FBE8AEDC57}"/>
              </a:ext>
            </a:extLst>
          </p:cNvPr>
          <p:cNvSpPr/>
          <p:nvPr/>
        </p:nvSpPr>
        <p:spPr>
          <a:xfrm>
            <a:off x="7451477" y="5861967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3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8" name="Freeform 39">
            <a:extLst>
              <a:ext uri="{FF2B5EF4-FFF2-40B4-BE49-F238E27FC236}">
                <a16:creationId xmlns:a16="http://schemas.microsoft.com/office/drawing/2014/main" xmlns="" id="{576598BC-AC1F-B641-EB49-75F1ED214FC7}"/>
              </a:ext>
            </a:extLst>
          </p:cNvPr>
          <p:cNvSpPr/>
          <p:nvPr/>
        </p:nvSpPr>
        <p:spPr>
          <a:xfrm>
            <a:off x="7451477" y="4727865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9" name="Freeform 40">
            <a:extLst>
              <a:ext uri="{FF2B5EF4-FFF2-40B4-BE49-F238E27FC236}">
                <a16:creationId xmlns:a16="http://schemas.microsoft.com/office/drawing/2014/main" xmlns="" id="{882390BD-5F5F-C556-B07A-A4723BEFD574}"/>
              </a:ext>
            </a:extLst>
          </p:cNvPr>
          <p:cNvSpPr/>
          <p:nvPr/>
        </p:nvSpPr>
        <p:spPr>
          <a:xfrm>
            <a:off x="7451477" y="3593759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0" name="Freeform 41">
            <a:extLst>
              <a:ext uri="{FF2B5EF4-FFF2-40B4-BE49-F238E27FC236}">
                <a16:creationId xmlns:a16="http://schemas.microsoft.com/office/drawing/2014/main" xmlns="" id="{469E2A01-4B93-C815-F043-8C679499FE6C}"/>
              </a:ext>
            </a:extLst>
          </p:cNvPr>
          <p:cNvSpPr/>
          <p:nvPr/>
        </p:nvSpPr>
        <p:spPr>
          <a:xfrm>
            <a:off x="7451477" y="2459656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1" name="Freeform 42">
            <a:extLst>
              <a:ext uri="{FF2B5EF4-FFF2-40B4-BE49-F238E27FC236}">
                <a16:creationId xmlns:a16="http://schemas.microsoft.com/office/drawing/2014/main" xmlns="" id="{5888A7B1-01C3-9686-12F5-4681FC167400}"/>
              </a:ext>
            </a:extLst>
          </p:cNvPr>
          <p:cNvSpPr/>
          <p:nvPr/>
        </p:nvSpPr>
        <p:spPr>
          <a:xfrm>
            <a:off x="7451477" y="1325552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2" name="Freeform 5">
            <a:extLst>
              <a:ext uri="{FF2B5EF4-FFF2-40B4-BE49-F238E27FC236}">
                <a16:creationId xmlns:a16="http://schemas.microsoft.com/office/drawing/2014/main" xmlns="" id="{420589C2-71D7-6CF6-632D-2E8EAD1F4F5B}"/>
              </a:ext>
            </a:extLst>
          </p:cNvPr>
          <p:cNvSpPr/>
          <p:nvPr/>
        </p:nvSpPr>
        <p:spPr>
          <a:xfrm>
            <a:off x="15241853" y="1100575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1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3" name="Freeform 6">
            <a:extLst>
              <a:ext uri="{FF2B5EF4-FFF2-40B4-BE49-F238E27FC236}">
                <a16:creationId xmlns:a16="http://schemas.microsoft.com/office/drawing/2014/main" xmlns="" id="{DC777FA5-A621-3598-1766-557FD58E711F}"/>
              </a:ext>
            </a:extLst>
          </p:cNvPr>
          <p:cNvSpPr/>
          <p:nvPr/>
        </p:nvSpPr>
        <p:spPr>
          <a:xfrm>
            <a:off x="15241853" y="5274123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4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4" name="Freeform 7">
            <a:extLst>
              <a:ext uri="{FF2B5EF4-FFF2-40B4-BE49-F238E27FC236}">
                <a16:creationId xmlns:a16="http://schemas.microsoft.com/office/drawing/2014/main" xmlns="" id="{B70B1CAA-D31E-7A80-1C66-1A7EBE4BEAF5}"/>
              </a:ext>
            </a:extLst>
          </p:cNvPr>
          <p:cNvSpPr/>
          <p:nvPr/>
        </p:nvSpPr>
        <p:spPr>
          <a:xfrm>
            <a:off x="15241853" y="9447671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3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5" name="Freeform 8">
            <a:extLst>
              <a:ext uri="{FF2B5EF4-FFF2-40B4-BE49-F238E27FC236}">
                <a16:creationId xmlns:a16="http://schemas.microsoft.com/office/drawing/2014/main" xmlns="" id="{14F7223B-9187-7164-DA57-67EC2593B60A}"/>
              </a:ext>
            </a:extLst>
          </p:cNvPr>
          <p:cNvSpPr/>
          <p:nvPr/>
        </p:nvSpPr>
        <p:spPr>
          <a:xfrm>
            <a:off x="15241853" y="3882940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3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6" name="Freeform 9">
            <a:extLst>
              <a:ext uri="{FF2B5EF4-FFF2-40B4-BE49-F238E27FC236}">
                <a16:creationId xmlns:a16="http://schemas.microsoft.com/office/drawing/2014/main" xmlns="" id="{84B6FBD1-638A-9444-5A8B-1092C94E8447}"/>
              </a:ext>
            </a:extLst>
          </p:cNvPr>
          <p:cNvSpPr/>
          <p:nvPr/>
        </p:nvSpPr>
        <p:spPr>
          <a:xfrm>
            <a:off x="15241853" y="2491758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xmlns="" id="{A98017C4-9E74-9362-9DF0-4FE7C6BECBE3}"/>
              </a:ext>
            </a:extLst>
          </p:cNvPr>
          <p:cNvSpPr/>
          <p:nvPr/>
        </p:nvSpPr>
        <p:spPr>
          <a:xfrm>
            <a:off x="15241853" y="8056488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8" name="Freeform 11">
            <a:extLst>
              <a:ext uri="{FF2B5EF4-FFF2-40B4-BE49-F238E27FC236}">
                <a16:creationId xmlns:a16="http://schemas.microsoft.com/office/drawing/2014/main" xmlns="" id="{6575AE8F-8583-ABEC-AFB1-877CE172E83E}"/>
              </a:ext>
            </a:extLst>
          </p:cNvPr>
          <p:cNvSpPr/>
          <p:nvPr/>
        </p:nvSpPr>
        <p:spPr>
          <a:xfrm>
            <a:off x="15241853" y="10838853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4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9" name="Freeform 12">
            <a:extLst>
              <a:ext uri="{FF2B5EF4-FFF2-40B4-BE49-F238E27FC236}">
                <a16:creationId xmlns:a16="http://schemas.microsoft.com/office/drawing/2014/main" xmlns="" id="{DBF4CA42-94C2-5FFF-8C9F-38021EB5058A}"/>
              </a:ext>
            </a:extLst>
          </p:cNvPr>
          <p:cNvSpPr/>
          <p:nvPr/>
        </p:nvSpPr>
        <p:spPr>
          <a:xfrm>
            <a:off x="15241853" y="6665306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1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xmlns="" id="{55ADF716-1028-DEDD-68D8-A82B654BF6E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92398" y="1317048"/>
            <a:ext cx="5357172" cy="4902569"/>
          </a:xfrm>
          <a:custGeom>
            <a:avLst/>
            <a:gdLst>
              <a:gd name="connsiteX0" fmla="*/ 0 w 9145811"/>
              <a:gd name="connsiteY0" fmla="*/ 0 h 10928904"/>
              <a:gd name="connsiteX1" fmla="*/ 9145811 w 9145811"/>
              <a:gd name="connsiteY1" fmla="*/ 0 h 10928904"/>
              <a:gd name="connsiteX2" fmla="*/ 9145811 w 9145811"/>
              <a:gd name="connsiteY2" fmla="*/ 10928904 h 10928904"/>
              <a:gd name="connsiteX3" fmla="*/ 0 w 9145811"/>
              <a:gd name="connsiteY3" fmla="*/ 10928904 h 1092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5811" h="10928904">
                <a:moveTo>
                  <a:pt x="0" y="0"/>
                </a:moveTo>
                <a:lnTo>
                  <a:pt x="9145811" y="0"/>
                </a:lnTo>
                <a:lnTo>
                  <a:pt x="9145811" y="10928904"/>
                </a:lnTo>
                <a:lnTo>
                  <a:pt x="0" y="10928904"/>
                </a:lnTo>
                <a:close/>
              </a:path>
            </a:pathLst>
          </a:custGeom>
          <a:solidFill>
            <a:schemeClr val="accent6"/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xmlns="" id="{D142D470-14D6-0E1D-9DE2-428F633266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392398" y="6840812"/>
            <a:ext cx="5357172" cy="4902569"/>
          </a:xfrm>
          <a:custGeom>
            <a:avLst/>
            <a:gdLst>
              <a:gd name="connsiteX0" fmla="*/ 0 w 9145811"/>
              <a:gd name="connsiteY0" fmla="*/ 0 h 10928904"/>
              <a:gd name="connsiteX1" fmla="*/ 9145811 w 9145811"/>
              <a:gd name="connsiteY1" fmla="*/ 0 h 10928904"/>
              <a:gd name="connsiteX2" fmla="*/ 9145811 w 9145811"/>
              <a:gd name="connsiteY2" fmla="*/ 10928904 h 10928904"/>
              <a:gd name="connsiteX3" fmla="*/ 0 w 9145811"/>
              <a:gd name="connsiteY3" fmla="*/ 10928904 h 1092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5811" h="10928904">
                <a:moveTo>
                  <a:pt x="0" y="0"/>
                </a:moveTo>
                <a:lnTo>
                  <a:pt x="9145811" y="0"/>
                </a:lnTo>
                <a:lnTo>
                  <a:pt x="9145811" y="10928904"/>
                </a:lnTo>
                <a:lnTo>
                  <a:pt x="0" y="10928904"/>
                </a:lnTo>
                <a:close/>
              </a:path>
            </a:pathLst>
          </a:custGeom>
          <a:solidFill>
            <a:schemeClr val="accent6"/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951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our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 1">
            <a:extLst>
              <a:ext uri="{FF2B5EF4-FFF2-40B4-BE49-F238E27FC236}">
                <a16:creationId xmlns:a16="http://schemas.microsoft.com/office/drawing/2014/main" xmlns="" id="{A8E89BD3-2422-024C-2BD0-A90E3C7643DE}"/>
              </a:ext>
            </a:extLst>
          </p:cNvPr>
          <p:cNvSpPr/>
          <p:nvPr/>
        </p:nvSpPr>
        <p:spPr>
          <a:xfrm rot="10800000">
            <a:off x="766291" y="387350"/>
            <a:ext cx="7275475" cy="12230094"/>
          </a:xfrm>
          <a:custGeom>
            <a:avLst/>
            <a:gdLst>
              <a:gd name="connsiteX0" fmla="*/ 0 w 2009372"/>
              <a:gd name="connsiteY0" fmla="*/ 0 h 2796493"/>
              <a:gd name="connsiteX1" fmla="*/ 2009372 w 2009372"/>
              <a:gd name="connsiteY1" fmla="*/ 0 h 2796493"/>
              <a:gd name="connsiteX2" fmla="*/ 2009372 w 2009372"/>
              <a:gd name="connsiteY2" fmla="*/ 2796493 h 2796493"/>
              <a:gd name="connsiteX3" fmla="*/ 0 w 2009372"/>
              <a:gd name="connsiteY3" fmla="*/ 2796493 h 27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372" h="2796493">
                <a:moveTo>
                  <a:pt x="0" y="0"/>
                </a:moveTo>
                <a:lnTo>
                  <a:pt x="2009372" y="0"/>
                </a:lnTo>
                <a:lnTo>
                  <a:pt x="2009372" y="2796493"/>
                </a:lnTo>
                <a:lnTo>
                  <a:pt x="0" y="2796493"/>
                </a:lnTo>
                <a:close/>
              </a:path>
            </a:pathLst>
          </a:custGeom>
          <a:solidFill>
            <a:schemeClr val="accent5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88" name="Freeform 2">
            <a:extLst>
              <a:ext uri="{FF2B5EF4-FFF2-40B4-BE49-F238E27FC236}">
                <a16:creationId xmlns:a16="http://schemas.microsoft.com/office/drawing/2014/main" xmlns="" id="{262AB772-F508-0A29-7917-04DC5CF1B552}"/>
              </a:ext>
            </a:extLst>
          </p:cNvPr>
          <p:cNvSpPr/>
          <p:nvPr/>
        </p:nvSpPr>
        <p:spPr>
          <a:xfrm rot="10800000">
            <a:off x="1012058" y="742543"/>
            <a:ext cx="6780044" cy="11519703"/>
          </a:xfrm>
          <a:custGeom>
            <a:avLst/>
            <a:gdLst>
              <a:gd name="connsiteX0" fmla="*/ 0 w 1847033"/>
              <a:gd name="connsiteY0" fmla="*/ 0 h 2634058"/>
              <a:gd name="connsiteX1" fmla="*/ 1847034 w 1847033"/>
              <a:gd name="connsiteY1" fmla="*/ 0 h 2634058"/>
              <a:gd name="connsiteX2" fmla="*/ 1847034 w 1847033"/>
              <a:gd name="connsiteY2" fmla="*/ 2634059 h 2634058"/>
              <a:gd name="connsiteX3" fmla="*/ 0 w 1847033"/>
              <a:gd name="connsiteY3" fmla="*/ 2634059 h 26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33" h="2634058">
                <a:moveTo>
                  <a:pt x="0" y="0"/>
                </a:moveTo>
                <a:lnTo>
                  <a:pt x="1847034" y="0"/>
                </a:lnTo>
                <a:lnTo>
                  <a:pt x="1847034" y="2634059"/>
                </a:lnTo>
                <a:lnTo>
                  <a:pt x="0" y="26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89" name="Freeform 3">
            <a:extLst>
              <a:ext uri="{FF2B5EF4-FFF2-40B4-BE49-F238E27FC236}">
                <a16:creationId xmlns:a16="http://schemas.microsoft.com/office/drawing/2014/main" xmlns="" id="{DFE51AE4-C8F1-D409-07F1-BA1B012E2EB6}"/>
              </a:ext>
            </a:extLst>
          </p:cNvPr>
          <p:cNvSpPr/>
          <p:nvPr/>
        </p:nvSpPr>
        <p:spPr>
          <a:xfrm rot="10800000">
            <a:off x="8214232" y="387350"/>
            <a:ext cx="7275475" cy="12230094"/>
          </a:xfrm>
          <a:custGeom>
            <a:avLst/>
            <a:gdLst>
              <a:gd name="connsiteX0" fmla="*/ 0 w 2009372"/>
              <a:gd name="connsiteY0" fmla="*/ 0 h 2796493"/>
              <a:gd name="connsiteX1" fmla="*/ 2009372 w 2009372"/>
              <a:gd name="connsiteY1" fmla="*/ 0 h 2796493"/>
              <a:gd name="connsiteX2" fmla="*/ 2009372 w 2009372"/>
              <a:gd name="connsiteY2" fmla="*/ 2796493 h 2796493"/>
              <a:gd name="connsiteX3" fmla="*/ 0 w 2009372"/>
              <a:gd name="connsiteY3" fmla="*/ 2796493 h 27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372" h="2796493">
                <a:moveTo>
                  <a:pt x="0" y="0"/>
                </a:moveTo>
                <a:lnTo>
                  <a:pt x="2009372" y="0"/>
                </a:lnTo>
                <a:lnTo>
                  <a:pt x="2009372" y="2796493"/>
                </a:lnTo>
                <a:lnTo>
                  <a:pt x="0" y="2796493"/>
                </a:lnTo>
                <a:close/>
              </a:path>
            </a:pathLst>
          </a:custGeom>
          <a:solidFill>
            <a:schemeClr val="accent5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0" name="Freeform 4">
            <a:extLst>
              <a:ext uri="{FF2B5EF4-FFF2-40B4-BE49-F238E27FC236}">
                <a16:creationId xmlns:a16="http://schemas.microsoft.com/office/drawing/2014/main" xmlns="" id="{AF7A1A4F-2B9D-3191-5AA6-0F25712D634C}"/>
              </a:ext>
            </a:extLst>
          </p:cNvPr>
          <p:cNvSpPr/>
          <p:nvPr/>
        </p:nvSpPr>
        <p:spPr>
          <a:xfrm rot="10800000">
            <a:off x="8463893" y="742543"/>
            <a:ext cx="6780044" cy="11519703"/>
          </a:xfrm>
          <a:custGeom>
            <a:avLst/>
            <a:gdLst>
              <a:gd name="connsiteX0" fmla="*/ 0 w 1847033"/>
              <a:gd name="connsiteY0" fmla="*/ 0 h 2634058"/>
              <a:gd name="connsiteX1" fmla="*/ 1847034 w 1847033"/>
              <a:gd name="connsiteY1" fmla="*/ 0 h 2634058"/>
              <a:gd name="connsiteX2" fmla="*/ 1847034 w 1847033"/>
              <a:gd name="connsiteY2" fmla="*/ 2634059 h 2634058"/>
              <a:gd name="connsiteX3" fmla="*/ 0 w 1847033"/>
              <a:gd name="connsiteY3" fmla="*/ 2634059 h 26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33" h="2634058">
                <a:moveTo>
                  <a:pt x="0" y="0"/>
                </a:moveTo>
                <a:lnTo>
                  <a:pt x="1847034" y="0"/>
                </a:lnTo>
                <a:lnTo>
                  <a:pt x="1847034" y="2634059"/>
                </a:lnTo>
                <a:lnTo>
                  <a:pt x="0" y="26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1" name="Freeform 13">
            <a:extLst>
              <a:ext uri="{FF2B5EF4-FFF2-40B4-BE49-F238E27FC236}">
                <a16:creationId xmlns:a16="http://schemas.microsoft.com/office/drawing/2014/main" xmlns="" id="{281E07E1-639F-6628-F354-D6BD64986965}"/>
              </a:ext>
            </a:extLst>
          </p:cNvPr>
          <p:cNvSpPr/>
          <p:nvPr/>
        </p:nvSpPr>
        <p:spPr>
          <a:xfrm>
            <a:off x="8686642" y="11432051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2" name="Freeform 14">
            <a:extLst>
              <a:ext uri="{FF2B5EF4-FFF2-40B4-BE49-F238E27FC236}">
                <a16:creationId xmlns:a16="http://schemas.microsoft.com/office/drawing/2014/main" xmlns="" id="{7B68D581-2832-5001-2F40-24926E31108B}"/>
              </a:ext>
            </a:extLst>
          </p:cNvPr>
          <p:cNvSpPr/>
          <p:nvPr/>
        </p:nvSpPr>
        <p:spPr>
          <a:xfrm>
            <a:off x="8686642" y="10297947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3" name="Freeform 15">
            <a:extLst>
              <a:ext uri="{FF2B5EF4-FFF2-40B4-BE49-F238E27FC236}">
                <a16:creationId xmlns:a16="http://schemas.microsoft.com/office/drawing/2014/main" xmlns="" id="{F0EA4CB1-AD18-748B-8044-0A73D610384E}"/>
              </a:ext>
            </a:extLst>
          </p:cNvPr>
          <p:cNvSpPr/>
          <p:nvPr/>
        </p:nvSpPr>
        <p:spPr>
          <a:xfrm>
            <a:off x="8686642" y="916384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4" name="Freeform 16">
            <a:extLst>
              <a:ext uri="{FF2B5EF4-FFF2-40B4-BE49-F238E27FC236}">
                <a16:creationId xmlns:a16="http://schemas.microsoft.com/office/drawing/2014/main" xmlns="" id="{4916AEC8-68F7-2302-A106-C741166D5268}"/>
              </a:ext>
            </a:extLst>
          </p:cNvPr>
          <p:cNvSpPr/>
          <p:nvPr/>
        </p:nvSpPr>
        <p:spPr>
          <a:xfrm>
            <a:off x="8686642" y="8029740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5" name="Freeform 17">
            <a:extLst>
              <a:ext uri="{FF2B5EF4-FFF2-40B4-BE49-F238E27FC236}">
                <a16:creationId xmlns:a16="http://schemas.microsoft.com/office/drawing/2014/main" xmlns="" id="{8EF2DCD4-4794-B2E4-A5A6-807396BD2251}"/>
              </a:ext>
            </a:extLst>
          </p:cNvPr>
          <p:cNvSpPr/>
          <p:nvPr/>
        </p:nvSpPr>
        <p:spPr>
          <a:xfrm>
            <a:off x="8686642" y="6895634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6" name="Freeform 18">
            <a:extLst>
              <a:ext uri="{FF2B5EF4-FFF2-40B4-BE49-F238E27FC236}">
                <a16:creationId xmlns:a16="http://schemas.microsoft.com/office/drawing/2014/main" xmlns="" id="{EDA44B55-CB56-376A-D0F4-15853E721B5D}"/>
              </a:ext>
            </a:extLst>
          </p:cNvPr>
          <p:cNvSpPr/>
          <p:nvPr/>
        </p:nvSpPr>
        <p:spPr>
          <a:xfrm>
            <a:off x="8686642" y="5761532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7" name="Freeform 19">
            <a:extLst>
              <a:ext uri="{FF2B5EF4-FFF2-40B4-BE49-F238E27FC236}">
                <a16:creationId xmlns:a16="http://schemas.microsoft.com/office/drawing/2014/main" xmlns="" id="{D7134CB3-7E0A-C93B-AA06-4F65DC225013}"/>
              </a:ext>
            </a:extLst>
          </p:cNvPr>
          <p:cNvSpPr/>
          <p:nvPr/>
        </p:nvSpPr>
        <p:spPr>
          <a:xfrm>
            <a:off x="8686642" y="4627426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8" name="Freeform 20">
            <a:extLst>
              <a:ext uri="{FF2B5EF4-FFF2-40B4-BE49-F238E27FC236}">
                <a16:creationId xmlns:a16="http://schemas.microsoft.com/office/drawing/2014/main" xmlns="" id="{88D11E4F-25B3-DD85-2F3F-278C79D24025}"/>
              </a:ext>
            </a:extLst>
          </p:cNvPr>
          <p:cNvSpPr/>
          <p:nvPr/>
        </p:nvSpPr>
        <p:spPr>
          <a:xfrm>
            <a:off x="8686642" y="349332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99" name="Freeform 21">
            <a:extLst>
              <a:ext uri="{FF2B5EF4-FFF2-40B4-BE49-F238E27FC236}">
                <a16:creationId xmlns:a16="http://schemas.microsoft.com/office/drawing/2014/main" xmlns="" id="{64A26AC7-7527-4B7E-E137-B78617CAB89E}"/>
              </a:ext>
            </a:extLst>
          </p:cNvPr>
          <p:cNvSpPr/>
          <p:nvPr/>
        </p:nvSpPr>
        <p:spPr>
          <a:xfrm>
            <a:off x="8686642" y="2359219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0" name="Freeform 22">
            <a:extLst>
              <a:ext uri="{FF2B5EF4-FFF2-40B4-BE49-F238E27FC236}">
                <a16:creationId xmlns:a16="http://schemas.microsoft.com/office/drawing/2014/main" xmlns="" id="{1E27E58A-4E7F-050C-6118-E65991C6EC36}"/>
              </a:ext>
            </a:extLst>
          </p:cNvPr>
          <p:cNvSpPr/>
          <p:nvPr/>
        </p:nvSpPr>
        <p:spPr>
          <a:xfrm>
            <a:off x="8686642" y="1225116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9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1" name="Freeform 23">
            <a:extLst>
              <a:ext uri="{FF2B5EF4-FFF2-40B4-BE49-F238E27FC236}">
                <a16:creationId xmlns:a16="http://schemas.microsoft.com/office/drawing/2014/main" xmlns="" id="{2E90A273-79E3-9E69-4373-8D5FA362D76E}"/>
              </a:ext>
            </a:extLst>
          </p:cNvPr>
          <p:cNvSpPr/>
          <p:nvPr/>
        </p:nvSpPr>
        <p:spPr>
          <a:xfrm>
            <a:off x="7325006" y="11432051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2" name="Freeform 24">
            <a:extLst>
              <a:ext uri="{FF2B5EF4-FFF2-40B4-BE49-F238E27FC236}">
                <a16:creationId xmlns:a16="http://schemas.microsoft.com/office/drawing/2014/main" xmlns="" id="{A65801CB-2ABF-B0E1-8713-723AF4AF6E65}"/>
              </a:ext>
            </a:extLst>
          </p:cNvPr>
          <p:cNvSpPr/>
          <p:nvPr/>
        </p:nvSpPr>
        <p:spPr>
          <a:xfrm>
            <a:off x="7325006" y="10297947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3" name="Freeform 25">
            <a:extLst>
              <a:ext uri="{FF2B5EF4-FFF2-40B4-BE49-F238E27FC236}">
                <a16:creationId xmlns:a16="http://schemas.microsoft.com/office/drawing/2014/main" xmlns="" id="{4C95C135-203A-8058-ADAF-D52E6AF2E14D}"/>
              </a:ext>
            </a:extLst>
          </p:cNvPr>
          <p:cNvSpPr/>
          <p:nvPr/>
        </p:nvSpPr>
        <p:spPr>
          <a:xfrm>
            <a:off x="7325006" y="916384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4" name="Freeform 26">
            <a:extLst>
              <a:ext uri="{FF2B5EF4-FFF2-40B4-BE49-F238E27FC236}">
                <a16:creationId xmlns:a16="http://schemas.microsoft.com/office/drawing/2014/main" xmlns="" id="{30DA6B2E-5D56-5C6F-2312-B308BD9844CA}"/>
              </a:ext>
            </a:extLst>
          </p:cNvPr>
          <p:cNvSpPr/>
          <p:nvPr/>
        </p:nvSpPr>
        <p:spPr>
          <a:xfrm>
            <a:off x="7325006" y="8029740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90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90"/>
                  <a:pt x="39721" y="79490"/>
                </a:cubicBezTo>
                <a:cubicBezTo>
                  <a:pt x="17784" y="79490"/>
                  <a:pt x="0" y="61695"/>
                  <a:pt x="0" y="39745"/>
                </a:cubicBezTo>
                <a:cubicBezTo>
                  <a:pt x="0" y="17795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5" name="Freeform 27">
            <a:extLst>
              <a:ext uri="{FF2B5EF4-FFF2-40B4-BE49-F238E27FC236}">
                <a16:creationId xmlns:a16="http://schemas.microsoft.com/office/drawing/2014/main" xmlns="" id="{9BFA955D-B0BD-B593-7827-DD46B0900B0D}"/>
              </a:ext>
            </a:extLst>
          </p:cNvPr>
          <p:cNvSpPr/>
          <p:nvPr/>
        </p:nvSpPr>
        <p:spPr>
          <a:xfrm>
            <a:off x="7325006" y="6895634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6" name="Freeform 28">
            <a:extLst>
              <a:ext uri="{FF2B5EF4-FFF2-40B4-BE49-F238E27FC236}">
                <a16:creationId xmlns:a16="http://schemas.microsoft.com/office/drawing/2014/main" xmlns="" id="{B8F9B261-0E89-D202-7354-2CF23420F652}"/>
              </a:ext>
            </a:extLst>
          </p:cNvPr>
          <p:cNvSpPr/>
          <p:nvPr/>
        </p:nvSpPr>
        <p:spPr>
          <a:xfrm>
            <a:off x="7325006" y="5761532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7" name="Freeform 29">
            <a:extLst>
              <a:ext uri="{FF2B5EF4-FFF2-40B4-BE49-F238E27FC236}">
                <a16:creationId xmlns:a16="http://schemas.microsoft.com/office/drawing/2014/main" xmlns="" id="{90F288E7-68C0-E567-7746-1A03CEC45708}"/>
              </a:ext>
            </a:extLst>
          </p:cNvPr>
          <p:cNvSpPr/>
          <p:nvPr/>
        </p:nvSpPr>
        <p:spPr>
          <a:xfrm>
            <a:off x="7325006" y="4627426"/>
            <a:ext cx="244350" cy="347634"/>
          </a:xfrm>
          <a:custGeom>
            <a:avLst/>
            <a:gdLst>
              <a:gd name="connsiteX0" fmla="*/ 79442 w 79442"/>
              <a:gd name="connsiteY0" fmla="*/ 39744 h 79489"/>
              <a:gd name="connsiteX1" fmla="*/ 39721 w 79442"/>
              <a:gd name="connsiteY1" fmla="*/ 79489 h 79489"/>
              <a:gd name="connsiteX2" fmla="*/ 0 w 79442"/>
              <a:gd name="connsiteY2" fmla="*/ 39744 h 79489"/>
              <a:gd name="connsiteX3" fmla="*/ 39721 w 79442"/>
              <a:gd name="connsiteY3" fmla="*/ 0 h 79489"/>
              <a:gd name="connsiteX4" fmla="*/ 79442 w 79442"/>
              <a:gd name="connsiteY4" fmla="*/ 39744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4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4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4"/>
                  <a:pt x="79442" y="39744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8" name="Freeform 30">
            <a:extLst>
              <a:ext uri="{FF2B5EF4-FFF2-40B4-BE49-F238E27FC236}">
                <a16:creationId xmlns:a16="http://schemas.microsoft.com/office/drawing/2014/main" xmlns="" id="{BBE46798-C0F4-B108-B285-362842DD31FA}"/>
              </a:ext>
            </a:extLst>
          </p:cNvPr>
          <p:cNvSpPr/>
          <p:nvPr/>
        </p:nvSpPr>
        <p:spPr>
          <a:xfrm>
            <a:off x="7325006" y="3493323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09" name="Freeform 31">
            <a:extLst>
              <a:ext uri="{FF2B5EF4-FFF2-40B4-BE49-F238E27FC236}">
                <a16:creationId xmlns:a16="http://schemas.microsoft.com/office/drawing/2014/main" xmlns="" id="{816839EA-542E-A5F3-AEFC-68844FFE4FD1}"/>
              </a:ext>
            </a:extLst>
          </p:cNvPr>
          <p:cNvSpPr/>
          <p:nvPr/>
        </p:nvSpPr>
        <p:spPr>
          <a:xfrm>
            <a:off x="7325006" y="2359219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0" name="Freeform 32">
            <a:extLst>
              <a:ext uri="{FF2B5EF4-FFF2-40B4-BE49-F238E27FC236}">
                <a16:creationId xmlns:a16="http://schemas.microsoft.com/office/drawing/2014/main" xmlns="" id="{51016E80-3EB4-4489-170F-E42A40C102E9}"/>
              </a:ext>
            </a:extLst>
          </p:cNvPr>
          <p:cNvSpPr/>
          <p:nvPr/>
        </p:nvSpPr>
        <p:spPr>
          <a:xfrm>
            <a:off x="7325006" y="1225116"/>
            <a:ext cx="244350" cy="347634"/>
          </a:xfrm>
          <a:custGeom>
            <a:avLst/>
            <a:gdLst>
              <a:gd name="connsiteX0" fmla="*/ 79442 w 79442"/>
              <a:gd name="connsiteY0" fmla="*/ 39745 h 79489"/>
              <a:gd name="connsiteX1" fmla="*/ 39721 w 79442"/>
              <a:gd name="connsiteY1" fmla="*/ 79489 h 79489"/>
              <a:gd name="connsiteX2" fmla="*/ 0 w 79442"/>
              <a:gd name="connsiteY2" fmla="*/ 39745 h 79489"/>
              <a:gd name="connsiteX3" fmla="*/ 39721 w 79442"/>
              <a:gd name="connsiteY3" fmla="*/ 0 h 79489"/>
              <a:gd name="connsiteX4" fmla="*/ 79442 w 79442"/>
              <a:gd name="connsiteY4" fmla="*/ 39745 h 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2" h="79489">
                <a:moveTo>
                  <a:pt x="79442" y="39745"/>
                </a:moveTo>
                <a:cubicBezTo>
                  <a:pt x="79442" y="61695"/>
                  <a:pt x="61658" y="79489"/>
                  <a:pt x="39721" y="79489"/>
                </a:cubicBezTo>
                <a:cubicBezTo>
                  <a:pt x="17784" y="79489"/>
                  <a:pt x="0" y="61695"/>
                  <a:pt x="0" y="39745"/>
                </a:cubicBezTo>
                <a:cubicBezTo>
                  <a:pt x="0" y="17794"/>
                  <a:pt x="17784" y="0"/>
                  <a:pt x="39721" y="0"/>
                </a:cubicBezTo>
                <a:cubicBezTo>
                  <a:pt x="61658" y="0"/>
                  <a:pt x="79442" y="17795"/>
                  <a:pt x="79442" y="39745"/>
                </a:cubicBezTo>
                <a:close/>
              </a:path>
            </a:pathLst>
          </a:custGeom>
          <a:solidFill>
            <a:srgbClr val="1D1D1B">
              <a:alpha val="20000"/>
            </a:srgb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1" name="Freeform 33">
            <a:extLst>
              <a:ext uri="{FF2B5EF4-FFF2-40B4-BE49-F238E27FC236}">
                <a16:creationId xmlns:a16="http://schemas.microsoft.com/office/drawing/2014/main" xmlns="" id="{75E0EE4C-FCF8-14FC-7BDE-E3F8A90ED898}"/>
              </a:ext>
            </a:extLst>
          </p:cNvPr>
          <p:cNvSpPr/>
          <p:nvPr/>
        </p:nvSpPr>
        <p:spPr>
          <a:xfrm>
            <a:off x="7451477" y="11532489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2" name="Freeform 34">
            <a:extLst>
              <a:ext uri="{FF2B5EF4-FFF2-40B4-BE49-F238E27FC236}">
                <a16:creationId xmlns:a16="http://schemas.microsoft.com/office/drawing/2014/main" xmlns="" id="{1C3ECA3B-27E0-4E82-2377-430CCF359F05}"/>
              </a:ext>
            </a:extLst>
          </p:cNvPr>
          <p:cNvSpPr/>
          <p:nvPr/>
        </p:nvSpPr>
        <p:spPr>
          <a:xfrm>
            <a:off x="7451477" y="10398384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3" name="Freeform 35">
            <a:extLst>
              <a:ext uri="{FF2B5EF4-FFF2-40B4-BE49-F238E27FC236}">
                <a16:creationId xmlns:a16="http://schemas.microsoft.com/office/drawing/2014/main" xmlns="" id="{0961C9A1-1AE6-C303-91DF-A76B62EDA8B8}"/>
              </a:ext>
            </a:extLst>
          </p:cNvPr>
          <p:cNvSpPr/>
          <p:nvPr/>
        </p:nvSpPr>
        <p:spPr>
          <a:xfrm>
            <a:off x="7451477" y="9264281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4" name="Freeform 36">
            <a:extLst>
              <a:ext uri="{FF2B5EF4-FFF2-40B4-BE49-F238E27FC236}">
                <a16:creationId xmlns:a16="http://schemas.microsoft.com/office/drawing/2014/main" xmlns="" id="{2688608F-8F53-048E-7B3A-2EAFC1C3BAEB}"/>
              </a:ext>
            </a:extLst>
          </p:cNvPr>
          <p:cNvSpPr/>
          <p:nvPr/>
        </p:nvSpPr>
        <p:spPr>
          <a:xfrm>
            <a:off x="7451477" y="8130176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5" name="Freeform 37">
            <a:extLst>
              <a:ext uri="{FF2B5EF4-FFF2-40B4-BE49-F238E27FC236}">
                <a16:creationId xmlns:a16="http://schemas.microsoft.com/office/drawing/2014/main" xmlns="" id="{99CBBC0B-0AB6-8317-BE5F-F81C167A0286}"/>
              </a:ext>
            </a:extLst>
          </p:cNvPr>
          <p:cNvSpPr/>
          <p:nvPr/>
        </p:nvSpPr>
        <p:spPr>
          <a:xfrm>
            <a:off x="7451477" y="6996073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6" name="Freeform 38">
            <a:extLst>
              <a:ext uri="{FF2B5EF4-FFF2-40B4-BE49-F238E27FC236}">
                <a16:creationId xmlns:a16="http://schemas.microsoft.com/office/drawing/2014/main" xmlns="" id="{195991BA-8281-34E0-1AEA-735E9F6FD3DD}"/>
              </a:ext>
            </a:extLst>
          </p:cNvPr>
          <p:cNvSpPr/>
          <p:nvPr/>
        </p:nvSpPr>
        <p:spPr>
          <a:xfrm>
            <a:off x="7451477" y="5861967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3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7" name="Freeform 39">
            <a:extLst>
              <a:ext uri="{FF2B5EF4-FFF2-40B4-BE49-F238E27FC236}">
                <a16:creationId xmlns:a16="http://schemas.microsoft.com/office/drawing/2014/main" xmlns="" id="{81200404-5131-9FD9-2C85-1A249DF36576}"/>
              </a:ext>
            </a:extLst>
          </p:cNvPr>
          <p:cNvSpPr/>
          <p:nvPr/>
        </p:nvSpPr>
        <p:spPr>
          <a:xfrm>
            <a:off x="7451477" y="4727865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8" name="Freeform 40">
            <a:extLst>
              <a:ext uri="{FF2B5EF4-FFF2-40B4-BE49-F238E27FC236}">
                <a16:creationId xmlns:a16="http://schemas.microsoft.com/office/drawing/2014/main" xmlns="" id="{E69B2A42-DA2C-3131-13AF-36A795C67024}"/>
              </a:ext>
            </a:extLst>
          </p:cNvPr>
          <p:cNvSpPr/>
          <p:nvPr/>
        </p:nvSpPr>
        <p:spPr>
          <a:xfrm>
            <a:off x="7451477" y="3593759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19" name="Freeform 41">
            <a:extLst>
              <a:ext uri="{FF2B5EF4-FFF2-40B4-BE49-F238E27FC236}">
                <a16:creationId xmlns:a16="http://schemas.microsoft.com/office/drawing/2014/main" xmlns="" id="{06E3C590-A737-6A17-7C81-336536E2DA26}"/>
              </a:ext>
            </a:extLst>
          </p:cNvPr>
          <p:cNvSpPr/>
          <p:nvPr/>
        </p:nvSpPr>
        <p:spPr>
          <a:xfrm>
            <a:off x="7451477" y="2459656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0" name="Freeform 42">
            <a:extLst>
              <a:ext uri="{FF2B5EF4-FFF2-40B4-BE49-F238E27FC236}">
                <a16:creationId xmlns:a16="http://schemas.microsoft.com/office/drawing/2014/main" xmlns="" id="{56FD50DA-2AEE-708C-2412-88A56CEF1A82}"/>
              </a:ext>
            </a:extLst>
          </p:cNvPr>
          <p:cNvSpPr/>
          <p:nvPr/>
        </p:nvSpPr>
        <p:spPr>
          <a:xfrm>
            <a:off x="7451477" y="1325552"/>
            <a:ext cx="1357338" cy="146757"/>
          </a:xfrm>
          <a:custGeom>
            <a:avLst/>
            <a:gdLst>
              <a:gd name="connsiteX0" fmla="*/ 424524 w 441292"/>
              <a:gd name="connsiteY0" fmla="*/ 0 h 33557"/>
              <a:gd name="connsiteX1" fmla="*/ 441293 w 441292"/>
              <a:gd name="connsiteY1" fmla="*/ 16779 h 33557"/>
              <a:gd name="connsiteX2" fmla="*/ 441293 w 441292"/>
              <a:gd name="connsiteY2" fmla="*/ 16779 h 33557"/>
              <a:gd name="connsiteX3" fmla="*/ 424524 w 441292"/>
              <a:gd name="connsiteY3" fmla="*/ 33558 h 33557"/>
              <a:gd name="connsiteX4" fmla="*/ 16769 w 441292"/>
              <a:gd name="connsiteY4" fmla="*/ 33558 h 33557"/>
              <a:gd name="connsiteX5" fmla="*/ 0 w 441292"/>
              <a:gd name="connsiteY5" fmla="*/ 16779 h 33557"/>
              <a:gd name="connsiteX6" fmla="*/ 0 w 441292"/>
              <a:gd name="connsiteY6" fmla="*/ 16779 h 33557"/>
              <a:gd name="connsiteX7" fmla="*/ 16769 w 441292"/>
              <a:gd name="connsiteY7" fmla="*/ 0 h 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292" h="33557">
                <a:moveTo>
                  <a:pt x="424524" y="0"/>
                </a:moveTo>
                <a:cubicBezTo>
                  <a:pt x="433785" y="0"/>
                  <a:pt x="441293" y="7512"/>
                  <a:pt x="441293" y="16779"/>
                </a:cubicBezTo>
                <a:lnTo>
                  <a:pt x="441293" y="16779"/>
                </a:lnTo>
                <a:cubicBezTo>
                  <a:pt x="441293" y="26046"/>
                  <a:pt x="433785" y="33558"/>
                  <a:pt x="424524" y="33558"/>
                </a:cubicBezTo>
                <a:lnTo>
                  <a:pt x="16769" y="33558"/>
                </a:lnTo>
                <a:cubicBezTo>
                  <a:pt x="7508" y="33558"/>
                  <a:pt x="0" y="26046"/>
                  <a:pt x="0" y="16779"/>
                </a:cubicBezTo>
                <a:lnTo>
                  <a:pt x="0" y="16779"/>
                </a:lnTo>
                <a:cubicBezTo>
                  <a:pt x="0" y="7512"/>
                  <a:pt x="7508" y="0"/>
                  <a:pt x="16769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xmlns="" id="{CB07888F-A140-C7DE-774A-3D763FB2BE40}"/>
              </a:ext>
            </a:extLst>
          </p:cNvPr>
          <p:cNvSpPr/>
          <p:nvPr/>
        </p:nvSpPr>
        <p:spPr>
          <a:xfrm>
            <a:off x="15241853" y="1100575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1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2" name="Freeform 6">
            <a:extLst>
              <a:ext uri="{FF2B5EF4-FFF2-40B4-BE49-F238E27FC236}">
                <a16:creationId xmlns:a16="http://schemas.microsoft.com/office/drawing/2014/main" xmlns="" id="{69E173BE-67FF-09C7-F91C-02F1F5878480}"/>
              </a:ext>
            </a:extLst>
          </p:cNvPr>
          <p:cNvSpPr/>
          <p:nvPr/>
        </p:nvSpPr>
        <p:spPr>
          <a:xfrm>
            <a:off x="15241853" y="5274123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4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3" name="Freeform 7">
            <a:extLst>
              <a:ext uri="{FF2B5EF4-FFF2-40B4-BE49-F238E27FC236}">
                <a16:creationId xmlns:a16="http://schemas.microsoft.com/office/drawing/2014/main" xmlns="" id="{3DAB276D-A343-1F09-1A65-C6316CE20FC4}"/>
              </a:ext>
            </a:extLst>
          </p:cNvPr>
          <p:cNvSpPr/>
          <p:nvPr/>
        </p:nvSpPr>
        <p:spPr>
          <a:xfrm>
            <a:off x="15241853" y="9447671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3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4" name="Freeform 8">
            <a:extLst>
              <a:ext uri="{FF2B5EF4-FFF2-40B4-BE49-F238E27FC236}">
                <a16:creationId xmlns:a16="http://schemas.microsoft.com/office/drawing/2014/main" xmlns="" id="{86759C5A-CE1D-4494-CC77-33E9C81AB59D}"/>
              </a:ext>
            </a:extLst>
          </p:cNvPr>
          <p:cNvSpPr/>
          <p:nvPr/>
        </p:nvSpPr>
        <p:spPr>
          <a:xfrm>
            <a:off x="15241853" y="3882940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3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5" name="Freeform 9">
            <a:extLst>
              <a:ext uri="{FF2B5EF4-FFF2-40B4-BE49-F238E27FC236}">
                <a16:creationId xmlns:a16="http://schemas.microsoft.com/office/drawing/2014/main" xmlns="" id="{BB8CE6CB-B764-1A88-6F46-0484396EC805}"/>
              </a:ext>
            </a:extLst>
          </p:cNvPr>
          <p:cNvSpPr/>
          <p:nvPr/>
        </p:nvSpPr>
        <p:spPr>
          <a:xfrm>
            <a:off x="15241853" y="2491758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6" name="Freeform 10">
            <a:extLst>
              <a:ext uri="{FF2B5EF4-FFF2-40B4-BE49-F238E27FC236}">
                <a16:creationId xmlns:a16="http://schemas.microsoft.com/office/drawing/2014/main" xmlns="" id="{D7888651-0675-61F1-BA09-84F8408C904F}"/>
              </a:ext>
            </a:extLst>
          </p:cNvPr>
          <p:cNvSpPr/>
          <p:nvPr/>
        </p:nvSpPr>
        <p:spPr>
          <a:xfrm>
            <a:off x="15241853" y="8056488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7" name="Freeform 11">
            <a:extLst>
              <a:ext uri="{FF2B5EF4-FFF2-40B4-BE49-F238E27FC236}">
                <a16:creationId xmlns:a16="http://schemas.microsoft.com/office/drawing/2014/main" xmlns="" id="{C63B8E4E-624A-6761-B9DC-280BEC6F180A}"/>
              </a:ext>
            </a:extLst>
          </p:cNvPr>
          <p:cNvSpPr/>
          <p:nvPr/>
        </p:nvSpPr>
        <p:spPr>
          <a:xfrm>
            <a:off x="15241853" y="10838853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6 h 243605"/>
              <a:gd name="connsiteX3" fmla="*/ 0 w 184520"/>
              <a:gd name="connsiteY3" fmla="*/ 243606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6"/>
                </a:lnTo>
                <a:lnTo>
                  <a:pt x="0" y="243606"/>
                </a:lnTo>
                <a:close/>
              </a:path>
            </a:pathLst>
          </a:custGeom>
          <a:solidFill>
            <a:schemeClr val="accent4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128" name="Freeform 12">
            <a:extLst>
              <a:ext uri="{FF2B5EF4-FFF2-40B4-BE49-F238E27FC236}">
                <a16:creationId xmlns:a16="http://schemas.microsoft.com/office/drawing/2014/main" xmlns="" id="{09B3CCC9-99B5-CF81-2962-AC079219CC7E}"/>
              </a:ext>
            </a:extLst>
          </p:cNvPr>
          <p:cNvSpPr/>
          <p:nvPr/>
        </p:nvSpPr>
        <p:spPr>
          <a:xfrm>
            <a:off x="15241853" y="6665306"/>
            <a:ext cx="567550" cy="1065374"/>
          </a:xfrm>
          <a:custGeom>
            <a:avLst/>
            <a:gdLst>
              <a:gd name="connsiteX0" fmla="*/ 0 w 184520"/>
              <a:gd name="connsiteY0" fmla="*/ 0 h 243605"/>
              <a:gd name="connsiteX1" fmla="*/ 184520 w 184520"/>
              <a:gd name="connsiteY1" fmla="*/ 0 h 243605"/>
              <a:gd name="connsiteX2" fmla="*/ 184520 w 184520"/>
              <a:gd name="connsiteY2" fmla="*/ 243605 h 243605"/>
              <a:gd name="connsiteX3" fmla="*/ 0 w 184520"/>
              <a:gd name="connsiteY3" fmla="*/ 243605 h 2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20" h="243605">
                <a:moveTo>
                  <a:pt x="0" y="0"/>
                </a:moveTo>
                <a:lnTo>
                  <a:pt x="184520" y="0"/>
                </a:lnTo>
                <a:lnTo>
                  <a:pt x="184520" y="243605"/>
                </a:lnTo>
                <a:lnTo>
                  <a:pt x="0" y="243605"/>
                </a:lnTo>
                <a:close/>
              </a:path>
            </a:pathLst>
          </a:custGeom>
          <a:solidFill>
            <a:schemeClr val="accent1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34" dirty="0">
              <a:latin typeface="Be Vietnam Pro Light" pitchFamily="2" charset="77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A45600B-AC0B-605E-ACBA-84EA552B4CF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455208" y="2642971"/>
            <a:ext cx="5428736" cy="7718859"/>
          </a:xfrm>
          <a:custGeom>
            <a:avLst/>
            <a:gdLst>
              <a:gd name="connsiteX0" fmla="*/ 0 w 9145811"/>
              <a:gd name="connsiteY0" fmla="*/ 0 h 10928904"/>
              <a:gd name="connsiteX1" fmla="*/ 9145811 w 9145811"/>
              <a:gd name="connsiteY1" fmla="*/ 0 h 10928904"/>
              <a:gd name="connsiteX2" fmla="*/ 9145811 w 9145811"/>
              <a:gd name="connsiteY2" fmla="*/ 10928904 h 10928904"/>
              <a:gd name="connsiteX3" fmla="*/ 0 w 9145811"/>
              <a:gd name="connsiteY3" fmla="*/ 10928904 h 1092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5811" h="10928904">
                <a:moveTo>
                  <a:pt x="0" y="0"/>
                </a:moveTo>
                <a:lnTo>
                  <a:pt x="9145811" y="0"/>
                </a:lnTo>
                <a:lnTo>
                  <a:pt x="9145811" y="10928904"/>
                </a:lnTo>
                <a:lnTo>
                  <a:pt x="0" y="10928904"/>
                </a:lnTo>
                <a:close/>
              </a:path>
            </a:pathLst>
          </a:custGeom>
          <a:solidFill>
            <a:schemeClr val="accent6"/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345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e1a416c456_0_58"/>
          <p:cNvGrpSpPr/>
          <p:nvPr/>
        </p:nvGrpSpPr>
        <p:grpSpPr>
          <a:xfrm>
            <a:off x="0" y="0"/>
            <a:ext cx="16270304" cy="13004800"/>
            <a:chOff x="-1" y="0"/>
            <a:chExt cx="16270304" cy="13004800"/>
          </a:xfrm>
        </p:grpSpPr>
        <p:pic>
          <p:nvPicPr>
            <p:cNvPr id="11" name="Google Shape;11;ge1a416c456_0_58"/>
            <p:cNvPicPr preferRelativeResize="0"/>
            <p:nvPr/>
          </p:nvPicPr>
          <p:blipFill rotWithShape="1">
            <a:blip r:embed="rId5">
              <a:alphaModFix/>
            </a:blip>
            <a:srcRect l="4824" t="1454" r="91462" b="92707"/>
            <a:stretch/>
          </p:blipFill>
          <p:spPr>
            <a:xfrm>
              <a:off x="-1" y="0"/>
              <a:ext cx="611085" cy="76865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2;ge1a416c456_0_58"/>
            <p:cNvGrpSpPr/>
            <p:nvPr/>
          </p:nvGrpSpPr>
          <p:grpSpPr>
            <a:xfrm>
              <a:off x="-1" y="495926"/>
              <a:ext cx="16270304" cy="12508874"/>
              <a:chOff x="-1" y="495926"/>
              <a:chExt cx="16270304" cy="12508874"/>
            </a:xfrm>
          </p:grpSpPr>
          <p:pic>
            <p:nvPicPr>
              <p:cNvPr id="13" name="Google Shape;13;ge1a416c456_0_58"/>
              <p:cNvPicPr preferRelativeResize="0"/>
              <p:nvPr/>
            </p:nvPicPr>
            <p:blipFill rotWithShape="1">
              <a:blip r:embed="rId5">
                <a:alphaModFix/>
              </a:blip>
              <a:srcRect l="4989" b="5546"/>
              <a:stretch/>
            </p:blipFill>
            <p:spPr>
              <a:xfrm>
                <a:off x="-1" y="495926"/>
                <a:ext cx="16270304" cy="1250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4;ge1a416c456_0_58"/>
              <p:cNvPicPr preferRelativeResize="0"/>
              <p:nvPr/>
            </p:nvPicPr>
            <p:blipFill rotWithShape="1">
              <a:blip r:embed="rId5">
                <a:alphaModFix/>
              </a:blip>
              <a:srcRect l="83328" t="33987" r="6358" b="57700"/>
              <a:stretch/>
            </p:blipFill>
            <p:spPr>
              <a:xfrm>
                <a:off x="14104664" y="669752"/>
                <a:ext cx="1676400" cy="14401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5" name="Google Shape;15;ge1a416c456_0_58"/>
          <p:cNvSpPr txBox="1"/>
          <p:nvPr/>
        </p:nvSpPr>
        <p:spPr>
          <a:xfrm>
            <a:off x="134937" y="11110912"/>
            <a:ext cx="93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ort Stack"/>
              <a:buNone/>
            </a:pPr>
            <a:fld id="{00000000-1234-1234-1234-123412341234}" type="slidenum">
              <a:rPr lang="en-US" sz="3200" b="1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ge1a416c456_0_58"/>
          <p:cNvPicPr preferRelativeResize="0"/>
          <p:nvPr/>
        </p:nvPicPr>
        <p:blipFill rotWithShape="1">
          <a:blip r:embed="rId6">
            <a:alphaModFix/>
          </a:blip>
          <a:srcRect l="87951" t="2083" r="3365" b="87498"/>
          <a:stretch/>
        </p:blipFill>
        <p:spPr>
          <a:xfrm>
            <a:off x="655637" y="22225"/>
            <a:ext cx="1279526" cy="122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ge1a416c456_0_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6256000" cy="13004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1" y="692394"/>
            <a:ext cx="14020800" cy="2513660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1" y="3461926"/>
            <a:ext cx="14020800" cy="825142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63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ctr" defTabSz="1219200" rtl="0" eaLnBrk="1" latinLnBrk="0" hangingPunct="1">
        <a:lnSpc>
          <a:spcPct val="90000"/>
        </a:lnSpc>
        <a:spcBef>
          <a:spcPct val="0"/>
        </a:spcBef>
        <a:buNone/>
        <a:defRPr lang="en-US" sz="5334" b="1" i="0" kern="1200" spc="-67" baseline="0">
          <a:solidFill>
            <a:schemeClr val="tx2"/>
          </a:solidFill>
          <a:latin typeface="Be Vietnam Pro" pitchFamily="2" charset="77"/>
          <a:ea typeface="Open Sans Light" panose="020B0306030504020204" pitchFamily="34" charset="0"/>
          <a:cs typeface="Heebo" pitchFamily="2" charset="-79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lang="en-US" sz="2934" b="0" i="0" kern="1200" spc="-20" baseline="0" dirty="0" smtClean="0">
          <a:solidFill>
            <a:schemeClr val="tx1"/>
          </a:solidFill>
          <a:effectLst/>
          <a:latin typeface="Be Vietnam Pro Light" pitchFamily="2" charset="77"/>
          <a:ea typeface="Open Sans Light" panose="020B0306030504020204" pitchFamily="34" charset="0"/>
          <a:cs typeface="Open Sans" charset="0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lang="en-US" sz="2400" b="0" i="0" kern="1200" spc="-20" baseline="0" dirty="0" smtClean="0">
          <a:solidFill>
            <a:schemeClr val="tx1"/>
          </a:solidFill>
          <a:effectLst/>
          <a:latin typeface="Be Vietnam Pro Light" pitchFamily="2" charset="77"/>
          <a:ea typeface="Open Sans Light" panose="020B0306030504020204" pitchFamily="34" charset="0"/>
          <a:cs typeface="Open Sans" charset="0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lang="en-US" sz="2134" b="0" i="0" kern="1200" spc="-20" baseline="0" dirty="0" smtClean="0">
          <a:solidFill>
            <a:schemeClr val="tx1"/>
          </a:solidFill>
          <a:effectLst/>
          <a:latin typeface="Be Vietnam Pro Light" pitchFamily="2" charset="77"/>
          <a:ea typeface="Open Sans Light" panose="020B0306030504020204" pitchFamily="34" charset="0"/>
          <a:cs typeface="Open Sans" charset="0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lang="en-US" sz="1867" b="0" i="0" kern="1200" spc="-20" baseline="0" dirty="0" smtClean="0">
          <a:solidFill>
            <a:schemeClr val="tx1"/>
          </a:solidFill>
          <a:effectLst/>
          <a:latin typeface="Be Vietnam Pro Light" pitchFamily="2" charset="77"/>
          <a:ea typeface="Open Sans Light" panose="020B0306030504020204" pitchFamily="34" charset="0"/>
          <a:cs typeface="Open Sans" charset="0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lang="en-US" sz="1867" b="0" i="0" kern="1200" spc="-20" baseline="0" dirty="0">
          <a:solidFill>
            <a:schemeClr val="tx1"/>
          </a:solidFill>
          <a:effectLst/>
          <a:latin typeface="Be Vietnam Pro Light" pitchFamily="2" charset="77"/>
          <a:ea typeface="Open Sans Light" panose="020B0306030504020204" pitchFamily="34" charset="0"/>
          <a:cs typeface="Open Sans" charset="0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58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pos="14398">
          <p15:clr>
            <a:srgbClr val="A4A3A4"/>
          </p15:clr>
        </p15:guide>
        <p15:guide id="4" orient="horz" pos="8160">
          <p15:clr>
            <a:srgbClr val="A4A3A4"/>
          </p15:clr>
        </p15:guide>
        <p15:guide id="5" pos="7678">
          <p15:clr>
            <a:srgbClr val="A4A3A4"/>
          </p15:clr>
        </p15:guide>
        <p15:guide id="6" orient="horz" pos="432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51D911C-BF3E-D169-0351-F3CBB15B3BEB}"/>
              </a:ext>
            </a:extLst>
          </p:cNvPr>
          <p:cNvGrpSpPr/>
          <p:nvPr/>
        </p:nvGrpSpPr>
        <p:grpSpPr>
          <a:xfrm rot="20239735">
            <a:off x="568016" y="1955599"/>
            <a:ext cx="5548244" cy="7481320"/>
            <a:chOff x="13534102" y="6832541"/>
            <a:chExt cx="4146294" cy="5590915"/>
          </a:xfrm>
          <a:solidFill>
            <a:schemeClr val="tx1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D5C6ED39-EA95-654C-FB96-ECAAA3337F0F}"/>
                </a:ext>
              </a:extLst>
            </p:cNvPr>
            <p:cNvSpPr/>
            <p:nvPr/>
          </p:nvSpPr>
          <p:spPr>
            <a:xfrm>
              <a:off x="13534102" y="6832541"/>
              <a:ext cx="4146294" cy="5590915"/>
            </a:xfrm>
            <a:custGeom>
              <a:avLst/>
              <a:gdLst>
                <a:gd name="connsiteX0" fmla="*/ 0 w 2325238"/>
                <a:gd name="connsiteY0" fmla="*/ 0 h 3135380"/>
                <a:gd name="connsiteX1" fmla="*/ 0 w 2325238"/>
                <a:gd name="connsiteY1" fmla="*/ 155169 h 3135380"/>
                <a:gd name="connsiteX2" fmla="*/ 123008 w 2325238"/>
                <a:gd name="connsiteY2" fmla="*/ 155169 h 3135380"/>
                <a:gd name="connsiteX3" fmla="*/ 182529 w 2325238"/>
                <a:gd name="connsiteY3" fmla="*/ 113532 h 3135380"/>
                <a:gd name="connsiteX4" fmla="*/ 245879 w 2325238"/>
                <a:gd name="connsiteY4" fmla="*/ 176920 h 3135380"/>
                <a:gd name="connsiteX5" fmla="*/ 182529 w 2325238"/>
                <a:gd name="connsiteY5" fmla="*/ 240307 h 3135380"/>
                <a:gd name="connsiteX6" fmla="*/ 123008 w 2325238"/>
                <a:gd name="connsiteY6" fmla="*/ 198670 h 3135380"/>
                <a:gd name="connsiteX7" fmla="*/ 0 w 2325238"/>
                <a:gd name="connsiteY7" fmla="*/ 198670 h 3135380"/>
                <a:gd name="connsiteX8" fmla="*/ 0 w 2325238"/>
                <a:gd name="connsiteY8" fmla="*/ 497380 h 3135380"/>
                <a:gd name="connsiteX9" fmla="*/ 123008 w 2325238"/>
                <a:gd name="connsiteY9" fmla="*/ 497380 h 3135380"/>
                <a:gd name="connsiteX10" fmla="*/ 182529 w 2325238"/>
                <a:gd name="connsiteY10" fmla="*/ 455743 h 3135380"/>
                <a:gd name="connsiteX11" fmla="*/ 245879 w 2325238"/>
                <a:gd name="connsiteY11" fmla="*/ 519131 h 3135380"/>
                <a:gd name="connsiteX12" fmla="*/ 182529 w 2325238"/>
                <a:gd name="connsiteY12" fmla="*/ 582518 h 3135380"/>
                <a:gd name="connsiteX13" fmla="*/ 123008 w 2325238"/>
                <a:gd name="connsiteY13" fmla="*/ 540881 h 3135380"/>
                <a:gd name="connsiteX14" fmla="*/ 0 w 2325238"/>
                <a:gd name="connsiteY14" fmla="*/ 540881 h 3135380"/>
                <a:gd name="connsiteX15" fmla="*/ 0 w 2325238"/>
                <a:gd name="connsiteY15" fmla="*/ 839591 h 3135380"/>
                <a:gd name="connsiteX16" fmla="*/ 123008 w 2325238"/>
                <a:gd name="connsiteY16" fmla="*/ 839591 h 3135380"/>
                <a:gd name="connsiteX17" fmla="*/ 182529 w 2325238"/>
                <a:gd name="connsiteY17" fmla="*/ 797955 h 3135380"/>
                <a:gd name="connsiteX18" fmla="*/ 245879 w 2325238"/>
                <a:gd name="connsiteY18" fmla="*/ 861342 h 3135380"/>
                <a:gd name="connsiteX19" fmla="*/ 182529 w 2325238"/>
                <a:gd name="connsiteY19" fmla="*/ 924729 h 3135380"/>
                <a:gd name="connsiteX20" fmla="*/ 123008 w 2325238"/>
                <a:gd name="connsiteY20" fmla="*/ 883092 h 3135380"/>
                <a:gd name="connsiteX21" fmla="*/ 0 w 2325238"/>
                <a:gd name="connsiteY21" fmla="*/ 883092 h 3135380"/>
                <a:gd name="connsiteX22" fmla="*/ 0 w 2325238"/>
                <a:gd name="connsiteY22" fmla="*/ 1181802 h 3135380"/>
                <a:gd name="connsiteX23" fmla="*/ 123009 w 2325238"/>
                <a:gd name="connsiteY23" fmla="*/ 1181802 h 3135380"/>
                <a:gd name="connsiteX24" fmla="*/ 182529 w 2325238"/>
                <a:gd name="connsiteY24" fmla="*/ 1140167 h 3135380"/>
                <a:gd name="connsiteX25" fmla="*/ 245879 w 2325238"/>
                <a:gd name="connsiteY25" fmla="*/ 1203554 h 3135380"/>
                <a:gd name="connsiteX26" fmla="*/ 182529 w 2325238"/>
                <a:gd name="connsiteY26" fmla="*/ 1266941 h 3135380"/>
                <a:gd name="connsiteX27" fmla="*/ 123008 w 2325238"/>
                <a:gd name="connsiteY27" fmla="*/ 1225303 h 3135380"/>
                <a:gd name="connsiteX28" fmla="*/ 0 w 2325238"/>
                <a:gd name="connsiteY28" fmla="*/ 1225303 h 3135380"/>
                <a:gd name="connsiteX29" fmla="*/ 0 w 2325238"/>
                <a:gd name="connsiteY29" fmla="*/ 1524013 h 3135380"/>
                <a:gd name="connsiteX30" fmla="*/ 123009 w 2325238"/>
                <a:gd name="connsiteY30" fmla="*/ 1524013 h 3135380"/>
                <a:gd name="connsiteX31" fmla="*/ 182529 w 2325238"/>
                <a:gd name="connsiteY31" fmla="*/ 1482377 h 3135380"/>
                <a:gd name="connsiteX32" fmla="*/ 245879 w 2325238"/>
                <a:gd name="connsiteY32" fmla="*/ 1545765 h 3135380"/>
                <a:gd name="connsiteX33" fmla="*/ 182529 w 2325238"/>
                <a:gd name="connsiteY33" fmla="*/ 1609152 h 3135380"/>
                <a:gd name="connsiteX34" fmla="*/ 123008 w 2325238"/>
                <a:gd name="connsiteY34" fmla="*/ 1567514 h 3135380"/>
                <a:gd name="connsiteX35" fmla="*/ 0 w 2325238"/>
                <a:gd name="connsiteY35" fmla="*/ 1567514 h 3135380"/>
                <a:gd name="connsiteX36" fmla="*/ 0 w 2325238"/>
                <a:gd name="connsiteY36" fmla="*/ 1866224 h 3135380"/>
                <a:gd name="connsiteX37" fmla="*/ 123009 w 2325238"/>
                <a:gd name="connsiteY37" fmla="*/ 1866224 h 3135380"/>
                <a:gd name="connsiteX38" fmla="*/ 182529 w 2325238"/>
                <a:gd name="connsiteY38" fmla="*/ 1824589 h 3135380"/>
                <a:gd name="connsiteX39" fmla="*/ 245879 w 2325238"/>
                <a:gd name="connsiteY39" fmla="*/ 1887976 h 3135380"/>
                <a:gd name="connsiteX40" fmla="*/ 182529 w 2325238"/>
                <a:gd name="connsiteY40" fmla="*/ 1951363 h 3135380"/>
                <a:gd name="connsiteX41" fmla="*/ 123008 w 2325238"/>
                <a:gd name="connsiteY41" fmla="*/ 1909726 h 3135380"/>
                <a:gd name="connsiteX42" fmla="*/ 0 w 2325238"/>
                <a:gd name="connsiteY42" fmla="*/ 1909726 h 3135380"/>
                <a:gd name="connsiteX43" fmla="*/ 0 w 2325238"/>
                <a:gd name="connsiteY43" fmla="*/ 2208435 h 3135380"/>
                <a:gd name="connsiteX44" fmla="*/ 123010 w 2325238"/>
                <a:gd name="connsiteY44" fmla="*/ 2208435 h 3135380"/>
                <a:gd name="connsiteX45" fmla="*/ 182529 w 2325238"/>
                <a:gd name="connsiteY45" fmla="*/ 2166800 h 3135380"/>
                <a:gd name="connsiteX46" fmla="*/ 245879 w 2325238"/>
                <a:gd name="connsiteY46" fmla="*/ 2230188 h 3135380"/>
                <a:gd name="connsiteX47" fmla="*/ 182529 w 2325238"/>
                <a:gd name="connsiteY47" fmla="*/ 2293575 h 3135380"/>
                <a:gd name="connsiteX48" fmla="*/ 123008 w 2325238"/>
                <a:gd name="connsiteY48" fmla="*/ 2251936 h 3135380"/>
                <a:gd name="connsiteX49" fmla="*/ 0 w 2325238"/>
                <a:gd name="connsiteY49" fmla="*/ 2251936 h 3135380"/>
                <a:gd name="connsiteX50" fmla="*/ 0 w 2325238"/>
                <a:gd name="connsiteY50" fmla="*/ 2550646 h 3135380"/>
                <a:gd name="connsiteX51" fmla="*/ 123010 w 2325238"/>
                <a:gd name="connsiteY51" fmla="*/ 2550646 h 3135380"/>
                <a:gd name="connsiteX52" fmla="*/ 182529 w 2325238"/>
                <a:gd name="connsiteY52" fmla="*/ 2509012 h 3135380"/>
                <a:gd name="connsiteX53" fmla="*/ 245879 w 2325238"/>
                <a:gd name="connsiteY53" fmla="*/ 2572399 h 3135380"/>
                <a:gd name="connsiteX54" fmla="*/ 182529 w 2325238"/>
                <a:gd name="connsiteY54" fmla="*/ 2635786 h 3135380"/>
                <a:gd name="connsiteX55" fmla="*/ 123008 w 2325238"/>
                <a:gd name="connsiteY55" fmla="*/ 2594147 h 3135380"/>
                <a:gd name="connsiteX56" fmla="*/ 0 w 2325238"/>
                <a:gd name="connsiteY56" fmla="*/ 2594147 h 3135380"/>
                <a:gd name="connsiteX57" fmla="*/ 0 w 2325238"/>
                <a:gd name="connsiteY57" fmla="*/ 2892858 h 3135380"/>
                <a:gd name="connsiteX58" fmla="*/ 123010 w 2325238"/>
                <a:gd name="connsiteY58" fmla="*/ 2892858 h 3135380"/>
                <a:gd name="connsiteX59" fmla="*/ 182529 w 2325238"/>
                <a:gd name="connsiteY59" fmla="*/ 2851224 h 3135380"/>
                <a:gd name="connsiteX60" fmla="*/ 245879 w 2325238"/>
                <a:gd name="connsiteY60" fmla="*/ 2914610 h 3135380"/>
                <a:gd name="connsiteX61" fmla="*/ 182529 w 2325238"/>
                <a:gd name="connsiteY61" fmla="*/ 2977998 h 3135380"/>
                <a:gd name="connsiteX62" fmla="*/ 123008 w 2325238"/>
                <a:gd name="connsiteY62" fmla="*/ 2936359 h 3135380"/>
                <a:gd name="connsiteX63" fmla="*/ 0 w 2325238"/>
                <a:gd name="connsiteY63" fmla="*/ 2936359 h 3135380"/>
                <a:gd name="connsiteX64" fmla="*/ 0 w 2325238"/>
                <a:gd name="connsiteY64" fmla="*/ 3135380 h 3135380"/>
                <a:gd name="connsiteX65" fmla="*/ 2325238 w 2325238"/>
                <a:gd name="connsiteY65" fmla="*/ 3135380 h 3135380"/>
                <a:gd name="connsiteX66" fmla="*/ 2325238 w 2325238"/>
                <a:gd name="connsiteY66" fmla="*/ 0 h 3135380"/>
                <a:gd name="connsiteX67" fmla="*/ 0 w 2325238"/>
                <a:gd name="connsiteY67" fmla="*/ 0 h 313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325238" h="3135380">
                  <a:moveTo>
                    <a:pt x="0" y="0"/>
                  </a:moveTo>
                  <a:lnTo>
                    <a:pt x="0" y="155169"/>
                  </a:lnTo>
                  <a:lnTo>
                    <a:pt x="123008" y="155169"/>
                  </a:lnTo>
                  <a:cubicBezTo>
                    <a:pt x="131878" y="130875"/>
                    <a:pt x="155179" y="113532"/>
                    <a:pt x="182529" y="113532"/>
                  </a:cubicBezTo>
                  <a:cubicBezTo>
                    <a:pt x="217516" y="113532"/>
                    <a:pt x="245879" y="141912"/>
                    <a:pt x="245879" y="176920"/>
                  </a:cubicBezTo>
                  <a:cubicBezTo>
                    <a:pt x="245879" y="211928"/>
                    <a:pt x="217516" y="240307"/>
                    <a:pt x="182529" y="240307"/>
                  </a:cubicBezTo>
                  <a:cubicBezTo>
                    <a:pt x="155179" y="240307"/>
                    <a:pt x="131878" y="222964"/>
                    <a:pt x="123008" y="198670"/>
                  </a:cubicBezTo>
                  <a:lnTo>
                    <a:pt x="0" y="198670"/>
                  </a:lnTo>
                  <a:lnTo>
                    <a:pt x="0" y="497380"/>
                  </a:lnTo>
                  <a:lnTo>
                    <a:pt x="123008" y="497380"/>
                  </a:lnTo>
                  <a:cubicBezTo>
                    <a:pt x="131878" y="473086"/>
                    <a:pt x="155179" y="455743"/>
                    <a:pt x="182529" y="455743"/>
                  </a:cubicBezTo>
                  <a:cubicBezTo>
                    <a:pt x="217516" y="455743"/>
                    <a:pt x="245879" y="484123"/>
                    <a:pt x="245879" y="519131"/>
                  </a:cubicBezTo>
                  <a:cubicBezTo>
                    <a:pt x="245879" y="554138"/>
                    <a:pt x="217516" y="582518"/>
                    <a:pt x="182529" y="582518"/>
                  </a:cubicBezTo>
                  <a:cubicBezTo>
                    <a:pt x="155179" y="582518"/>
                    <a:pt x="131878" y="565175"/>
                    <a:pt x="123008" y="540881"/>
                  </a:cubicBezTo>
                  <a:lnTo>
                    <a:pt x="0" y="540881"/>
                  </a:lnTo>
                  <a:lnTo>
                    <a:pt x="0" y="839591"/>
                  </a:lnTo>
                  <a:lnTo>
                    <a:pt x="123008" y="839591"/>
                  </a:lnTo>
                  <a:cubicBezTo>
                    <a:pt x="131879" y="815298"/>
                    <a:pt x="155179" y="797955"/>
                    <a:pt x="182529" y="797955"/>
                  </a:cubicBezTo>
                  <a:cubicBezTo>
                    <a:pt x="217516" y="797955"/>
                    <a:pt x="245879" y="826335"/>
                    <a:pt x="245879" y="861342"/>
                  </a:cubicBezTo>
                  <a:cubicBezTo>
                    <a:pt x="245879" y="896349"/>
                    <a:pt x="217516" y="924729"/>
                    <a:pt x="182529" y="924729"/>
                  </a:cubicBezTo>
                  <a:cubicBezTo>
                    <a:pt x="155179" y="924729"/>
                    <a:pt x="131878" y="907387"/>
                    <a:pt x="123008" y="883092"/>
                  </a:cubicBezTo>
                  <a:lnTo>
                    <a:pt x="0" y="883092"/>
                  </a:lnTo>
                  <a:lnTo>
                    <a:pt x="0" y="1181802"/>
                  </a:lnTo>
                  <a:lnTo>
                    <a:pt x="123009" y="1181802"/>
                  </a:lnTo>
                  <a:cubicBezTo>
                    <a:pt x="131879" y="1157509"/>
                    <a:pt x="155179" y="1140167"/>
                    <a:pt x="182529" y="1140167"/>
                  </a:cubicBezTo>
                  <a:cubicBezTo>
                    <a:pt x="217516" y="1140167"/>
                    <a:pt x="245879" y="1168546"/>
                    <a:pt x="245879" y="1203554"/>
                  </a:cubicBezTo>
                  <a:cubicBezTo>
                    <a:pt x="245879" y="1238562"/>
                    <a:pt x="217516" y="1266941"/>
                    <a:pt x="182529" y="1266941"/>
                  </a:cubicBezTo>
                  <a:cubicBezTo>
                    <a:pt x="155179" y="1266941"/>
                    <a:pt x="131878" y="1249598"/>
                    <a:pt x="123008" y="1225303"/>
                  </a:cubicBezTo>
                  <a:lnTo>
                    <a:pt x="0" y="1225303"/>
                  </a:lnTo>
                  <a:lnTo>
                    <a:pt x="0" y="1524013"/>
                  </a:lnTo>
                  <a:lnTo>
                    <a:pt x="123009" y="1524013"/>
                  </a:lnTo>
                  <a:cubicBezTo>
                    <a:pt x="131879" y="1499720"/>
                    <a:pt x="155179" y="1482377"/>
                    <a:pt x="182529" y="1482377"/>
                  </a:cubicBezTo>
                  <a:cubicBezTo>
                    <a:pt x="217516" y="1482377"/>
                    <a:pt x="245879" y="1510757"/>
                    <a:pt x="245879" y="1545765"/>
                  </a:cubicBezTo>
                  <a:cubicBezTo>
                    <a:pt x="245879" y="1580772"/>
                    <a:pt x="217516" y="1609152"/>
                    <a:pt x="182529" y="1609152"/>
                  </a:cubicBezTo>
                  <a:cubicBezTo>
                    <a:pt x="155179" y="1609152"/>
                    <a:pt x="131878" y="1591809"/>
                    <a:pt x="123008" y="1567514"/>
                  </a:cubicBezTo>
                  <a:lnTo>
                    <a:pt x="0" y="1567514"/>
                  </a:lnTo>
                  <a:lnTo>
                    <a:pt x="0" y="1866224"/>
                  </a:lnTo>
                  <a:lnTo>
                    <a:pt x="123009" y="1866224"/>
                  </a:lnTo>
                  <a:cubicBezTo>
                    <a:pt x="131879" y="1841931"/>
                    <a:pt x="155180" y="1824589"/>
                    <a:pt x="182529" y="1824589"/>
                  </a:cubicBezTo>
                  <a:cubicBezTo>
                    <a:pt x="217516" y="1824589"/>
                    <a:pt x="245879" y="1852968"/>
                    <a:pt x="245879" y="1887976"/>
                  </a:cubicBezTo>
                  <a:cubicBezTo>
                    <a:pt x="245879" y="1922984"/>
                    <a:pt x="217516" y="1951363"/>
                    <a:pt x="182529" y="1951363"/>
                  </a:cubicBezTo>
                  <a:cubicBezTo>
                    <a:pt x="155179" y="1951363"/>
                    <a:pt x="131878" y="1934020"/>
                    <a:pt x="123008" y="1909726"/>
                  </a:cubicBezTo>
                  <a:lnTo>
                    <a:pt x="0" y="1909726"/>
                  </a:lnTo>
                  <a:lnTo>
                    <a:pt x="0" y="2208435"/>
                  </a:lnTo>
                  <a:lnTo>
                    <a:pt x="123010" y="2208435"/>
                  </a:lnTo>
                  <a:cubicBezTo>
                    <a:pt x="131879" y="2184142"/>
                    <a:pt x="155180" y="2166800"/>
                    <a:pt x="182529" y="2166800"/>
                  </a:cubicBezTo>
                  <a:cubicBezTo>
                    <a:pt x="217516" y="2166800"/>
                    <a:pt x="245879" y="2195179"/>
                    <a:pt x="245879" y="2230188"/>
                  </a:cubicBezTo>
                  <a:cubicBezTo>
                    <a:pt x="245879" y="2265196"/>
                    <a:pt x="217516" y="2293575"/>
                    <a:pt x="182529" y="2293575"/>
                  </a:cubicBezTo>
                  <a:cubicBezTo>
                    <a:pt x="155179" y="2293575"/>
                    <a:pt x="131877" y="2276231"/>
                    <a:pt x="123008" y="2251936"/>
                  </a:cubicBezTo>
                  <a:lnTo>
                    <a:pt x="0" y="2251936"/>
                  </a:lnTo>
                  <a:lnTo>
                    <a:pt x="0" y="2550646"/>
                  </a:lnTo>
                  <a:lnTo>
                    <a:pt x="123010" y="2550646"/>
                  </a:lnTo>
                  <a:cubicBezTo>
                    <a:pt x="131880" y="2526353"/>
                    <a:pt x="155180" y="2509012"/>
                    <a:pt x="182529" y="2509012"/>
                  </a:cubicBezTo>
                  <a:cubicBezTo>
                    <a:pt x="217516" y="2509012"/>
                    <a:pt x="245879" y="2537391"/>
                    <a:pt x="245879" y="2572399"/>
                  </a:cubicBezTo>
                  <a:cubicBezTo>
                    <a:pt x="245879" y="2607407"/>
                    <a:pt x="217516" y="2635786"/>
                    <a:pt x="182529" y="2635786"/>
                  </a:cubicBezTo>
                  <a:cubicBezTo>
                    <a:pt x="155179" y="2635786"/>
                    <a:pt x="131877" y="2618442"/>
                    <a:pt x="123008" y="2594147"/>
                  </a:cubicBezTo>
                  <a:lnTo>
                    <a:pt x="0" y="2594147"/>
                  </a:lnTo>
                  <a:lnTo>
                    <a:pt x="0" y="2892858"/>
                  </a:lnTo>
                  <a:lnTo>
                    <a:pt x="123010" y="2892858"/>
                  </a:lnTo>
                  <a:cubicBezTo>
                    <a:pt x="131880" y="2868565"/>
                    <a:pt x="155180" y="2851224"/>
                    <a:pt x="182529" y="2851224"/>
                  </a:cubicBezTo>
                  <a:cubicBezTo>
                    <a:pt x="217516" y="2851224"/>
                    <a:pt x="245879" y="2879603"/>
                    <a:pt x="245879" y="2914610"/>
                  </a:cubicBezTo>
                  <a:cubicBezTo>
                    <a:pt x="245879" y="2949619"/>
                    <a:pt x="217516" y="2977998"/>
                    <a:pt x="182529" y="2977998"/>
                  </a:cubicBezTo>
                  <a:cubicBezTo>
                    <a:pt x="155178" y="2977998"/>
                    <a:pt x="131877" y="2960654"/>
                    <a:pt x="123008" y="2936359"/>
                  </a:cubicBezTo>
                  <a:lnTo>
                    <a:pt x="0" y="2936359"/>
                  </a:lnTo>
                  <a:lnTo>
                    <a:pt x="0" y="3135380"/>
                  </a:lnTo>
                  <a:lnTo>
                    <a:pt x="2325238" y="3135380"/>
                  </a:lnTo>
                  <a:lnTo>
                    <a:pt x="2325238" y="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3723601B-EDF4-0841-0152-7087B1C6CD90}"/>
                </a:ext>
              </a:extLst>
            </p:cNvPr>
            <p:cNvSpPr/>
            <p:nvPr/>
          </p:nvSpPr>
          <p:spPr>
            <a:xfrm>
              <a:off x="14113751" y="7360595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D96AF411-CC7E-1BE1-53DF-5AFDE104C78E}"/>
                </a:ext>
              </a:extLst>
            </p:cNvPr>
            <p:cNvSpPr/>
            <p:nvPr/>
          </p:nvSpPr>
          <p:spPr>
            <a:xfrm>
              <a:off x="14113751" y="7752081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54152BA7-73D6-ADB5-F129-871F143C1C8E}"/>
                </a:ext>
              </a:extLst>
            </p:cNvPr>
            <p:cNvSpPr/>
            <p:nvPr/>
          </p:nvSpPr>
          <p:spPr>
            <a:xfrm>
              <a:off x="14113751" y="8143565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A77B8659-D5DA-F374-4F04-081CD6CCCFE9}"/>
                </a:ext>
              </a:extLst>
            </p:cNvPr>
            <p:cNvSpPr/>
            <p:nvPr/>
          </p:nvSpPr>
          <p:spPr>
            <a:xfrm>
              <a:off x="14113751" y="8535051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3CEC2AC5-FAC0-C75D-2860-27F45529E485}"/>
                </a:ext>
              </a:extLst>
            </p:cNvPr>
            <p:cNvSpPr/>
            <p:nvPr/>
          </p:nvSpPr>
          <p:spPr>
            <a:xfrm>
              <a:off x="14113751" y="892653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1F173B8D-321E-91C6-5677-CEDC878BE731}"/>
                </a:ext>
              </a:extLst>
            </p:cNvPr>
            <p:cNvSpPr/>
            <p:nvPr/>
          </p:nvSpPr>
          <p:spPr>
            <a:xfrm>
              <a:off x="14113751" y="9318021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FE4986CD-C769-F467-04AD-11D88CCE8ABD}"/>
                </a:ext>
              </a:extLst>
            </p:cNvPr>
            <p:cNvSpPr/>
            <p:nvPr/>
          </p:nvSpPr>
          <p:spPr>
            <a:xfrm>
              <a:off x="14113751" y="970950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A1B33559-8199-0F5D-92DF-2526C0A3CE22}"/>
                </a:ext>
              </a:extLst>
            </p:cNvPr>
            <p:cNvSpPr/>
            <p:nvPr/>
          </p:nvSpPr>
          <p:spPr>
            <a:xfrm>
              <a:off x="14113751" y="10100986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518F59D7-06A0-ED76-F02F-BC61712D93DF}"/>
                </a:ext>
              </a:extLst>
            </p:cNvPr>
            <p:cNvSpPr/>
            <p:nvPr/>
          </p:nvSpPr>
          <p:spPr>
            <a:xfrm>
              <a:off x="14113751" y="1049247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BB47CB3F-5DF2-9A3E-B840-9FEFF9EEB115}"/>
                </a:ext>
              </a:extLst>
            </p:cNvPr>
            <p:cNvSpPr/>
            <p:nvPr/>
          </p:nvSpPr>
          <p:spPr>
            <a:xfrm>
              <a:off x="14113751" y="10883956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02CCF011-0368-B66B-7783-63345E5BB8CF}"/>
                </a:ext>
              </a:extLst>
            </p:cNvPr>
            <p:cNvSpPr/>
            <p:nvPr/>
          </p:nvSpPr>
          <p:spPr>
            <a:xfrm>
              <a:off x="14113751" y="1127544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77A32183-354E-F3F8-ED56-0FFD99A55939}"/>
                </a:ext>
              </a:extLst>
            </p:cNvPr>
            <p:cNvSpPr/>
            <p:nvPr/>
          </p:nvSpPr>
          <p:spPr>
            <a:xfrm>
              <a:off x="14113751" y="11666927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FCAE885B-047D-8AB8-AA54-FA8BDDD41860}"/>
                </a:ext>
              </a:extLst>
            </p:cNvPr>
            <p:cNvSpPr/>
            <p:nvPr/>
          </p:nvSpPr>
          <p:spPr>
            <a:xfrm>
              <a:off x="14113751" y="1205841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xmlns="" id="{7B5F062A-3BA9-3A53-DEE7-5DA81A19BF2F}"/>
                </a:ext>
              </a:extLst>
            </p:cNvPr>
            <p:cNvSpPr/>
            <p:nvPr/>
          </p:nvSpPr>
          <p:spPr>
            <a:xfrm>
              <a:off x="14335431" y="6975461"/>
              <a:ext cx="18458" cy="5305076"/>
            </a:xfrm>
            <a:custGeom>
              <a:avLst/>
              <a:gdLst>
                <a:gd name="connsiteX0" fmla="*/ 0 w 10351"/>
                <a:gd name="connsiteY0" fmla="*/ 0 h 2975082"/>
                <a:gd name="connsiteX1" fmla="*/ 10351 w 10351"/>
                <a:gd name="connsiteY1" fmla="*/ 0 h 2975082"/>
                <a:gd name="connsiteX2" fmla="*/ 10351 w 10351"/>
                <a:gd name="connsiteY2" fmla="*/ 2975083 h 2975082"/>
                <a:gd name="connsiteX3" fmla="*/ 0 w 10351"/>
                <a:gd name="connsiteY3" fmla="*/ 2975083 h 297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1" h="2975082">
                  <a:moveTo>
                    <a:pt x="0" y="0"/>
                  </a:moveTo>
                  <a:lnTo>
                    <a:pt x="10351" y="0"/>
                  </a:lnTo>
                  <a:lnTo>
                    <a:pt x="10351" y="2975083"/>
                  </a:lnTo>
                  <a:lnTo>
                    <a:pt x="0" y="2975083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237F2AA-27A1-E0C3-C44C-921995D41630}"/>
              </a:ext>
            </a:extLst>
          </p:cNvPr>
          <p:cNvGrpSpPr/>
          <p:nvPr/>
        </p:nvGrpSpPr>
        <p:grpSpPr>
          <a:xfrm rot="1462093" flipH="1">
            <a:off x="9881551" y="2546076"/>
            <a:ext cx="5548244" cy="7481320"/>
            <a:chOff x="13534102" y="6832541"/>
            <a:chExt cx="4146294" cy="559091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xmlns="" id="{8DD00880-D81C-7512-2674-A56CBFC0B051}"/>
                </a:ext>
              </a:extLst>
            </p:cNvPr>
            <p:cNvSpPr/>
            <p:nvPr/>
          </p:nvSpPr>
          <p:spPr>
            <a:xfrm>
              <a:off x="13534102" y="6832541"/>
              <a:ext cx="4146294" cy="5590915"/>
            </a:xfrm>
            <a:custGeom>
              <a:avLst/>
              <a:gdLst>
                <a:gd name="connsiteX0" fmla="*/ 0 w 2325238"/>
                <a:gd name="connsiteY0" fmla="*/ 0 h 3135380"/>
                <a:gd name="connsiteX1" fmla="*/ 0 w 2325238"/>
                <a:gd name="connsiteY1" fmla="*/ 155169 h 3135380"/>
                <a:gd name="connsiteX2" fmla="*/ 123008 w 2325238"/>
                <a:gd name="connsiteY2" fmla="*/ 155169 h 3135380"/>
                <a:gd name="connsiteX3" fmla="*/ 182529 w 2325238"/>
                <a:gd name="connsiteY3" fmla="*/ 113532 h 3135380"/>
                <a:gd name="connsiteX4" fmla="*/ 245879 w 2325238"/>
                <a:gd name="connsiteY4" fmla="*/ 176920 h 3135380"/>
                <a:gd name="connsiteX5" fmla="*/ 182529 w 2325238"/>
                <a:gd name="connsiteY5" fmla="*/ 240307 h 3135380"/>
                <a:gd name="connsiteX6" fmla="*/ 123008 w 2325238"/>
                <a:gd name="connsiteY6" fmla="*/ 198670 h 3135380"/>
                <a:gd name="connsiteX7" fmla="*/ 0 w 2325238"/>
                <a:gd name="connsiteY7" fmla="*/ 198670 h 3135380"/>
                <a:gd name="connsiteX8" fmla="*/ 0 w 2325238"/>
                <a:gd name="connsiteY8" fmla="*/ 497380 h 3135380"/>
                <a:gd name="connsiteX9" fmla="*/ 123008 w 2325238"/>
                <a:gd name="connsiteY9" fmla="*/ 497380 h 3135380"/>
                <a:gd name="connsiteX10" fmla="*/ 182529 w 2325238"/>
                <a:gd name="connsiteY10" fmla="*/ 455743 h 3135380"/>
                <a:gd name="connsiteX11" fmla="*/ 245879 w 2325238"/>
                <a:gd name="connsiteY11" fmla="*/ 519131 h 3135380"/>
                <a:gd name="connsiteX12" fmla="*/ 182529 w 2325238"/>
                <a:gd name="connsiteY12" fmla="*/ 582518 h 3135380"/>
                <a:gd name="connsiteX13" fmla="*/ 123008 w 2325238"/>
                <a:gd name="connsiteY13" fmla="*/ 540881 h 3135380"/>
                <a:gd name="connsiteX14" fmla="*/ 0 w 2325238"/>
                <a:gd name="connsiteY14" fmla="*/ 540881 h 3135380"/>
                <a:gd name="connsiteX15" fmla="*/ 0 w 2325238"/>
                <a:gd name="connsiteY15" fmla="*/ 839591 h 3135380"/>
                <a:gd name="connsiteX16" fmla="*/ 123008 w 2325238"/>
                <a:gd name="connsiteY16" fmla="*/ 839591 h 3135380"/>
                <a:gd name="connsiteX17" fmla="*/ 182529 w 2325238"/>
                <a:gd name="connsiteY17" fmla="*/ 797955 h 3135380"/>
                <a:gd name="connsiteX18" fmla="*/ 245879 w 2325238"/>
                <a:gd name="connsiteY18" fmla="*/ 861342 h 3135380"/>
                <a:gd name="connsiteX19" fmla="*/ 182529 w 2325238"/>
                <a:gd name="connsiteY19" fmla="*/ 924729 h 3135380"/>
                <a:gd name="connsiteX20" fmla="*/ 123008 w 2325238"/>
                <a:gd name="connsiteY20" fmla="*/ 883092 h 3135380"/>
                <a:gd name="connsiteX21" fmla="*/ 0 w 2325238"/>
                <a:gd name="connsiteY21" fmla="*/ 883092 h 3135380"/>
                <a:gd name="connsiteX22" fmla="*/ 0 w 2325238"/>
                <a:gd name="connsiteY22" fmla="*/ 1181802 h 3135380"/>
                <a:gd name="connsiteX23" fmla="*/ 123009 w 2325238"/>
                <a:gd name="connsiteY23" fmla="*/ 1181802 h 3135380"/>
                <a:gd name="connsiteX24" fmla="*/ 182529 w 2325238"/>
                <a:gd name="connsiteY24" fmla="*/ 1140167 h 3135380"/>
                <a:gd name="connsiteX25" fmla="*/ 245879 w 2325238"/>
                <a:gd name="connsiteY25" fmla="*/ 1203554 h 3135380"/>
                <a:gd name="connsiteX26" fmla="*/ 182529 w 2325238"/>
                <a:gd name="connsiteY26" fmla="*/ 1266941 h 3135380"/>
                <a:gd name="connsiteX27" fmla="*/ 123008 w 2325238"/>
                <a:gd name="connsiteY27" fmla="*/ 1225303 h 3135380"/>
                <a:gd name="connsiteX28" fmla="*/ 0 w 2325238"/>
                <a:gd name="connsiteY28" fmla="*/ 1225303 h 3135380"/>
                <a:gd name="connsiteX29" fmla="*/ 0 w 2325238"/>
                <a:gd name="connsiteY29" fmla="*/ 1524013 h 3135380"/>
                <a:gd name="connsiteX30" fmla="*/ 123009 w 2325238"/>
                <a:gd name="connsiteY30" fmla="*/ 1524013 h 3135380"/>
                <a:gd name="connsiteX31" fmla="*/ 182529 w 2325238"/>
                <a:gd name="connsiteY31" fmla="*/ 1482377 h 3135380"/>
                <a:gd name="connsiteX32" fmla="*/ 245879 w 2325238"/>
                <a:gd name="connsiteY32" fmla="*/ 1545765 h 3135380"/>
                <a:gd name="connsiteX33" fmla="*/ 182529 w 2325238"/>
                <a:gd name="connsiteY33" fmla="*/ 1609152 h 3135380"/>
                <a:gd name="connsiteX34" fmla="*/ 123008 w 2325238"/>
                <a:gd name="connsiteY34" fmla="*/ 1567514 h 3135380"/>
                <a:gd name="connsiteX35" fmla="*/ 0 w 2325238"/>
                <a:gd name="connsiteY35" fmla="*/ 1567514 h 3135380"/>
                <a:gd name="connsiteX36" fmla="*/ 0 w 2325238"/>
                <a:gd name="connsiteY36" fmla="*/ 1866224 h 3135380"/>
                <a:gd name="connsiteX37" fmla="*/ 123009 w 2325238"/>
                <a:gd name="connsiteY37" fmla="*/ 1866224 h 3135380"/>
                <a:gd name="connsiteX38" fmla="*/ 182529 w 2325238"/>
                <a:gd name="connsiteY38" fmla="*/ 1824589 h 3135380"/>
                <a:gd name="connsiteX39" fmla="*/ 245879 w 2325238"/>
                <a:gd name="connsiteY39" fmla="*/ 1887976 h 3135380"/>
                <a:gd name="connsiteX40" fmla="*/ 182529 w 2325238"/>
                <a:gd name="connsiteY40" fmla="*/ 1951363 h 3135380"/>
                <a:gd name="connsiteX41" fmla="*/ 123008 w 2325238"/>
                <a:gd name="connsiteY41" fmla="*/ 1909726 h 3135380"/>
                <a:gd name="connsiteX42" fmla="*/ 0 w 2325238"/>
                <a:gd name="connsiteY42" fmla="*/ 1909726 h 3135380"/>
                <a:gd name="connsiteX43" fmla="*/ 0 w 2325238"/>
                <a:gd name="connsiteY43" fmla="*/ 2208435 h 3135380"/>
                <a:gd name="connsiteX44" fmla="*/ 123010 w 2325238"/>
                <a:gd name="connsiteY44" fmla="*/ 2208435 h 3135380"/>
                <a:gd name="connsiteX45" fmla="*/ 182529 w 2325238"/>
                <a:gd name="connsiteY45" fmla="*/ 2166800 h 3135380"/>
                <a:gd name="connsiteX46" fmla="*/ 245879 w 2325238"/>
                <a:gd name="connsiteY46" fmla="*/ 2230188 h 3135380"/>
                <a:gd name="connsiteX47" fmla="*/ 182529 w 2325238"/>
                <a:gd name="connsiteY47" fmla="*/ 2293575 h 3135380"/>
                <a:gd name="connsiteX48" fmla="*/ 123008 w 2325238"/>
                <a:gd name="connsiteY48" fmla="*/ 2251936 h 3135380"/>
                <a:gd name="connsiteX49" fmla="*/ 0 w 2325238"/>
                <a:gd name="connsiteY49" fmla="*/ 2251936 h 3135380"/>
                <a:gd name="connsiteX50" fmla="*/ 0 w 2325238"/>
                <a:gd name="connsiteY50" fmla="*/ 2550646 h 3135380"/>
                <a:gd name="connsiteX51" fmla="*/ 123010 w 2325238"/>
                <a:gd name="connsiteY51" fmla="*/ 2550646 h 3135380"/>
                <a:gd name="connsiteX52" fmla="*/ 182529 w 2325238"/>
                <a:gd name="connsiteY52" fmla="*/ 2509012 h 3135380"/>
                <a:gd name="connsiteX53" fmla="*/ 245879 w 2325238"/>
                <a:gd name="connsiteY53" fmla="*/ 2572399 h 3135380"/>
                <a:gd name="connsiteX54" fmla="*/ 182529 w 2325238"/>
                <a:gd name="connsiteY54" fmla="*/ 2635786 h 3135380"/>
                <a:gd name="connsiteX55" fmla="*/ 123008 w 2325238"/>
                <a:gd name="connsiteY55" fmla="*/ 2594147 h 3135380"/>
                <a:gd name="connsiteX56" fmla="*/ 0 w 2325238"/>
                <a:gd name="connsiteY56" fmla="*/ 2594147 h 3135380"/>
                <a:gd name="connsiteX57" fmla="*/ 0 w 2325238"/>
                <a:gd name="connsiteY57" fmla="*/ 2892858 h 3135380"/>
                <a:gd name="connsiteX58" fmla="*/ 123010 w 2325238"/>
                <a:gd name="connsiteY58" fmla="*/ 2892858 h 3135380"/>
                <a:gd name="connsiteX59" fmla="*/ 182529 w 2325238"/>
                <a:gd name="connsiteY59" fmla="*/ 2851224 h 3135380"/>
                <a:gd name="connsiteX60" fmla="*/ 245879 w 2325238"/>
                <a:gd name="connsiteY60" fmla="*/ 2914610 h 3135380"/>
                <a:gd name="connsiteX61" fmla="*/ 182529 w 2325238"/>
                <a:gd name="connsiteY61" fmla="*/ 2977998 h 3135380"/>
                <a:gd name="connsiteX62" fmla="*/ 123008 w 2325238"/>
                <a:gd name="connsiteY62" fmla="*/ 2936359 h 3135380"/>
                <a:gd name="connsiteX63" fmla="*/ 0 w 2325238"/>
                <a:gd name="connsiteY63" fmla="*/ 2936359 h 3135380"/>
                <a:gd name="connsiteX64" fmla="*/ 0 w 2325238"/>
                <a:gd name="connsiteY64" fmla="*/ 3135380 h 3135380"/>
                <a:gd name="connsiteX65" fmla="*/ 2325238 w 2325238"/>
                <a:gd name="connsiteY65" fmla="*/ 3135380 h 3135380"/>
                <a:gd name="connsiteX66" fmla="*/ 2325238 w 2325238"/>
                <a:gd name="connsiteY66" fmla="*/ 0 h 3135380"/>
                <a:gd name="connsiteX67" fmla="*/ 0 w 2325238"/>
                <a:gd name="connsiteY67" fmla="*/ 0 h 313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325238" h="3135380">
                  <a:moveTo>
                    <a:pt x="0" y="0"/>
                  </a:moveTo>
                  <a:lnTo>
                    <a:pt x="0" y="155169"/>
                  </a:lnTo>
                  <a:lnTo>
                    <a:pt x="123008" y="155169"/>
                  </a:lnTo>
                  <a:cubicBezTo>
                    <a:pt x="131878" y="130875"/>
                    <a:pt x="155179" y="113532"/>
                    <a:pt x="182529" y="113532"/>
                  </a:cubicBezTo>
                  <a:cubicBezTo>
                    <a:pt x="217516" y="113532"/>
                    <a:pt x="245879" y="141912"/>
                    <a:pt x="245879" y="176920"/>
                  </a:cubicBezTo>
                  <a:cubicBezTo>
                    <a:pt x="245879" y="211928"/>
                    <a:pt x="217516" y="240307"/>
                    <a:pt x="182529" y="240307"/>
                  </a:cubicBezTo>
                  <a:cubicBezTo>
                    <a:pt x="155179" y="240307"/>
                    <a:pt x="131878" y="222964"/>
                    <a:pt x="123008" y="198670"/>
                  </a:cubicBezTo>
                  <a:lnTo>
                    <a:pt x="0" y="198670"/>
                  </a:lnTo>
                  <a:lnTo>
                    <a:pt x="0" y="497380"/>
                  </a:lnTo>
                  <a:lnTo>
                    <a:pt x="123008" y="497380"/>
                  </a:lnTo>
                  <a:cubicBezTo>
                    <a:pt x="131878" y="473086"/>
                    <a:pt x="155179" y="455743"/>
                    <a:pt x="182529" y="455743"/>
                  </a:cubicBezTo>
                  <a:cubicBezTo>
                    <a:pt x="217516" y="455743"/>
                    <a:pt x="245879" y="484123"/>
                    <a:pt x="245879" y="519131"/>
                  </a:cubicBezTo>
                  <a:cubicBezTo>
                    <a:pt x="245879" y="554138"/>
                    <a:pt x="217516" y="582518"/>
                    <a:pt x="182529" y="582518"/>
                  </a:cubicBezTo>
                  <a:cubicBezTo>
                    <a:pt x="155179" y="582518"/>
                    <a:pt x="131878" y="565175"/>
                    <a:pt x="123008" y="540881"/>
                  </a:cubicBezTo>
                  <a:lnTo>
                    <a:pt x="0" y="540881"/>
                  </a:lnTo>
                  <a:lnTo>
                    <a:pt x="0" y="839591"/>
                  </a:lnTo>
                  <a:lnTo>
                    <a:pt x="123008" y="839591"/>
                  </a:lnTo>
                  <a:cubicBezTo>
                    <a:pt x="131879" y="815298"/>
                    <a:pt x="155179" y="797955"/>
                    <a:pt x="182529" y="797955"/>
                  </a:cubicBezTo>
                  <a:cubicBezTo>
                    <a:pt x="217516" y="797955"/>
                    <a:pt x="245879" y="826335"/>
                    <a:pt x="245879" y="861342"/>
                  </a:cubicBezTo>
                  <a:cubicBezTo>
                    <a:pt x="245879" y="896349"/>
                    <a:pt x="217516" y="924729"/>
                    <a:pt x="182529" y="924729"/>
                  </a:cubicBezTo>
                  <a:cubicBezTo>
                    <a:pt x="155179" y="924729"/>
                    <a:pt x="131878" y="907387"/>
                    <a:pt x="123008" y="883092"/>
                  </a:cubicBezTo>
                  <a:lnTo>
                    <a:pt x="0" y="883092"/>
                  </a:lnTo>
                  <a:lnTo>
                    <a:pt x="0" y="1181802"/>
                  </a:lnTo>
                  <a:lnTo>
                    <a:pt x="123009" y="1181802"/>
                  </a:lnTo>
                  <a:cubicBezTo>
                    <a:pt x="131879" y="1157509"/>
                    <a:pt x="155179" y="1140167"/>
                    <a:pt x="182529" y="1140167"/>
                  </a:cubicBezTo>
                  <a:cubicBezTo>
                    <a:pt x="217516" y="1140167"/>
                    <a:pt x="245879" y="1168546"/>
                    <a:pt x="245879" y="1203554"/>
                  </a:cubicBezTo>
                  <a:cubicBezTo>
                    <a:pt x="245879" y="1238562"/>
                    <a:pt x="217516" y="1266941"/>
                    <a:pt x="182529" y="1266941"/>
                  </a:cubicBezTo>
                  <a:cubicBezTo>
                    <a:pt x="155179" y="1266941"/>
                    <a:pt x="131878" y="1249598"/>
                    <a:pt x="123008" y="1225303"/>
                  </a:cubicBezTo>
                  <a:lnTo>
                    <a:pt x="0" y="1225303"/>
                  </a:lnTo>
                  <a:lnTo>
                    <a:pt x="0" y="1524013"/>
                  </a:lnTo>
                  <a:lnTo>
                    <a:pt x="123009" y="1524013"/>
                  </a:lnTo>
                  <a:cubicBezTo>
                    <a:pt x="131879" y="1499720"/>
                    <a:pt x="155179" y="1482377"/>
                    <a:pt x="182529" y="1482377"/>
                  </a:cubicBezTo>
                  <a:cubicBezTo>
                    <a:pt x="217516" y="1482377"/>
                    <a:pt x="245879" y="1510757"/>
                    <a:pt x="245879" y="1545765"/>
                  </a:cubicBezTo>
                  <a:cubicBezTo>
                    <a:pt x="245879" y="1580772"/>
                    <a:pt x="217516" y="1609152"/>
                    <a:pt x="182529" y="1609152"/>
                  </a:cubicBezTo>
                  <a:cubicBezTo>
                    <a:pt x="155179" y="1609152"/>
                    <a:pt x="131878" y="1591809"/>
                    <a:pt x="123008" y="1567514"/>
                  </a:cubicBezTo>
                  <a:lnTo>
                    <a:pt x="0" y="1567514"/>
                  </a:lnTo>
                  <a:lnTo>
                    <a:pt x="0" y="1866224"/>
                  </a:lnTo>
                  <a:lnTo>
                    <a:pt x="123009" y="1866224"/>
                  </a:lnTo>
                  <a:cubicBezTo>
                    <a:pt x="131879" y="1841931"/>
                    <a:pt x="155180" y="1824589"/>
                    <a:pt x="182529" y="1824589"/>
                  </a:cubicBezTo>
                  <a:cubicBezTo>
                    <a:pt x="217516" y="1824589"/>
                    <a:pt x="245879" y="1852968"/>
                    <a:pt x="245879" y="1887976"/>
                  </a:cubicBezTo>
                  <a:cubicBezTo>
                    <a:pt x="245879" y="1922984"/>
                    <a:pt x="217516" y="1951363"/>
                    <a:pt x="182529" y="1951363"/>
                  </a:cubicBezTo>
                  <a:cubicBezTo>
                    <a:pt x="155179" y="1951363"/>
                    <a:pt x="131878" y="1934020"/>
                    <a:pt x="123008" y="1909726"/>
                  </a:cubicBezTo>
                  <a:lnTo>
                    <a:pt x="0" y="1909726"/>
                  </a:lnTo>
                  <a:lnTo>
                    <a:pt x="0" y="2208435"/>
                  </a:lnTo>
                  <a:lnTo>
                    <a:pt x="123010" y="2208435"/>
                  </a:lnTo>
                  <a:cubicBezTo>
                    <a:pt x="131879" y="2184142"/>
                    <a:pt x="155180" y="2166800"/>
                    <a:pt x="182529" y="2166800"/>
                  </a:cubicBezTo>
                  <a:cubicBezTo>
                    <a:pt x="217516" y="2166800"/>
                    <a:pt x="245879" y="2195179"/>
                    <a:pt x="245879" y="2230188"/>
                  </a:cubicBezTo>
                  <a:cubicBezTo>
                    <a:pt x="245879" y="2265196"/>
                    <a:pt x="217516" y="2293575"/>
                    <a:pt x="182529" y="2293575"/>
                  </a:cubicBezTo>
                  <a:cubicBezTo>
                    <a:pt x="155179" y="2293575"/>
                    <a:pt x="131877" y="2276231"/>
                    <a:pt x="123008" y="2251936"/>
                  </a:cubicBezTo>
                  <a:lnTo>
                    <a:pt x="0" y="2251936"/>
                  </a:lnTo>
                  <a:lnTo>
                    <a:pt x="0" y="2550646"/>
                  </a:lnTo>
                  <a:lnTo>
                    <a:pt x="123010" y="2550646"/>
                  </a:lnTo>
                  <a:cubicBezTo>
                    <a:pt x="131880" y="2526353"/>
                    <a:pt x="155180" y="2509012"/>
                    <a:pt x="182529" y="2509012"/>
                  </a:cubicBezTo>
                  <a:cubicBezTo>
                    <a:pt x="217516" y="2509012"/>
                    <a:pt x="245879" y="2537391"/>
                    <a:pt x="245879" y="2572399"/>
                  </a:cubicBezTo>
                  <a:cubicBezTo>
                    <a:pt x="245879" y="2607407"/>
                    <a:pt x="217516" y="2635786"/>
                    <a:pt x="182529" y="2635786"/>
                  </a:cubicBezTo>
                  <a:cubicBezTo>
                    <a:pt x="155179" y="2635786"/>
                    <a:pt x="131877" y="2618442"/>
                    <a:pt x="123008" y="2594147"/>
                  </a:cubicBezTo>
                  <a:lnTo>
                    <a:pt x="0" y="2594147"/>
                  </a:lnTo>
                  <a:lnTo>
                    <a:pt x="0" y="2892858"/>
                  </a:lnTo>
                  <a:lnTo>
                    <a:pt x="123010" y="2892858"/>
                  </a:lnTo>
                  <a:cubicBezTo>
                    <a:pt x="131880" y="2868565"/>
                    <a:pt x="155180" y="2851224"/>
                    <a:pt x="182529" y="2851224"/>
                  </a:cubicBezTo>
                  <a:cubicBezTo>
                    <a:pt x="217516" y="2851224"/>
                    <a:pt x="245879" y="2879603"/>
                    <a:pt x="245879" y="2914610"/>
                  </a:cubicBezTo>
                  <a:cubicBezTo>
                    <a:pt x="245879" y="2949619"/>
                    <a:pt x="217516" y="2977998"/>
                    <a:pt x="182529" y="2977998"/>
                  </a:cubicBezTo>
                  <a:cubicBezTo>
                    <a:pt x="155178" y="2977998"/>
                    <a:pt x="131877" y="2960654"/>
                    <a:pt x="123008" y="2936359"/>
                  </a:cubicBezTo>
                  <a:lnTo>
                    <a:pt x="0" y="2936359"/>
                  </a:lnTo>
                  <a:lnTo>
                    <a:pt x="0" y="3135380"/>
                  </a:lnTo>
                  <a:lnTo>
                    <a:pt x="2325238" y="3135380"/>
                  </a:lnTo>
                  <a:lnTo>
                    <a:pt x="2325238" y="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7F6F867C-D249-280E-294E-6E0635A3F111}"/>
                </a:ext>
              </a:extLst>
            </p:cNvPr>
            <p:cNvSpPr/>
            <p:nvPr/>
          </p:nvSpPr>
          <p:spPr>
            <a:xfrm>
              <a:off x="14113751" y="7360595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1C544897-DCC8-D45B-96BB-A5AF03187A2E}"/>
                </a:ext>
              </a:extLst>
            </p:cNvPr>
            <p:cNvSpPr/>
            <p:nvPr/>
          </p:nvSpPr>
          <p:spPr>
            <a:xfrm>
              <a:off x="14113751" y="7752081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057875D1-D89C-64F6-D8BD-4000295DFF1E}"/>
                </a:ext>
              </a:extLst>
            </p:cNvPr>
            <p:cNvSpPr/>
            <p:nvPr/>
          </p:nvSpPr>
          <p:spPr>
            <a:xfrm>
              <a:off x="14113751" y="8143565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AA29AC27-B407-E0A7-DB1A-49588BB5DE54}"/>
                </a:ext>
              </a:extLst>
            </p:cNvPr>
            <p:cNvSpPr/>
            <p:nvPr/>
          </p:nvSpPr>
          <p:spPr>
            <a:xfrm>
              <a:off x="14113751" y="8535051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4F506520-EADB-96C4-F533-F1F32FFDC44D}"/>
                </a:ext>
              </a:extLst>
            </p:cNvPr>
            <p:cNvSpPr/>
            <p:nvPr/>
          </p:nvSpPr>
          <p:spPr>
            <a:xfrm>
              <a:off x="14113751" y="892653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090E6F1B-D3C7-2297-7107-C01F7EEC2B36}"/>
                </a:ext>
              </a:extLst>
            </p:cNvPr>
            <p:cNvSpPr/>
            <p:nvPr/>
          </p:nvSpPr>
          <p:spPr>
            <a:xfrm>
              <a:off x="14113751" y="9318021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A2AB5105-B062-7087-4A5C-DB3BC5AF68EC}"/>
                </a:ext>
              </a:extLst>
            </p:cNvPr>
            <p:cNvSpPr/>
            <p:nvPr/>
          </p:nvSpPr>
          <p:spPr>
            <a:xfrm>
              <a:off x="14113751" y="970950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E181F631-A7A4-F105-A84B-81D107E7F755}"/>
                </a:ext>
              </a:extLst>
            </p:cNvPr>
            <p:cNvSpPr/>
            <p:nvPr/>
          </p:nvSpPr>
          <p:spPr>
            <a:xfrm>
              <a:off x="14113751" y="10100986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99614330-9F70-6A28-C2EA-6BC0FB435CF8}"/>
                </a:ext>
              </a:extLst>
            </p:cNvPr>
            <p:cNvSpPr/>
            <p:nvPr/>
          </p:nvSpPr>
          <p:spPr>
            <a:xfrm>
              <a:off x="14113751" y="1049247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C06CD84B-CBB7-EC3B-2B6E-94EBAC4A637A}"/>
                </a:ext>
              </a:extLst>
            </p:cNvPr>
            <p:cNvSpPr/>
            <p:nvPr/>
          </p:nvSpPr>
          <p:spPr>
            <a:xfrm>
              <a:off x="14113751" y="10883956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711250AC-A8F7-E6CF-887F-9BDB708E5C9C}"/>
                </a:ext>
              </a:extLst>
            </p:cNvPr>
            <p:cNvSpPr/>
            <p:nvPr/>
          </p:nvSpPr>
          <p:spPr>
            <a:xfrm>
              <a:off x="14113751" y="1127544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32C95257-336A-2E79-AA2D-2D6928A0A92E}"/>
                </a:ext>
              </a:extLst>
            </p:cNvPr>
            <p:cNvSpPr/>
            <p:nvPr/>
          </p:nvSpPr>
          <p:spPr>
            <a:xfrm>
              <a:off x="14113751" y="11666927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0A02DE18-C697-42C3-D986-556E03D696B5}"/>
                </a:ext>
              </a:extLst>
            </p:cNvPr>
            <p:cNvSpPr/>
            <p:nvPr/>
          </p:nvSpPr>
          <p:spPr>
            <a:xfrm>
              <a:off x="14113751" y="12058414"/>
              <a:ext cx="3398861" cy="9233"/>
            </a:xfrm>
            <a:custGeom>
              <a:avLst/>
              <a:gdLst>
                <a:gd name="connsiteX0" fmla="*/ 0 w 1906078"/>
                <a:gd name="connsiteY0" fmla="*/ 0 h 5178"/>
                <a:gd name="connsiteX1" fmla="*/ 1906078 w 1906078"/>
                <a:gd name="connsiteY1" fmla="*/ 0 h 5178"/>
                <a:gd name="connsiteX2" fmla="*/ 1906078 w 1906078"/>
                <a:gd name="connsiteY2" fmla="*/ 5179 h 5178"/>
                <a:gd name="connsiteX3" fmla="*/ 0 w 1906078"/>
                <a:gd name="connsiteY3" fmla="*/ 5179 h 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078" h="5178">
                  <a:moveTo>
                    <a:pt x="0" y="0"/>
                  </a:moveTo>
                  <a:lnTo>
                    <a:pt x="1906078" y="0"/>
                  </a:lnTo>
                  <a:lnTo>
                    <a:pt x="1906078" y="5179"/>
                  </a:lnTo>
                  <a:lnTo>
                    <a:pt x="0" y="517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776B4F1D-6A6A-A96B-A148-74C4E8505967}"/>
                </a:ext>
              </a:extLst>
            </p:cNvPr>
            <p:cNvSpPr/>
            <p:nvPr/>
          </p:nvSpPr>
          <p:spPr>
            <a:xfrm>
              <a:off x="14335431" y="6975461"/>
              <a:ext cx="18458" cy="5305076"/>
            </a:xfrm>
            <a:custGeom>
              <a:avLst/>
              <a:gdLst>
                <a:gd name="connsiteX0" fmla="*/ 0 w 10351"/>
                <a:gd name="connsiteY0" fmla="*/ 0 h 2975082"/>
                <a:gd name="connsiteX1" fmla="*/ 10351 w 10351"/>
                <a:gd name="connsiteY1" fmla="*/ 0 h 2975082"/>
                <a:gd name="connsiteX2" fmla="*/ 10351 w 10351"/>
                <a:gd name="connsiteY2" fmla="*/ 2975083 h 2975082"/>
                <a:gd name="connsiteX3" fmla="*/ 0 w 10351"/>
                <a:gd name="connsiteY3" fmla="*/ 2975083 h 297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1" h="2975082">
                  <a:moveTo>
                    <a:pt x="0" y="0"/>
                  </a:moveTo>
                  <a:lnTo>
                    <a:pt x="10351" y="0"/>
                  </a:lnTo>
                  <a:lnTo>
                    <a:pt x="10351" y="2975083"/>
                  </a:lnTo>
                  <a:lnTo>
                    <a:pt x="0" y="2975083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34" dirty="0">
                <a:solidFill>
                  <a:srgbClr val="3F418B"/>
                </a:solidFill>
                <a:latin typeface="Be Vietnam Pro Light" pitchFamily="2" charset="77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3E5948A-4D8D-F93A-C62F-2C01ECBCBEB9}"/>
              </a:ext>
            </a:extLst>
          </p:cNvPr>
          <p:cNvGrpSpPr/>
          <p:nvPr/>
        </p:nvGrpSpPr>
        <p:grpSpPr>
          <a:xfrm>
            <a:off x="3717833" y="2488970"/>
            <a:ext cx="7799539" cy="8026861"/>
            <a:chOff x="11174304" y="408533"/>
            <a:chExt cx="12533625" cy="12898927"/>
          </a:xfrm>
        </p:grpSpPr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xmlns="" id="{263548E2-8871-66B3-19E2-ABB1E3FF816E}"/>
                </a:ext>
              </a:extLst>
            </p:cNvPr>
            <p:cNvSpPr/>
            <p:nvPr/>
          </p:nvSpPr>
          <p:spPr>
            <a:xfrm>
              <a:off x="22856825" y="1160762"/>
              <a:ext cx="851104" cy="1123637"/>
            </a:xfrm>
            <a:custGeom>
              <a:avLst/>
              <a:gdLst>
                <a:gd name="connsiteX0" fmla="*/ 0 w 184520"/>
                <a:gd name="connsiteY0" fmla="*/ 0 h 243605"/>
                <a:gd name="connsiteX1" fmla="*/ 184520 w 184520"/>
                <a:gd name="connsiteY1" fmla="*/ 0 h 243605"/>
                <a:gd name="connsiteX2" fmla="*/ 184520 w 184520"/>
                <a:gd name="connsiteY2" fmla="*/ 243605 h 243605"/>
                <a:gd name="connsiteX3" fmla="*/ 0 w 184520"/>
                <a:gd name="connsiteY3" fmla="*/ 243605 h 2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0" h="243605">
                  <a:moveTo>
                    <a:pt x="0" y="0"/>
                  </a:moveTo>
                  <a:lnTo>
                    <a:pt x="184520" y="0"/>
                  </a:lnTo>
                  <a:lnTo>
                    <a:pt x="184520" y="243605"/>
                  </a:lnTo>
                  <a:lnTo>
                    <a:pt x="0" y="243605"/>
                  </a:lnTo>
                  <a:close/>
                </a:path>
              </a:pathLst>
            </a:custGeom>
            <a:solidFill>
              <a:schemeClr val="accent1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8C4D0FEB-6BFD-2552-09F1-D0A27532BAE2}"/>
                </a:ext>
              </a:extLst>
            </p:cNvPr>
            <p:cNvSpPr/>
            <p:nvPr/>
          </p:nvSpPr>
          <p:spPr>
            <a:xfrm>
              <a:off x="22856825" y="5562551"/>
              <a:ext cx="851104" cy="1123637"/>
            </a:xfrm>
            <a:custGeom>
              <a:avLst/>
              <a:gdLst>
                <a:gd name="connsiteX0" fmla="*/ 0 w 184520"/>
                <a:gd name="connsiteY0" fmla="*/ 0 h 243605"/>
                <a:gd name="connsiteX1" fmla="*/ 184520 w 184520"/>
                <a:gd name="connsiteY1" fmla="*/ 0 h 243605"/>
                <a:gd name="connsiteX2" fmla="*/ 184520 w 184520"/>
                <a:gd name="connsiteY2" fmla="*/ 243606 h 243605"/>
                <a:gd name="connsiteX3" fmla="*/ 0 w 184520"/>
                <a:gd name="connsiteY3" fmla="*/ 243606 h 2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0" h="243605">
                  <a:moveTo>
                    <a:pt x="0" y="0"/>
                  </a:moveTo>
                  <a:lnTo>
                    <a:pt x="184520" y="0"/>
                  </a:lnTo>
                  <a:lnTo>
                    <a:pt x="184520" y="243606"/>
                  </a:lnTo>
                  <a:lnTo>
                    <a:pt x="0" y="243606"/>
                  </a:lnTo>
                  <a:close/>
                </a:path>
              </a:pathLst>
            </a:custGeom>
            <a:solidFill>
              <a:schemeClr val="accent4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914C4664-E22D-23C8-2C67-9AA4B9EC5CAC}"/>
                </a:ext>
              </a:extLst>
            </p:cNvPr>
            <p:cNvSpPr/>
            <p:nvPr/>
          </p:nvSpPr>
          <p:spPr>
            <a:xfrm>
              <a:off x="22856825" y="9964340"/>
              <a:ext cx="851104" cy="1123637"/>
            </a:xfrm>
            <a:custGeom>
              <a:avLst/>
              <a:gdLst>
                <a:gd name="connsiteX0" fmla="*/ 0 w 184520"/>
                <a:gd name="connsiteY0" fmla="*/ 0 h 243605"/>
                <a:gd name="connsiteX1" fmla="*/ 184520 w 184520"/>
                <a:gd name="connsiteY1" fmla="*/ 0 h 243605"/>
                <a:gd name="connsiteX2" fmla="*/ 184520 w 184520"/>
                <a:gd name="connsiteY2" fmla="*/ 243606 h 243605"/>
                <a:gd name="connsiteX3" fmla="*/ 0 w 184520"/>
                <a:gd name="connsiteY3" fmla="*/ 243606 h 2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0" h="243605">
                  <a:moveTo>
                    <a:pt x="0" y="0"/>
                  </a:moveTo>
                  <a:lnTo>
                    <a:pt x="184520" y="0"/>
                  </a:lnTo>
                  <a:lnTo>
                    <a:pt x="184520" y="243606"/>
                  </a:lnTo>
                  <a:lnTo>
                    <a:pt x="0" y="243606"/>
                  </a:lnTo>
                  <a:close/>
                </a:path>
              </a:pathLst>
            </a:custGeom>
            <a:solidFill>
              <a:schemeClr val="accent3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xmlns="" id="{512DB580-089C-D936-789E-B8C0438DC788}"/>
                </a:ext>
              </a:extLst>
            </p:cNvPr>
            <p:cNvSpPr/>
            <p:nvPr/>
          </p:nvSpPr>
          <p:spPr>
            <a:xfrm>
              <a:off x="22856825" y="4095288"/>
              <a:ext cx="851104" cy="1123637"/>
            </a:xfrm>
            <a:custGeom>
              <a:avLst/>
              <a:gdLst>
                <a:gd name="connsiteX0" fmla="*/ 0 w 184520"/>
                <a:gd name="connsiteY0" fmla="*/ 0 h 243605"/>
                <a:gd name="connsiteX1" fmla="*/ 184520 w 184520"/>
                <a:gd name="connsiteY1" fmla="*/ 0 h 243605"/>
                <a:gd name="connsiteX2" fmla="*/ 184520 w 184520"/>
                <a:gd name="connsiteY2" fmla="*/ 243605 h 243605"/>
                <a:gd name="connsiteX3" fmla="*/ 0 w 184520"/>
                <a:gd name="connsiteY3" fmla="*/ 243605 h 2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0" h="243605">
                  <a:moveTo>
                    <a:pt x="0" y="0"/>
                  </a:moveTo>
                  <a:lnTo>
                    <a:pt x="184520" y="0"/>
                  </a:lnTo>
                  <a:lnTo>
                    <a:pt x="184520" y="243605"/>
                  </a:lnTo>
                  <a:lnTo>
                    <a:pt x="0" y="243605"/>
                  </a:lnTo>
                  <a:close/>
                </a:path>
              </a:pathLst>
            </a:custGeom>
            <a:solidFill>
              <a:schemeClr val="accent3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470D911C-65C7-EE9C-818A-9C0E39CE2DF3}"/>
                </a:ext>
              </a:extLst>
            </p:cNvPr>
            <p:cNvSpPr/>
            <p:nvPr/>
          </p:nvSpPr>
          <p:spPr>
            <a:xfrm>
              <a:off x="22856825" y="2628025"/>
              <a:ext cx="851104" cy="1123637"/>
            </a:xfrm>
            <a:custGeom>
              <a:avLst/>
              <a:gdLst>
                <a:gd name="connsiteX0" fmla="*/ 0 w 184520"/>
                <a:gd name="connsiteY0" fmla="*/ 0 h 243605"/>
                <a:gd name="connsiteX1" fmla="*/ 184520 w 184520"/>
                <a:gd name="connsiteY1" fmla="*/ 0 h 243605"/>
                <a:gd name="connsiteX2" fmla="*/ 184520 w 184520"/>
                <a:gd name="connsiteY2" fmla="*/ 243605 h 243605"/>
                <a:gd name="connsiteX3" fmla="*/ 0 w 184520"/>
                <a:gd name="connsiteY3" fmla="*/ 243605 h 2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0" h="243605">
                  <a:moveTo>
                    <a:pt x="0" y="0"/>
                  </a:moveTo>
                  <a:lnTo>
                    <a:pt x="184520" y="0"/>
                  </a:lnTo>
                  <a:lnTo>
                    <a:pt x="184520" y="243605"/>
                  </a:lnTo>
                  <a:lnTo>
                    <a:pt x="0" y="243605"/>
                  </a:lnTo>
                  <a:close/>
                </a:path>
              </a:pathLst>
            </a:custGeom>
            <a:solidFill>
              <a:schemeClr val="accent2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xmlns="" id="{7A52DC27-3792-B6DC-418E-43ED6524A4A0}"/>
                </a:ext>
              </a:extLst>
            </p:cNvPr>
            <p:cNvSpPr/>
            <p:nvPr/>
          </p:nvSpPr>
          <p:spPr>
            <a:xfrm>
              <a:off x="22856825" y="8497077"/>
              <a:ext cx="851104" cy="1123637"/>
            </a:xfrm>
            <a:custGeom>
              <a:avLst/>
              <a:gdLst>
                <a:gd name="connsiteX0" fmla="*/ 0 w 184520"/>
                <a:gd name="connsiteY0" fmla="*/ 0 h 243605"/>
                <a:gd name="connsiteX1" fmla="*/ 184520 w 184520"/>
                <a:gd name="connsiteY1" fmla="*/ 0 h 243605"/>
                <a:gd name="connsiteX2" fmla="*/ 184520 w 184520"/>
                <a:gd name="connsiteY2" fmla="*/ 243606 h 243605"/>
                <a:gd name="connsiteX3" fmla="*/ 0 w 184520"/>
                <a:gd name="connsiteY3" fmla="*/ 243606 h 2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0" h="243605">
                  <a:moveTo>
                    <a:pt x="0" y="0"/>
                  </a:moveTo>
                  <a:lnTo>
                    <a:pt x="184520" y="0"/>
                  </a:lnTo>
                  <a:lnTo>
                    <a:pt x="184520" y="243606"/>
                  </a:lnTo>
                  <a:lnTo>
                    <a:pt x="0" y="243606"/>
                  </a:lnTo>
                  <a:close/>
                </a:path>
              </a:pathLst>
            </a:custGeom>
            <a:solidFill>
              <a:schemeClr val="accent2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xmlns="" id="{57C31A7C-30B0-A1F3-F873-A757629954B7}"/>
                </a:ext>
              </a:extLst>
            </p:cNvPr>
            <p:cNvSpPr/>
            <p:nvPr/>
          </p:nvSpPr>
          <p:spPr>
            <a:xfrm>
              <a:off x="22856825" y="11431602"/>
              <a:ext cx="851104" cy="1123637"/>
            </a:xfrm>
            <a:custGeom>
              <a:avLst/>
              <a:gdLst>
                <a:gd name="connsiteX0" fmla="*/ 0 w 184520"/>
                <a:gd name="connsiteY0" fmla="*/ 0 h 243605"/>
                <a:gd name="connsiteX1" fmla="*/ 184520 w 184520"/>
                <a:gd name="connsiteY1" fmla="*/ 0 h 243605"/>
                <a:gd name="connsiteX2" fmla="*/ 184520 w 184520"/>
                <a:gd name="connsiteY2" fmla="*/ 243606 h 243605"/>
                <a:gd name="connsiteX3" fmla="*/ 0 w 184520"/>
                <a:gd name="connsiteY3" fmla="*/ 243606 h 2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0" h="243605">
                  <a:moveTo>
                    <a:pt x="0" y="0"/>
                  </a:moveTo>
                  <a:lnTo>
                    <a:pt x="184520" y="0"/>
                  </a:lnTo>
                  <a:lnTo>
                    <a:pt x="184520" y="243606"/>
                  </a:lnTo>
                  <a:lnTo>
                    <a:pt x="0" y="243606"/>
                  </a:lnTo>
                  <a:close/>
                </a:path>
              </a:pathLst>
            </a:custGeom>
            <a:solidFill>
              <a:schemeClr val="accent4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614AA75F-2653-1050-3195-CD5B20C77261}"/>
                </a:ext>
              </a:extLst>
            </p:cNvPr>
            <p:cNvSpPr/>
            <p:nvPr/>
          </p:nvSpPr>
          <p:spPr>
            <a:xfrm>
              <a:off x="22856825" y="7029814"/>
              <a:ext cx="851104" cy="1123637"/>
            </a:xfrm>
            <a:custGeom>
              <a:avLst/>
              <a:gdLst>
                <a:gd name="connsiteX0" fmla="*/ 0 w 184520"/>
                <a:gd name="connsiteY0" fmla="*/ 0 h 243605"/>
                <a:gd name="connsiteX1" fmla="*/ 184520 w 184520"/>
                <a:gd name="connsiteY1" fmla="*/ 0 h 243605"/>
                <a:gd name="connsiteX2" fmla="*/ 184520 w 184520"/>
                <a:gd name="connsiteY2" fmla="*/ 243605 h 243605"/>
                <a:gd name="connsiteX3" fmla="*/ 0 w 184520"/>
                <a:gd name="connsiteY3" fmla="*/ 243605 h 2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0" h="243605">
                  <a:moveTo>
                    <a:pt x="0" y="0"/>
                  </a:moveTo>
                  <a:lnTo>
                    <a:pt x="184520" y="0"/>
                  </a:lnTo>
                  <a:lnTo>
                    <a:pt x="184520" y="243605"/>
                  </a:lnTo>
                  <a:lnTo>
                    <a:pt x="0" y="243605"/>
                  </a:lnTo>
                  <a:close/>
                </a:path>
              </a:pathLst>
            </a:custGeom>
            <a:solidFill>
              <a:schemeClr val="accent1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xmlns="" id="{E6B2D131-9AA7-255F-0AC6-EF2AFA8E9973}"/>
                </a:ext>
              </a:extLst>
            </p:cNvPr>
            <p:cNvSpPr/>
            <p:nvPr/>
          </p:nvSpPr>
          <p:spPr>
            <a:xfrm rot="10800000">
              <a:off x="12318139" y="408533"/>
              <a:ext cx="10910371" cy="12898927"/>
            </a:xfrm>
            <a:custGeom>
              <a:avLst/>
              <a:gdLst>
                <a:gd name="connsiteX0" fmla="*/ 10018726 w 10910371"/>
                <a:gd name="connsiteY0" fmla="*/ 1250219 h 12898927"/>
                <a:gd name="connsiteX1" fmla="*/ 10201941 w 10910371"/>
                <a:gd name="connsiteY1" fmla="*/ 1066894 h 12898927"/>
                <a:gd name="connsiteX2" fmla="*/ 10018726 w 10910371"/>
                <a:gd name="connsiteY2" fmla="*/ 883574 h 12898927"/>
                <a:gd name="connsiteX3" fmla="*/ 9835511 w 10910371"/>
                <a:gd name="connsiteY3" fmla="*/ 1066894 h 12898927"/>
                <a:gd name="connsiteX4" fmla="*/ 10018726 w 10910371"/>
                <a:gd name="connsiteY4" fmla="*/ 1250219 h 12898927"/>
                <a:gd name="connsiteX5" fmla="*/ 10018726 w 10910371"/>
                <a:gd name="connsiteY5" fmla="*/ 2446344 h 12898927"/>
                <a:gd name="connsiteX6" fmla="*/ 10201941 w 10910371"/>
                <a:gd name="connsiteY6" fmla="*/ 2263019 h 12898927"/>
                <a:gd name="connsiteX7" fmla="*/ 10018726 w 10910371"/>
                <a:gd name="connsiteY7" fmla="*/ 2079694 h 12898927"/>
                <a:gd name="connsiteX8" fmla="*/ 9835511 w 10910371"/>
                <a:gd name="connsiteY8" fmla="*/ 2263019 h 12898927"/>
                <a:gd name="connsiteX9" fmla="*/ 10018726 w 10910371"/>
                <a:gd name="connsiteY9" fmla="*/ 2446344 h 12898927"/>
                <a:gd name="connsiteX10" fmla="*/ 10018726 w 10910371"/>
                <a:gd name="connsiteY10" fmla="*/ 3642470 h 12898927"/>
                <a:gd name="connsiteX11" fmla="*/ 10201941 w 10910371"/>
                <a:gd name="connsiteY11" fmla="*/ 3459145 h 12898927"/>
                <a:gd name="connsiteX12" fmla="*/ 10018726 w 10910371"/>
                <a:gd name="connsiteY12" fmla="*/ 3275825 h 12898927"/>
                <a:gd name="connsiteX13" fmla="*/ 9835511 w 10910371"/>
                <a:gd name="connsiteY13" fmla="*/ 3459145 h 12898927"/>
                <a:gd name="connsiteX14" fmla="*/ 10018726 w 10910371"/>
                <a:gd name="connsiteY14" fmla="*/ 3642470 h 12898927"/>
                <a:gd name="connsiteX15" fmla="*/ 10018726 w 10910371"/>
                <a:gd name="connsiteY15" fmla="*/ 4838594 h 12898927"/>
                <a:gd name="connsiteX16" fmla="*/ 10201941 w 10910371"/>
                <a:gd name="connsiteY16" fmla="*/ 4655269 h 12898927"/>
                <a:gd name="connsiteX17" fmla="*/ 10018726 w 10910371"/>
                <a:gd name="connsiteY17" fmla="*/ 4471944 h 12898927"/>
                <a:gd name="connsiteX18" fmla="*/ 9835511 w 10910371"/>
                <a:gd name="connsiteY18" fmla="*/ 4655269 h 12898927"/>
                <a:gd name="connsiteX19" fmla="*/ 10018726 w 10910371"/>
                <a:gd name="connsiteY19" fmla="*/ 4838594 h 12898927"/>
                <a:gd name="connsiteX20" fmla="*/ 10018726 w 10910371"/>
                <a:gd name="connsiteY20" fmla="*/ 6034721 h 12898927"/>
                <a:gd name="connsiteX21" fmla="*/ 10201941 w 10910371"/>
                <a:gd name="connsiteY21" fmla="*/ 5851401 h 12898927"/>
                <a:gd name="connsiteX22" fmla="*/ 10018726 w 10910371"/>
                <a:gd name="connsiteY22" fmla="*/ 5668076 h 12898927"/>
                <a:gd name="connsiteX23" fmla="*/ 9835511 w 10910371"/>
                <a:gd name="connsiteY23" fmla="*/ 5851401 h 12898927"/>
                <a:gd name="connsiteX24" fmla="*/ 10018726 w 10910371"/>
                <a:gd name="connsiteY24" fmla="*/ 6034721 h 12898927"/>
                <a:gd name="connsiteX25" fmla="*/ 10018726 w 10910371"/>
                <a:gd name="connsiteY25" fmla="*/ 7230845 h 12898927"/>
                <a:gd name="connsiteX26" fmla="*/ 10201941 w 10910371"/>
                <a:gd name="connsiteY26" fmla="*/ 7047525 h 12898927"/>
                <a:gd name="connsiteX27" fmla="*/ 10018726 w 10910371"/>
                <a:gd name="connsiteY27" fmla="*/ 6864200 h 12898927"/>
                <a:gd name="connsiteX28" fmla="*/ 9835511 w 10910371"/>
                <a:gd name="connsiteY28" fmla="*/ 7047525 h 12898927"/>
                <a:gd name="connsiteX29" fmla="*/ 10018726 w 10910371"/>
                <a:gd name="connsiteY29" fmla="*/ 7230845 h 12898927"/>
                <a:gd name="connsiteX30" fmla="*/ 10018726 w 10910371"/>
                <a:gd name="connsiteY30" fmla="*/ 8426972 h 12898927"/>
                <a:gd name="connsiteX31" fmla="*/ 10201941 w 10910371"/>
                <a:gd name="connsiteY31" fmla="*/ 8243652 h 12898927"/>
                <a:gd name="connsiteX32" fmla="*/ 10018726 w 10910371"/>
                <a:gd name="connsiteY32" fmla="*/ 8060327 h 12898927"/>
                <a:gd name="connsiteX33" fmla="*/ 9835511 w 10910371"/>
                <a:gd name="connsiteY33" fmla="*/ 8243652 h 12898927"/>
                <a:gd name="connsiteX34" fmla="*/ 10018726 w 10910371"/>
                <a:gd name="connsiteY34" fmla="*/ 8426972 h 12898927"/>
                <a:gd name="connsiteX35" fmla="*/ 10018726 w 10910371"/>
                <a:gd name="connsiteY35" fmla="*/ 9623095 h 12898927"/>
                <a:gd name="connsiteX36" fmla="*/ 10201941 w 10910371"/>
                <a:gd name="connsiteY36" fmla="*/ 9439771 h 12898927"/>
                <a:gd name="connsiteX37" fmla="*/ 10018726 w 10910371"/>
                <a:gd name="connsiteY37" fmla="*/ 9256451 h 12898927"/>
                <a:gd name="connsiteX38" fmla="*/ 9835511 w 10910371"/>
                <a:gd name="connsiteY38" fmla="*/ 9439771 h 12898927"/>
                <a:gd name="connsiteX39" fmla="*/ 10018726 w 10910371"/>
                <a:gd name="connsiteY39" fmla="*/ 9623095 h 12898927"/>
                <a:gd name="connsiteX40" fmla="*/ 10018726 w 10910371"/>
                <a:gd name="connsiteY40" fmla="*/ 10819222 h 12898927"/>
                <a:gd name="connsiteX41" fmla="*/ 10201941 w 10910371"/>
                <a:gd name="connsiteY41" fmla="*/ 10635897 h 12898927"/>
                <a:gd name="connsiteX42" fmla="*/ 10018726 w 10910371"/>
                <a:gd name="connsiteY42" fmla="*/ 10452577 h 12898927"/>
                <a:gd name="connsiteX43" fmla="*/ 9835511 w 10910371"/>
                <a:gd name="connsiteY43" fmla="*/ 10635897 h 12898927"/>
                <a:gd name="connsiteX44" fmla="*/ 10018726 w 10910371"/>
                <a:gd name="connsiteY44" fmla="*/ 10819222 h 12898927"/>
                <a:gd name="connsiteX45" fmla="*/ 10018726 w 10910371"/>
                <a:gd name="connsiteY45" fmla="*/ 12015345 h 12898927"/>
                <a:gd name="connsiteX46" fmla="*/ 10201941 w 10910371"/>
                <a:gd name="connsiteY46" fmla="*/ 11832020 h 12898927"/>
                <a:gd name="connsiteX47" fmla="*/ 10018726 w 10910371"/>
                <a:gd name="connsiteY47" fmla="*/ 11648700 h 12898927"/>
                <a:gd name="connsiteX48" fmla="*/ 9835511 w 10910371"/>
                <a:gd name="connsiteY48" fmla="*/ 11832020 h 12898927"/>
                <a:gd name="connsiteX49" fmla="*/ 10018726 w 10910371"/>
                <a:gd name="connsiteY49" fmla="*/ 12015345 h 12898927"/>
                <a:gd name="connsiteX50" fmla="*/ 10910371 w 10910371"/>
                <a:gd name="connsiteY50" fmla="*/ 12898927 h 12898927"/>
                <a:gd name="connsiteX51" fmla="*/ 0 w 10910371"/>
                <a:gd name="connsiteY51" fmla="*/ 12898927 h 12898927"/>
                <a:gd name="connsiteX52" fmla="*/ 0 w 10910371"/>
                <a:gd name="connsiteY52" fmla="*/ 0 h 12898927"/>
                <a:gd name="connsiteX53" fmla="*/ 10910371 w 10910371"/>
                <a:gd name="connsiteY53" fmla="*/ 0 h 1289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0910371" h="12898927">
                  <a:moveTo>
                    <a:pt x="10018726" y="1250219"/>
                  </a:moveTo>
                  <a:cubicBezTo>
                    <a:pt x="10119911" y="1250219"/>
                    <a:pt x="10201941" y="1168139"/>
                    <a:pt x="10201941" y="1066894"/>
                  </a:cubicBezTo>
                  <a:cubicBezTo>
                    <a:pt x="10201941" y="965649"/>
                    <a:pt x="10119911" y="883574"/>
                    <a:pt x="10018726" y="883574"/>
                  </a:cubicBezTo>
                  <a:cubicBezTo>
                    <a:pt x="9917541" y="883574"/>
                    <a:pt x="9835511" y="965649"/>
                    <a:pt x="9835511" y="1066894"/>
                  </a:cubicBezTo>
                  <a:cubicBezTo>
                    <a:pt x="9835511" y="1168144"/>
                    <a:pt x="9917536" y="1250219"/>
                    <a:pt x="10018726" y="1250219"/>
                  </a:cubicBezTo>
                  <a:close/>
                  <a:moveTo>
                    <a:pt x="10018726" y="2446344"/>
                  </a:moveTo>
                  <a:cubicBezTo>
                    <a:pt x="10119911" y="2446344"/>
                    <a:pt x="10201941" y="2364264"/>
                    <a:pt x="10201941" y="2263019"/>
                  </a:cubicBezTo>
                  <a:cubicBezTo>
                    <a:pt x="10201941" y="2161774"/>
                    <a:pt x="10119911" y="2079694"/>
                    <a:pt x="10018726" y="2079694"/>
                  </a:cubicBezTo>
                  <a:cubicBezTo>
                    <a:pt x="9917541" y="2079694"/>
                    <a:pt x="9835511" y="2161774"/>
                    <a:pt x="9835511" y="2263019"/>
                  </a:cubicBezTo>
                  <a:cubicBezTo>
                    <a:pt x="9835511" y="2364269"/>
                    <a:pt x="9917536" y="2446344"/>
                    <a:pt x="10018726" y="2446344"/>
                  </a:cubicBezTo>
                  <a:close/>
                  <a:moveTo>
                    <a:pt x="10018726" y="3642470"/>
                  </a:moveTo>
                  <a:cubicBezTo>
                    <a:pt x="10119911" y="3642470"/>
                    <a:pt x="10201941" y="3560395"/>
                    <a:pt x="10201941" y="3459145"/>
                  </a:cubicBezTo>
                  <a:cubicBezTo>
                    <a:pt x="10201941" y="3357900"/>
                    <a:pt x="10119911" y="3275825"/>
                    <a:pt x="10018726" y="3275825"/>
                  </a:cubicBezTo>
                  <a:cubicBezTo>
                    <a:pt x="9917541" y="3275825"/>
                    <a:pt x="9835511" y="3357900"/>
                    <a:pt x="9835511" y="3459145"/>
                  </a:cubicBezTo>
                  <a:cubicBezTo>
                    <a:pt x="9835511" y="3560395"/>
                    <a:pt x="9917536" y="3642470"/>
                    <a:pt x="10018726" y="3642470"/>
                  </a:cubicBezTo>
                  <a:close/>
                  <a:moveTo>
                    <a:pt x="10018726" y="4838594"/>
                  </a:moveTo>
                  <a:cubicBezTo>
                    <a:pt x="10119911" y="4838594"/>
                    <a:pt x="10201941" y="4756514"/>
                    <a:pt x="10201941" y="4655269"/>
                  </a:cubicBezTo>
                  <a:cubicBezTo>
                    <a:pt x="10201941" y="4554024"/>
                    <a:pt x="10119911" y="4471944"/>
                    <a:pt x="10018726" y="4471944"/>
                  </a:cubicBezTo>
                  <a:cubicBezTo>
                    <a:pt x="9917541" y="4471944"/>
                    <a:pt x="9835511" y="4554024"/>
                    <a:pt x="9835511" y="4655269"/>
                  </a:cubicBezTo>
                  <a:cubicBezTo>
                    <a:pt x="9835511" y="4756519"/>
                    <a:pt x="9917536" y="4838594"/>
                    <a:pt x="10018726" y="4838594"/>
                  </a:cubicBezTo>
                  <a:close/>
                  <a:moveTo>
                    <a:pt x="10018726" y="6034721"/>
                  </a:moveTo>
                  <a:cubicBezTo>
                    <a:pt x="10119911" y="6034721"/>
                    <a:pt x="10201941" y="5952645"/>
                    <a:pt x="10201941" y="5851401"/>
                  </a:cubicBezTo>
                  <a:cubicBezTo>
                    <a:pt x="10201941" y="5750151"/>
                    <a:pt x="10119911" y="5668076"/>
                    <a:pt x="10018726" y="5668076"/>
                  </a:cubicBezTo>
                  <a:cubicBezTo>
                    <a:pt x="9917541" y="5668076"/>
                    <a:pt x="9835511" y="5750151"/>
                    <a:pt x="9835511" y="5851401"/>
                  </a:cubicBezTo>
                  <a:cubicBezTo>
                    <a:pt x="9835511" y="5952645"/>
                    <a:pt x="9917536" y="6034721"/>
                    <a:pt x="10018726" y="6034721"/>
                  </a:cubicBezTo>
                  <a:close/>
                  <a:moveTo>
                    <a:pt x="10018726" y="7230845"/>
                  </a:moveTo>
                  <a:cubicBezTo>
                    <a:pt x="10119911" y="7230845"/>
                    <a:pt x="10201941" y="7148769"/>
                    <a:pt x="10201941" y="7047525"/>
                  </a:cubicBezTo>
                  <a:cubicBezTo>
                    <a:pt x="10201941" y="6946275"/>
                    <a:pt x="10119911" y="6864200"/>
                    <a:pt x="10018726" y="6864200"/>
                  </a:cubicBezTo>
                  <a:cubicBezTo>
                    <a:pt x="9917541" y="6864200"/>
                    <a:pt x="9835511" y="6946275"/>
                    <a:pt x="9835511" y="7047525"/>
                  </a:cubicBezTo>
                  <a:cubicBezTo>
                    <a:pt x="9835511" y="7148769"/>
                    <a:pt x="9917536" y="7230845"/>
                    <a:pt x="10018726" y="7230845"/>
                  </a:cubicBezTo>
                  <a:close/>
                  <a:moveTo>
                    <a:pt x="10018726" y="8426972"/>
                  </a:moveTo>
                  <a:cubicBezTo>
                    <a:pt x="10119911" y="8426972"/>
                    <a:pt x="10201941" y="8344896"/>
                    <a:pt x="10201941" y="8243652"/>
                  </a:cubicBezTo>
                  <a:cubicBezTo>
                    <a:pt x="10201941" y="8142402"/>
                    <a:pt x="10119911" y="8060327"/>
                    <a:pt x="10018726" y="8060327"/>
                  </a:cubicBezTo>
                  <a:cubicBezTo>
                    <a:pt x="9917541" y="8060327"/>
                    <a:pt x="9835511" y="8142402"/>
                    <a:pt x="9835511" y="8243652"/>
                  </a:cubicBezTo>
                  <a:cubicBezTo>
                    <a:pt x="9835511" y="8344896"/>
                    <a:pt x="9917536" y="8426972"/>
                    <a:pt x="10018726" y="8426972"/>
                  </a:cubicBezTo>
                  <a:close/>
                  <a:moveTo>
                    <a:pt x="10018726" y="9623095"/>
                  </a:moveTo>
                  <a:cubicBezTo>
                    <a:pt x="10119911" y="9623095"/>
                    <a:pt x="10201941" y="9541020"/>
                    <a:pt x="10201941" y="9439771"/>
                  </a:cubicBezTo>
                  <a:cubicBezTo>
                    <a:pt x="10201941" y="9338526"/>
                    <a:pt x="10119911" y="9256451"/>
                    <a:pt x="10018726" y="9256451"/>
                  </a:cubicBezTo>
                  <a:cubicBezTo>
                    <a:pt x="9917541" y="9256451"/>
                    <a:pt x="9835511" y="9338526"/>
                    <a:pt x="9835511" y="9439771"/>
                  </a:cubicBezTo>
                  <a:cubicBezTo>
                    <a:pt x="9835511" y="9541016"/>
                    <a:pt x="9917536" y="9623095"/>
                    <a:pt x="10018726" y="9623095"/>
                  </a:cubicBezTo>
                  <a:close/>
                  <a:moveTo>
                    <a:pt x="10018726" y="10819222"/>
                  </a:moveTo>
                  <a:cubicBezTo>
                    <a:pt x="10119911" y="10819222"/>
                    <a:pt x="10201941" y="10737146"/>
                    <a:pt x="10201941" y="10635897"/>
                  </a:cubicBezTo>
                  <a:cubicBezTo>
                    <a:pt x="10201941" y="10534652"/>
                    <a:pt x="10119911" y="10452577"/>
                    <a:pt x="10018726" y="10452577"/>
                  </a:cubicBezTo>
                  <a:cubicBezTo>
                    <a:pt x="9917541" y="10452577"/>
                    <a:pt x="9835511" y="10534652"/>
                    <a:pt x="9835511" y="10635897"/>
                  </a:cubicBezTo>
                  <a:cubicBezTo>
                    <a:pt x="9835511" y="10737142"/>
                    <a:pt x="9917536" y="10819222"/>
                    <a:pt x="10018726" y="10819222"/>
                  </a:cubicBezTo>
                  <a:close/>
                  <a:moveTo>
                    <a:pt x="10018726" y="12015345"/>
                  </a:moveTo>
                  <a:cubicBezTo>
                    <a:pt x="10119911" y="12015345"/>
                    <a:pt x="10201941" y="11933269"/>
                    <a:pt x="10201941" y="11832020"/>
                  </a:cubicBezTo>
                  <a:cubicBezTo>
                    <a:pt x="10201941" y="11730775"/>
                    <a:pt x="10119911" y="11648700"/>
                    <a:pt x="10018726" y="11648700"/>
                  </a:cubicBezTo>
                  <a:cubicBezTo>
                    <a:pt x="9917541" y="11648700"/>
                    <a:pt x="9835511" y="11730775"/>
                    <a:pt x="9835511" y="11832020"/>
                  </a:cubicBezTo>
                  <a:cubicBezTo>
                    <a:pt x="9835511" y="11933265"/>
                    <a:pt x="9917536" y="12015345"/>
                    <a:pt x="10018726" y="12015345"/>
                  </a:cubicBezTo>
                  <a:close/>
                  <a:moveTo>
                    <a:pt x="10910371" y="12898927"/>
                  </a:moveTo>
                  <a:lnTo>
                    <a:pt x="0" y="12898927"/>
                  </a:lnTo>
                  <a:lnTo>
                    <a:pt x="0" y="0"/>
                  </a:lnTo>
                  <a:lnTo>
                    <a:pt x="10910371" y="0"/>
                  </a:lnTo>
                  <a:close/>
                </a:path>
              </a:pathLst>
            </a:custGeom>
            <a:solidFill>
              <a:schemeClr val="accent5"/>
            </a:solidFill>
            <a:ln w="46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E271C8E1-DB2C-0005-6735-2E02FB9111AA}"/>
                </a:ext>
              </a:extLst>
            </p:cNvPr>
            <p:cNvSpPr/>
            <p:nvPr/>
          </p:nvSpPr>
          <p:spPr>
            <a:xfrm>
              <a:off x="11174304" y="12163171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solidFill>
              <a:schemeClr val="tx2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FBFED54F-14D0-662B-89E0-743C7A503D40}"/>
                </a:ext>
              </a:extLst>
            </p:cNvPr>
            <p:cNvSpPr/>
            <p:nvPr/>
          </p:nvSpPr>
          <p:spPr>
            <a:xfrm>
              <a:off x="11174304" y="10967045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solidFill>
              <a:schemeClr val="tx2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64E3EBE4-04B0-F8A4-659F-B415A72B196B}"/>
                </a:ext>
              </a:extLst>
            </p:cNvPr>
            <p:cNvSpPr/>
            <p:nvPr/>
          </p:nvSpPr>
          <p:spPr>
            <a:xfrm>
              <a:off x="11174304" y="9770921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solidFill>
              <a:schemeClr val="tx2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3B219137-EE2A-2F09-E4F0-444510C7C1C4}"/>
                </a:ext>
              </a:extLst>
            </p:cNvPr>
            <p:cNvSpPr/>
            <p:nvPr/>
          </p:nvSpPr>
          <p:spPr>
            <a:xfrm>
              <a:off x="11174304" y="8574794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solidFill>
              <a:schemeClr val="tx2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08F6FB05-F5AF-1A9B-3002-A1D2E9E40C98}"/>
                </a:ext>
              </a:extLst>
            </p:cNvPr>
            <p:cNvSpPr/>
            <p:nvPr/>
          </p:nvSpPr>
          <p:spPr>
            <a:xfrm>
              <a:off x="11174304" y="7378670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solidFill>
              <a:schemeClr val="tx2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F67A0C22-716E-0E79-0189-90FB9C89BCA2}"/>
                </a:ext>
              </a:extLst>
            </p:cNvPr>
            <p:cNvSpPr/>
            <p:nvPr/>
          </p:nvSpPr>
          <p:spPr>
            <a:xfrm>
              <a:off x="11174304" y="6182543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3"/>
                    <a:pt x="7508" y="0"/>
                    <a:pt x="16769" y="0"/>
                  </a:cubicBezTo>
                  <a:close/>
                </a:path>
              </a:pathLst>
            </a:custGeom>
            <a:solidFill>
              <a:schemeClr val="tx2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2280E0B1-8454-1154-54A9-7F2F499128A0}"/>
                </a:ext>
              </a:extLst>
            </p:cNvPr>
            <p:cNvSpPr/>
            <p:nvPr/>
          </p:nvSpPr>
          <p:spPr>
            <a:xfrm>
              <a:off x="11174304" y="4986419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solidFill>
              <a:schemeClr val="tx2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01BD138B-4D92-01C5-B1A8-C7E4112549A1}"/>
                </a:ext>
              </a:extLst>
            </p:cNvPr>
            <p:cNvSpPr/>
            <p:nvPr/>
          </p:nvSpPr>
          <p:spPr>
            <a:xfrm>
              <a:off x="11174304" y="3790292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solidFill>
              <a:schemeClr val="tx2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FCC82C09-EC9F-7B20-BABA-DC363909C45F}"/>
                </a:ext>
              </a:extLst>
            </p:cNvPr>
            <p:cNvSpPr/>
            <p:nvPr/>
          </p:nvSpPr>
          <p:spPr>
            <a:xfrm>
              <a:off x="11174304" y="2594168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solidFill>
              <a:schemeClr val="tx2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84D85669-5C4B-F0A6-C15D-C3B641083681}"/>
                </a:ext>
              </a:extLst>
            </p:cNvPr>
            <p:cNvSpPr/>
            <p:nvPr/>
          </p:nvSpPr>
          <p:spPr>
            <a:xfrm>
              <a:off x="11174304" y="1398042"/>
              <a:ext cx="2035477" cy="154783"/>
            </a:xfrm>
            <a:custGeom>
              <a:avLst/>
              <a:gdLst>
                <a:gd name="connsiteX0" fmla="*/ 424524 w 441292"/>
                <a:gd name="connsiteY0" fmla="*/ 0 h 33557"/>
                <a:gd name="connsiteX1" fmla="*/ 441293 w 441292"/>
                <a:gd name="connsiteY1" fmla="*/ 16779 h 33557"/>
                <a:gd name="connsiteX2" fmla="*/ 441293 w 441292"/>
                <a:gd name="connsiteY2" fmla="*/ 16779 h 33557"/>
                <a:gd name="connsiteX3" fmla="*/ 424524 w 441292"/>
                <a:gd name="connsiteY3" fmla="*/ 33558 h 33557"/>
                <a:gd name="connsiteX4" fmla="*/ 16769 w 441292"/>
                <a:gd name="connsiteY4" fmla="*/ 33558 h 33557"/>
                <a:gd name="connsiteX5" fmla="*/ 0 w 441292"/>
                <a:gd name="connsiteY5" fmla="*/ 16779 h 33557"/>
                <a:gd name="connsiteX6" fmla="*/ 0 w 441292"/>
                <a:gd name="connsiteY6" fmla="*/ 16779 h 33557"/>
                <a:gd name="connsiteX7" fmla="*/ 16769 w 441292"/>
                <a:gd name="connsiteY7" fmla="*/ 0 h 3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292" h="33557">
                  <a:moveTo>
                    <a:pt x="424524" y="0"/>
                  </a:moveTo>
                  <a:cubicBezTo>
                    <a:pt x="433785" y="0"/>
                    <a:pt x="441293" y="7512"/>
                    <a:pt x="441293" y="16779"/>
                  </a:cubicBezTo>
                  <a:lnTo>
                    <a:pt x="441293" y="16779"/>
                  </a:lnTo>
                  <a:cubicBezTo>
                    <a:pt x="441293" y="26046"/>
                    <a:pt x="433785" y="33558"/>
                    <a:pt x="424524" y="33558"/>
                  </a:cubicBezTo>
                  <a:lnTo>
                    <a:pt x="16769" y="33558"/>
                  </a:lnTo>
                  <a:cubicBezTo>
                    <a:pt x="7508" y="33558"/>
                    <a:pt x="0" y="26046"/>
                    <a:pt x="0" y="16779"/>
                  </a:cubicBezTo>
                  <a:lnTo>
                    <a:pt x="0" y="16779"/>
                  </a:lnTo>
                  <a:cubicBezTo>
                    <a:pt x="0" y="7512"/>
                    <a:pt x="7508" y="0"/>
                    <a:pt x="16769" y="0"/>
                  </a:cubicBezTo>
                  <a:close/>
                </a:path>
              </a:pathLst>
            </a:custGeom>
            <a:solidFill>
              <a:schemeClr val="tx2"/>
            </a:solidFill>
            <a:ln w="4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2901646-F5F5-05D8-C590-8EF0ED1F23CE}"/>
              </a:ext>
            </a:extLst>
          </p:cNvPr>
          <p:cNvGrpSpPr/>
          <p:nvPr/>
        </p:nvGrpSpPr>
        <p:grpSpPr>
          <a:xfrm>
            <a:off x="672967" y="5130883"/>
            <a:ext cx="2747793" cy="5587435"/>
            <a:chOff x="2868576" y="1808834"/>
            <a:chExt cx="2175044" cy="4422792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xmlns="" id="{3F13EA4F-9478-A994-F489-21D5BA3D77E7}"/>
                </a:ext>
              </a:extLst>
            </p:cNvPr>
            <p:cNvSpPr/>
            <p:nvPr/>
          </p:nvSpPr>
          <p:spPr>
            <a:xfrm>
              <a:off x="4495936" y="2717184"/>
              <a:ext cx="154853" cy="246166"/>
            </a:xfrm>
            <a:custGeom>
              <a:avLst/>
              <a:gdLst>
                <a:gd name="connsiteX0" fmla="*/ 0 w 154853"/>
                <a:gd name="connsiteY0" fmla="*/ 246167 h 246166"/>
                <a:gd name="connsiteX1" fmla="*/ 0 w 154853"/>
                <a:gd name="connsiteY1" fmla="*/ 88772 h 246166"/>
                <a:gd name="connsiteX2" fmla="*/ 24586 w 154853"/>
                <a:gd name="connsiteY2" fmla="*/ 50640 h 246166"/>
                <a:gd name="connsiteX3" fmla="*/ 133169 w 154853"/>
                <a:gd name="connsiteY3" fmla="*/ 1389 h 246166"/>
                <a:gd name="connsiteX4" fmla="*/ 154854 w 154853"/>
                <a:gd name="connsiteY4" fmla="*/ 15350 h 246166"/>
                <a:gd name="connsiteX5" fmla="*/ 154854 w 154853"/>
                <a:gd name="connsiteY5" fmla="*/ 246167 h 246166"/>
                <a:gd name="connsiteX6" fmla="*/ 0 w 154853"/>
                <a:gd name="connsiteY6" fmla="*/ 246167 h 24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853" h="246166">
                  <a:moveTo>
                    <a:pt x="0" y="246167"/>
                  </a:moveTo>
                  <a:lnTo>
                    <a:pt x="0" y="88772"/>
                  </a:lnTo>
                  <a:cubicBezTo>
                    <a:pt x="0" y="72342"/>
                    <a:pt x="9614" y="57430"/>
                    <a:pt x="24586" y="50640"/>
                  </a:cubicBezTo>
                  <a:lnTo>
                    <a:pt x="133169" y="1389"/>
                  </a:lnTo>
                  <a:cubicBezTo>
                    <a:pt x="143327" y="-3219"/>
                    <a:pt x="154854" y="4202"/>
                    <a:pt x="154854" y="15350"/>
                  </a:cubicBezTo>
                  <a:lnTo>
                    <a:pt x="154854" y="246167"/>
                  </a:lnTo>
                  <a:lnTo>
                    <a:pt x="0" y="246167"/>
                  </a:lnTo>
                  <a:close/>
                </a:path>
              </a:pathLst>
            </a:custGeom>
            <a:solidFill>
              <a:schemeClr val="accent3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329D8604-EEC0-40A5-CBDA-C91A5E36F85B}"/>
                </a:ext>
              </a:extLst>
            </p:cNvPr>
            <p:cNvSpPr/>
            <p:nvPr/>
          </p:nvSpPr>
          <p:spPr>
            <a:xfrm>
              <a:off x="4103105" y="3670123"/>
              <a:ext cx="940515" cy="2561503"/>
            </a:xfrm>
            <a:custGeom>
              <a:avLst/>
              <a:gdLst>
                <a:gd name="connsiteX0" fmla="*/ 470258 w 940515"/>
                <a:gd name="connsiteY0" fmla="*/ 0 h 2561503"/>
                <a:gd name="connsiteX1" fmla="*/ 0 w 940515"/>
                <a:gd name="connsiteY1" fmla="*/ 0 h 2561503"/>
                <a:gd name="connsiteX2" fmla="*/ 112516 w 940515"/>
                <a:gd name="connsiteY2" fmla="*/ 2429888 h 2561503"/>
                <a:gd name="connsiteX3" fmla="*/ 250461 w 940515"/>
                <a:gd name="connsiteY3" fmla="*/ 2561503 h 2561503"/>
                <a:gd name="connsiteX4" fmla="*/ 690055 w 940515"/>
                <a:gd name="connsiteY4" fmla="*/ 2561503 h 2561503"/>
                <a:gd name="connsiteX5" fmla="*/ 827999 w 940515"/>
                <a:gd name="connsiteY5" fmla="*/ 2429888 h 2561503"/>
                <a:gd name="connsiteX6" fmla="*/ 940516 w 940515"/>
                <a:gd name="connsiteY6" fmla="*/ 0 h 2561503"/>
                <a:gd name="connsiteX7" fmla="*/ 470258 w 940515"/>
                <a:gd name="connsiteY7" fmla="*/ 0 h 25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0515" h="2561503">
                  <a:moveTo>
                    <a:pt x="470258" y="0"/>
                  </a:moveTo>
                  <a:lnTo>
                    <a:pt x="0" y="0"/>
                  </a:lnTo>
                  <a:lnTo>
                    <a:pt x="112516" y="2429888"/>
                  </a:lnTo>
                  <a:cubicBezTo>
                    <a:pt x="115927" y="2503541"/>
                    <a:pt x="176676" y="2561503"/>
                    <a:pt x="250461" y="2561503"/>
                  </a:cubicBezTo>
                  <a:lnTo>
                    <a:pt x="690055" y="2561503"/>
                  </a:lnTo>
                  <a:cubicBezTo>
                    <a:pt x="763839" y="2561503"/>
                    <a:pt x="824589" y="2503541"/>
                    <a:pt x="827999" y="2429888"/>
                  </a:cubicBezTo>
                  <a:lnTo>
                    <a:pt x="940516" y="0"/>
                  </a:lnTo>
                  <a:lnTo>
                    <a:pt x="470258" y="0"/>
                  </a:lnTo>
                  <a:close/>
                </a:path>
              </a:pathLst>
            </a:custGeom>
            <a:solidFill>
              <a:schemeClr val="accent3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D11AFCBE-8195-96A0-0C16-A095FD53CEFA}"/>
                </a:ext>
              </a:extLst>
            </p:cNvPr>
            <p:cNvSpPr/>
            <p:nvPr/>
          </p:nvSpPr>
          <p:spPr>
            <a:xfrm>
              <a:off x="4103105" y="3617445"/>
              <a:ext cx="940515" cy="52678"/>
            </a:xfrm>
            <a:custGeom>
              <a:avLst/>
              <a:gdLst>
                <a:gd name="connsiteX0" fmla="*/ 0 w 940515"/>
                <a:gd name="connsiteY0" fmla="*/ 0 h 52678"/>
                <a:gd name="connsiteX1" fmla="*/ 940516 w 940515"/>
                <a:gd name="connsiteY1" fmla="*/ 0 h 52678"/>
                <a:gd name="connsiteX2" fmla="*/ 940516 w 940515"/>
                <a:gd name="connsiteY2" fmla="*/ 52678 h 52678"/>
                <a:gd name="connsiteX3" fmla="*/ 0 w 940515"/>
                <a:gd name="connsiteY3" fmla="*/ 52678 h 5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0515" h="52678">
                  <a:moveTo>
                    <a:pt x="0" y="0"/>
                  </a:moveTo>
                  <a:lnTo>
                    <a:pt x="940516" y="0"/>
                  </a:lnTo>
                  <a:lnTo>
                    <a:pt x="940516" y="52678"/>
                  </a:lnTo>
                  <a:lnTo>
                    <a:pt x="0" y="52678"/>
                  </a:lnTo>
                  <a:close/>
                </a:path>
              </a:pathLst>
            </a:custGeom>
            <a:solidFill>
              <a:srgbClr val="1D1D1B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7B88EA36-9CBC-339B-06AF-A7226E51296A}"/>
                </a:ext>
              </a:extLst>
            </p:cNvPr>
            <p:cNvSpPr/>
            <p:nvPr/>
          </p:nvSpPr>
          <p:spPr>
            <a:xfrm>
              <a:off x="4165339" y="2931890"/>
              <a:ext cx="816047" cy="685554"/>
            </a:xfrm>
            <a:custGeom>
              <a:avLst/>
              <a:gdLst>
                <a:gd name="connsiteX0" fmla="*/ 531339 w 816047"/>
                <a:gd name="connsiteY0" fmla="*/ 0 h 685554"/>
                <a:gd name="connsiteX1" fmla="*/ 284709 w 816047"/>
                <a:gd name="connsiteY1" fmla="*/ 0 h 685554"/>
                <a:gd name="connsiteX2" fmla="*/ 0 w 816047"/>
                <a:gd name="connsiteY2" fmla="*/ 642387 h 685554"/>
                <a:gd name="connsiteX3" fmla="*/ 0 w 816047"/>
                <a:gd name="connsiteY3" fmla="*/ 685555 h 685554"/>
                <a:gd name="connsiteX4" fmla="*/ 816048 w 816047"/>
                <a:gd name="connsiteY4" fmla="*/ 685555 h 685554"/>
                <a:gd name="connsiteX5" fmla="*/ 816048 w 816047"/>
                <a:gd name="connsiteY5" fmla="*/ 642387 h 685554"/>
                <a:gd name="connsiteX6" fmla="*/ 531339 w 816047"/>
                <a:gd name="connsiteY6" fmla="*/ 0 h 68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047" h="685554">
                  <a:moveTo>
                    <a:pt x="531339" y="0"/>
                  </a:moveTo>
                  <a:lnTo>
                    <a:pt x="284709" y="0"/>
                  </a:lnTo>
                  <a:cubicBezTo>
                    <a:pt x="322782" y="474109"/>
                    <a:pt x="0" y="642387"/>
                    <a:pt x="0" y="642387"/>
                  </a:cubicBezTo>
                  <a:lnTo>
                    <a:pt x="0" y="685555"/>
                  </a:lnTo>
                  <a:lnTo>
                    <a:pt x="816048" y="685555"/>
                  </a:lnTo>
                  <a:lnTo>
                    <a:pt x="816048" y="642387"/>
                  </a:lnTo>
                  <a:cubicBezTo>
                    <a:pt x="816048" y="642387"/>
                    <a:pt x="493265" y="474109"/>
                    <a:pt x="531339" y="0"/>
                  </a:cubicBezTo>
                  <a:close/>
                </a:path>
              </a:pathLst>
            </a:custGeom>
            <a:solidFill>
              <a:srgbClr val="1D1D1B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1982A3C2-F6B9-C93B-0D49-2E251E1F949D}"/>
                </a:ext>
              </a:extLst>
            </p:cNvPr>
            <p:cNvSpPr/>
            <p:nvPr/>
          </p:nvSpPr>
          <p:spPr>
            <a:xfrm>
              <a:off x="4461509" y="4295683"/>
              <a:ext cx="223707" cy="1197197"/>
            </a:xfrm>
            <a:custGeom>
              <a:avLst/>
              <a:gdLst>
                <a:gd name="connsiteX0" fmla="*/ 111854 w 223707"/>
                <a:gd name="connsiteY0" fmla="*/ 1197198 h 1197197"/>
                <a:gd name="connsiteX1" fmla="*/ 111854 w 223707"/>
                <a:gd name="connsiteY1" fmla="*/ 1197198 h 1197197"/>
                <a:gd name="connsiteX2" fmla="*/ 32761 w 223707"/>
                <a:gd name="connsiteY2" fmla="*/ 1164460 h 1197197"/>
                <a:gd name="connsiteX3" fmla="*/ 0 w 223707"/>
                <a:gd name="connsiteY3" fmla="*/ 1085424 h 1197197"/>
                <a:gd name="connsiteX4" fmla="*/ 0 w 223707"/>
                <a:gd name="connsiteY4" fmla="*/ 598599 h 1197197"/>
                <a:gd name="connsiteX5" fmla="*/ 0 w 223707"/>
                <a:gd name="connsiteY5" fmla="*/ 111774 h 1197197"/>
                <a:gd name="connsiteX6" fmla="*/ 32761 w 223707"/>
                <a:gd name="connsiteY6" fmla="*/ 32738 h 1197197"/>
                <a:gd name="connsiteX7" fmla="*/ 111854 w 223707"/>
                <a:gd name="connsiteY7" fmla="*/ 0 h 1197197"/>
                <a:gd name="connsiteX8" fmla="*/ 111854 w 223707"/>
                <a:gd name="connsiteY8" fmla="*/ 0 h 1197197"/>
                <a:gd name="connsiteX9" fmla="*/ 190946 w 223707"/>
                <a:gd name="connsiteY9" fmla="*/ 32738 h 1197197"/>
                <a:gd name="connsiteX10" fmla="*/ 223707 w 223707"/>
                <a:gd name="connsiteY10" fmla="*/ 111774 h 1197197"/>
                <a:gd name="connsiteX11" fmla="*/ 223707 w 223707"/>
                <a:gd name="connsiteY11" fmla="*/ 598599 h 1197197"/>
                <a:gd name="connsiteX12" fmla="*/ 223707 w 223707"/>
                <a:gd name="connsiteY12" fmla="*/ 1085424 h 1197197"/>
                <a:gd name="connsiteX13" fmla="*/ 190946 w 223707"/>
                <a:gd name="connsiteY13" fmla="*/ 1164460 h 1197197"/>
                <a:gd name="connsiteX14" fmla="*/ 111854 w 223707"/>
                <a:gd name="connsiteY14" fmla="*/ 1197198 h 119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707" h="1197197">
                  <a:moveTo>
                    <a:pt x="111854" y="1197198"/>
                  </a:moveTo>
                  <a:lnTo>
                    <a:pt x="111854" y="1197198"/>
                  </a:lnTo>
                  <a:cubicBezTo>
                    <a:pt x="80966" y="1197198"/>
                    <a:pt x="53003" y="1184687"/>
                    <a:pt x="32761" y="1164460"/>
                  </a:cubicBezTo>
                  <a:cubicBezTo>
                    <a:pt x="12520" y="1144233"/>
                    <a:pt x="0" y="1116290"/>
                    <a:pt x="0" y="1085424"/>
                  </a:cubicBezTo>
                  <a:lnTo>
                    <a:pt x="0" y="598599"/>
                  </a:lnTo>
                  <a:cubicBezTo>
                    <a:pt x="0" y="598599"/>
                    <a:pt x="0" y="111774"/>
                    <a:pt x="0" y="111774"/>
                  </a:cubicBezTo>
                  <a:cubicBezTo>
                    <a:pt x="0" y="80909"/>
                    <a:pt x="12520" y="52965"/>
                    <a:pt x="32761" y="32738"/>
                  </a:cubicBezTo>
                  <a:cubicBezTo>
                    <a:pt x="53003" y="12511"/>
                    <a:pt x="80966" y="0"/>
                    <a:pt x="111854" y="0"/>
                  </a:cubicBezTo>
                  <a:lnTo>
                    <a:pt x="111854" y="0"/>
                  </a:lnTo>
                  <a:cubicBezTo>
                    <a:pt x="142741" y="0"/>
                    <a:pt x="170705" y="12511"/>
                    <a:pt x="190946" y="32738"/>
                  </a:cubicBezTo>
                  <a:cubicBezTo>
                    <a:pt x="211188" y="52965"/>
                    <a:pt x="223707" y="80909"/>
                    <a:pt x="223707" y="111774"/>
                  </a:cubicBezTo>
                  <a:lnTo>
                    <a:pt x="223707" y="598599"/>
                  </a:lnTo>
                  <a:cubicBezTo>
                    <a:pt x="223707" y="598599"/>
                    <a:pt x="223707" y="1085424"/>
                    <a:pt x="223707" y="1085424"/>
                  </a:cubicBezTo>
                  <a:cubicBezTo>
                    <a:pt x="223707" y="1116290"/>
                    <a:pt x="211188" y="1144233"/>
                    <a:pt x="190946" y="1164460"/>
                  </a:cubicBezTo>
                  <a:cubicBezTo>
                    <a:pt x="170705" y="1184687"/>
                    <a:pt x="142741" y="1197198"/>
                    <a:pt x="111854" y="1197198"/>
                  </a:cubicBezTo>
                  <a:close/>
                </a:path>
              </a:pathLst>
            </a:custGeom>
            <a:solidFill>
              <a:srgbClr val="E8E8E8">
                <a:alpha val="56000"/>
              </a:srgbClr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xmlns="" id="{000246E9-98B3-EAB2-9C6B-227DA4D533DA}"/>
                </a:ext>
              </a:extLst>
            </p:cNvPr>
            <p:cNvSpPr/>
            <p:nvPr/>
          </p:nvSpPr>
          <p:spPr>
            <a:xfrm>
              <a:off x="2868576" y="1808834"/>
              <a:ext cx="1247668" cy="1246783"/>
            </a:xfrm>
            <a:custGeom>
              <a:avLst/>
              <a:gdLst>
                <a:gd name="connsiteX0" fmla="*/ 7557 w 1247668"/>
                <a:gd name="connsiteY0" fmla="*/ 751683 h 1246783"/>
                <a:gd name="connsiteX1" fmla="*/ 16312 w 1247668"/>
                <a:gd name="connsiteY1" fmla="*/ 819096 h 1246783"/>
                <a:gd name="connsiteX2" fmla="*/ 222152 w 1247668"/>
                <a:gd name="connsiteY2" fmla="*/ 1024790 h 1246783"/>
                <a:gd name="connsiteX3" fmla="*/ 427992 w 1247668"/>
                <a:gd name="connsiteY3" fmla="*/ 1230484 h 1246783"/>
                <a:gd name="connsiteX4" fmla="*/ 495451 w 1247668"/>
                <a:gd name="connsiteY4" fmla="*/ 1239232 h 1246783"/>
                <a:gd name="connsiteX5" fmla="*/ 1234700 w 1247668"/>
                <a:gd name="connsiteY5" fmla="*/ 656447 h 1246783"/>
                <a:gd name="connsiteX6" fmla="*/ 1235539 w 1247668"/>
                <a:gd name="connsiteY6" fmla="*/ 597144 h 1246783"/>
                <a:gd name="connsiteX7" fmla="*/ 942820 w 1247668"/>
                <a:gd name="connsiteY7" fmla="*/ 304633 h 1246783"/>
                <a:gd name="connsiteX8" fmla="*/ 650100 w 1247668"/>
                <a:gd name="connsiteY8" fmla="*/ 12121 h 1246783"/>
                <a:gd name="connsiteX9" fmla="*/ 590756 w 1247668"/>
                <a:gd name="connsiteY9" fmla="*/ 12959 h 1246783"/>
                <a:gd name="connsiteX10" fmla="*/ 7557 w 1247668"/>
                <a:gd name="connsiteY10" fmla="*/ 751683 h 12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7668" h="1246783">
                  <a:moveTo>
                    <a:pt x="7557" y="751683"/>
                  </a:moveTo>
                  <a:cubicBezTo>
                    <a:pt x="-5138" y="773564"/>
                    <a:pt x="-1586" y="801211"/>
                    <a:pt x="16312" y="819096"/>
                  </a:cubicBezTo>
                  <a:lnTo>
                    <a:pt x="222152" y="1024790"/>
                  </a:lnTo>
                  <a:lnTo>
                    <a:pt x="427992" y="1230484"/>
                  </a:lnTo>
                  <a:cubicBezTo>
                    <a:pt x="445889" y="1248368"/>
                    <a:pt x="473554" y="1251918"/>
                    <a:pt x="495451" y="1239232"/>
                  </a:cubicBezTo>
                  <a:cubicBezTo>
                    <a:pt x="786222" y="1070778"/>
                    <a:pt x="1131215" y="754015"/>
                    <a:pt x="1234700" y="656447"/>
                  </a:cubicBezTo>
                  <a:cubicBezTo>
                    <a:pt x="1251663" y="640454"/>
                    <a:pt x="1252030" y="613623"/>
                    <a:pt x="1235539" y="597144"/>
                  </a:cubicBezTo>
                  <a:lnTo>
                    <a:pt x="942820" y="304633"/>
                  </a:lnTo>
                  <a:lnTo>
                    <a:pt x="650100" y="12121"/>
                  </a:lnTo>
                  <a:cubicBezTo>
                    <a:pt x="633610" y="-4358"/>
                    <a:pt x="606760" y="-3991"/>
                    <a:pt x="590756" y="12959"/>
                  </a:cubicBezTo>
                  <a:cubicBezTo>
                    <a:pt x="493119" y="116372"/>
                    <a:pt x="176132" y="461119"/>
                    <a:pt x="7557" y="751683"/>
                  </a:cubicBezTo>
                  <a:close/>
                </a:path>
              </a:pathLst>
            </a:custGeom>
            <a:solidFill>
              <a:srgbClr val="1D1D1B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934F421D-257D-77F3-E784-727C2E4C4991}"/>
              </a:ext>
            </a:extLst>
          </p:cNvPr>
          <p:cNvGrpSpPr/>
          <p:nvPr/>
        </p:nvGrpSpPr>
        <p:grpSpPr>
          <a:xfrm rot="969464">
            <a:off x="12681503" y="3352092"/>
            <a:ext cx="2346042" cy="2344376"/>
            <a:chOff x="7364037" y="1516436"/>
            <a:chExt cx="2895886" cy="2893830"/>
          </a:xfrm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xmlns="" id="{28B0EC57-612F-4B85-7F5D-B00C2EA0A0A9}"/>
                </a:ext>
              </a:extLst>
            </p:cNvPr>
            <p:cNvSpPr/>
            <p:nvPr/>
          </p:nvSpPr>
          <p:spPr>
            <a:xfrm>
              <a:off x="7364038" y="1516436"/>
              <a:ext cx="2895885" cy="2893830"/>
            </a:xfrm>
            <a:custGeom>
              <a:avLst/>
              <a:gdLst>
                <a:gd name="connsiteX0" fmla="*/ 2895885 w 2895885"/>
                <a:gd name="connsiteY0" fmla="*/ 0 h 2893830"/>
                <a:gd name="connsiteX1" fmla="*/ 0 w 2895885"/>
                <a:gd name="connsiteY1" fmla="*/ 0 h 2893830"/>
                <a:gd name="connsiteX2" fmla="*/ 0 w 2895885"/>
                <a:gd name="connsiteY2" fmla="*/ 2893831 h 2893830"/>
                <a:gd name="connsiteX3" fmla="*/ 2266088 w 2895885"/>
                <a:gd name="connsiteY3" fmla="*/ 2893831 h 2893830"/>
                <a:gd name="connsiteX4" fmla="*/ 2895885 w 2895885"/>
                <a:gd name="connsiteY4" fmla="*/ 2269053 h 2893830"/>
                <a:gd name="connsiteX5" fmla="*/ 2895885 w 2895885"/>
                <a:gd name="connsiteY5" fmla="*/ 0 h 28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5885" h="2893830">
                  <a:moveTo>
                    <a:pt x="2895885" y="0"/>
                  </a:moveTo>
                  <a:lnTo>
                    <a:pt x="0" y="0"/>
                  </a:lnTo>
                  <a:lnTo>
                    <a:pt x="0" y="2893831"/>
                  </a:lnTo>
                  <a:lnTo>
                    <a:pt x="2266088" y="2893831"/>
                  </a:lnTo>
                  <a:lnTo>
                    <a:pt x="2895885" y="2269053"/>
                  </a:lnTo>
                  <a:lnTo>
                    <a:pt x="2895885" y="0"/>
                  </a:lnTo>
                  <a:close/>
                </a:path>
              </a:pathLst>
            </a:custGeom>
            <a:solidFill>
              <a:schemeClr val="accent3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xmlns="" id="{D00FE2F3-8E6C-B183-B750-6579D44F1E2E}"/>
                </a:ext>
              </a:extLst>
            </p:cNvPr>
            <p:cNvSpPr/>
            <p:nvPr/>
          </p:nvSpPr>
          <p:spPr>
            <a:xfrm>
              <a:off x="9630126" y="3785488"/>
              <a:ext cx="629796" cy="624777"/>
            </a:xfrm>
            <a:custGeom>
              <a:avLst/>
              <a:gdLst>
                <a:gd name="connsiteX0" fmla="*/ 0 w 629796"/>
                <a:gd name="connsiteY0" fmla="*/ 624778 h 624777"/>
                <a:gd name="connsiteX1" fmla="*/ 629797 w 629796"/>
                <a:gd name="connsiteY1" fmla="*/ 0 h 624777"/>
                <a:gd name="connsiteX2" fmla="*/ 0 w 629796"/>
                <a:gd name="connsiteY2" fmla="*/ 0 h 624777"/>
                <a:gd name="connsiteX3" fmla="*/ 0 w 629796"/>
                <a:gd name="connsiteY3" fmla="*/ 624778 h 6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796" h="624777">
                  <a:moveTo>
                    <a:pt x="0" y="624778"/>
                  </a:moveTo>
                  <a:lnTo>
                    <a:pt x="629797" y="0"/>
                  </a:lnTo>
                  <a:lnTo>
                    <a:pt x="0" y="0"/>
                  </a:lnTo>
                  <a:lnTo>
                    <a:pt x="0" y="624778"/>
                  </a:ln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xmlns="" id="{C92D603D-DD7C-3A3D-0405-58847BF77867}"/>
                </a:ext>
              </a:extLst>
            </p:cNvPr>
            <p:cNvSpPr/>
            <p:nvPr/>
          </p:nvSpPr>
          <p:spPr>
            <a:xfrm>
              <a:off x="7364037" y="1516436"/>
              <a:ext cx="2895886" cy="350597"/>
            </a:xfrm>
            <a:custGeom>
              <a:avLst/>
              <a:gdLst>
                <a:gd name="connsiteX0" fmla="*/ 0 w 2895886"/>
                <a:gd name="connsiteY0" fmla="*/ 0 h 350597"/>
                <a:gd name="connsiteX1" fmla="*/ 2895886 w 2895886"/>
                <a:gd name="connsiteY1" fmla="*/ 0 h 350597"/>
                <a:gd name="connsiteX2" fmla="*/ 2895886 w 2895886"/>
                <a:gd name="connsiteY2" fmla="*/ 350598 h 350597"/>
                <a:gd name="connsiteX3" fmla="*/ 0 w 2895886"/>
                <a:gd name="connsiteY3" fmla="*/ 350598 h 35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5886" h="350597">
                  <a:moveTo>
                    <a:pt x="0" y="0"/>
                  </a:moveTo>
                  <a:lnTo>
                    <a:pt x="2895886" y="0"/>
                  </a:lnTo>
                  <a:lnTo>
                    <a:pt x="2895886" y="350598"/>
                  </a:lnTo>
                  <a:lnTo>
                    <a:pt x="0" y="350598"/>
                  </a:lnTo>
                  <a:close/>
                </a:path>
              </a:pathLst>
            </a:custGeom>
            <a:solidFill>
              <a:srgbClr val="1D1D1B">
                <a:alpha val="10000"/>
              </a:srgbClr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FAA8F9F7-CDD3-5FA7-87B1-9978AF7D260C}"/>
              </a:ext>
            </a:extLst>
          </p:cNvPr>
          <p:cNvGrpSpPr/>
          <p:nvPr/>
        </p:nvGrpSpPr>
        <p:grpSpPr>
          <a:xfrm rot="19783591">
            <a:off x="14501829" y="8912030"/>
            <a:ext cx="913564" cy="1391610"/>
            <a:chOff x="7641898" y="4737467"/>
            <a:chExt cx="1369989" cy="2086872"/>
          </a:xfrm>
        </p:grpSpPr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xmlns="" id="{5D6D882E-CA41-C4C5-5491-F9753CAEFC96}"/>
                </a:ext>
              </a:extLst>
            </p:cNvPr>
            <p:cNvSpPr/>
            <p:nvPr/>
          </p:nvSpPr>
          <p:spPr>
            <a:xfrm>
              <a:off x="7695433" y="4737467"/>
              <a:ext cx="1262921" cy="2086872"/>
            </a:xfrm>
            <a:custGeom>
              <a:avLst/>
              <a:gdLst>
                <a:gd name="connsiteX0" fmla="*/ 1262921 w 1262921"/>
                <a:gd name="connsiteY0" fmla="*/ 2086872 h 2086872"/>
                <a:gd name="connsiteX1" fmla="*/ 0 w 1262921"/>
                <a:gd name="connsiteY1" fmla="*/ 2086872 h 2086872"/>
                <a:gd name="connsiteX2" fmla="*/ 0 w 1262921"/>
                <a:gd name="connsiteY2" fmla="*/ 132075 h 2086872"/>
                <a:gd name="connsiteX3" fmla="*/ 38712 w 1262921"/>
                <a:gd name="connsiteY3" fmla="*/ 38684 h 2086872"/>
                <a:gd name="connsiteX4" fmla="*/ 132169 w 1262921"/>
                <a:gd name="connsiteY4" fmla="*/ 0 h 2086872"/>
                <a:gd name="connsiteX5" fmla="*/ 1130752 w 1262921"/>
                <a:gd name="connsiteY5" fmla="*/ 0 h 2086872"/>
                <a:gd name="connsiteX6" fmla="*/ 1224210 w 1262921"/>
                <a:gd name="connsiteY6" fmla="*/ 38684 h 2086872"/>
                <a:gd name="connsiteX7" fmla="*/ 1262921 w 1262921"/>
                <a:gd name="connsiteY7" fmla="*/ 132075 h 2086872"/>
                <a:gd name="connsiteX8" fmla="*/ 1262921 w 1262921"/>
                <a:gd name="connsiteY8" fmla="*/ 2086872 h 208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2921" h="2086872">
                  <a:moveTo>
                    <a:pt x="1262921" y="2086872"/>
                  </a:moveTo>
                  <a:lnTo>
                    <a:pt x="0" y="2086872"/>
                  </a:lnTo>
                  <a:lnTo>
                    <a:pt x="0" y="132075"/>
                  </a:lnTo>
                  <a:cubicBezTo>
                    <a:pt x="0" y="95604"/>
                    <a:pt x="14793" y="62585"/>
                    <a:pt x="38712" y="38684"/>
                  </a:cubicBezTo>
                  <a:cubicBezTo>
                    <a:pt x="62630" y="14783"/>
                    <a:pt x="95672" y="0"/>
                    <a:pt x="132169" y="0"/>
                  </a:cubicBezTo>
                  <a:lnTo>
                    <a:pt x="1130752" y="0"/>
                  </a:lnTo>
                  <a:cubicBezTo>
                    <a:pt x="1167250" y="0"/>
                    <a:pt x="1200292" y="14783"/>
                    <a:pt x="1224210" y="38684"/>
                  </a:cubicBezTo>
                  <a:cubicBezTo>
                    <a:pt x="1248128" y="62585"/>
                    <a:pt x="1262921" y="95604"/>
                    <a:pt x="1262921" y="132075"/>
                  </a:cubicBezTo>
                  <a:lnTo>
                    <a:pt x="1262921" y="2086872"/>
                  </a:lnTo>
                  <a:close/>
                </a:path>
              </a:pathLst>
            </a:custGeom>
            <a:solidFill>
              <a:srgbClr val="F2B7A7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xmlns="" id="{92E2C628-62EE-9752-B3F8-4B3672CF575F}"/>
                </a:ext>
              </a:extLst>
            </p:cNvPr>
            <p:cNvSpPr/>
            <p:nvPr/>
          </p:nvSpPr>
          <p:spPr>
            <a:xfrm>
              <a:off x="7641898" y="5344156"/>
              <a:ext cx="1369989" cy="1480182"/>
            </a:xfrm>
            <a:custGeom>
              <a:avLst/>
              <a:gdLst>
                <a:gd name="connsiteX0" fmla="*/ 1325113 w 1369989"/>
                <a:gd name="connsiteY0" fmla="*/ 1480183 h 1480182"/>
                <a:gd name="connsiteX1" fmla="*/ 44877 w 1369989"/>
                <a:gd name="connsiteY1" fmla="*/ 1480183 h 1480182"/>
                <a:gd name="connsiteX2" fmla="*/ 13144 w 1369989"/>
                <a:gd name="connsiteY2" fmla="*/ 1467048 h 1480182"/>
                <a:gd name="connsiteX3" fmla="*/ 0 w 1369989"/>
                <a:gd name="connsiteY3" fmla="*/ 1435337 h 1480182"/>
                <a:gd name="connsiteX4" fmla="*/ 0 w 1369989"/>
                <a:gd name="connsiteY4" fmla="*/ 44845 h 1480182"/>
                <a:gd name="connsiteX5" fmla="*/ 13144 w 1369989"/>
                <a:gd name="connsiteY5" fmla="*/ 13135 h 1480182"/>
                <a:gd name="connsiteX6" fmla="*/ 44877 w 1369989"/>
                <a:gd name="connsiteY6" fmla="*/ 0 h 1480182"/>
                <a:gd name="connsiteX7" fmla="*/ 1325113 w 1369989"/>
                <a:gd name="connsiteY7" fmla="*/ 0 h 1480182"/>
                <a:gd name="connsiteX8" fmla="*/ 1356846 w 1369989"/>
                <a:gd name="connsiteY8" fmla="*/ 13135 h 1480182"/>
                <a:gd name="connsiteX9" fmla="*/ 1369990 w 1369989"/>
                <a:gd name="connsiteY9" fmla="*/ 44845 h 1480182"/>
                <a:gd name="connsiteX10" fmla="*/ 1369990 w 1369989"/>
                <a:gd name="connsiteY10" fmla="*/ 1435337 h 1480182"/>
                <a:gd name="connsiteX11" fmla="*/ 1356846 w 1369989"/>
                <a:gd name="connsiteY11" fmla="*/ 1467048 h 1480182"/>
                <a:gd name="connsiteX12" fmla="*/ 1325113 w 1369989"/>
                <a:gd name="connsiteY12" fmla="*/ 1480183 h 148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989" h="1480182">
                  <a:moveTo>
                    <a:pt x="1325113" y="1480183"/>
                  </a:moveTo>
                  <a:lnTo>
                    <a:pt x="44877" y="1480183"/>
                  </a:lnTo>
                  <a:cubicBezTo>
                    <a:pt x="32485" y="1480183"/>
                    <a:pt x="21265" y="1475163"/>
                    <a:pt x="13144" y="1467048"/>
                  </a:cubicBezTo>
                  <a:cubicBezTo>
                    <a:pt x="5023" y="1458933"/>
                    <a:pt x="0" y="1447721"/>
                    <a:pt x="0" y="1435337"/>
                  </a:cubicBezTo>
                  <a:lnTo>
                    <a:pt x="0" y="44845"/>
                  </a:lnTo>
                  <a:cubicBezTo>
                    <a:pt x="0" y="32462"/>
                    <a:pt x="5023" y="21250"/>
                    <a:pt x="13144" y="13135"/>
                  </a:cubicBezTo>
                  <a:cubicBezTo>
                    <a:pt x="21265" y="5020"/>
                    <a:pt x="32485" y="0"/>
                    <a:pt x="44877" y="0"/>
                  </a:cubicBezTo>
                  <a:lnTo>
                    <a:pt x="1325113" y="0"/>
                  </a:lnTo>
                  <a:cubicBezTo>
                    <a:pt x="1337505" y="0"/>
                    <a:pt x="1348724" y="5020"/>
                    <a:pt x="1356846" y="13135"/>
                  </a:cubicBezTo>
                  <a:cubicBezTo>
                    <a:pt x="1364967" y="21250"/>
                    <a:pt x="1369990" y="32462"/>
                    <a:pt x="1369990" y="44845"/>
                  </a:cubicBezTo>
                  <a:lnTo>
                    <a:pt x="1369990" y="1435337"/>
                  </a:lnTo>
                  <a:cubicBezTo>
                    <a:pt x="1369990" y="1447721"/>
                    <a:pt x="1364967" y="1458933"/>
                    <a:pt x="1356846" y="1467048"/>
                  </a:cubicBezTo>
                  <a:cubicBezTo>
                    <a:pt x="1348724" y="1475163"/>
                    <a:pt x="1337505" y="1480183"/>
                    <a:pt x="1325113" y="1480183"/>
                  </a:cubicBezTo>
                  <a:close/>
                </a:path>
              </a:pathLst>
            </a:custGeom>
            <a:solidFill>
              <a:schemeClr val="accent2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xmlns="" id="{1B53738C-D7D8-1742-E254-485EB20C881C}"/>
                </a:ext>
              </a:extLst>
            </p:cNvPr>
            <p:cNvSpPr/>
            <p:nvPr/>
          </p:nvSpPr>
          <p:spPr>
            <a:xfrm>
              <a:off x="8141631" y="5658338"/>
              <a:ext cx="370524" cy="851820"/>
            </a:xfrm>
            <a:custGeom>
              <a:avLst/>
              <a:gdLst>
                <a:gd name="connsiteX0" fmla="*/ 185263 w 370524"/>
                <a:gd name="connsiteY0" fmla="*/ 851821 h 851820"/>
                <a:gd name="connsiteX1" fmla="*/ 185262 w 370524"/>
                <a:gd name="connsiteY1" fmla="*/ 851821 h 851820"/>
                <a:gd name="connsiteX2" fmla="*/ 54262 w 370524"/>
                <a:gd name="connsiteY2" fmla="*/ 797597 h 851820"/>
                <a:gd name="connsiteX3" fmla="*/ 0 w 370524"/>
                <a:gd name="connsiteY3" fmla="*/ 666690 h 851820"/>
                <a:gd name="connsiteX4" fmla="*/ 0 w 370524"/>
                <a:gd name="connsiteY4" fmla="*/ 425910 h 851820"/>
                <a:gd name="connsiteX5" fmla="*/ 0 w 370524"/>
                <a:gd name="connsiteY5" fmla="*/ 185131 h 851820"/>
                <a:gd name="connsiteX6" fmla="*/ 54262 w 370524"/>
                <a:gd name="connsiteY6" fmla="*/ 54223 h 851820"/>
                <a:gd name="connsiteX7" fmla="*/ 185262 w 370524"/>
                <a:gd name="connsiteY7" fmla="*/ 0 h 851820"/>
                <a:gd name="connsiteX8" fmla="*/ 185263 w 370524"/>
                <a:gd name="connsiteY8" fmla="*/ 0 h 851820"/>
                <a:gd name="connsiteX9" fmla="*/ 316263 w 370524"/>
                <a:gd name="connsiteY9" fmla="*/ 54223 h 851820"/>
                <a:gd name="connsiteX10" fmla="*/ 370525 w 370524"/>
                <a:gd name="connsiteY10" fmla="*/ 185131 h 851820"/>
                <a:gd name="connsiteX11" fmla="*/ 370525 w 370524"/>
                <a:gd name="connsiteY11" fmla="*/ 425910 h 851820"/>
                <a:gd name="connsiteX12" fmla="*/ 370525 w 370524"/>
                <a:gd name="connsiteY12" fmla="*/ 666690 h 851820"/>
                <a:gd name="connsiteX13" fmla="*/ 316263 w 370524"/>
                <a:gd name="connsiteY13" fmla="*/ 797597 h 851820"/>
                <a:gd name="connsiteX14" fmla="*/ 185263 w 370524"/>
                <a:gd name="connsiteY14" fmla="*/ 851821 h 85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524" h="851820">
                  <a:moveTo>
                    <a:pt x="185263" y="851821"/>
                  </a:moveTo>
                  <a:lnTo>
                    <a:pt x="185262" y="851821"/>
                  </a:lnTo>
                  <a:cubicBezTo>
                    <a:pt x="134104" y="851821"/>
                    <a:pt x="87788" y="831099"/>
                    <a:pt x="54262" y="797597"/>
                  </a:cubicBezTo>
                  <a:cubicBezTo>
                    <a:pt x="20736" y="764095"/>
                    <a:pt x="0" y="717812"/>
                    <a:pt x="0" y="666690"/>
                  </a:cubicBezTo>
                  <a:lnTo>
                    <a:pt x="0" y="425910"/>
                  </a:lnTo>
                  <a:cubicBezTo>
                    <a:pt x="0" y="425910"/>
                    <a:pt x="0" y="185131"/>
                    <a:pt x="0" y="185131"/>
                  </a:cubicBezTo>
                  <a:cubicBezTo>
                    <a:pt x="0" y="134008"/>
                    <a:pt x="20736" y="87726"/>
                    <a:pt x="54262" y="54223"/>
                  </a:cubicBezTo>
                  <a:cubicBezTo>
                    <a:pt x="87788" y="20721"/>
                    <a:pt x="134104" y="0"/>
                    <a:pt x="185262" y="0"/>
                  </a:cubicBezTo>
                  <a:lnTo>
                    <a:pt x="185263" y="0"/>
                  </a:lnTo>
                  <a:cubicBezTo>
                    <a:pt x="236422" y="0"/>
                    <a:pt x="282737" y="20721"/>
                    <a:pt x="316263" y="54223"/>
                  </a:cubicBezTo>
                  <a:cubicBezTo>
                    <a:pt x="349789" y="87726"/>
                    <a:pt x="370525" y="134008"/>
                    <a:pt x="370525" y="185131"/>
                  </a:cubicBezTo>
                  <a:lnTo>
                    <a:pt x="370525" y="425910"/>
                  </a:lnTo>
                  <a:cubicBezTo>
                    <a:pt x="370525" y="425910"/>
                    <a:pt x="370525" y="666690"/>
                    <a:pt x="370525" y="666690"/>
                  </a:cubicBezTo>
                  <a:cubicBezTo>
                    <a:pt x="370525" y="717812"/>
                    <a:pt x="349789" y="764095"/>
                    <a:pt x="316263" y="797597"/>
                  </a:cubicBezTo>
                  <a:cubicBezTo>
                    <a:pt x="282737" y="831099"/>
                    <a:pt x="236422" y="851821"/>
                    <a:pt x="185263" y="851821"/>
                  </a:cubicBezTo>
                  <a:close/>
                </a:path>
              </a:pathLst>
            </a:custGeom>
            <a:solidFill>
              <a:srgbClr val="E8E8E8">
                <a:alpha val="25000"/>
              </a:srgbClr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55652044-2216-A688-A71E-0687FAD268BE}"/>
              </a:ext>
            </a:extLst>
          </p:cNvPr>
          <p:cNvGrpSpPr/>
          <p:nvPr/>
        </p:nvGrpSpPr>
        <p:grpSpPr>
          <a:xfrm rot="20261365">
            <a:off x="1355642" y="2627356"/>
            <a:ext cx="2927708" cy="1439092"/>
            <a:chOff x="7091143" y="8369042"/>
            <a:chExt cx="2739487" cy="1346573"/>
          </a:xfrm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xmlns="" id="{82E3A6F7-6EC5-F7D4-7973-8817E08367D0}"/>
                </a:ext>
              </a:extLst>
            </p:cNvPr>
            <p:cNvSpPr/>
            <p:nvPr/>
          </p:nvSpPr>
          <p:spPr>
            <a:xfrm>
              <a:off x="7272213" y="8859338"/>
              <a:ext cx="1382413" cy="396084"/>
            </a:xfrm>
            <a:custGeom>
              <a:avLst/>
              <a:gdLst>
                <a:gd name="connsiteX0" fmla="*/ 0 w 1382413"/>
                <a:gd name="connsiteY0" fmla="*/ 0 h 396084"/>
                <a:gd name="connsiteX1" fmla="*/ 1382414 w 1382413"/>
                <a:gd name="connsiteY1" fmla="*/ 0 h 396084"/>
                <a:gd name="connsiteX2" fmla="*/ 1382414 w 1382413"/>
                <a:gd name="connsiteY2" fmla="*/ 396085 h 396084"/>
                <a:gd name="connsiteX3" fmla="*/ 0 w 1382413"/>
                <a:gd name="connsiteY3" fmla="*/ 396085 h 39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2413" h="396084">
                  <a:moveTo>
                    <a:pt x="0" y="0"/>
                  </a:moveTo>
                  <a:lnTo>
                    <a:pt x="1382414" y="0"/>
                  </a:lnTo>
                  <a:lnTo>
                    <a:pt x="1382414" y="396085"/>
                  </a:lnTo>
                  <a:lnTo>
                    <a:pt x="0" y="396085"/>
                  </a:ln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xmlns="" id="{43FEEB40-0B87-E455-D45E-569F76EA43B3}"/>
                </a:ext>
              </a:extLst>
            </p:cNvPr>
            <p:cNvSpPr/>
            <p:nvPr/>
          </p:nvSpPr>
          <p:spPr>
            <a:xfrm>
              <a:off x="7403641" y="9057380"/>
              <a:ext cx="1382413" cy="94216"/>
            </a:xfrm>
            <a:custGeom>
              <a:avLst/>
              <a:gdLst>
                <a:gd name="connsiteX0" fmla="*/ 0 w 1382413"/>
                <a:gd name="connsiteY0" fmla="*/ 0 h 94216"/>
                <a:gd name="connsiteX1" fmla="*/ 1382414 w 1382413"/>
                <a:gd name="connsiteY1" fmla="*/ 0 h 94216"/>
                <a:gd name="connsiteX2" fmla="*/ 1382414 w 1382413"/>
                <a:gd name="connsiteY2" fmla="*/ 94216 h 94216"/>
                <a:gd name="connsiteX3" fmla="*/ 0 w 1382413"/>
                <a:gd name="connsiteY3" fmla="*/ 94216 h 9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2413" h="94216">
                  <a:moveTo>
                    <a:pt x="0" y="0"/>
                  </a:moveTo>
                  <a:lnTo>
                    <a:pt x="1382414" y="0"/>
                  </a:lnTo>
                  <a:lnTo>
                    <a:pt x="1382414" y="94216"/>
                  </a:lnTo>
                  <a:lnTo>
                    <a:pt x="0" y="94216"/>
                  </a:lnTo>
                  <a:close/>
                </a:path>
              </a:pathLst>
            </a:custGeom>
            <a:solidFill>
              <a:srgbClr val="1D1D1B">
                <a:alpha val="35000"/>
              </a:srgbClr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xmlns="" id="{99316078-9EBA-74FB-331F-7C285E180ADB}"/>
                </a:ext>
              </a:extLst>
            </p:cNvPr>
            <p:cNvSpPr/>
            <p:nvPr/>
          </p:nvSpPr>
          <p:spPr>
            <a:xfrm>
              <a:off x="7272213" y="9397410"/>
              <a:ext cx="568502" cy="48441"/>
            </a:xfrm>
            <a:custGeom>
              <a:avLst/>
              <a:gdLst>
                <a:gd name="connsiteX0" fmla="*/ 0 w 568502"/>
                <a:gd name="connsiteY0" fmla="*/ 0 h 48441"/>
                <a:gd name="connsiteX1" fmla="*/ 568503 w 568502"/>
                <a:gd name="connsiteY1" fmla="*/ 0 h 48441"/>
                <a:gd name="connsiteX2" fmla="*/ 568503 w 568502"/>
                <a:gd name="connsiteY2" fmla="*/ 48441 h 48441"/>
                <a:gd name="connsiteX3" fmla="*/ 0 w 568502"/>
                <a:gd name="connsiteY3" fmla="*/ 48441 h 4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502" h="48441">
                  <a:moveTo>
                    <a:pt x="0" y="0"/>
                  </a:moveTo>
                  <a:lnTo>
                    <a:pt x="568503" y="0"/>
                  </a:lnTo>
                  <a:lnTo>
                    <a:pt x="568503" y="48441"/>
                  </a:lnTo>
                  <a:lnTo>
                    <a:pt x="0" y="48441"/>
                  </a:ln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xmlns="" id="{392967AA-00C7-0FEE-D988-8A517ACF10E6}"/>
                </a:ext>
              </a:extLst>
            </p:cNvPr>
            <p:cNvSpPr/>
            <p:nvPr/>
          </p:nvSpPr>
          <p:spPr>
            <a:xfrm>
              <a:off x="7091143" y="8369042"/>
              <a:ext cx="2739487" cy="1052387"/>
            </a:xfrm>
            <a:custGeom>
              <a:avLst/>
              <a:gdLst>
                <a:gd name="connsiteX0" fmla="*/ 9774 w 2739487"/>
                <a:gd name="connsiteY0" fmla="*/ 256576 h 1052387"/>
                <a:gd name="connsiteX1" fmla="*/ 9774 w 2739487"/>
                <a:gd name="connsiteY1" fmla="*/ 256575 h 1052387"/>
                <a:gd name="connsiteX2" fmla="*/ 212590 w 2739487"/>
                <a:gd name="connsiteY2" fmla="*/ 63499 h 1052387"/>
                <a:gd name="connsiteX3" fmla="*/ 212590 w 2739487"/>
                <a:gd name="connsiteY3" fmla="*/ 63499 h 1052387"/>
                <a:gd name="connsiteX4" fmla="*/ 1370552 w 2739487"/>
                <a:gd name="connsiteY4" fmla="*/ 64458 h 1052387"/>
                <a:gd name="connsiteX5" fmla="*/ 2449636 w 2739487"/>
                <a:gd name="connsiteY5" fmla="*/ 319496 h 1052387"/>
                <a:gd name="connsiteX6" fmla="*/ 2732303 w 2739487"/>
                <a:gd name="connsiteY6" fmla="*/ 753684 h 1052387"/>
                <a:gd name="connsiteX7" fmla="*/ 2732303 w 2739487"/>
                <a:gd name="connsiteY7" fmla="*/ 753684 h 1052387"/>
                <a:gd name="connsiteX8" fmla="*/ 2292199 w 2739487"/>
                <a:gd name="connsiteY8" fmla="*/ 1044444 h 1052387"/>
                <a:gd name="connsiteX9" fmla="*/ 216073 w 2739487"/>
                <a:gd name="connsiteY9" fmla="*/ 594116 h 1052387"/>
                <a:gd name="connsiteX10" fmla="*/ 9774 w 2739487"/>
                <a:gd name="connsiteY10" fmla="*/ 256576 h 10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9487" h="1052387">
                  <a:moveTo>
                    <a:pt x="9774" y="256576"/>
                  </a:moveTo>
                  <a:lnTo>
                    <a:pt x="9774" y="256575"/>
                  </a:lnTo>
                  <a:cubicBezTo>
                    <a:pt x="36398" y="159660"/>
                    <a:pt x="114429" y="85375"/>
                    <a:pt x="212590" y="63499"/>
                  </a:cubicBezTo>
                  <a:lnTo>
                    <a:pt x="212590" y="63499"/>
                  </a:lnTo>
                  <a:cubicBezTo>
                    <a:pt x="593928" y="-21489"/>
                    <a:pt x="989355" y="-21161"/>
                    <a:pt x="1370552" y="64458"/>
                  </a:cubicBezTo>
                  <a:lnTo>
                    <a:pt x="2449636" y="319496"/>
                  </a:lnTo>
                  <a:cubicBezTo>
                    <a:pt x="2646129" y="363629"/>
                    <a:pt x="2771556" y="556290"/>
                    <a:pt x="2732303" y="753684"/>
                  </a:cubicBezTo>
                  <a:lnTo>
                    <a:pt x="2732303" y="753684"/>
                  </a:lnTo>
                  <a:cubicBezTo>
                    <a:pt x="2692061" y="956053"/>
                    <a:pt x="2494293" y="1086711"/>
                    <a:pt x="2292199" y="1044444"/>
                  </a:cubicBezTo>
                  <a:lnTo>
                    <a:pt x="216073" y="594116"/>
                  </a:lnTo>
                  <a:cubicBezTo>
                    <a:pt x="62798" y="562060"/>
                    <a:pt x="-31680" y="407478"/>
                    <a:pt x="9774" y="256576"/>
                  </a:cubicBezTo>
                  <a:close/>
                </a:path>
              </a:pathLst>
            </a:custGeom>
            <a:solidFill>
              <a:schemeClr val="accent2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xmlns="" id="{7E792144-190A-6436-BF39-221949ECE69C}"/>
                </a:ext>
              </a:extLst>
            </p:cNvPr>
            <p:cNvSpPr/>
            <p:nvPr/>
          </p:nvSpPr>
          <p:spPr>
            <a:xfrm>
              <a:off x="7091143" y="9079205"/>
              <a:ext cx="2739487" cy="636410"/>
            </a:xfrm>
            <a:custGeom>
              <a:avLst/>
              <a:gdLst>
                <a:gd name="connsiteX0" fmla="*/ 135079 w 2739487"/>
                <a:gd name="connsiteY0" fmla="*/ 366445 h 636410"/>
                <a:gd name="connsiteX1" fmla="*/ 1735501 w 2739487"/>
                <a:gd name="connsiteY1" fmla="*/ 366445 h 636410"/>
                <a:gd name="connsiteX2" fmla="*/ 2032196 w 2739487"/>
                <a:gd name="connsiteY2" fmla="*/ 215878 h 636410"/>
                <a:gd name="connsiteX3" fmla="*/ 2080864 w 2739487"/>
                <a:gd name="connsiteY3" fmla="*/ 149315 h 636410"/>
                <a:gd name="connsiteX4" fmla="*/ 2375092 w 2739487"/>
                <a:gd name="connsiteY4" fmla="*/ 0 h 636410"/>
                <a:gd name="connsiteX5" fmla="*/ 2375093 w 2739487"/>
                <a:gd name="connsiteY5" fmla="*/ 0 h 636410"/>
                <a:gd name="connsiteX6" fmla="*/ 2739488 w 2739487"/>
                <a:gd name="connsiteY6" fmla="*/ 364136 h 636410"/>
                <a:gd name="connsiteX7" fmla="*/ 2739488 w 2739487"/>
                <a:gd name="connsiteY7" fmla="*/ 364137 h 636410"/>
                <a:gd name="connsiteX8" fmla="*/ 2467020 w 2739487"/>
                <a:gd name="connsiteY8" fmla="*/ 636411 h 636410"/>
                <a:gd name="connsiteX9" fmla="*/ 135079 w 2739487"/>
                <a:gd name="connsiteY9" fmla="*/ 636411 h 636410"/>
                <a:gd name="connsiteX10" fmla="*/ 0 w 2739487"/>
                <a:gd name="connsiteY10" fmla="*/ 501428 h 636410"/>
                <a:gd name="connsiteX11" fmla="*/ 0 w 2739487"/>
                <a:gd name="connsiteY11" fmla="*/ 501428 h 636410"/>
                <a:gd name="connsiteX12" fmla="*/ 135079 w 2739487"/>
                <a:gd name="connsiteY12" fmla="*/ 366445 h 63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9487" h="636410">
                  <a:moveTo>
                    <a:pt x="135079" y="366445"/>
                  </a:moveTo>
                  <a:lnTo>
                    <a:pt x="1735501" y="366445"/>
                  </a:lnTo>
                  <a:cubicBezTo>
                    <a:pt x="1852777" y="366445"/>
                    <a:pt x="1963009" y="310505"/>
                    <a:pt x="2032196" y="215878"/>
                  </a:cubicBezTo>
                  <a:lnTo>
                    <a:pt x="2080864" y="149315"/>
                  </a:lnTo>
                  <a:cubicBezTo>
                    <a:pt x="2149476" y="55475"/>
                    <a:pt x="2258791" y="0"/>
                    <a:pt x="2375092" y="0"/>
                  </a:cubicBezTo>
                  <a:lnTo>
                    <a:pt x="2375093" y="0"/>
                  </a:lnTo>
                  <a:cubicBezTo>
                    <a:pt x="2576343" y="0"/>
                    <a:pt x="2739488" y="163030"/>
                    <a:pt x="2739488" y="364136"/>
                  </a:cubicBezTo>
                  <a:lnTo>
                    <a:pt x="2739488" y="364137"/>
                  </a:lnTo>
                  <a:cubicBezTo>
                    <a:pt x="2739488" y="514510"/>
                    <a:pt x="2617500" y="636411"/>
                    <a:pt x="2467020" y="636411"/>
                  </a:cubicBezTo>
                  <a:lnTo>
                    <a:pt x="135079" y="636411"/>
                  </a:lnTo>
                  <a:cubicBezTo>
                    <a:pt x="60477" y="636411"/>
                    <a:pt x="0" y="575978"/>
                    <a:pt x="0" y="501428"/>
                  </a:cubicBezTo>
                  <a:lnTo>
                    <a:pt x="0" y="501428"/>
                  </a:lnTo>
                  <a:cubicBezTo>
                    <a:pt x="0" y="426880"/>
                    <a:pt x="60477" y="366445"/>
                    <a:pt x="135079" y="366445"/>
                  </a:cubicBezTo>
                  <a:close/>
                </a:path>
              </a:pathLst>
            </a:custGeom>
            <a:solidFill>
              <a:schemeClr val="accent2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xmlns="" id="{D9044CF9-22B6-0BE9-8BFF-A9780866D1B3}"/>
                </a:ext>
              </a:extLst>
            </p:cNvPr>
            <p:cNvSpPr/>
            <p:nvPr/>
          </p:nvSpPr>
          <p:spPr>
            <a:xfrm>
              <a:off x="9350611" y="9287456"/>
              <a:ext cx="220065" cy="219909"/>
            </a:xfrm>
            <a:custGeom>
              <a:avLst/>
              <a:gdLst>
                <a:gd name="connsiteX0" fmla="*/ 220065 w 220065"/>
                <a:gd name="connsiteY0" fmla="*/ 109954 h 219909"/>
                <a:gd name="connsiteX1" fmla="*/ 110033 w 220065"/>
                <a:gd name="connsiteY1" fmla="*/ 219909 h 219909"/>
                <a:gd name="connsiteX2" fmla="*/ 0 w 220065"/>
                <a:gd name="connsiteY2" fmla="*/ 109954 h 219909"/>
                <a:gd name="connsiteX3" fmla="*/ 110033 w 220065"/>
                <a:gd name="connsiteY3" fmla="*/ -1 h 219909"/>
                <a:gd name="connsiteX4" fmla="*/ 220065 w 220065"/>
                <a:gd name="connsiteY4" fmla="*/ 109954 h 21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065" h="219909">
                  <a:moveTo>
                    <a:pt x="220065" y="109954"/>
                  </a:moveTo>
                  <a:cubicBezTo>
                    <a:pt x="220065" y="170680"/>
                    <a:pt x="170802" y="219909"/>
                    <a:pt x="110033" y="219909"/>
                  </a:cubicBezTo>
                  <a:cubicBezTo>
                    <a:pt x="49263" y="219909"/>
                    <a:pt x="0" y="170681"/>
                    <a:pt x="0" y="109954"/>
                  </a:cubicBezTo>
                  <a:cubicBezTo>
                    <a:pt x="0" y="49228"/>
                    <a:pt x="49264" y="-1"/>
                    <a:pt x="110033" y="-1"/>
                  </a:cubicBezTo>
                  <a:cubicBezTo>
                    <a:pt x="170802" y="-1"/>
                    <a:pt x="220065" y="49227"/>
                    <a:pt x="220065" y="109954"/>
                  </a:cubicBezTo>
                  <a:close/>
                </a:path>
              </a:pathLst>
            </a:custGeom>
            <a:solidFill>
              <a:srgbClr val="1D1D1B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1A93B569-B2D8-1F67-7DD4-9DDEC3FC137C}"/>
              </a:ext>
            </a:extLst>
          </p:cNvPr>
          <p:cNvGrpSpPr/>
          <p:nvPr/>
        </p:nvGrpSpPr>
        <p:grpSpPr>
          <a:xfrm>
            <a:off x="13054133" y="4534262"/>
            <a:ext cx="340783" cy="4833769"/>
            <a:chOff x="5424586" y="1920457"/>
            <a:chExt cx="296746" cy="4209136"/>
          </a:xfrm>
        </p:grpSpPr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xmlns="" id="{26FCEBC9-EA0E-8BE2-D0BB-4B71428A27D6}"/>
                </a:ext>
              </a:extLst>
            </p:cNvPr>
            <p:cNvSpPr/>
            <p:nvPr/>
          </p:nvSpPr>
          <p:spPr>
            <a:xfrm>
              <a:off x="5454554" y="2791222"/>
              <a:ext cx="190815" cy="3176009"/>
            </a:xfrm>
            <a:custGeom>
              <a:avLst/>
              <a:gdLst>
                <a:gd name="connsiteX0" fmla="*/ 0 w 190815"/>
                <a:gd name="connsiteY0" fmla="*/ 0 h 3176009"/>
                <a:gd name="connsiteX1" fmla="*/ 190816 w 190815"/>
                <a:gd name="connsiteY1" fmla="*/ 0 h 3176009"/>
                <a:gd name="connsiteX2" fmla="*/ 190816 w 190815"/>
                <a:gd name="connsiteY2" fmla="*/ 3176009 h 3176009"/>
                <a:gd name="connsiteX3" fmla="*/ 0 w 190815"/>
                <a:gd name="connsiteY3" fmla="*/ 3176009 h 31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15" h="3176009">
                  <a:moveTo>
                    <a:pt x="0" y="0"/>
                  </a:moveTo>
                  <a:lnTo>
                    <a:pt x="190816" y="0"/>
                  </a:lnTo>
                  <a:lnTo>
                    <a:pt x="190816" y="3176009"/>
                  </a:lnTo>
                  <a:lnTo>
                    <a:pt x="0" y="3176009"/>
                  </a:lnTo>
                  <a:close/>
                </a:path>
              </a:pathLst>
            </a:custGeom>
            <a:solidFill>
              <a:srgbClr val="E8E8E8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xmlns="" id="{342FC168-0A09-A1A2-0A9D-5007E89502E1}"/>
                </a:ext>
              </a:extLst>
            </p:cNvPr>
            <p:cNvSpPr/>
            <p:nvPr/>
          </p:nvSpPr>
          <p:spPr>
            <a:xfrm>
              <a:off x="5515795" y="2791222"/>
              <a:ext cx="68334" cy="3176009"/>
            </a:xfrm>
            <a:custGeom>
              <a:avLst/>
              <a:gdLst>
                <a:gd name="connsiteX0" fmla="*/ 0 w 68334"/>
                <a:gd name="connsiteY0" fmla="*/ 0 h 3176009"/>
                <a:gd name="connsiteX1" fmla="*/ 68334 w 68334"/>
                <a:gd name="connsiteY1" fmla="*/ 0 h 3176009"/>
                <a:gd name="connsiteX2" fmla="*/ 68334 w 68334"/>
                <a:gd name="connsiteY2" fmla="*/ 3176009 h 3176009"/>
                <a:gd name="connsiteX3" fmla="*/ 0 w 68334"/>
                <a:gd name="connsiteY3" fmla="*/ 3176009 h 31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34" h="3176009">
                  <a:moveTo>
                    <a:pt x="0" y="0"/>
                  </a:moveTo>
                  <a:lnTo>
                    <a:pt x="68334" y="0"/>
                  </a:lnTo>
                  <a:lnTo>
                    <a:pt x="68334" y="3176009"/>
                  </a:lnTo>
                  <a:lnTo>
                    <a:pt x="0" y="3176009"/>
                  </a:lnTo>
                  <a:close/>
                </a:path>
              </a:pathLst>
            </a:custGeom>
            <a:solidFill>
              <a:srgbClr val="BABABA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xmlns="" id="{50BA094E-068C-C59B-5130-92A278AD36B1}"/>
                </a:ext>
              </a:extLst>
            </p:cNvPr>
            <p:cNvSpPr/>
            <p:nvPr/>
          </p:nvSpPr>
          <p:spPr>
            <a:xfrm>
              <a:off x="5515795" y="2791222"/>
              <a:ext cx="68334" cy="2199035"/>
            </a:xfrm>
            <a:custGeom>
              <a:avLst/>
              <a:gdLst>
                <a:gd name="connsiteX0" fmla="*/ 0 w 68334"/>
                <a:gd name="connsiteY0" fmla="*/ 0 h 2199035"/>
                <a:gd name="connsiteX1" fmla="*/ 68334 w 68334"/>
                <a:gd name="connsiteY1" fmla="*/ 0 h 2199035"/>
                <a:gd name="connsiteX2" fmla="*/ 68334 w 68334"/>
                <a:gd name="connsiteY2" fmla="*/ 2199036 h 2199035"/>
                <a:gd name="connsiteX3" fmla="*/ 0 w 68334"/>
                <a:gd name="connsiteY3" fmla="*/ 2199036 h 219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34" h="2199035">
                  <a:moveTo>
                    <a:pt x="0" y="0"/>
                  </a:moveTo>
                  <a:lnTo>
                    <a:pt x="68334" y="0"/>
                  </a:lnTo>
                  <a:lnTo>
                    <a:pt x="68334" y="2199036"/>
                  </a:lnTo>
                  <a:lnTo>
                    <a:pt x="0" y="2199036"/>
                  </a:lnTo>
                  <a:close/>
                </a:path>
              </a:pathLst>
            </a:custGeom>
            <a:solidFill>
              <a:srgbClr val="1D1D1B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xmlns="" id="{89407FA7-76F3-AF39-B52C-73A1AF99E45A}"/>
                </a:ext>
              </a:extLst>
            </p:cNvPr>
            <p:cNvSpPr/>
            <p:nvPr/>
          </p:nvSpPr>
          <p:spPr>
            <a:xfrm>
              <a:off x="5454554" y="5967231"/>
              <a:ext cx="190815" cy="162362"/>
            </a:xfrm>
            <a:custGeom>
              <a:avLst/>
              <a:gdLst>
                <a:gd name="connsiteX0" fmla="*/ 0 w 190815"/>
                <a:gd name="connsiteY0" fmla="*/ 0 h 162362"/>
                <a:gd name="connsiteX1" fmla="*/ 190816 w 190815"/>
                <a:gd name="connsiteY1" fmla="*/ 0 h 162362"/>
                <a:gd name="connsiteX2" fmla="*/ 190816 w 190815"/>
                <a:gd name="connsiteY2" fmla="*/ 162362 h 162362"/>
                <a:gd name="connsiteX3" fmla="*/ 0 w 190815"/>
                <a:gd name="connsiteY3" fmla="*/ 162362 h 16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15" h="162362">
                  <a:moveTo>
                    <a:pt x="0" y="0"/>
                  </a:moveTo>
                  <a:lnTo>
                    <a:pt x="190816" y="0"/>
                  </a:lnTo>
                  <a:lnTo>
                    <a:pt x="190816" y="162362"/>
                  </a:lnTo>
                  <a:lnTo>
                    <a:pt x="0" y="162362"/>
                  </a:lnTo>
                  <a:close/>
                </a:path>
              </a:pathLst>
            </a:custGeom>
            <a:solidFill>
              <a:srgbClr val="1D1D1B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xmlns="" id="{98ADBF6C-BBB5-1C30-AA54-DB40F9C520FC}"/>
                </a:ext>
              </a:extLst>
            </p:cNvPr>
            <p:cNvSpPr/>
            <p:nvPr/>
          </p:nvSpPr>
          <p:spPr>
            <a:xfrm>
              <a:off x="5424586" y="1920457"/>
              <a:ext cx="296746" cy="1576685"/>
            </a:xfrm>
            <a:custGeom>
              <a:avLst/>
              <a:gdLst>
                <a:gd name="connsiteX0" fmla="*/ 269032 w 296746"/>
                <a:gd name="connsiteY0" fmla="*/ 419494 h 1576685"/>
                <a:gd name="connsiteX1" fmla="*/ 212059 w 296746"/>
                <a:gd name="connsiteY1" fmla="*/ 51998 h 1576685"/>
                <a:gd name="connsiteX2" fmla="*/ 148374 w 296746"/>
                <a:gd name="connsiteY2" fmla="*/ 0 h 1576685"/>
                <a:gd name="connsiteX3" fmla="*/ 148374 w 296746"/>
                <a:gd name="connsiteY3" fmla="*/ 0 h 1576685"/>
                <a:gd name="connsiteX4" fmla="*/ 84690 w 296746"/>
                <a:gd name="connsiteY4" fmla="*/ 51998 h 1576685"/>
                <a:gd name="connsiteX5" fmla="*/ 27715 w 296746"/>
                <a:gd name="connsiteY5" fmla="*/ 419503 h 1576685"/>
                <a:gd name="connsiteX6" fmla="*/ 0 w 296746"/>
                <a:gd name="connsiteY6" fmla="*/ 933197 h 1576685"/>
                <a:gd name="connsiteX7" fmla="*/ 220783 w 296746"/>
                <a:gd name="connsiteY7" fmla="*/ 933197 h 1576685"/>
                <a:gd name="connsiteX8" fmla="*/ 220783 w 296746"/>
                <a:gd name="connsiteY8" fmla="*/ 1576686 h 1576685"/>
                <a:gd name="connsiteX9" fmla="*/ 240646 w 296746"/>
                <a:gd name="connsiteY9" fmla="*/ 1576686 h 1576685"/>
                <a:gd name="connsiteX10" fmla="*/ 296747 w 296746"/>
                <a:gd name="connsiteY10" fmla="*/ 1520625 h 1576685"/>
                <a:gd name="connsiteX11" fmla="*/ 296747 w 296746"/>
                <a:gd name="connsiteY11" fmla="*/ 933197 h 1576685"/>
                <a:gd name="connsiteX12" fmla="*/ 269032 w 296746"/>
                <a:gd name="connsiteY12" fmla="*/ 419494 h 157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746" h="1576685">
                  <a:moveTo>
                    <a:pt x="269032" y="419494"/>
                  </a:moveTo>
                  <a:cubicBezTo>
                    <a:pt x="263433" y="315723"/>
                    <a:pt x="229739" y="139245"/>
                    <a:pt x="212059" y="51998"/>
                  </a:cubicBezTo>
                  <a:cubicBezTo>
                    <a:pt x="205924" y="21727"/>
                    <a:pt x="179282" y="0"/>
                    <a:pt x="148374" y="0"/>
                  </a:cubicBezTo>
                  <a:lnTo>
                    <a:pt x="148374" y="0"/>
                  </a:lnTo>
                  <a:cubicBezTo>
                    <a:pt x="117467" y="0"/>
                    <a:pt x="90825" y="21727"/>
                    <a:pt x="84690" y="51998"/>
                  </a:cubicBezTo>
                  <a:cubicBezTo>
                    <a:pt x="67008" y="139245"/>
                    <a:pt x="33314" y="315726"/>
                    <a:pt x="27715" y="419503"/>
                  </a:cubicBezTo>
                  <a:lnTo>
                    <a:pt x="0" y="933197"/>
                  </a:lnTo>
                  <a:lnTo>
                    <a:pt x="220783" y="933197"/>
                  </a:lnTo>
                  <a:lnTo>
                    <a:pt x="220783" y="1576686"/>
                  </a:lnTo>
                  <a:lnTo>
                    <a:pt x="240646" y="1576686"/>
                  </a:lnTo>
                  <a:cubicBezTo>
                    <a:pt x="271630" y="1576686"/>
                    <a:pt x="296747" y="1551586"/>
                    <a:pt x="296747" y="1520625"/>
                  </a:cubicBezTo>
                  <a:lnTo>
                    <a:pt x="296747" y="933197"/>
                  </a:lnTo>
                  <a:lnTo>
                    <a:pt x="269032" y="419494"/>
                  </a:lnTo>
                  <a:close/>
                </a:path>
              </a:pathLst>
            </a:custGeom>
            <a:solidFill>
              <a:srgbClr val="1D1D1B"/>
            </a:solidFill>
            <a:ln w="6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34" dirty="0">
                <a:latin typeface="Be Vietnam Pro Light" pitchFamily="2" charset="77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95E9CD3-EA35-311D-E21D-94B276768AFA}"/>
              </a:ext>
            </a:extLst>
          </p:cNvPr>
          <p:cNvSpPr txBox="1"/>
          <p:nvPr/>
        </p:nvSpPr>
        <p:spPr>
          <a:xfrm>
            <a:off x="5627989" y="5312725"/>
            <a:ext cx="5000022" cy="304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6000" b="1">
                <a:solidFill>
                  <a:schemeClr val="tx2"/>
                </a:solidFill>
                <a:latin typeface="Krona One" panose="02010605030500060004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sz="6401" dirty="0">
                <a:solidFill>
                  <a:srgbClr val="3F418B"/>
                </a:solidFill>
                <a:latin typeface="Be Vietnam Pro" pitchFamily="2" charset="77"/>
              </a:rPr>
              <a:t>Igniting the Flame of Learning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DE3918BB-2C0A-AD48-8405-23C34BB49858}"/>
              </a:ext>
            </a:extLst>
          </p:cNvPr>
          <p:cNvSpPr txBox="1"/>
          <p:nvPr/>
        </p:nvSpPr>
        <p:spPr>
          <a:xfrm>
            <a:off x="5627989" y="4644308"/>
            <a:ext cx="5000022" cy="54386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tx2"/>
                </a:solidFill>
                <a:latin typeface="Krona One" panose="02010605030500060004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r>
              <a:rPr lang="en-US" sz="2934" b="0" dirty="0">
                <a:solidFill>
                  <a:srgbClr val="3F418B"/>
                </a:solidFill>
                <a:latin typeface="Be Vietnam Pro" pitchFamily="2" charset="77"/>
                <a:ea typeface="Open Sans" pitchFamily="2" charset="0"/>
                <a:cs typeface="Open Sans" pitchFamily="2" charset="0"/>
              </a:rPr>
              <a:t>Educate to Elevate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C95E9CD3-EA35-311D-E21D-94B276768AFA}"/>
              </a:ext>
            </a:extLst>
          </p:cNvPr>
          <p:cNvSpPr txBox="1"/>
          <p:nvPr/>
        </p:nvSpPr>
        <p:spPr>
          <a:xfrm>
            <a:off x="4683589" y="8602118"/>
            <a:ext cx="632642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6000" b="1">
                <a:solidFill>
                  <a:schemeClr val="tx2"/>
                </a:solidFill>
                <a:latin typeface="Krona One" panose="02010605030500060004" pitchFamily="2" charset="77"/>
                <a:ea typeface="Arimo" panose="020B0604020202020204" pitchFamily="34" charset="0"/>
                <a:cs typeface="Space Grotesk" pitchFamily="2" charset="77"/>
              </a:defRPr>
            </a:lvl1pPr>
          </a:lstStyle>
          <a:p>
            <a:pPr algn="ctr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Active and passive voice</a:t>
            </a:r>
            <a:endParaRPr lang="en-US" dirty="0">
              <a:solidFill>
                <a:srgbClr val="FFFFFF"/>
              </a:solidFill>
              <a:latin typeface="Be Vietnam Pro" pitchFamily="2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88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>
            <a:spLocks noGrp="1"/>
          </p:cNvSpPr>
          <p:nvPr>
            <p:ph type="title"/>
          </p:nvPr>
        </p:nvSpPr>
        <p:spPr>
          <a:xfrm>
            <a:off x="821488" y="12"/>
            <a:ext cx="14613000" cy="188430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or Passive Voice?</a:t>
            </a:r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1343025" y="1455737"/>
            <a:ext cx="135699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Now, sort these sentences into the correct places in the table below: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1682737" y="2386025"/>
            <a:ext cx="6132600" cy="97830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97475" tIns="197475" rIns="197475" bIns="32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plane is boarded by the family.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1492250" y="7583487"/>
            <a:ext cx="8280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00" b="0" i="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111" name="Google Shape;111;p4"/>
          <p:cNvGraphicFramePr/>
          <p:nvPr/>
        </p:nvGraphicFramePr>
        <p:xfrm>
          <a:off x="2129037" y="6077925"/>
          <a:ext cx="13541375" cy="4822825"/>
        </p:xfrm>
        <a:graphic>
          <a:graphicData uri="http://schemas.openxmlformats.org/drawingml/2006/table">
            <a:tbl>
              <a:tblPr>
                <a:noFill/>
                <a:tableStyleId>{3880E688-3701-4A1C-8649-A6D9EC2B18A7}</a:tableStyleId>
              </a:tblPr>
              <a:tblGrid>
                <a:gridCol w="2527300"/>
                <a:gridCol w="11014075"/>
              </a:tblGrid>
              <a:tr h="235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B7BC"/>
                        </a:buClr>
                        <a:buSzPts val="3400"/>
                        <a:buFont typeface="Arial"/>
                        <a:buNone/>
                      </a:pPr>
                      <a:r>
                        <a:rPr lang="en-US" sz="3400" b="1" i="0" u="none" strike="noStrike" cap="none">
                          <a:solidFill>
                            <a:srgbClr val="2CB7B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Active</a:t>
                      </a:r>
                      <a:endParaRPr/>
                    </a:p>
                  </a:txBody>
                  <a:tcPr marL="162575" marR="162575" marT="86700" marB="86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62575" marR="162575" marT="86700" marB="86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46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39A"/>
                        </a:buClr>
                        <a:buSzPts val="3400"/>
                        <a:buFont typeface="Arial"/>
                        <a:buNone/>
                      </a:pPr>
                      <a:r>
                        <a:rPr lang="en-US" sz="3400" b="1" i="0" u="none">
                          <a:solidFill>
                            <a:srgbClr val="00639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Passive</a:t>
                      </a:r>
                      <a:endParaRPr/>
                    </a:p>
                  </a:txBody>
                  <a:tcPr marL="162575" marR="162575" marT="86700" marB="86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62575" marR="162575" marT="86700" marB="86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2" name="Google Shape;112;p4"/>
          <p:cNvSpPr txBox="1"/>
          <p:nvPr/>
        </p:nvSpPr>
        <p:spPr>
          <a:xfrm>
            <a:off x="6823888" y="8568737"/>
            <a:ext cx="57990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plane is boarded by the family.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6199175" y="7585824"/>
            <a:ext cx="80202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Helen practised her recorder every day.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3940175" y="6282337"/>
            <a:ext cx="125382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magician pulled a rabbit from the hat.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5713350" y="6995513"/>
            <a:ext cx="80202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Issac threw a ball at the window.	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6073838" y="9205999"/>
            <a:ext cx="82710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damage was caused by the storm.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6073913" y="9912537"/>
            <a:ext cx="82710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flowers were grown by my nan.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8795025" y="2385837"/>
            <a:ext cx="7246800" cy="97830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97475" tIns="197475" rIns="197475" bIns="32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magician pulled a rabbit from the hat.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1601812" y="3582437"/>
            <a:ext cx="6294300" cy="97830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97475" tIns="197475" rIns="197475" bIns="32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Issac threw a ball at the window.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8883862" y="3633787"/>
            <a:ext cx="7069200" cy="97830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97475" tIns="197475" rIns="197475" bIns="32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Helen practised her recorder every day.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8883862" y="4763000"/>
            <a:ext cx="7069200" cy="97830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97475" tIns="197475" rIns="197475" bIns="32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damage was caused by the storm.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1601812" y="4715087"/>
            <a:ext cx="6294300" cy="97830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97475" tIns="197475" rIns="197475" bIns="32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flowers were grown by my nan.</a:t>
            </a:r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14344838" y="478971"/>
            <a:ext cx="1325574" cy="9767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>
            <a:spLocks noGrp="1"/>
          </p:cNvSpPr>
          <p:nvPr>
            <p:ph type="title"/>
          </p:nvPr>
        </p:nvSpPr>
        <p:spPr>
          <a:xfrm>
            <a:off x="812800" y="635000"/>
            <a:ext cx="14612936" cy="1884362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167175" tIns="83575" rIns="167175" bIns="83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Turn – Active Sentences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1335087" y="1900237"/>
            <a:ext cx="13568363" cy="12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a square to reveal a picture. Write an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sentence about the picture:</a:t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8937" y="3459162"/>
            <a:ext cx="1839912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1314450" y="3371850"/>
            <a:ext cx="2527300" cy="2509837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4862512" y="3371850"/>
            <a:ext cx="2528887" cy="2509837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8486775" y="3371850"/>
            <a:ext cx="2528887" cy="2509837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12112625" y="3371850"/>
            <a:ext cx="2525712" cy="2509837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1314450" y="6354762"/>
            <a:ext cx="2527300" cy="251142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4862512" y="6354762"/>
            <a:ext cx="2528887" cy="251142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8486775" y="6354762"/>
            <a:ext cx="2528887" cy="251142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12112625" y="6354762"/>
            <a:ext cx="2525712" cy="251142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4862512" y="9340850"/>
            <a:ext cx="2528887" cy="250825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8486775" y="9340850"/>
            <a:ext cx="2528887" cy="250825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6500" y="3652825"/>
            <a:ext cx="2395537" cy="209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2537" y="3389312"/>
            <a:ext cx="1758950" cy="247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12625" y="3527425"/>
            <a:ext cx="2525712" cy="23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52625" y="6300787"/>
            <a:ext cx="154622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38712" y="6878637"/>
            <a:ext cx="2297112" cy="183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72487" y="6680200"/>
            <a:ext cx="2543175" cy="18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115800" y="6713537"/>
            <a:ext cx="2522537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62512" y="9386887"/>
            <a:ext cx="2514600" cy="241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69312" y="9834562"/>
            <a:ext cx="2546350" cy="15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3506706" y="292769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/>
                <a:ea typeface="Calibri"/>
              </a:rPr>
              <a:t>(15m.)</a:t>
            </a:r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14171360" y="116891"/>
            <a:ext cx="1559229" cy="1607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>
            <a:spLocks noGrp="1"/>
          </p:cNvSpPr>
          <p:nvPr>
            <p:ph type="title"/>
          </p:nvPr>
        </p:nvSpPr>
        <p:spPr>
          <a:xfrm>
            <a:off x="1296975" y="92087"/>
            <a:ext cx="14613000" cy="188430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 Sentences</a:t>
            </a:r>
            <a:endParaRPr/>
          </a:p>
        </p:txBody>
      </p:sp>
      <p:sp>
        <p:nvSpPr>
          <p:cNvPr id="154" name="Google Shape;154;p6"/>
          <p:cNvSpPr txBox="1"/>
          <p:nvPr/>
        </p:nvSpPr>
        <p:spPr>
          <a:xfrm>
            <a:off x="1678062" y="1873225"/>
            <a:ext cx="13568400" cy="1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possible to change a sentence from active to passive voice, or from passive to active voice. It is important that you</a:t>
            </a:r>
            <a:r>
              <a:rPr lang="en-US" sz="2800" b="1" i="0" u="none">
                <a:solidFill>
                  <a:schemeClr val="dk1"/>
                </a:solidFill>
              </a:rPr>
              <a:t> do not change the tense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sentence. Have a go at altering these sentences:</a:t>
            </a:r>
            <a:endParaRPr/>
          </a:p>
        </p:txBody>
      </p:sp>
      <p:sp>
        <p:nvSpPr>
          <p:cNvPr id="155" name="Google Shape;155;p6"/>
          <p:cNvSpPr txBox="1"/>
          <p:nvPr/>
        </p:nvSpPr>
        <p:spPr>
          <a:xfrm>
            <a:off x="1492250" y="7583487"/>
            <a:ext cx="8280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00" b="0" i="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3450162" y="4339037"/>
            <a:ext cx="105966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7475" tIns="197475" rIns="197475" bIns="32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plain, the lioness chased an antelope.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1964250" y="9602825"/>
            <a:ext cx="135684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7475" tIns="197475" rIns="197475" bIns="32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</a:rPr>
              <a:t>Are your new sentences active or passive?</a:t>
            </a:r>
            <a:endParaRPr b="1"/>
          </a:p>
        </p:txBody>
      </p:sp>
      <p:sp>
        <p:nvSpPr>
          <p:cNvPr id="158" name="Google Shape;158;p6"/>
          <p:cNvSpPr txBox="1"/>
          <p:nvPr/>
        </p:nvSpPr>
        <p:spPr>
          <a:xfrm>
            <a:off x="3822675" y="6467525"/>
            <a:ext cx="95616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7475" tIns="197475" rIns="197475" bIns="32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Harry ate sandwiches for lunch.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3829912" y="8046013"/>
            <a:ext cx="85962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7475" tIns="197475" rIns="197475" bIns="32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carrots are always eaten by my brother.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3566475" y="4280025"/>
            <a:ext cx="10596600" cy="133950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</a:rPr>
              <a:t>On the plain, an antelope was chased by the lioness</a:t>
            </a:r>
            <a:r>
              <a:rPr lang="en-US" sz="5600" b="1">
                <a:solidFill>
                  <a:schemeClr val="dk1"/>
                </a:solidFill>
              </a:rPr>
              <a:t>.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3566475" y="6270525"/>
            <a:ext cx="10074000" cy="124320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</a:rPr>
              <a:t>Sandwiches were eaten by Harry for lunch.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3601325" y="8060125"/>
            <a:ext cx="9561600" cy="102450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</a:rPr>
              <a:t>My brother always eats the carrots.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3384275" y="482550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/>
                <a:ea typeface="Calibri"/>
              </a:rPr>
              <a:t>(</a:t>
            </a:r>
            <a:r>
              <a:rPr lang="en-US" sz="2000" dirty="0">
                <a:latin typeface="Calibri"/>
                <a:ea typeface="Calibri"/>
              </a:rPr>
              <a:t>5</a:t>
            </a:r>
            <a:r>
              <a:rPr lang="en-US" sz="2000" dirty="0" smtClean="0">
                <a:latin typeface="Calibri"/>
                <a:ea typeface="Calibri"/>
              </a:rPr>
              <a:t>m</a:t>
            </a:r>
            <a:r>
              <a:rPr lang="en-US" sz="2000" dirty="0">
                <a:latin typeface="Calibri"/>
                <a:ea typeface="Calibri"/>
              </a:rPr>
              <a:t>.)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14171360" y="116891"/>
            <a:ext cx="1559229" cy="1607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1243012" y="2411412"/>
            <a:ext cx="14038261" cy="9304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00" b="0" i="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7"/>
          <p:cNvSpPr>
            <a:spLocks noGrp="1"/>
          </p:cNvSpPr>
          <p:nvPr>
            <p:ph type="title"/>
          </p:nvPr>
        </p:nvSpPr>
        <p:spPr>
          <a:xfrm>
            <a:off x="812800" y="909637"/>
            <a:ext cx="14612936" cy="1884362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167175" tIns="83575" rIns="167175" bIns="83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Tricky Passive Sentences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1335087" y="2336800"/>
            <a:ext cx="13568363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these passive sentences. What do you notice about them?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1492250" y="7583487"/>
            <a:ext cx="8280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00" b="0" i="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1335087" y="9142412"/>
            <a:ext cx="13568363" cy="250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7475" tIns="197475" rIns="197475" bIns="32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all have an </a:t>
            </a:r>
            <a:r>
              <a:rPr lang="en-US" sz="3200" b="1" i="0" u="none">
                <a:solidFill>
                  <a:srgbClr val="00A7E6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a </a:t>
            </a:r>
            <a:r>
              <a:rPr lang="en-US" sz="3200" b="1" i="0" u="none">
                <a:solidFill>
                  <a:srgbClr val="00639A"/>
                </a:solidFill>
                <a:latin typeface="Arial"/>
                <a:ea typeface="Arial"/>
                <a:cs typeface="Arial"/>
                <a:sym typeface="Arial"/>
              </a:rPr>
              <a:t>subject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but none of them have a </a:t>
            </a:r>
            <a:r>
              <a:rPr lang="en-US" sz="3200" b="1" i="0" u="none">
                <a:solidFill>
                  <a:srgbClr val="51C4C8"/>
                </a:solidFill>
                <a:latin typeface="Arial"/>
                <a:ea typeface="Arial"/>
                <a:cs typeface="Arial"/>
                <a:sym typeface="Arial"/>
              </a:rPr>
              <a:t>object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Sometimes the prepositional (by…) phrase can be removed and the sentence will still make sense – you just won’t know who/what performed the verb. 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1574800" y="7805737"/>
            <a:ext cx="993775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present was opened.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1479550" y="4310062"/>
            <a:ext cx="11247437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jewellery was stolen.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1490662" y="6065837"/>
            <a:ext cx="1210945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bicycle was ridden.</a:t>
            </a:r>
            <a:endParaRPr/>
          </a:p>
        </p:txBody>
      </p:sp>
      <p:grpSp>
        <p:nvGrpSpPr>
          <p:cNvPr id="175" name="Google Shape;175;p7"/>
          <p:cNvGrpSpPr/>
          <p:nvPr/>
        </p:nvGrpSpPr>
        <p:grpSpPr>
          <a:xfrm>
            <a:off x="1490662" y="4265612"/>
            <a:ext cx="8280400" cy="833437"/>
            <a:chOff x="6041143" y="2844070"/>
            <a:chExt cx="4658192" cy="439497"/>
          </a:xfrm>
        </p:grpSpPr>
        <p:sp>
          <p:nvSpPr>
            <p:cNvPr id="176" name="Google Shape;176;p7"/>
            <p:cNvSpPr txBox="1"/>
            <p:nvPr/>
          </p:nvSpPr>
          <p:spPr>
            <a:xfrm>
              <a:off x="6041143" y="2861650"/>
              <a:ext cx="4658192" cy="42191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6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7" name="Google Shape;177;p7"/>
            <p:cNvSpPr txBox="1"/>
            <p:nvPr/>
          </p:nvSpPr>
          <p:spPr>
            <a:xfrm>
              <a:off x="6041143" y="2844070"/>
              <a:ext cx="3809656" cy="336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US" sz="3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</a:t>
              </a:r>
              <a:r>
                <a:rPr lang="en-US" sz="3200" b="1" i="0" u="none">
                  <a:solidFill>
                    <a:srgbClr val="00639A"/>
                  </a:solidFill>
                  <a:latin typeface="Arial"/>
                  <a:ea typeface="Arial"/>
                  <a:cs typeface="Arial"/>
                  <a:sym typeface="Arial"/>
                </a:rPr>
                <a:t>jewellery</a:t>
              </a:r>
              <a:r>
                <a:rPr lang="en-US" sz="3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was </a:t>
              </a:r>
              <a:r>
                <a:rPr lang="en-US" sz="3200" b="1" i="0" u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stolen</a:t>
              </a:r>
              <a:r>
                <a:rPr lang="en-US" sz="3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  <p:grpSp>
        <p:nvGrpSpPr>
          <p:cNvPr id="178" name="Google Shape;178;p7"/>
          <p:cNvGrpSpPr/>
          <p:nvPr/>
        </p:nvGrpSpPr>
        <p:grpSpPr>
          <a:xfrm>
            <a:off x="1490662" y="6065837"/>
            <a:ext cx="8280400" cy="833437"/>
            <a:chOff x="6041143" y="2844070"/>
            <a:chExt cx="4658192" cy="439497"/>
          </a:xfrm>
        </p:grpSpPr>
        <p:sp>
          <p:nvSpPr>
            <p:cNvPr id="179" name="Google Shape;179;p7"/>
            <p:cNvSpPr txBox="1"/>
            <p:nvPr/>
          </p:nvSpPr>
          <p:spPr>
            <a:xfrm>
              <a:off x="6041143" y="2861650"/>
              <a:ext cx="4658192" cy="42191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6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6041143" y="2844070"/>
              <a:ext cx="3809656" cy="336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US" sz="3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</a:t>
              </a:r>
              <a:r>
                <a:rPr lang="en-US" sz="3200" b="1" i="0" u="none">
                  <a:solidFill>
                    <a:srgbClr val="00639A"/>
                  </a:solidFill>
                  <a:latin typeface="Arial"/>
                  <a:ea typeface="Arial"/>
                  <a:cs typeface="Arial"/>
                  <a:sym typeface="Arial"/>
                </a:rPr>
                <a:t>bicycle</a:t>
              </a:r>
              <a:r>
                <a:rPr lang="en-US" sz="3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was </a:t>
              </a:r>
              <a:r>
                <a:rPr lang="en-US" sz="3200" b="1" i="0" u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ridden</a:t>
              </a:r>
              <a:r>
                <a:rPr lang="en-US" sz="3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  <p:grpSp>
        <p:nvGrpSpPr>
          <p:cNvPr id="181" name="Google Shape;181;p7"/>
          <p:cNvGrpSpPr/>
          <p:nvPr/>
        </p:nvGrpSpPr>
        <p:grpSpPr>
          <a:xfrm>
            <a:off x="1490662" y="7791450"/>
            <a:ext cx="8280400" cy="833437"/>
            <a:chOff x="6041143" y="2844070"/>
            <a:chExt cx="4658192" cy="439497"/>
          </a:xfrm>
        </p:grpSpPr>
        <p:sp>
          <p:nvSpPr>
            <p:cNvPr id="182" name="Google Shape;182;p7"/>
            <p:cNvSpPr txBox="1"/>
            <p:nvPr/>
          </p:nvSpPr>
          <p:spPr>
            <a:xfrm>
              <a:off x="6041143" y="2861650"/>
              <a:ext cx="4658192" cy="42191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6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6041143" y="2844070"/>
              <a:ext cx="3809656" cy="33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US" sz="3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</a:t>
              </a:r>
              <a:r>
                <a:rPr lang="en-US" sz="3200" b="1" i="0" u="none">
                  <a:solidFill>
                    <a:srgbClr val="00639A"/>
                  </a:solidFill>
                  <a:latin typeface="Arial"/>
                  <a:ea typeface="Arial"/>
                  <a:cs typeface="Arial"/>
                  <a:sym typeface="Arial"/>
                </a:rPr>
                <a:t>present</a:t>
              </a:r>
              <a:r>
                <a:rPr lang="en-US" sz="3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was </a:t>
              </a:r>
              <a:r>
                <a:rPr lang="en-US" sz="3200" b="1" i="0" u="none">
                  <a:solidFill>
                    <a:srgbClr val="00A7E6"/>
                  </a:solidFill>
                  <a:latin typeface="Arial"/>
                  <a:ea typeface="Arial"/>
                  <a:cs typeface="Arial"/>
                  <a:sym typeface="Arial"/>
                </a:rPr>
                <a:t>opened</a:t>
              </a:r>
              <a:r>
                <a:rPr lang="en-US" sz="3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  <p:pic>
        <p:nvPicPr>
          <p:cNvPr id="184" name="Google Shape;18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33262" y="4703762"/>
            <a:ext cx="2935287" cy="294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26987" y="3549650"/>
            <a:ext cx="1154112" cy="13541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3268923" y="327274"/>
            <a:ext cx="84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Calibri"/>
                <a:ea typeface="Calibri"/>
              </a:rPr>
              <a:t>(</a:t>
            </a:r>
            <a:r>
              <a:rPr lang="en-US" sz="2400">
                <a:latin typeface="Calibri"/>
                <a:ea typeface="Calibri"/>
              </a:rPr>
              <a:t>5</a:t>
            </a:r>
            <a:r>
              <a:rPr lang="en-US" sz="2400" smtClean="0">
                <a:latin typeface="Calibri"/>
                <a:ea typeface="Calibri"/>
              </a:rPr>
              <a:t>m</a:t>
            </a:r>
            <a:r>
              <a:rPr lang="en-US" sz="2400" dirty="0">
                <a:latin typeface="Calibri"/>
                <a:ea typeface="Calibri"/>
              </a:rPr>
              <a:t>.)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14171360" y="116891"/>
            <a:ext cx="1559229" cy="1607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/>
        </p:nvSpPr>
        <p:spPr>
          <a:xfrm>
            <a:off x="1314450" y="3371850"/>
            <a:ext cx="2527300" cy="2509837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191" name="Google Shape;191;p8"/>
          <p:cNvSpPr>
            <a:spLocks noGrp="1"/>
          </p:cNvSpPr>
          <p:nvPr>
            <p:ph type="title"/>
          </p:nvPr>
        </p:nvSpPr>
        <p:spPr>
          <a:xfrm>
            <a:off x="793750" y="647700"/>
            <a:ext cx="14612936" cy="1884362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167175" tIns="83575" rIns="167175" bIns="83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Turn – Passive Sentences</a:t>
            </a:r>
            <a:endParaRPr/>
          </a:p>
        </p:txBody>
      </p:sp>
      <p:sp>
        <p:nvSpPr>
          <p:cNvPr id="192" name="Google Shape;192;p8"/>
          <p:cNvSpPr txBox="1"/>
          <p:nvPr/>
        </p:nvSpPr>
        <p:spPr>
          <a:xfrm>
            <a:off x="1346200" y="1957387"/>
            <a:ext cx="13569951" cy="12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a square to reveal a picture. Write a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sentence about the picture:</a:t>
            </a: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4862512" y="3371850"/>
            <a:ext cx="2528887" cy="2509837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8486775" y="3371850"/>
            <a:ext cx="2528887" cy="2509837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195" name="Google Shape;195;p8"/>
          <p:cNvSpPr txBox="1"/>
          <p:nvPr/>
        </p:nvSpPr>
        <p:spPr>
          <a:xfrm>
            <a:off x="12112625" y="3371850"/>
            <a:ext cx="2525712" cy="2509837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196" name="Google Shape;196;p8"/>
          <p:cNvSpPr txBox="1"/>
          <p:nvPr/>
        </p:nvSpPr>
        <p:spPr>
          <a:xfrm>
            <a:off x="1314450" y="6354762"/>
            <a:ext cx="2527300" cy="251142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197" name="Google Shape;197;p8"/>
          <p:cNvSpPr txBox="1"/>
          <p:nvPr/>
        </p:nvSpPr>
        <p:spPr>
          <a:xfrm>
            <a:off x="4862512" y="6354762"/>
            <a:ext cx="2528887" cy="251142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8486775" y="6354762"/>
            <a:ext cx="2528887" cy="251142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12112625" y="6354762"/>
            <a:ext cx="2525712" cy="251142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4862512" y="9340850"/>
            <a:ext cx="2528887" cy="250825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sp>
        <p:nvSpPr>
          <p:cNvPr id="201" name="Google Shape;201;p8"/>
          <p:cNvSpPr txBox="1"/>
          <p:nvPr/>
        </p:nvSpPr>
        <p:spPr>
          <a:xfrm>
            <a:off x="8486775" y="9340850"/>
            <a:ext cx="2528887" cy="250825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</a:pPr>
            <a:r>
              <a:rPr lang="en-US" sz="99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3560762"/>
            <a:ext cx="1501775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8950" y="3516312"/>
            <a:ext cx="1117600" cy="221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10575" y="4124325"/>
            <a:ext cx="2681287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36450" y="3732212"/>
            <a:ext cx="2278062" cy="173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46200" y="6378575"/>
            <a:ext cx="2466975" cy="248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38712" y="6438900"/>
            <a:ext cx="2260600" cy="234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86775" y="6435725"/>
            <a:ext cx="2468562" cy="243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11050" y="6764337"/>
            <a:ext cx="2427287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08550" y="9750425"/>
            <a:ext cx="2482850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774112" y="9391650"/>
            <a:ext cx="1952625" cy="24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ounded Rectangle 23"/>
          <p:cNvSpPr/>
          <p:nvPr/>
        </p:nvSpPr>
        <p:spPr>
          <a:xfrm>
            <a:off x="14171360" y="116891"/>
            <a:ext cx="1559229" cy="1607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>
            <a:spLocks noGrp="1"/>
          </p:cNvSpPr>
          <p:nvPr>
            <p:ph type="title"/>
          </p:nvPr>
        </p:nvSpPr>
        <p:spPr>
          <a:xfrm>
            <a:off x="812800" y="909637"/>
            <a:ext cx="14612936" cy="1884362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167175" tIns="83575" rIns="167175" bIns="83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Amazing Active Voice</a:t>
            </a:r>
            <a:endParaRPr/>
          </a:p>
        </p:txBody>
      </p:sp>
      <p:sp>
        <p:nvSpPr>
          <p:cNvPr id="217" name="Google Shape;217;p9"/>
          <p:cNvSpPr txBox="1"/>
          <p:nvPr/>
        </p:nvSpPr>
        <p:spPr>
          <a:xfrm>
            <a:off x="1335087" y="2576512"/>
            <a:ext cx="13568363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write descriptions of these photos in the active voice?</a:t>
            </a:r>
            <a:endParaRPr/>
          </a:p>
        </p:txBody>
      </p:sp>
      <p:sp>
        <p:nvSpPr>
          <p:cNvPr id="218" name="Google Shape;218;p9"/>
          <p:cNvSpPr txBox="1"/>
          <p:nvPr/>
        </p:nvSpPr>
        <p:spPr>
          <a:xfrm>
            <a:off x="1492250" y="7583487"/>
            <a:ext cx="8280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00" b="0" i="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1887537" y="8383312"/>
            <a:ext cx="6240600" cy="151710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97475" tIns="197475" rIns="197475" bIns="32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children enjoyed climbing during their school camp.</a:t>
            </a:r>
            <a:endParaRPr/>
          </a:p>
        </p:txBody>
      </p:sp>
      <p:sp>
        <p:nvSpPr>
          <p:cNvPr id="220" name="Google Shape;220;p9"/>
          <p:cNvSpPr txBox="1"/>
          <p:nvPr/>
        </p:nvSpPr>
        <p:spPr>
          <a:xfrm>
            <a:off x="9630100" y="8383587"/>
            <a:ext cx="6238800" cy="151710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97475" tIns="197475" rIns="197475" bIns="32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spent the day kayaking down the river.</a:t>
            </a:r>
            <a:endParaRPr/>
          </a:p>
        </p:txBody>
      </p:sp>
      <p:pic>
        <p:nvPicPr>
          <p:cNvPr id="221" name="Google Shape;22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0100" y="3390888"/>
            <a:ext cx="6238876" cy="413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7537" y="3386125"/>
            <a:ext cx="6240462" cy="41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3127143" y="344527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ea typeface="Calibri"/>
              </a:rPr>
              <a:t>(</a:t>
            </a:r>
            <a:r>
              <a:rPr lang="en-US" sz="2400" dirty="0" smtClean="0">
                <a:latin typeface="Calibri"/>
                <a:ea typeface="Calibri"/>
              </a:rPr>
              <a:t>10m</a:t>
            </a:r>
            <a:r>
              <a:rPr lang="en-US" sz="2400" dirty="0">
                <a:latin typeface="Calibri"/>
                <a:ea typeface="Calibri"/>
              </a:rPr>
              <a:t>.)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14171360" y="116891"/>
            <a:ext cx="1559229" cy="1607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>
            <a:spLocks noGrp="1"/>
          </p:cNvSpPr>
          <p:nvPr>
            <p:ph type="title"/>
          </p:nvPr>
        </p:nvSpPr>
        <p:spPr>
          <a:xfrm>
            <a:off x="812800" y="909637"/>
            <a:ext cx="14612936" cy="1884362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167175" tIns="83575" rIns="167175" bIns="83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Perfect Passive Voice</a:t>
            </a:r>
            <a:endParaRPr/>
          </a:p>
        </p:txBody>
      </p:sp>
      <p:sp>
        <p:nvSpPr>
          <p:cNvPr id="228" name="Google Shape;228;p10"/>
          <p:cNvSpPr txBox="1"/>
          <p:nvPr/>
        </p:nvSpPr>
        <p:spPr>
          <a:xfrm>
            <a:off x="1335087" y="2451100"/>
            <a:ext cx="13568363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write descriptions of these photos in the passive voice?</a:t>
            </a:r>
            <a:endParaRPr/>
          </a:p>
        </p:txBody>
      </p:sp>
      <p:sp>
        <p:nvSpPr>
          <p:cNvPr id="229" name="Google Shape;229;p10"/>
          <p:cNvSpPr txBox="1"/>
          <p:nvPr/>
        </p:nvSpPr>
        <p:spPr>
          <a:xfrm>
            <a:off x="1492250" y="7583487"/>
            <a:ext cx="8280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00" b="0" i="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1887537" y="8226412"/>
            <a:ext cx="6240600" cy="151710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97475" tIns="197475" rIns="197475" bIns="32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Tasty cupcakes were baked by my aunt for my birthday party.</a:t>
            </a:r>
            <a:endParaRPr/>
          </a:p>
        </p:txBody>
      </p:sp>
      <p:sp>
        <p:nvSpPr>
          <p:cNvPr id="231" name="Google Shape;231;p10"/>
          <p:cNvSpPr txBox="1"/>
          <p:nvPr/>
        </p:nvSpPr>
        <p:spPr>
          <a:xfrm>
            <a:off x="9264888" y="8226412"/>
            <a:ext cx="6615000" cy="151710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197475" tIns="197475" rIns="197475" bIns="32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water balloons were blown up by my brother for the water fight.</a:t>
            </a:r>
            <a:endParaRPr/>
          </a:p>
        </p:txBody>
      </p:sp>
      <p:pic>
        <p:nvPicPr>
          <p:cNvPr id="232" name="Google Shape;23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7537" y="3436925"/>
            <a:ext cx="6240462" cy="41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4875" y="3436925"/>
            <a:ext cx="6615113" cy="41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796018" y="6348512"/>
            <a:ext cx="572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ea typeface="Calibri"/>
              </a:rPr>
              <a:t>(</a:t>
            </a:r>
            <a:r>
              <a:rPr lang="en-US" dirty="0" smtClean="0">
                <a:latin typeface="Calibri"/>
                <a:ea typeface="Calibri"/>
              </a:rPr>
              <a:t>1m</a:t>
            </a:r>
            <a:r>
              <a:rPr lang="en-US" dirty="0">
                <a:latin typeface="Calibri"/>
                <a:ea typeface="Calibri"/>
              </a:rPr>
              <a:t>.)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299671" y="430791"/>
            <a:ext cx="84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ea typeface="Calibri"/>
              </a:rPr>
              <a:t>(</a:t>
            </a:r>
            <a:r>
              <a:rPr lang="en-US" sz="2000" dirty="0" smtClean="0">
                <a:latin typeface="Calibri"/>
                <a:ea typeface="Calibri"/>
              </a:rPr>
              <a:t>10m</a:t>
            </a:r>
            <a:r>
              <a:rPr lang="en-US" sz="2000" dirty="0">
                <a:latin typeface="Calibri"/>
                <a:ea typeface="Calibri"/>
              </a:rPr>
              <a:t>.)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14171360" y="116891"/>
            <a:ext cx="1559229" cy="1607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;ge1a416c456_6_26"/>
          <p:cNvSpPr txBox="1"/>
          <p:nvPr/>
        </p:nvSpPr>
        <p:spPr>
          <a:xfrm>
            <a:off x="1803575" y="1791031"/>
            <a:ext cx="14020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5800"/>
              <a:buFontTx/>
              <a:buNone/>
              <a:tabLst/>
              <a:defRPr/>
            </a:pPr>
            <a:r>
              <a:rPr kumimoji="0" lang="en-US" sz="5800" b="1" i="0" u="sng" strike="noStrike" kern="0" cap="none" spc="0" normalizeH="0" baseline="0" noProof="0" smtClean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</a:rPr>
              <a:t>Objectives</a:t>
            </a:r>
            <a:endParaRPr kumimoji="0" sz="2500" b="0" i="0" u="sng" strike="noStrike" kern="0" cap="none" spc="0" normalizeH="0" baseline="0" noProof="0" smtClean="0">
              <a:ln>
                <a:noFill/>
              </a:ln>
              <a:solidFill>
                <a:srgbClr val="38761D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6286" y="4244936"/>
            <a:ext cx="138466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lvl="0" indent="-723900">
              <a:buSzPts val="4800"/>
              <a:buFont typeface="Century Gothic"/>
              <a:buChar char="•"/>
            </a:pPr>
            <a:r>
              <a:rPr lang="en-US" sz="4800" dirty="0">
                <a:latin typeface="Century Gothic"/>
                <a:ea typeface="Century Gothic"/>
                <a:cs typeface="Century Gothic"/>
                <a:sym typeface="Century Gothic"/>
              </a:rPr>
              <a:t>Explore how using the passive or active voice affects communication. </a:t>
            </a:r>
          </a:p>
          <a:p>
            <a:pPr marL="457200" lvl="0" indent="-533400">
              <a:buSzPts val="4800"/>
              <a:buFont typeface="Century Gothic"/>
              <a:buChar char="•"/>
            </a:pPr>
            <a:r>
              <a:rPr lang="en-US" sz="4800" dirty="0">
                <a:latin typeface="Century Gothic"/>
                <a:ea typeface="Century Gothic"/>
                <a:cs typeface="Century Gothic"/>
                <a:sym typeface="Century Gothic"/>
              </a:rPr>
              <a:t>To be able to identify subject, verb, object.</a:t>
            </a:r>
          </a:p>
          <a:p>
            <a:pPr marL="457200" lvl="0" indent="-533400">
              <a:buSzPts val="4800"/>
              <a:buFont typeface="Century Gothic"/>
              <a:buChar char="•"/>
            </a:pPr>
            <a:r>
              <a:rPr lang="en-US" sz="4800" dirty="0">
                <a:latin typeface="Century Gothic"/>
                <a:ea typeface="Century Gothic"/>
                <a:cs typeface="Century Gothic"/>
                <a:sym typeface="Century Gothic"/>
              </a:rPr>
              <a:t>To be able to </a:t>
            </a:r>
            <a:r>
              <a:rPr lang="en-US" sz="4800" dirty="0" err="1">
                <a:latin typeface="Century Gothic"/>
                <a:ea typeface="Century Gothic"/>
                <a:cs typeface="Century Gothic"/>
                <a:sym typeface="Century Gothic"/>
              </a:rPr>
              <a:t>recognise</a:t>
            </a:r>
            <a:r>
              <a:rPr lang="en-US" sz="4800" dirty="0">
                <a:latin typeface="Century Gothic"/>
                <a:ea typeface="Century Gothic"/>
                <a:cs typeface="Century Gothic"/>
                <a:sym typeface="Century Gothic"/>
              </a:rPr>
              <a:t> active and passive voice. </a:t>
            </a:r>
          </a:p>
          <a:p>
            <a:pPr marL="457200" lvl="0" indent="-533400">
              <a:buSzPts val="4800"/>
              <a:buFont typeface="Century Gothic"/>
              <a:buChar char="•"/>
            </a:pPr>
            <a:r>
              <a:rPr lang="en-US" sz="4800" dirty="0">
                <a:latin typeface="Century Gothic"/>
                <a:ea typeface="Century Gothic"/>
                <a:cs typeface="Century Gothic"/>
                <a:sym typeface="Century Gothic"/>
              </a:rPr>
              <a:t>To be able to explain how active and passive sentences affects communication. </a:t>
            </a:r>
            <a:endParaRPr lang="en-US"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671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7942" y="1588163"/>
            <a:ext cx="10914743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Passive and Active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42" y="4375552"/>
            <a:ext cx="2700762" cy="4950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400" y="4375552"/>
            <a:ext cx="2078916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4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;ge1a416c456_6_41"/>
          <p:cNvSpPr txBox="1"/>
          <p:nvPr/>
        </p:nvSpPr>
        <p:spPr>
          <a:xfrm>
            <a:off x="3269050" y="562175"/>
            <a:ext cx="9717900" cy="2210400"/>
          </a:xfrm>
          <a:prstGeom prst="rect">
            <a:avLst/>
          </a:prstGeom>
          <a:solidFill>
            <a:srgbClr val="CFF1FB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6500"/>
              <a:buFontTx/>
              <a:buNone/>
              <a:tabLst/>
              <a:defRPr/>
            </a:pPr>
            <a:r>
              <a:rPr kumimoji="0" lang="en-US" sz="6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Subject, Verb, Object</a:t>
            </a:r>
            <a:endParaRPr kumimoji="0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Google Shape;55;ge1a416c456_6_41"/>
          <p:cNvSpPr txBox="1"/>
          <p:nvPr/>
        </p:nvSpPr>
        <p:spPr>
          <a:xfrm>
            <a:off x="1153900" y="3523982"/>
            <a:ext cx="139482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6150" tIns="83050" rIns="166150" bIns="8305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Who we are talking about in the sentence. For example, Milo is who we are talking about. </a:t>
            </a:r>
            <a:endParaRPr kumimoji="0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Google Shape;57;ge1a416c456_6_41"/>
          <p:cNvSpPr txBox="1"/>
          <p:nvPr/>
        </p:nvSpPr>
        <p:spPr>
          <a:xfrm>
            <a:off x="1153900" y="5551289"/>
            <a:ext cx="130158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6150" tIns="83050" rIns="166150" bIns="8305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</a:rPr>
              <a:t>Verb: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</a:rPr>
              <a:t>The ‘doing word’ of the sentence, which tells you what the subject is up to. For example ‘grabbed’.</a:t>
            </a:r>
            <a:endParaRPr kumimoji="0" sz="36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</a:endParaRPr>
          </a:p>
        </p:txBody>
      </p:sp>
      <p:sp>
        <p:nvSpPr>
          <p:cNvPr id="5" name="Google Shape;58;ge1a416c456_6_41"/>
          <p:cNvSpPr txBox="1"/>
          <p:nvPr/>
        </p:nvSpPr>
        <p:spPr>
          <a:xfrm>
            <a:off x="1153900" y="8212764"/>
            <a:ext cx="130158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6150" tIns="83050" rIns="166150" bIns="8305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Object: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This is the thing the verb is working on.  In this case, the postman’s leg.</a:t>
            </a:r>
            <a:endParaRPr kumimoji="0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393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e1a416c456_6_13"/>
          <p:cNvSpPr>
            <a:spLocks noGrp="1"/>
          </p:cNvSpPr>
          <p:nvPr>
            <p:ph type="title"/>
          </p:nvPr>
        </p:nvSpPr>
        <p:spPr>
          <a:xfrm>
            <a:off x="1746425" y="172486"/>
            <a:ext cx="14020800" cy="1158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5800"/>
              <a:buFont typeface="Arial"/>
              <a:buNone/>
            </a:pPr>
            <a:r>
              <a:rPr lang="en-US" sz="5800" b="1" i="0" u="none" dirty="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Do now:</a:t>
            </a:r>
            <a:endParaRPr sz="2500" dirty="0"/>
          </a:p>
        </p:txBody>
      </p:sp>
      <p:sp>
        <p:nvSpPr>
          <p:cNvPr id="49" name="Google Shape;49;ge1a416c456_6_13"/>
          <p:cNvSpPr txBox="1"/>
          <p:nvPr/>
        </p:nvSpPr>
        <p:spPr>
          <a:xfrm>
            <a:off x="1796526" y="1655113"/>
            <a:ext cx="139206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6150" tIns="83050" rIns="166150" bIns="830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TR"/>
              <a:buNone/>
            </a:pPr>
            <a:r>
              <a:rPr lang="en-US" sz="3600" i="0" u="none" strike="noStrike" cap="none">
                <a:solidFill>
                  <a:schemeClr val="dk1"/>
                </a:solidFill>
              </a:rPr>
              <a:t>Sort the sentence builders on your desk into four different sentences. Don’t forget the punctuation!</a:t>
            </a:r>
            <a:endParaRPr sz="3600"/>
          </a:p>
        </p:txBody>
      </p:sp>
      <p:pic>
        <p:nvPicPr>
          <p:cNvPr id="50" name="Google Shape;50;ge1a416c456_6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425" y="3254750"/>
            <a:ext cx="14852577" cy="70714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043140" y="269499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min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4091526" y="336211"/>
            <a:ext cx="1625600" cy="1385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4;ge1a416c456_6_48"/>
          <p:cNvPicPr preferRelativeResize="0"/>
          <p:nvPr/>
        </p:nvPicPr>
        <p:blipFill rotWithShape="1">
          <a:blip r:embed="rId2">
            <a:alphaModFix/>
          </a:blip>
          <a:srcRect t="13925" b="13358"/>
          <a:stretch/>
        </p:blipFill>
        <p:spPr>
          <a:xfrm>
            <a:off x="948793" y="2525486"/>
            <a:ext cx="14566777" cy="10479314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3" name="Google Shape;63;ge1a416c456_6_48"/>
          <p:cNvSpPr txBox="1"/>
          <p:nvPr/>
        </p:nvSpPr>
        <p:spPr>
          <a:xfrm>
            <a:off x="1514850" y="426200"/>
            <a:ext cx="12661800" cy="1645500"/>
          </a:xfrm>
          <a:prstGeom prst="rect">
            <a:avLst/>
          </a:prstGeom>
          <a:solidFill>
            <a:srgbClr val="DAEDEF"/>
          </a:solidFill>
          <a:ln>
            <a:noFill/>
          </a:ln>
        </p:spPr>
        <p:txBody>
          <a:bodyPr spcFirstLastPara="1" wrap="square" lIns="166150" tIns="83050" rIns="166150" bIns="8305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Mark the subject, verb and object for each sentence you've created</a:t>
            </a:r>
            <a:endParaRPr kumimoji="0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781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1a416c456_0_5"/>
          <p:cNvSpPr txBox="1"/>
          <p:nvPr/>
        </p:nvSpPr>
        <p:spPr>
          <a:xfrm>
            <a:off x="1557775" y="2172200"/>
            <a:ext cx="14362500" cy="1457700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Study the following sentences and discuss with your partner</a:t>
            </a:r>
            <a:endParaRPr sz="3600"/>
          </a:p>
        </p:txBody>
      </p:sp>
      <p:sp>
        <p:nvSpPr>
          <p:cNvPr id="71" name="Google Shape;71;ge1a416c456_0_5"/>
          <p:cNvSpPr txBox="1"/>
          <p:nvPr/>
        </p:nvSpPr>
        <p:spPr>
          <a:xfrm>
            <a:off x="1929350" y="238125"/>
            <a:ext cx="11618400" cy="1619700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/>
              <a:t>Rally Robin!</a:t>
            </a:r>
            <a:endParaRPr sz="7200" b="1"/>
          </a:p>
        </p:txBody>
      </p:sp>
      <p:pic>
        <p:nvPicPr>
          <p:cNvPr id="72" name="Google Shape;72;ge1a416c456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012" y="3944275"/>
            <a:ext cx="9274025" cy="75170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e1a416c456_0_5"/>
          <p:cNvSpPr txBox="1"/>
          <p:nvPr/>
        </p:nvSpPr>
        <p:spPr>
          <a:xfrm>
            <a:off x="1743500" y="4115800"/>
            <a:ext cx="2486700" cy="1457700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Who was performing the action?</a:t>
            </a:r>
            <a:endParaRPr sz="2400" b="1"/>
          </a:p>
        </p:txBody>
      </p:sp>
      <p:sp>
        <p:nvSpPr>
          <p:cNvPr id="74" name="Google Shape;74;ge1a416c456_0_5"/>
          <p:cNvSpPr txBox="1"/>
          <p:nvPr/>
        </p:nvSpPr>
        <p:spPr>
          <a:xfrm>
            <a:off x="2296050" y="7383625"/>
            <a:ext cx="2705700" cy="1762500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What is the main difference between the two sentence?</a:t>
            </a:r>
            <a:endParaRPr sz="2400" b="1" dirty="0"/>
          </a:p>
        </p:txBody>
      </p:sp>
      <p:sp>
        <p:nvSpPr>
          <p:cNvPr id="75" name="Google Shape;75;ge1a416c456_0_5"/>
          <p:cNvSpPr txBox="1"/>
          <p:nvPr/>
        </p:nvSpPr>
        <p:spPr>
          <a:xfrm>
            <a:off x="12537875" y="7107325"/>
            <a:ext cx="2486700" cy="1457700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What is the significance of this change?</a:t>
            </a:r>
            <a:endParaRPr sz="2400" b="1"/>
          </a:p>
        </p:txBody>
      </p:sp>
      <p:sp>
        <p:nvSpPr>
          <p:cNvPr id="76" name="Google Shape;76;ge1a416c456_0_5"/>
          <p:cNvSpPr txBox="1"/>
          <p:nvPr/>
        </p:nvSpPr>
        <p:spPr>
          <a:xfrm>
            <a:off x="13214375" y="4115800"/>
            <a:ext cx="2486700" cy="1457700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Think of formation changes</a:t>
            </a:r>
            <a:endParaRPr sz="2400" b="1"/>
          </a:p>
        </p:txBody>
      </p:sp>
      <p:sp>
        <p:nvSpPr>
          <p:cNvPr id="2" name="Rectangle 1"/>
          <p:cNvSpPr/>
          <p:nvPr/>
        </p:nvSpPr>
        <p:spPr>
          <a:xfrm>
            <a:off x="13793761" y="448044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ea typeface="Calibri"/>
              </a:rPr>
              <a:t>(</a:t>
            </a:r>
            <a:r>
              <a:rPr lang="en-US" sz="2400" dirty="0">
                <a:latin typeface="Calibri"/>
                <a:ea typeface="Calibri"/>
              </a:rPr>
              <a:t>15m.</a:t>
            </a:r>
            <a:r>
              <a:rPr lang="en-US" dirty="0">
                <a:latin typeface="Calibri"/>
                <a:ea typeface="Calibri"/>
              </a:rPr>
              <a:t>)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4457725" y="489134"/>
            <a:ext cx="1199657" cy="10324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/>
          <p:nvPr/>
        </p:nvSpPr>
        <p:spPr>
          <a:xfrm>
            <a:off x="1343050" y="645000"/>
            <a:ext cx="13569900" cy="1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</a:rPr>
              <a:t>Can you write definitions for ‘active’ and ‘passive’ voice?</a:t>
            </a:r>
            <a:endParaRPr sz="4800" b="1"/>
          </a:p>
        </p:txBody>
      </p:sp>
      <p:sp>
        <p:nvSpPr>
          <p:cNvPr id="82" name="Google Shape;82;p2"/>
          <p:cNvSpPr txBox="1"/>
          <p:nvPr/>
        </p:nvSpPr>
        <p:spPr>
          <a:xfrm>
            <a:off x="1343050" y="2660550"/>
            <a:ext cx="14997000" cy="24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Active Voice</a:t>
            </a:r>
            <a:endParaRPr sz="3600" b="1" i="0" u="none" strike="noStrike" cap="none" dirty="0">
              <a:solidFill>
                <a:schemeClr val="dk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b="1" dirty="0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 active sentence, the </a:t>
            </a:r>
            <a:r>
              <a:rPr lang="en-US" sz="3600" b="1" i="0" u="none" strike="noStrike" cap="none" dirty="0">
                <a:solidFill>
                  <a:srgbClr val="00639A"/>
                </a:solidFill>
                <a:latin typeface="Arial"/>
                <a:ea typeface="Arial"/>
                <a:cs typeface="Arial"/>
                <a:sym typeface="Arial"/>
              </a:rPr>
              <a:t>subject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performs the </a:t>
            </a:r>
            <a:r>
              <a:rPr lang="en-US" sz="3600" b="1" i="0" u="none" strike="noStrike" cap="none" dirty="0">
                <a:solidFill>
                  <a:srgbClr val="00A7E6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(the verb) to the </a:t>
            </a:r>
            <a:r>
              <a:rPr lang="en-US" sz="3600" b="1" i="0" u="none" strike="noStrike" cap="none" dirty="0">
                <a:solidFill>
                  <a:srgbClr val="2CB7BC"/>
                </a:solidFill>
                <a:latin typeface="Arial"/>
                <a:ea typeface="Arial"/>
                <a:cs typeface="Arial"/>
                <a:sym typeface="Arial"/>
              </a:rPr>
              <a:t>object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600" dirty="0"/>
          </a:p>
        </p:txBody>
      </p:sp>
      <p:sp>
        <p:nvSpPr>
          <p:cNvPr id="83" name="Google Shape;83;p2"/>
          <p:cNvSpPr txBox="1"/>
          <p:nvPr/>
        </p:nvSpPr>
        <p:spPr>
          <a:xfrm>
            <a:off x="1535950" y="5414988"/>
            <a:ext cx="14804100" cy="30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Passive Voice</a:t>
            </a:r>
            <a:endParaRPr sz="3600" b="1" i="0" u="none" strike="noStrike" cap="none">
              <a:solidFill>
                <a:schemeClr val="dk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b="1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passive sentence, the thing that would normally be the </a:t>
            </a:r>
            <a:r>
              <a:rPr lang="en-US" sz="3600" b="1" i="0" u="none" strike="noStrike" cap="none">
                <a:solidFill>
                  <a:srgbClr val="2CB7BC"/>
                </a:solidFill>
                <a:latin typeface="Arial"/>
                <a:ea typeface="Arial"/>
                <a:cs typeface="Arial"/>
                <a:sym typeface="Arial"/>
              </a:rPr>
              <a:t>object</a:t>
            </a:r>
            <a:r>
              <a:rPr lang="en-US" sz="36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gets turned into the </a:t>
            </a:r>
            <a:r>
              <a:rPr lang="en-US" sz="3600" b="1" i="0" u="none" strike="noStrike" cap="none">
                <a:solidFill>
                  <a:srgbClr val="00639A"/>
                </a:solidFill>
                <a:latin typeface="Arial"/>
                <a:ea typeface="Arial"/>
                <a:cs typeface="Arial"/>
                <a:sym typeface="Arial"/>
              </a:rPr>
              <a:t>subject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through the use of the passive form of the verb. They often include a prepositional phrase starting with ‘by’.</a:t>
            </a:r>
            <a:endParaRPr sz="3600"/>
          </a:p>
        </p:txBody>
      </p:sp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b="19816"/>
          <a:stretch/>
        </p:blipFill>
        <p:spPr>
          <a:xfrm>
            <a:off x="9410700" y="8016787"/>
            <a:ext cx="6845300" cy="46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3385935" y="337223"/>
            <a:ext cx="84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/>
                <a:ea typeface="Calibri"/>
              </a:rPr>
              <a:t>(5m</a:t>
            </a:r>
            <a:r>
              <a:rPr lang="en-US" sz="2400" dirty="0">
                <a:latin typeface="Calibri"/>
                <a:ea typeface="Calibri"/>
              </a:rPr>
              <a:t>.)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4171360" y="116891"/>
            <a:ext cx="1559229" cy="1607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>
            <a:spLocks noGrp="1"/>
          </p:cNvSpPr>
          <p:nvPr>
            <p:ph type="title"/>
          </p:nvPr>
        </p:nvSpPr>
        <p:spPr>
          <a:xfrm>
            <a:off x="794550" y="12"/>
            <a:ext cx="14613000" cy="188430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167175" tIns="83575" rIns="167175" bIns="835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Parts of the Sentence</a:t>
            </a:r>
            <a:endParaRPr dirty="0"/>
          </a:p>
        </p:txBody>
      </p:sp>
      <p:sp>
        <p:nvSpPr>
          <p:cNvPr id="90" name="Google Shape;90;p3"/>
          <p:cNvSpPr txBox="1"/>
          <p:nvPr/>
        </p:nvSpPr>
        <p:spPr>
          <a:xfrm>
            <a:off x="1837600" y="1787287"/>
            <a:ext cx="13569900" cy="1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able to recognise and use active and passive voice, you must be able to identify the parts of the sentence. In the following sentences, identify the </a:t>
            </a:r>
            <a:r>
              <a:rPr lang="en-US" sz="3200" b="1" i="0" u="none">
                <a:solidFill>
                  <a:srgbClr val="00639A"/>
                </a:solidFill>
                <a:latin typeface="Arial"/>
                <a:ea typeface="Arial"/>
                <a:cs typeface="Arial"/>
                <a:sym typeface="Arial"/>
              </a:rPr>
              <a:t>subject</a:t>
            </a:r>
            <a:r>
              <a:rPr lang="en-US" sz="3200" b="0" i="0" u="none">
                <a:solidFill>
                  <a:srgbClr val="00639A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>
                <a:solidFill>
                  <a:srgbClr val="00A7E6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(the verb) and </a:t>
            </a:r>
            <a:r>
              <a:rPr lang="en-US" sz="3200" b="1" i="0" u="none">
                <a:solidFill>
                  <a:srgbClr val="2CB7BC"/>
                </a:solidFill>
                <a:latin typeface="Arial"/>
                <a:ea typeface="Arial"/>
                <a:cs typeface="Arial"/>
                <a:sym typeface="Arial"/>
              </a:rPr>
              <a:t>object</a:t>
            </a:r>
            <a:r>
              <a:rPr lang="en-US" sz="3200" b="1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91" name="Google Shape;91;p3"/>
          <p:cNvSpPr txBox="1"/>
          <p:nvPr/>
        </p:nvSpPr>
        <p:spPr>
          <a:xfrm>
            <a:off x="3018638" y="3866388"/>
            <a:ext cx="101649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plane is boarded by the family.</a:t>
            </a:r>
            <a:endParaRPr/>
          </a:p>
        </p:txBody>
      </p:sp>
      <p:sp>
        <p:nvSpPr>
          <p:cNvPr id="92" name="Google Shape;92;p3"/>
          <p:cNvSpPr txBox="1"/>
          <p:nvPr/>
        </p:nvSpPr>
        <p:spPr>
          <a:xfrm>
            <a:off x="2204050" y="10161425"/>
            <a:ext cx="13569900" cy="7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</a:rPr>
              <a:t>Did you notice the preposition ‘by’ in some of these sentences? </a:t>
            </a:r>
            <a:endParaRPr b="1"/>
          </a:p>
        </p:txBody>
      </p:sp>
      <p:sp>
        <p:nvSpPr>
          <p:cNvPr id="93" name="Google Shape;93;p3"/>
          <p:cNvSpPr txBox="1"/>
          <p:nvPr/>
        </p:nvSpPr>
        <p:spPr>
          <a:xfrm>
            <a:off x="4152950" y="5233400"/>
            <a:ext cx="8939100" cy="7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damage was caused by the storm.</a:t>
            </a:r>
            <a:endParaRPr/>
          </a:p>
        </p:txBody>
      </p:sp>
      <p:sp>
        <p:nvSpPr>
          <p:cNvPr id="94" name="Google Shape;94;p3"/>
          <p:cNvSpPr txBox="1"/>
          <p:nvPr/>
        </p:nvSpPr>
        <p:spPr>
          <a:xfrm>
            <a:off x="4413425" y="6393712"/>
            <a:ext cx="89391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Issac threw a ball at the window.	</a:t>
            </a:r>
            <a:endParaRPr/>
          </a:p>
        </p:txBody>
      </p:sp>
      <p:sp>
        <p:nvSpPr>
          <p:cNvPr id="95" name="Google Shape;95;p3"/>
          <p:cNvSpPr txBox="1"/>
          <p:nvPr/>
        </p:nvSpPr>
        <p:spPr>
          <a:xfrm>
            <a:off x="4508050" y="7472437"/>
            <a:ext cx="8507400" cy="7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magician pulled a rabbit from the hat.</a:t>
            </a:r>
            <a:endParaRPr/>
          </a:p>
        </p:txBody>
      </p:sp>
      <p:sp>
        <p:nvSpPr>
          <p:cNvPr id="96" name="Google Shape;96;p3"/>
          <p:cNvSpPr txBox="1"/>
          <p:nvPr/>
        </p:nvSpPr>
        <p:spPr>
          <a:xfrm>
            <a:off x="5009537" y="8594988"/>
            <a:ext cx="7746900" cy="7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1650" rIns="0" bIns="131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flowers were grown by my nan.</a:t>
            </a:r>
            <a:endParaRPr/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b="9365"/>
          <a:stretch/>
        </p:blipFill>
        <p:spPr>
          <a:xfrm>
            <a:off x="13352637" y="4154499"/>
            <a:ext cx="2787650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4661600" y="3944300"/>
            <a:ext cx="7231200" cy="59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The </a:t>
            </a:r>
            <a:r>
              <a:rPr lang="en-US" sz="3200" b="1">
                <a:solidFill>
                  <a:srgbClr val="00639A"/>
                </a:solidFill>
              </a:rPr>
              <a:t>plane</a:t>
            </a:r>
            <a:r>
              <a:rPr lang="en-US" sz="3200" b="1">
                <a:solidFill>
                  <a:schemeClr val="dk1"/>
                </a:solidFill>
              </a:rPr>
              <a:t> </a:t>
            </a:r>
            <a:r>
              <a:rPr lang="en-US" sz="3200" b="1">
                <a:solidFill>
                  <a:srgbClr val="00A7E6"/>
                </a:solidFill>
              </a:rPr>
              <a:t>is boarded </a:t>
            </a:r>
            <a:r>
              <a:rPr lang="en-US" sz="3200">
                <a:solidFill>
                  <a:schemeClr val="dk1"/>
                </a:solidFill>
              </a:rPr>
              <a:t>by the </a:t>
            </a:r>
            <a:r>
              <a:rPr lang="en-US" sz="3200" b="1">
                <a:solidFill>
                  <a:srgbClr val="2CB7BC"/>
                </a:solidFill>
              </a:rPr>
              <a:t>family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4650500" y="5232663"/>
            <a:ext cx="7944000" cy="75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The </a:t>
            </a:r>
            <a:r>
              <a:rPr lang="en-US" sz="3200" b="1">
                <a:solidFill>
                  <a:srgbClr val="00639A"/>
                </a:solidFill>
              </a:rPr>
              <a:t>damage</a:t>
            </a:r>
            <a:r>
              <a:rPr lang="en-US" sz="3200">
                <a:solidFill>
                  <a:schemeClr val="dk1"/>
                </a:solidFill>
              </a:rPr>
              <a:t> </a:t>
            </a:r>
            <a:r>
              <a:rPr lang="en-US" sz="3200" b="1">
                <a:solidFill>
                  <a:srgbClr val="00A7E6"/>
                </a:solidFill>
              </a:rPr>
              <a:t>was caused </a:t>
            </a:r>
            <a:r>
              <a:rPr lang="en-US" sz="3200">
                <a:solidFill>
                  <a:schemeClr val="dk1"/>
                </a:solidFill>
              </a:rPr>
              <a:t>by the </a:t>
            </a:r>
            <a:r>
              <a:rPr lang="en-US" sz="3200" b="1">
                <a:solidFill>
                  <a:srgbClr val="2CB7BC"/>
                </a:solidFill>
              </a:rPr>
              <a:t>storm</a:t>
            </a:r>
            <a:r>
              <a:rPr lang="en-US" sz="3200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 txBox="1"/>
          <p:nvPr/>
        </p:nvSpPr>
        <p:spPr>
          <a:xfrm>
            <a:off x="5630650" y="6430950"/>
            <a:ext cx="6262200" cy="83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39A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639A"/>
                </a:solidFill>
              </a:rPr>
              <a:t>Issac</a:t>
            </a:r>
            <a:r>
              <a:rPr lang="en-US" sz="3200" b="1">
                <a:solidFill>
                  <a:schemeClr val="dk1"/>
                </a:solidFill>
              </a:rPr>
              <a:t> </a:t>
            </a:r>
            <a:r>
              <a:rPr lang="en-US" sz="3200" b="1">
                <a:solidFill>
                  <a:srgbClr val="00A7E6"/>
                </a:solidFill>
              </a:rPr>
              <a:t>threw</a:t>
            </a:r>
            <a:r>
              <a:rPr lang="en-US" sz="3200" b="1">
                <a:solidFill>
                  <a:schemeClr val="dk1"/>
                </a:solidFill>
              </a:rPr>
              <a:t> </a:t>
            </a:r>
            <a:r>
              <a:rPr lang="en-US" sz="3200">
                <a:solidFill>
                  <a:schemeClr val="dk1"/>
                </a:solidFill>
              </a:rPr>
              <a:t>a </a:t>
            </a:r>
            <a:r>
              <a:rPr lang="en-US" sz="3200" b="1">
                <a:solidFill>
                  <a:srgbClr val="2CB7BC"/>
                </a:solidFill>
              </a:rPr>
              <a:t>ball</a:t>
            </a:r>
            <a:r>
              <a:rPr lang="en-US" sz="3200">
                <a:solidFill>
                  <a:schemeClr val="dk1"/>
                </a:solidFill>
              </a:rPr>
              <a:t> at the window.	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4650500" y="7545650"/>
            <a:ext cx="8088900" cy="7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The </a:t>
            </a:r>
            <a:r>
              <a:rPr lang="en-US" sz="3200" b="1">
                <a:solidFill>
                  <a:srgbClr val="00639A"/>
                </a:solidFill>
              </a:rPr>
              <a:t>magician</a:t>
            </a:r>
            <a:r>
              <a:rPr lang="en-US" sz="3200">
                <a:solidFill>
                  <a:schemeClr val="dk1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pulled</a:t>
            </a:r>
            <a:r>
              <a:rPr lang="en-US" sz="3200">
                <a:solidFill>
                  <a:schemeClr val="dk1"/>
                </a:solidFill>
              </a:rPr>
              <a:t> a </a:t>
            </a:r>
            <a:r>
              <a:rPr lang="en-US" sz="3200" b="1">
                <a:solidFill>
                  <a:srgbClr val="2CB7BC"/>
                </a:solidFill>
              </a:rPr>
              <a:t>rabbit</a:t>
            </a:r>
            <a:r>
              <a:rPr lang="en-US" sz="3200">
                <a:solidFill>
                  <a:schemeClr val="dk1"/>
                </a:solidFill>
              </a:rPr>
              <a:t> from the hat.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5373400" y="8688925"/>
            <a:ext cx="7231200" cy="7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The </a:t>
            </a:r>
            <a:r>
              <a:rPr lang="en-US" sz="3200" b="1">
                <a:solidFill>
                  <a:srgbClr val="00639A"/>
                </a:solidFill>
              </a:rPr>
              <a:t>flowers</a:t>
            </a:r>
            <a:r>
              <a:rPr lang="en-US" sz="3200" b="1">
                <a:solidFill>
                  <a:schemeClr val="dk1"/>
                </a:solidFill>
              </a:rPr>
              <a:t> </a:t>
            </a:r>
            <a:r>
              <a:rPr lang="en-US" sz="3200" b="1">
                <a:solidFill>
                  <a:srgbClr val="00A7E6"/>
                </a:solidFill>
              </a:rPr>
              <a:t>were grown </a:t>
            </a:r>
            <a:r>
              <a:rPr lang="en-US" sz="3200">
                <a:solidFill>
                  <a:schemeClr val="dk1"/>
                </a:solidFill>
              </a:rPr>
              <a:t>by my </a:t>
            </a:r>
            <a:r>
              <a:rPr lang="en-US" sz="3200" b="1">
                <a:solidFill>
                  <a:srgbClr val="2CB7BC"/>
                </a:solidFill>
              </a:rPr>
              <a:t>nan</a:t>
            </a:r>
            <a:r>
              <a:rPr lang="en-US" sz="3200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3765497" y="275515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ea typeface="Calibri"/>
              </a:rPr>
              <a:t>(15m.)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14265630" y="297113"/>
            <a:ext cx="1370989" cy="10501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Custom 1">
      <a:dk1>
        <a:srgbClr val="3F418B"/>
      </a:dk1>
      <a:lt1>
        <a:srgbClr val="FFFFFF"/>
      </a:lt1>
      <a:dk2>
        <a:srgbClr val="1E2023"/>
      </a:dk2>
      <a:lt2>
        <a:srgbClr val="FFFFFF"/>
      </a:lt2>
      <a:accent1>
        <a:srgbClr val="3F418B"/>
      </a:accent1>
      <a:accent2>
        <a:srgbClr val="D1003E"/>
      </a:accent2>
      <a:accent3>
        <a:srgbClr val="F1A649"/>
      </a:accent3>
      <a:accent4>
        <a:srgbClr val="82BDB5"/>
      </a:accent4>
      <a:accent5>
        <a:srgbClr val="AD7649"/>
      </a:accent5>
      <a:accent6>
        <a:srgbClr val="E8E8E8"/>
      </a:accent6>
      <a:hlink>
        <a:srgbClr val="335FFE"/>
      </a:hlink>
      <a:folHlink>
        <a:srgbClr val="CA64D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897</Words>
  <Application>Microsoft Office PowerPoint</Application>
  <PresentationFormat>Custom</PresentationFormat>
  <Paragraphs>119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Gill Sans</vt:lpstr>
      <vt:lpstr>Arial</vt:lpstr>
      <vt:lpstr>Heebo</vt:lpstr>
      <vt:lpstr>Calibri</vt:lpstr>
      <vt:lpstr>Space Grotesk</vt:lpstr>
      <vt:lpstr>Short Stack</vt:lpstr>
      <vt:lpstr>Be Vietnam Pro Light</vt:lpstr>
      <vt:lpstr>Arimo</vt:lpstr>
      <vt:lpstr>NTR</vt:lpstr>
      <vt:lpstr>Open Sans</vt:lpstr>
      <vt:lpstr>Century Gothic</vt:lpstr>
      <vt:lpstr>Open Sans Light</vt:lpstr>
      <vt:lpstr>Be Vietnam Pro</vt:lpstr>
      <vt:lpstr>2_Title &amp; Subtitle</vt:lpstr>
      <vt:lpstr>Default Theme</vt:lpstr>
      <vt:lpstr>PowerPoint Presentation</vt:lpstr>
      <vt:lpstr>PowerPoint Presentation</vt:lpstr>
      <vt:lpstr>PowerPoint Presentation</vt:lpstr>
      <vt:lpstr>PowerPoint Presentation</vt:lpstr>
      <vt:lpstr>Do now:</vt:lpstr>
      <vt:lpstr>PowerPoint Presentation</vt:lpstr>
      <vt:lpstr>PowerPoint Presentation</vt:lpstr>
      <vt:lpstr>PowerPoint Presentation</vt:lpstr>
      <vt:lpstr>Identifying Parts of the Sentence</vt:lpstr>
      <vt:lpstr>Active or Passive Voice?</vt:lpstr>
      <vt:lpstr>Your Turn – Active Sentences</vt:lpstr>
      <vt:lpstr>Changing Sentences</vt:lpstr>
      <vt:lpstr>Tricky Passive Sentences</vt:lpstr>
      <vt:lpstr>Your Turn – Passive Sentences</vt:lpstr>
      <vt:lpstr>Amazing Active Voice</vt:lpstr>
      <vt:lpstr>Perfect Passive Voice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KVS</dc:creator>
  <cp:lastModifiedBy>Shahenaz</cp:lastModifiedBy>
  <cp:revision>9</cp:revision>
  <dcterms:modified xsi:type="dcterms:W3CDTF">2023-12-05T06:36:49Z</dcterms:modified>
</cp:coreProperties>
</file>