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5" r:id="rId3"/>
    <p:sldId id="263" r:id="rId4"/>
    <p:sldId id="298" r:id="rId5"/>
    <p:sldId id="3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5D93"/>
    <a:srgbClr val="095C91"/>
    <a:srgbClr val="095B90"/>
    <a:srgbClr val="095B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sz="8000" b="1"/>
              <a:t>Activity Time</a:t>
            </a:r>
            <a:r>
              <a:rPr lang="en-US"/>
              <a:t>.</a:t>
            </a:r>
            <a:endParaRPr lang="en-US"/>
          </a:p>
        </p:txBody>
      </p:sp>
      <p:pic>
        <p:nvPicPr>
          <p:cNvPr id="5" name="Content Placeholder 4" descr="5a31492a-7ee3-40cf-992c-2ae4bc6af565"/>
          <p:cNvPicPr>
            <a:picLocks noChangeAspect="1"/>
          </p:cNvPicPr>
          <p:nvPr>
            <p:ph idx="1"/>
          </p:nvPr>
        </p:nvPicPr>
        <p:blipFill>
          <a:blip r:embed="rId1"/>
          <a:srcRect t="21042"/>
          <a:stretch>
            <a:fillRect/>
          </a:stretch>
        </p:blipFill>
        <p:spPr>
          <a:xfrm>
            <a:off x="948690" y="1236345"/>
            <a:ext cx="10293985" cy="55098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570" y="160020"/>
            <a:ext cx="10515600" cy="1325563"/>
          </a:xfrm>
        </p:spPr>
        <p:txBody>
          <a:bodyPr>
            <a:normAutofit fontScale="90000"/>
          </a:bodyPr>
          <a:p>
            <a:pPr algn="ctr"/>
            <a:r>
              <a:rPr lang="en-US"/>
              <a:t>Comparative Adjectives </a:t>
            </a:r>
            <a:br>
              <a:rPr lang="en-US"/>
            </a:br>
            <a:r>
              <a:rPr lang="en-US"/>
              <a:t>adding “er”</a:t>
            </a:r>
            <a:endParaRPr lang="en-US"/>
          </a:p>
        </p:txBody>
      </p:sp>
      <p:sp>
        <p:nvSpPr>
          <p:cNvPr id="112" name="Text Box 111"/>
          <p:cNvSpPr txBox="1"/>
          <p:nvPr/>
        </p:nvSpPr>
        <p:spPr>
          <a:xfrm>
            <a:off x="503555" y="1485900"/>
            <a:ext cx="10516235" cy="4841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 algn="ctr"/>
            <a:r>
              <a:rPr lang="en-US" sz="3200"/>
              <a:t>Activity 15 mins</a:t>
            </a:r>
            <a:endParaRPr lang="en-US" sz="3200"/>
          </a:p>
          <a:p>
            <a:pPr indent="0" algn="ctr"/>
            <a:endParaRPr lang="en-US" sz="3200"/>
          </a:p>
          <a:p>
            <a:pPr indent="0"/>
            <a:r>
              <a:rPr lang="en-US" sz="3200"/>
              <a:t>Activity (Whole Group)</a:t>
            </a:r>
            <a:endParaRPr lang="en-US" sz="3200"/>
          </a:p>
          <a:p>
            <a:pPr indent="0"/>
            <a:endParaRPr lang="en-US" sz="3200"/>
          </a:p>
          <a:p>
            <a:pPr indent="0"/>
            <a:r>
              <a:rPr lang="en-US" sz="3200"/>
              <a:t>Collect real objects from the classroom.</a:t>
            </a:r>
            <a:endParaRPr lang="en-US" sz="3200"/>
          </a:p>
          <a:p>
            <a:pPr indent="0"/>
            <a:endParaRPr lang="en-US" sz="3200"/>
          </a:p>
          <a:p>
            <a:pPr indent="0"/>
            <a:r>
              <a:rPr lang="en-US" sz="3200"/>
              <a:t>Divide students  into 4 groups</a:t>
            </a:r>
            <a:endParaRPr lang="en-US" sz="3200"/>
          </a:p>
          <a:p>
            <a:pPr indent="0"/>
            <a:endParaRPr lang="en-US" sz="3200"/>
          </a:p>
          <a:p>
            <a:pPr indent="0"/>
            <a:r>
              <a:rPr lang="en-US" sz="3200"/>
              <a:t>Place the objects in the middle of the groups’ tables.</a:t>
            </a:r>
            <a:endParaRPr lang="en-US" sz="3200"/>
          </a:p>
        </p:txBody>
      </p:sp>
      <p:sp>
        <p:nvSpPr>
          <p:cNvPr id="5" name="Text Box 4"/>
          <p:cNvSpPr txBox="1"/>
          <p:nvPr/>
        </p:nvSpPr>
        <p:spPr>
          <a:xfrm>
            <a:off x="2054860" y="4959668"/>
            <a:ext cx="5080000" cy="4298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100" b="1">
                <a:latin typeface="Times New Roman" panose="02020603050405020304" charset="0"/>
                <a:cs typeface="Calibri" panose="020F0502020204030204" charset="0"/>
              </a:rPr>
              <a:t> 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br>
              <a:rPr lang="en-US">
                <a:sym typeface="+mn-ea"/>
              </a:rPr>
            </a:b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750570" y="1355090"/>
            <a:ext cx="101238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 sz="3600"/>
          </a:p>
          <a:p>
            <a:endParaRPr lang="en-US" sz="3600"/>
          </a:p>
        </p:txBody>
      </p:sp>
      <p:sp>
        <p:nvSpPr>
          <p:cNvPr id="100" name="Text Box 99"/>
          <p:cNvSpPr txBox="1"/>
          <p:nvPr/>
        </p:nvSpPr>
        <p:spPr>
          <a:xfrm>
            <a:off x="1016000" y="297815"/>
            <a:ext cx="10206990" cy="38347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Have a students compare two objects using an adjective with an ending er.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Ex. The pencil is longer than the eraser.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The desk is shorter than the board.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The backpack is heavier than the lunch box. 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Repeat with all groups till they grasp the concept.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45" y="1176020"/>
            <a:ext cx="10515600" cy="3723640"/>
          </a:xfrm>
        </p:spPr>
        <p:txBody>
          <a:bodyPr>
            <a:noAutofit/>
          </a:bodyPr>
          <a:p>
            <a:r>
              <a:rPr lang="en-US" sz="12000"/>
              <a:t>       Thank </a:t>
            </a:r>
            <a:br>
              <a:rPr lang="en-US" sz="12000"/>
            </a:br>
            <a:r>
              <a:rPr lang="en-US" sz="12000"/>
              <a:t>              You</a:t>
            </a:r>
            <a:endParaRPr lang="en-US" sz="1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490</Words>
  <Application>WPS Presentation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SimSun</vt:lpstr>
      <vt:lpstr>Wingdings</vt:lpstr>
      <vt:lpstr>Times New Roman</vt:lpstr>
      <vt:lpstr>Calibri</vt:lpstr>
      <vt:lpstr>Calibri Light</vt:lpstr>
      <vt:lpstr>Microsoft YaHei</vt:lpstr>
      <vt:lpstr>Arial Unicode MS</vt:lpstr>
      <vt:lpstr>Office Theme</vt:lpstr>
      <vt:lpstr>Activity Time.</vt:lpstr>
      <vt:lpstr>Present Simple Verbs adding “s”</vt:lpstr>
      <vt:lpstr> </vt:lpstr>
      <vt:lpstr>       Thank               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ann ahmed</cp:lastModifiedBy>
  <cp:revision>20</cp:revision>
  <dcterms:created xsi:type="dcterms:W3CDTF">2023-12-25T20:39:00Z</dcterms:created>
  <dcterms:modified xsi:type="dcterms:W3CDTF">2024-04-27T11:14:52Z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683B36DFEA7745E898940EBA2CC07F86_13</vt:lpwstr>
  </property>
  <property fmtid="{D5CDD505-2E9C-101B-9397-08002B2CF9AE}" pid="3" name="KSOProductBuildVer">
    <vt:lpwstr>1033-12.2.0.13489</vt:lpwstr>
  </property>
</Properties>
</file>