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10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5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8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8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9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5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0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1A76B3-78C5-4344-847D-F8CA422BE19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73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https://www.pikist.com/free-photo-iokvv/download/de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hyperlink" Target="https://www.otto.nl/kinderkleding/speelgoed/buitenspeelgoed/schommels-wippen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hyperlink" Target="https://apesa.ch/schaukeln-klettern-rutschen/rutschbahnen/rutschen-mit-aufstieg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82CE-28B3-ECE4-3A0D-8A91CEDE1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4537" y="5534572"/>
            <a:ext cx="4331985" cy="1165773"/>
          </a:xfrm>
        </p:spPr>
        <p:txBody>
          <a:bodyPr/>
          <a:lstStyle/>
          <a:p>
            <a:r>
              <a:rPr lang="en-US" b="1" dirty="0"/>
              <a:t>Die </a:t>
            </a:r>
            <a:r>
              <a:rPr lang="en-US" b="1" dirty="0" err="1"/>
              <a:t>Spiele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C9F93-2925-AAE5-31AC-18CA88C2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67" y="378373"/>
            <a:ext cx="9973388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4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CF8D-94BD-14BA-A926-454A0396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schaukle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1FC56-F56B-4093-6D7C-D3EC81030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42186" y="2161056"/>
            <a:ext cx="6156518" cy="4022725"/>
          </a:xfrm>
        </p:spPr>
      </p:pic>
      <p:pic>
        <p:nvPicPr>
          <p:cNvPr id="3" name="schaukeln">
            <a:hlinkClick r:id="" action="ppaction://media"/>
            <a:extLst>
              <a:ext uri="{FF2B5EF4-FFF2-40B4-BE49-F238E27FC236}">
                <a16:creationId xmlns:a16="http://schemas.microsoft.com/office/drawing/2014/main" id="{2B82D6E3-F347-8B87-1C79-57CE8CDE6E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" y="5120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65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6906-5F64-E287-19F0-44AD7D17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wippe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FC838-ECC0-6842-49C5-5CD9DD5E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7756" y="2086106"/>
            <a:ext cx="5084905" cy="4022725"/>
          </a:xfrm>
        </p:spPr>
      </p:pic>
      <p:pic>
        <p:nvPicPr>
          <p:cNvPr id="3" name="wippen">
            <a:hlinkClick r:id="" action="ppaction://media"/>
            <a:extLst>
              <a:ext uri="{FF2B5EF4-FFF2-40B4-BE49-F238E27FC236}">
                <a16:creationId xmlns:a16="http://schemas.microsoft.com/office/drawing/2014/main" id="{92E55622-AB3E-C100-F502-50F76EBFB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9739" y="5120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7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70F7-56E4-EC23-B3CF-C0D18091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rutsche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F9731F-45BB-ED1A-0589-3F96D908F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34939" y="2023673"/>
            <a:ext cx="5356485" cy="4017364"/>
          </a:xfrm>
        </p:spPr>
      </p:pic>
      <p:pic>
        <p:nvPicPr>
          <p:cNvPr id="3" name="rutschen">
            <a:hlinkClick r:id="" action="ppaction://media"/>
            <a:extLst>
              <a:ext uri="{FF2B5EF4-FFF2-40B4-BE49-F238E27FC236}">
                <a16:creationId xmlns:a16="http://schemas.microsoft.com/office/drawing/2014/main" id="{11FCE4A9-EF6B-E6C1-A1E2-06378948A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" y="5120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1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C528-4F78-6577-44C0-7DED0C19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renne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46FCA8-C435-B7A0-A31F-84B2C4025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96459" y="1997907"/>
            <a:ext cx="4209921" cy="4228716"/>
          </a:xfrm>
          <a:prstGeom prst="rect">
            <a:avLst/>
          </a:prstGeom>
        </p:spPr>
      </p:pic>
      <p:pic>
        <p:nvPicPr>
          <p:cNvPr id="3" name="rennen">
            <a:hlinkClick r:id="" action="ppaction://media"/>
            <a:extLst>
              <a:ext uri="{FF2B5EF4-FFF2-40B4-BE49-F238E27FC236}">
                <a16:creationId xmlns:a16="http://schemas.microsoft.com/office/drawing/2014/main" id="{410AE1D0-5E58-F572-EACD-90185CC03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100" y="5047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1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18</Words>
  <Application>Microsoft Office PowerPoint</Application>
  <PresentationFormat>Widescreen</PresentationFormat>
  <Paragraphs>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Die Spiele</vt:lpstr>
      <vt:lpstr>Ich schaukle gern.</vt:lpstr>
      <vt:lpstr>Ich wippe gern.</vt:lpstr>
      <vt:lpstr>Ich rutsche gern.</vt:lpstr>
      <vt:lpstr>Ich renne gern.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Spiele</dc:title>
  <dc:creator>Somaia</dc:creator>
  <cp:lastModifiedBy>Somaia</cp:lastModifiedBy>
  <cp:revision>10</cp:revision>
  <dcterms:created xsi:type="dcterms:W3CDTF">2023-01-31T10:31:20Z</dcterms:created>
  <dcterms:modified xsi:type="dcterms:W3CDTF">2023-02-01T06:52:09Z</dcterms:modified>
</cp:coreProperties>
</file>