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67" r:id="rId29"/>
  </p:sldIdLst>
  <p:sldSz cx="9144000" cy="6858000" type="screen4x3"/>
  <p:notesSz cx="6858000" cy="9144000"/>
  <p:embeddedFontLst>
    <p:embeddedFont>
      <p:font typeface="Twinkl SemiBold" pitchFamily="2" charset="0"/>
      <p:bold r:id="rId32"/>
    </p:embeddedFont>
    <p:embeddedFont>
      <p:font typeface="Sassoon Infant Rg" panose="02000503030000020003" charset="0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Twinkl" pitchFamily="2" charset="0"/>
      <p:regular r:id="rId39"/>
      <p:bold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3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7E6"/>
    <a:srgbClr val="F7FCFF"/>
    <a:srgbClr val="EF884C"/>
    <a:srgbClr val="013F7C"/>
    <a:srgbClr val="D81D32"/>
    <a:srgbClr val="D81C34"/>
    <a:srgbClr val="00639A"/>
    <a:srgbClr val="0079C2"/>
    <a:srgbClr val="0076B0"/>
    <a:srgbClr val="B9D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392" y="11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30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5.xml"/><Relationship Id="rId5" Type="http://schemas.openxmlformats.org/officeDocument/2006/relationships/image" Target="../media/image18.png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9.xml"/><Relationship Id="rId5" Type="http://schemas.openxmlformats.org/officeDocument/2006/relationships/image" Target="../media/image23.png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5.xml"/><Relationship Id="rId5" Type="http://schemas.openxmlformats.org/officeDocument/2006/relationships/image" Target="../media/image29.png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5" Type="http://schemas.openxmlformats.org/officeDocument/2006/relationships/image" Target="../media/image12.png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1234799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I can see a boat </a:t>
            </a:r>
            <a:br>
              <a:rPr lang="en-GB" sz="3600" dirty="0"/>
            </a:br>
            <a:r>
              <a:rPr lang="en-GB" sz="3600" dirty="0"/>
              <a:t>floating on the water.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938" y="2621279"/>
            <a:ext cx="2526123" cy="2807423"/>
          </a:xfrm>
          <a:prstGeom prst="rect">
            <a:avLst/>
          </a:prstGeom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7217664" y="5474208"/>
            <a:ext cx="1207262" cy="834517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531278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2931847"/>
            <a:ext cx="8220075" cy="994306"/>
          </a:xfrm>
        </p:spPr>
        <p:txBody>
          <a:bodyPr/>
          <a:lstStyle/>
          <a:p>
            <a:r>
              <a:rPr lang="en-GB" sz="3600" dirty="0"/>
              <a:t>What can you see?</a:t>
            </a:r>
          </a:p>
        </p:txBody>
      </p:sp>
    </p:spTree>
    <p:extLst>
      <p:ext uri="{BB962C8B-B14F-4D97-AF65-F5344CB8AC3E}">
        <p14:creationId xmlns:p14="http://schemas.microsoft.com/office/powerpoint/2010/main" val="2925650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08722" y="2270760"/>
            <a:ext cx="2316480" cy="2316480"/>
          </a:xfrm>
          <a:prstGeom prst="ellipse">
            <a:avLst/>
          </a:prstGeom>
          <a:solidFill>
            <a:srgbClr val="E5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408995" y="2270760"/>
            <a:ext cx="2316480" cy="2316480"/>
          </a:xfrm>
          <a:prstGeom prst="ellipse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062747" y="2270760"/>
            <a:ext cx="2316480" cy="2316480"/>
          </a:xfrm>
          <a:prstGeom prst="ellipse">
            <a:avLst/>
          </a:prstGeom>
          <a:solidFill>
            <a:srgbClr val="C80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I can hear…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43" y="2377441"/>
            <a:ext cx="1864602" cy="1666240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753" y="2389837"/>
            <a:ext cx="978493" cy="2078325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94" y="2829862"/>
            <a:ext cx="1926585" cy="1213819"/>
          </a:xfrm>
          <a:prstGeom prst="rect">
            <a:avLst/>
          </a:prstGeom>
        </p:spPr>
      </p:pic>
      <p:sp>
        <p:nvSpPr>
          <p:cNvPr id="15" name="Right Arrow 14">
            <a:hlinkClick r:id="rId8" action="ppaction://hlinksldjump"/>
          </p:cNvPr>
          <p:cNvSpPr/>
          <p:nvPr/>
        </p:nvSpPr>
        <p:spPr>
          <a:xfrm>
            <a:off x="7217664" y="5474208"/>
            <a:ext cx="1207262" cy="834517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824411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1234799"/>
            <a:ext cx="8220075" cy="994306"/>
          </a:xfrm>
        </p:spPr>
        <p:txBody>
          <a:bodyPr/>
          <a:lstStyle/>
          <a:p>
            <a:r>
              <a:rPr lang="en-GB" sz="3600" dirty="0"/>
              <a:t>I can hear a bell ringing.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801" y="2229105"/>
            <a:ext cx="3958867" cy="3537711"/>
          </a:xfrm>
          <a:prstGeom prst="rect">
            <a:avLst/>
          </a:prstGeom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7217664" y="5474208"/>
            <a:ext cx="1207262" cy="834517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730123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1234799"/>
            <a:ext cx="8220075" cy="994306"/>
          </a:xfrm>
        </p:spPr>
        <p:txBody>
          <a:bodyPr/>
          <a:lstStyle/>
          <a:p>
            <a:r>
              <a:rPr lang="en-GB" sz="3600" dirty="0"/>
              <a:t>I can hear music playing loudly.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266" y="2229105"/>
            <a:ext cx="1711938" cy="3636167"/>
          </a:xfrm>
          <a:prstGeom prst="rect">
            <a:avLst/>
          </a:prstGeom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217664" y="5474208"/>
            <a:ext cx="1207262" cy="834517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282734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1234799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I can hear fireworks </a:t>
            </a:r>
            <a:br>
              <a:rPr lang="en-GB" sz="3600" dirty="0"/>
            </a:br>
            <a:r>
              <a:rPr lang="en-GB" sz="3600" dirty="0"/>
              <a:t>crashing and banging in the sky.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469" y="2719578"/>
            <a:ext cx="4139959" cy="2608326"/>
          </a:xfrm>
          <a:prstGeom prst="rect">
            <a:avLst/>
          </a:prstGeom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217664" y="5474208"/>
            <a:ext cx="1207262" cy="834517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230527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2931847"/>
            <a:ext cx="8220075" cy="994306"/>
          </a:xfrm>
        </p:spPr>
        <p:txBody>
          <a:bodyPr/>
          <a:lstStyle/>
          <a:p>
            <a:r>
              <a:rPr lang="en-GB" sz="3600" dirty="0"/>
              <a:t>What can you hear?</a:t>
            </a:r>
          </a:p>
        </p:txBody>
      </p:sp>
    </p:spTree>
    <p:extLst>
      <p:ext uri="{BB962C8B-B14F-4D97-AF65-F5344CB8AC3E}">
        <p14:creationId xmlns:p14="http://schemas.microsoft.com/office/powerpoint/2010/main" val="1495452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08722" y="2270760"/>
            <a:ext cx="2316480" cy="2316480"/>
          </a:xfrm>
          <a:prstGeom prst="ellipse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408995" y="2270760"/>
            <a:ext cx="2316480" cy="2316480"/>
          </a:xfrm>
          <a:prstGeom prst="ellipse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062747" y="2270760"/>
            <a:ext cx="2316480" cy="2316480"/>
          </a:xfrm>
          <a:prstGeom prst="ellips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I can touch…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956" y="2498929"/>
            <a:ext cx="1145404" cy="1860142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72" y="2663952"/>
            <a:ext cx="1849861" cy="1425449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831" y="2434506"/>
            <a:ext cx="1328338" cy="1924565"/>
          </a:xfrm>
          <a:prstGeom prst="rect">
            <a:avLst/>
          </a:prstGeom>
        </p:spPr>
      </p:pic>
      <p:sp>
        <p:nvSpPr>
          <p:cNvPr id="13" name="Right Arrow 12">
            <a:hlinkClick r:id="rId8" action="ppaction://hlinksldjump"/>
          </p:cNvPr>
          <p:cNvSpPr/>
          <p:nvPr/>
        </p:nvSpPr>
        <p:spPr>
          <a:xfrm>
            <a:off x="7217664" y="5474208"/>
            <a:ext cx="1207262" cy="834517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089412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1234799"/>
            <a:ext cx="8220075" cy="994306"/>
          </a:xfrm>
        </p:spPr>
        <p:txBody>
          <a:bodyPr/>
          <a:lstStyle/>
          <a:p>
            <a:r>
              <a:rPr lang="en-GB" sz="3600" dirty="0"/>
              <a:t>I can touch a fluffy, soft cat.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062" y="2229105"/>
            <a:ext cx="2020731" cy="3281679"/>
          </a:xfrm>
          <a:prstGeom prst="rect">
            <a:avLst/>
          </a:prstGeom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217664" y="5474208"/>
            <a:ext cx="1207262" cy="834517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266303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1234799"/>
            <a:ext cx="8220075" cy="994306"/>
          </a:xfrm>
        </p:spPr>
        <p:txBody>
          <a:bodyPr/>
          <a:lstStyle/>
          <a:p>
            <a:r>
              <a:rPr lang="en-GB" sz="3600" dirty="0"/>
              <a:t>I can </a:t>
            </a:r>
            <a:r>
              <a:rPr lang="en-GB" sz="3600"/>
              <a:t>touch crunchy, </a:t>
            </a:r>
            <a:r>
              <a:rPr lang="en-GB" sz="3600" dirty="0"/>
              <a:t>cold snow.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40" y="2348061"/>
            <a:ext cx="2224990" cy="3223683"/>
          </a:xfrm>
          <a:prstGeom prst="rect">
            <a:avLst/>
          </a:prstGeom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217664" y="5474208"/>
            <a:ext cx="1207262" cy="834517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42420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I can smell…</a:t>
            </a:r>
          </a:p>
        </p:txBody>
      </p:sp>
      <p:sp>
        <p:nvSpPr>
          <p:cNvPr id="7" name="Oval 6"/>
          <p:cNvSpPr/>
          <p:nvPr/>
        </p:nvSpPr>
        <p:spPr>
          <a:xfrm>
            <a:off x="808722" y="2270760"/>
            <a:ext cx="2316480" cy="2316480"/>
          </a:xfrm>
          <a:prstGeom prst="ellipse">
            <a:avLst/>
          </a:prstGeom>
          <a:solidFill>
            <a:srgbClr val="EF8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55" y="2547638"/>
            <a:ext cx="1431227" cy="176272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408995" y="2270760"/>
            <a:ext cx="2316480" cy="2316480"/>
          </a:xfrm>
          <a:prstGeom prst="ellipse">
            <a:avLst/>
          </a:prstGeom>
          <a:solidFill>
            <a:srgbClr val="FFE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060" y="2444496"/>
            <a:ext cx="1248573" cy="196900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062747" y="2270760"/>
            <a:ext cx="2316480" cy="2316480"/>
          </a:xfrm>
          <a:prstGeom prst="ellipse">
            <a:avLst/>
          </a:prstGeom>
          <a:solidFill>
            <a:srgbClr val="88B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540" y="2883009"/>
            <a:ext cx="1816862" cy="1091982"/>
          </a:xfrm>
          <a:prstGeom prst="rect">
            <a:avLst/>
          </a:prstGeom>
        </p:spPr>
      </p:pic>
      <p:sp>
        <p:nvSpPr>
          <p:cNvPr id="15" name="Right Arrow 14">
            <a:hlinkClick r:id="rId8" action="ppaction://hlinksldjump"/>
          </p:cNvPr>
          <p:cNvSpPr/>
          <p:nvPr/>
        </p:nvSpPr>
        <p:spPr>
          <a:xfrm>
            <a:off x="7217664" y="5474208"/>
            <a:ext cx="1207262" cy="834517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1234799"/>
            <a:ext cx="8220075" cy="994306"/>
          </a:xfrm>
        </p:spPr>
        <p:txBody>
          <a:bodyPr/>
          <a:lstStyle/>
          <a:p>
            <a:r>
              <a:rPr lang="en-GB" sz="3600" dirty="0"/>
              <a:t>I can touch crumbling, brown soil.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483" y="2651356"/>
            <a:ext cx="3455034" cy="2662349"/>
          </a:xfrm>
          <a:prstGeom prst="rect">
            <a:avLst/>
          </a:prstGeom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217664" y="5474208"/>
            <a:ext cx="1207262" cy="834517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534023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2931847"/>
            <a:ext cx="8220075" cy="994306"/>
          </a:xfrm>
        </p:spPr>
        <p:txBody>
          <a:bodyPr/>
          <a:lstStyle/>
          <a:p>
            <a:r>
              <a:rPr lang="en-GB" sz="3600" dirty="0"/>
              <a:t>What can you touch?</a:t>
            </a:r>
          </a:p>
        </p:txBody>
      </p:sp>
    </p:spTree>
    <p:extLst>
      <p:ext uri="{BB962C8B-B14F-4D97-AF65-F5344CB8AC3E}">
        <p14:creationId xmlns:p14="http://schemas.microsoft.com/office/powerpoint/2010/main" val="1477454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08722" y="2270760"/>
            <a:ext cx="2316480" cy="2316480"/>
          </a:xfrm>
          <a:prstGeom prst="ellipse">
            <a:avLst/>
          </a:prstGeom>
          <a:solidFill>
            <a:srgbClr val="D8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408995" y="2270760"/>
            <a:ext cx="2316480" cy="2316480"/>
          </a:xfrm>
          <a:prstGeom prst="ellipse">
            <a:avLst/>
          </a:prstGeom>
          <a:solidFill>
            <a:srgbClr val="01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062747" y="2270760"/>
            <a:ext cx="2316480" cy="2316480"/>
          </a:xfrm>
          <a:prstGeom prst="ellipse">
            <a:avLst/>
          </a:prstGeom>
          <a:solidFill>
            <a:srgbClr val="EF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I can taste…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479" y="2542398"/>
            <a:ext cx="1166649" cy="1773203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95" y="2603358"/>
            <a:ext cx="1453795" cy="1474814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244" y="2377256"/>
            <a:ext cx="2103486" cy="2103486"/>
          </a:xfrm>
          <a:prstGeom prst="rect">
            <a:avLst/>
          </a:prstGeom>
        </p:spPr>
      </p:pic>
      <p:sp>
        <p:nvSpPr>
          <p:cNvPr id="13" name="Right Arrow 12">
            <a:hlinkClick r:id="rId8" action="ppaction://hlinksldjump"/>
          </p:cNvPr>
          <p:cNvSpPr/>
          <p:nvPr/>
        </p:nvSpPr>
        <p:spPr>
          <a:xfrm>
            <a:off x="7217664" y="5474208"/>
            <a:ext cx="1207262" cy="834517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102613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1234799"/>
            <a:ext cx="8220075" cy="994306"/>
          </a:xfrm>
        </p:spPr>
        <p:txBody>
          <a:bodyPr/>
          <a:lstStyle/>
          <a:p>
            <a:r>
              <a:rPr lang="en-GB" sz="3600" dirty="0"/>
              <a:t>I can taste a delicious ice cream.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132" y="2462783"/>
            <a:ext cx="2064205" cy="3137409"/>
          </a:xfrm>
          <a:prstGeom prst="rect">
            <a:avLst/>
          </a:prstGeom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217664" y="5474208"/>
            <a:ext cx="1207262" cy="834517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237677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1234799"/>
            <a:ext cx="8220075" cy="994306"/>
          </a:xfrm>
        </p:spPr>
        <p:txBody>
          <a:bodyPr/>
          <a:lstStyle/>
          <a:p>
            <a:r>
              <a:rPr lang="en-GB" sz="3600" dirty="0"/>
              <a:t>I can taste a sweet strawberry.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873" y="2540012"/>
            <a:ext cx="2465731" cy="2501380"/>
          </a:xfrm>
          <a:prstGeom prst="rect">
            <a:avLst/>
          </a:prstGeom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217664" y="5474208"/>
            <a:ext cx="1207262" cy="834517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74338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1234799"/>
            <a:ext cx="8220075" cy="994306"/>
          </a:xfrm>
        </p:spPr>
        <p:txBody>
          <a:bodyPr/>
          <a:lstStyle/>
          <a:p>
            <a:r>
              <a:rPr lang="en-GB" sz="3600" dirty="0"/>
              <a:t>I can taste a sour lemon.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23" y="2070609"/>
            <a:ext cx="3663569" cy="3663569"/>
          </a:xfrm>
          <a:prstGeom prst="rect">
            <a:avLst/>
          </a:prstGeom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217664" y="5474208"/>
            <a:ext cx="1207262" cy="834517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123928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2931847"/>
            <a:ext cx="8220075" cy="994306"/>
          </a:xfrm>
        </p:spPr>
        <p:txBody>
          <a:bodyPr/>
          <a:lstStyle/>
          <a:p>
            <a:r>
              <a:rPr lang="en-GB" sz="3600" dirty="0"/>
              <a:t>What can you taste?</a:t>
            </a:r>
          </a:p>
        </p:txBody>
      </p:sp>
    </p:spTree>
    <p:extLst>
      <p:ext uri="{BB962C8B-B14F-4D97-AF65-F5344CB8AC3E}">
        <p14:creationId xmlns:p14="http://schemas.microsoft.com/office/powerpoint/2010/main" val="1169477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86747" y="1112520"/>
            <a:ext cx="7570505" cy="4632960"/>
            <a:chOff x="817845" y="1112520"/>
            <a:chExt cx="7570505" cy="4632960"/>
          </a:xfrm>
        </p:grpSpPr>
        <p:sp>
          <p:nvSpPr>
            <p:cNvPr id="4" name="Oval 3"/>
            <p:cNvSpPr/>
            <p:nvPr/>
          </p:nvSpPr>
          <p:spPr>
            <a:xfrm>
              <a:off x="817845" y="3429000"/>
              <a:ext cx="2316480" cy="2316480"/>
            </a:xfrm>
            <a:prstGeom prst="ellipse">
              <a:avLst/>
            </a:prstGeom>
            <a:solidFill>
              <a:srgbClr val="EF82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3418118" y="3429000"/>
              <a:ext cx="2316480" cy="2316480"/>
            </a:xfrm>
            <a:prstGeom prst="ellipse">
              <a:avLst/>
            </a:prstGeom>
            <a:solidFill>
              <a:srgbClr val="FFE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6071870" y="3429000"/>
              <a:ext cx="2316480" cy="2316480"/>
            </a:xfrm>
            <a:prstGeom prst="ellipse">
              <a:avLst/>
            </a:prstGeom>
            <a:solidFill>
              <a:srgbClr val="88BD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2142008" y="1112520"/>
              <a:ext cx="2316480" cy="2316480"/>
            </a:xfrm>
            <a:prstGeom prst="ellipse">
              <a:avLst/>
            </a:prstGeom>
            <a:solidFill>
              <a:srgbClr val="D81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4742281" y="1112520"/>
              <a:ext cx="2316480" cy="2316480"/>
            </a:xfrm>
            <a:prstGeom prst="ellipse">
              <a:avLst/>
            </a:prstGeom>
            <a:solidFill>
              <a:srgbClr val="00A7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itle 20"/>
          <p:cNvSpPr>
            <a:spLocks noGrp="1"/>
          </p:cNvSpPr>
          <p:nvPr>
            <p:ph type="title"/>
          </p:nvPr>
        </p:nvSpPr>
        <p:spPr>
          <a:xfrm>
            <a:off x="2594628" y="2809927"/>
            <a:ext cx="1316439" cy="497153"/>
          </a:xfrm>
        </p:spPr>
        <p:txBody>
          <a:bodyPr/>
          <a:lstStyle/>
          <a:p>
            <a:r>
              <a:rPr lang="en-GB" sz="2400" dirty="0"/>
              <a:t>sight</a:t>
            </a:r>
          </a:p>
        </p:txBody>
      </p:sp>
      <p:sp>
        <p:nvSpPr>
          <p:cNvPr id="17" name="Title 20"/>
          <p:cNvSpPr txBox="1">
            <a:spLocks/>
          </p:cNvSpPr>
          <p:nvPr/>
        </p:nvSpPr>
        <p:spPr>
          <a:xfrm>
            <a:off x="5211203" y="2809927"/>
            <a:ext cx="1316439" cy="49715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2400" dirty="0"/>
              <a:t>taste</a:t>
            </a:r>
          </a:p>
        </p:txBody>
      </p:sp>
      <p:sp>
        <p:nvSpPr>
          <p:cNvPr id="19" name="Title 20"/>
          <p:cNvSpPr txBox="1">
            <a:spLocks/>
          </p:cNvSpPr>
          <p:nvPr/>
        </p:nvSpPr>
        <p:spPr>
          <a:xfrm>
            <a:off x="1286767" y="5153839"/>
            <a:ext cx="1316439" cy="49715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2400" dirty="0"/>
              <a:t>smell</a:t>
            </a:r>
          </a:p>
        </p:txBody>
      </p:sp>
      <p:sp>
        <p:nvSpPr>
          <p:cNvPr id="20" name="Title 20"/>
          <p:cNvSpPr txBox="1">
            <a:spLocks/>
          </p:cNvSpPr>
          <p:nvPr/>
        </p:nvSpPr>
        <p:spPr>
          <a:xfrm>
            <a:off x="3749006" y="5145653"/>
            <a:ext cx="1653711" cy="49715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2400" dirty="0"/>
              <a:t>hearing</a:t>
            </a:r>
          </a:p>
        </p:txBody>
      </p:sp>
      <p:sp>
        <p:nvSpPr>
          <p:cNvPr id="22" name="Title 20"/>
          <p:cNvSpPr txBox="1">
            <a:spLocks/>
          </p:cNvSpPr>
          <p:nvPr/>
        </p:nvSpPr>
        <p:spPr>
          <a:xfrm>
            <a:off x="6540792" y="5153839"/>
            <a:ext cx="1316439" cy="49715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2400" dirty="0"/>
              <a:t>touch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975" y="3331499"/>
            <a:ext cx="1534672" cy="20372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25" y="1634092"/>
            <a:ext cx="1659043" cy="117583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709" y="1576476"/>
            <a:ext cx="1297425" cy="12468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134" y="3728638"/>
            <a:ext cx="1339097" cy="155409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979" y="3774231"/>
            <a:ext cx="1052014" cy="139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43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1234799"/>
            <a:ext cx="8220075" cy="994306"/>
          </a:xfrm>
        </p:spPr>
        <p:txBody>
          <a:bodyPr/>
          <a:lstStyle/>
          <a:p>
            <a:r>
              <a:rPr lang="en-GB" sz="3600" dirty="0"/>
              <a:t>I can smell a rose.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46" y="2513702"/>
            <a:ext cx="1830908" cy="2887354"/>
          </a:xfrm>
          <a:prstGeom prst="rect">
            <a:avLst/>
          </a:prstGeom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7217664" y="5474208"/>
            <a:ext cx="1207262" cy="834517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24391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1234799"/>
            <a:ext cx="8220075" cy="994306"/>
          </a:xfrm>
        </p:spPr>
        <p:txBody>
          <a:bodyPr/>
          <a:lstStyle/>
          <a:p>
            <a:r>
              <a:rPr lang="en-GB" sz="3600" dirty="0"/>
              <a:t>I can smell freshly baked bread.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796" y="2769910"/>
            <a:ext cx="3752878" cy="2255579"/>
          </a:xfrm>
          <a:prstGeom prst="rect">
            <a:avLst/>
          </a:prstGeom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217664" y="5474208"/>
            <a:ext cx="1207262" cy="834517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301829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1234799"/>
            <a:ext cx="8220075" cy="994306"/>
          </a:xfrm>
        </p:spPr>
        <p:txBody>
          <a:bodyPr/>
          <a:lstStyle/>
          <a:p>
            <a:r>
              <a:rPr lang="en-GB" sz="3600" dirty="0"/>
              <a:t>I can smell stinky socks!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983" y="2584213"/>
            <a:ext cx="2346504" cy="2889995"/>
          </a:xfrm>
          <a:prstGeom prst="rect">
            <a:avLst/>
          </a:prstGeom>
        </p:spPr>
      </p:pic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7217664" y="5474208"/>
            <a:ext cx="1207262" cy="834517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8177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2931847"/>
            <a:ext cx="8220075" cy="994306"/>
          </a:xfrm>
        </p:spPr>
        <p:txBody>
          <a:bodyPr/>
          <a:lstStyle/>
          <a:p>
            <a:r>
              <a:rPr lang="en-GB" sz="3600" dirty="0"/>
              <a:t>What can you smell?</a:t>
            </a:r>
          </a:p>
        </p:txBody>
      </p:sp>
    </p:spTree>
    <p:extLst>
      <p:ext uri="{BB962C8B-B14F-4D97-AF65-F5344CB8AC3E}">
        <p14:creationId xmlns:p14="http://schemas.microsoft.com/office/powerpoint/2010/main" val="380292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08722" y="2270760"/>
            <a:ext cx="2316480" cy="2316480"/>
          </a:xfrm>
          <a:prstGeom prst="ellipse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408995" y="2270760"/>
            <a:ext cx="2316480" cy="2316480"/>
          </a:xfrm>
          <a:prstGeom prst="ellipse">
            <a:avLst/>
          </a:prstGeom>
          <a:solidFill>
            <a:srgbClr val="F7B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062747" y="2270760"/>
            <a:ext cx="2316480" cy="2316480"/>
          </a:xfrm>
          <a:prstGeom prst="ellipse">
            <a:avLst/>
          </a:prstGeom>
          <a:solidFill>
            <a:srgbClr val="776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I can see…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670" y="2487168"/>
            <a:ext cx="1535338" cy="1706307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839" y="2535936"/>
            <a:ext cx="1419938" cy="1706307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89" y="2613505"/>
            <a:ext cx="1208396" cy="1630990"/>
          </a:xfrm>
          <a:prstGeom prst="rect">
            <a:avLst/>
          </a:prstGeom>
        </p:spPr>
      </p:pic>
      <p:sp>
        <p:nvSpPr>
          <p:cNvPr id="15" name="Right Arrow 14">
            <a:hlinkClick r:id="rId8" action="ppaction://hlinksldjump"/>
          </p:cNvPr>
          <p:cNvSpPr/>
          <p:nvPr/>
        </p:nvSpPr>
        <p:spPr>
          <a:xfrm>
            <a:off x="7217664" y="5474208"/>
            <a:ext cx="1207262" cy="834517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231104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1234799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I can see the moon </a:t>
            </a:r>
            <a:br>
              <a:rPr lang="en-GB" sz="3600" dirty="0"/>
            </a:br>
            <a:r>
              <a:rPr lang="en-GB" sz="3600" dirty="0"/>
              <a:t>shining in the night sky.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406" y="2517596"/>
            <a:ext cx="2357657" cy="3182164"/>
          </a:xfrm>
          <a:prstGeom prst="rect">
            <a:avLst/>
          </a:prstGeom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217664" y="5474208"/>
            <a:ext cx="1207262" cy="834517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721861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1234799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I can see a rabbit </a:t>
            </a:r>
            <a:br>
              <a:rPr lang="en-GB" sz="3600" dirty="0"/>
            </a:br>
            <a:r>
              <a:rPr lang="en-GB" sz="3600" dirty="0"/>
              <a:t>hopping around the fields.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236" y="2535936"/>
            <a:ext cx="2541528" cy="3054096"/>
          </a:xfrm>
          <a:prstGeom prst="rect">
            <a:avLst/>
          </a:prstGeom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7217664" y="5474208"/>
            <a:ext cx="1207262" cy="834517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405492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104</TotalTime>
  <Words>169</Words>
  <Application>Microsoft Office PowerPoint</Application>
  <PresentationFormat>On-screen Show (4:3)</PresentationFormat>
  <Paragraphs>50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Twinkl SemiBold</vt:lpstr>
      <vt:lpstr>Sassoon Infant Rg</vt:lpstr>
      <vt:lpstr>Calibri</vt:lpstr>
      <vt:lpstr>Arial</vt:lpstr>
      <vt:lpstr>Twinkl</vt:lpstr>
      <vt:lpstr>Office Theme</vt:lpstr>
      <vt:lpstr>PowerPoint Presentation</vt:lpstr>
      <vt:lpstr>I can smell…</vt:lpstr>
      <vt:lpstr>I can smell a rose.</vt:lpstr>
      <vt:lpstr>I can smell freshly baked bread.</vt:lpstr>
      <vt:lpstr>I can smell stinky socks!</vt:lpstr>
      <vt:lpstr>What can you smell?</vt:lpstr>
      <vt:lpstr>I can see…</vt:lpstr>
      <vt:lpstr>I can see the moon  shining in the night sky.</vt:lpstr>
      <vt:lpstr>I can see a rabbit  hopping around the fields.</vt:lpstr>
      <vt:lpstr>I can see a boat  floating on the water.</vt:lpstr>
      <vt:lpstr>What can you see?</vt:lpstr>
      <vt:lpstr>I can hear…</vt:lpstr>
      <vt:lpstr>I can hear a bell ringing.</vt:lpstr>
      <vt:lpstr>I can hear music playing loudly.</vt:lpstr>
      <vt:lpstr>I can hear fireworks  crashing and banging in the sky.</vt:lpstr>
      <vt:lpstr>What can you hear?</vt:lpstr>
      <vt:lpstr>I can touch…</vt:lpstr>
      <vt:lpstr>I can touch a fluffy, soft cat.</vt:lpstr>
      <vt:lpstr>I can touch crunchy, cold snow.</vt:lpstr>
      <vt:lpstr>I can touch crumbling, brown soil.</vt:lpstr>
      <vt:lpstr>What can you touch?</vt:lpstr>
      <vt:lpstr>I can taste…</vt:lpstr>
      <vt:lpstr>I can taste a delicious ice cream.</vt:lpstr>
      <vt:lpstr>I can taste a sweet strawberry.</vt:lpstr>
      <vt:lpstr>I can taste a sour lemon.</vt:lpstr>
      <vt:lpstr>What can you taste?</vt:lpstr>
      <vt:lpstr>sight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Abby Ward</dc:creator>
  <cp:lastModifiedBy>Joe Hart</cp:lastModifiedBy>
  <cp:revision>8</cp:revision>
  <dcterms:created xsi:type="dcterms:W3CDTF">2018-09-21T13:19:50Z</dcterms:created>
  <dcterms:modified xsi:type="dcterms:W3CDTF">2019-11-07T12:04:19Z</dcterms:modified>
</cp:coreProperties>
</file>