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70" r:id="rId3"/>
    <p:sldId id="258" r:id="rId4"/>
    <p:sldId id="269" r:id="rId5"/>
    <p:sldId id="267" r:id="rId6"/>
    <p:sldId id="257" r:id="rId7"/>
    <p:sldId id="268" r:id="rId8"/>
    <p:sldId id="260" r:id="rId9"/>
    <p:sldId id="261" r:id="rId10"/>
    <p:sldId id="263" r:id="rId11"/>
    <p:sldId id="262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205D4F-B05F-47DE-AA3F-EBA1E95C4C80}" v="275" dt="2023-09-22T05:26:22.261"/>
    <p1510:client id="{F15E7D48-0ED6-9EB8-3FCF-F47DE4387E55}" v="461" dt="2023-09-22T12:05:02.7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9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97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757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701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28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938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50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76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16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9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095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704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1218631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txBody>
          <a:bodyPr anchor="ctr">
            <a:normAutofit/>
          </a:bodyPr>
          <a:lstStyle/>
          <a:p>
            <a:r>
              <a:rPr lang="en-US" sz="4400" dirty="0">
                <a:latin typeface="Calibri"/>
                <a:cs typeface="Calibri"/>
              </a:rPr>
              <a:t>Unit 1 Lesson 3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blue and green text with lightbulbs&#10;&#10;Description automatically generated">
            <a:extLst>
              <a:ext uri="{FF2B5EF4-FFF2-40B4-BE49-F238E27FC236}">
                <a16:creationId xmlns:a16="http://schemas.microsoft.com/office/drawing/2014/main" id="{E1EEDAB0-D35E-6FB3-0DEE-7BE7F809AE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5495" y="2941183"/>
            <a:ext cx="4583501" cy="261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AB310-238A-890C-C1A3-212D26109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636" y="698259"/>
            <a:ext cx="5634849" cy="882958"/>
          </a:xfrm>
          <a:solidFill>
            <a:schemeClr val="accent4">
              <a:lumMod val="60000"/>
              <a:lumOff val="40000"/>
            </a:schemeClr>
          </a:solidFill>
        </p:spPr>
        <p:txBody>
          <a:bodyPr anchor="b">
            <a:noAutofit/>
          </a:bodyPr>
          <a:lstStyle/>
          <a:p>
            <a:r>
              <a:rPr lang="en-US" sz="3600" b="1" dirty="0">
                <a:cs typeface="Calibri Light"/>
              </a:rPr>
              <a:t>Open Questions Examples</a:t>
            </a:r>
            <a:endParaRPr lang="en-US" sz="3600" dirty="0">
              <a:cs typeface="Calibri Light" panose="020F03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AEC56-7741-19B0-C27E-DCFFC4391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26" y="1915250"/>
            <a:ext cx="6439980" cy="357722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000" dirty="0">
                <a:cs typeface="Calibri"/>
              </a:rPr>
              <a:t>What do you think this story is about?</a:t>
            </a:r>
          </a:p>
          <a:p>
            <a:endParaRPr lang="en-US" sz="3000" dirty="0">
              <a:cs typeface="Calibri"/>
            </a:endParaRPr>
          </a:p>
          <a:p>
            <a:endParaRPr lang="en-US" sz="3000" dirty="0">
              <a:cs typeface="Calibri"/>
            </a:endParaRPr>
          </a:p>
          <a:p>
            <a:r>
              <a:rPr lang="en-US" sz="3000" dirty="0">
                <a:cs typeface="Calibri"/>
              </a:rPr>
              <a:t>What was your favorite part?</a:t>
            </a:r>
          </a:p>
          <a:p>
            <a:endParaRPr lang="en-US" sz="3000" dirty="0">
              <a:cs typeface="Calibri"/>
            </a:endParaRPr>
          </a:p>
          <a:p>
            <a:r>
              <a:rPr lang="en-US" sz="3000" dirty="0">
                <a:cs typeface="Calibri"/>
              </a:rPr>
              <a:t>How did that happened ?</a:t>
            </a:r>
          </a:p>
          <a:p>
            <a:endParaRPr lang="en-US" sz="2000">
              <a:cs typeface="Calibri"/>
            </a:endParaRPr>
          </a:p>
        </p:txBody>
      </p:sp>
      <p:pic>
        <p:nvPicPr>
          <p:cNvPr id="5" name="Picture 4" descr="Magnifying glass and question mark">
            <a:extLst>
              <a:ext uri="{FF2B5EF4-FFF2-40B4-BE49-F238E27FC236}">
                <a16:creationId xmlns:a16="http://schemas.microsoft.com/office/drawing/2014/main" id="{C40FBD1B-30B2-79A4-5011-768D840368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404" r="23595" b="-2"/>
          <a:stretch/>
        </p:blipFill>
        <p:spPr>
          <a:xfrm>
            <a:off x="6354792" y="747632"/>
            <a:ext cx="5147095" cy="577968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E3A741D-C19B-960A-5803-1C5887147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369424" y="3028872"/>
            <a:ext cx="1559464" cy="6106313"/>
          </a:xfrm>
          <a:prstGeom prst="rect">
            <a:avLst/>
          </a:prstGeom>
          <a:gradFill>
            <a:gsLst>
              <a:gs pos="0">
                <a:schemeClr val="accent5">
                  <a:alpha val="77000"/>
                </a:schemeClr>
              </a:gs>
              <a:gs pos="57000">
                <a:schemeClr val="accent5">
                  <a:lumMod val="60000"/>
                  <a:lumOff val="40000"/>
                  <a:alpha val="0"/>
                </a:schemeClr>
              </a:gs>
            </a:gsLst>
            <a:lin ang="111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C3A50E9-9119-7BC3-083B-2D84CCC78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15441" y="-3760"/>
            <a:ext cx="2176557" cy="685799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40000">
                <a:schemeClr val="accent2">
                  <a:alpha val="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39DE25-0E4E-0AA7-0932-1D78C2372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096000" y="5502302"/>
            <a:ext cx="6106314" cy="1359456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89000"/>
                </a:schemeClr>
              </a:gs>
              <a:gs pos="38000">
                <a:schemeClr val="accent5">
                  <a:lumMod val="60000"/>
                  <a:lumOff val="40000"/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D6EA299-0840-6DEA-E670-C49AEBC87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026892" y="2939627"/>
            <a:ext cx="3162908" cy="391461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</a:schemeClr>
              </a:gs>
              <a:gs pos="51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691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Slide Background">
            <a:extLst>
              <a:ext uri="{FF2B5EF4-FFF2-40B4-BE49-F238E27FC236}">
                <a16:creationId xmlns:a16="http://schemas.microsoft.com/office/drawing/2014/main" id="{C73BBEEF-B456-4A39-B44B-5A53E698A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 descr="Wood human figure">
            <a:extLst>
              <a:ext uri="{FF2B5EF4-FFF2-40B4-BE49-F238E27FC236}">
                <a16:creationId xmlns:a16="http://schemas.microsoft.com/office/drawing/2014/main" id="{990FEB9B-C5A0-7A36-AC2A-67165A7B41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0666" b="-1"/>
          <a:stretch/>
        </p:blipFill>
        <p:spPr>
          <a:xfrm>
            <a:off x="1" y="10"/>
            <a:ext cx="5161472" cy="6857990"/>
          </a:xfrm>
          <a:prstGeom prst="rect">
            <a:avLst/>
          </a:prstGeom>
        </p:spPr>
      </p:pic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3A48C6C-3CC4-4EE5-A773-EC1EB7F59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ln>
            <a:noFill/>
          </a:ln>
          <a:effectLst>
            <a:outerShdw blurRad="596900" dist="330200" dir="8820000" sx="87000" sy="87000" algn="t" rotWithShape="0">
              <a:srgbClr val="000000">
                <a:alpha val="2666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5BC243-AD01-3FD7-257A-2E79AF361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3160" y="771099"/>
            <a:ext cx="4902524" cy="956115"/>
          </a:xfrm>
          <a:solidFill>
            <a:schemeClr val="accent4"/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b="1" dirty="0"/>
              <a:t>closed Question</a:t>
            </a:r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489C2E0-4895-4B72-85EA-7EE9FAFFD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5143500"/>
            <a:ext cx="6096000" cy="1714500"/>
          </a:xfrm>
          <a:prstGeom prst="rect">
            <a:avLst/>
          </a:prstGeom>
          <a:ln>
            <a:noFill/>
          </a:ln>
          <a:effectLst>
            <a:outerShdw blurRad="342900" dist="127000" dir="2400000" sx="90000" sy="90000" algn="t" rotWithShape="0">
              <a:srgbClr val="000000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76074-D0CF-189F-58D3-B763C2B43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951" y="349655"/>
            <a:ext cx="6886600" cy="63995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3200" dirty="0"/>
              <a:t>A question where the person asked chooses one of several given answers </a:t>
            </a:r>
            <a:endParaRPr lang="en-US" sz="3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2469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AB310-238A-890C-C1A3-212D26109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636" y="698259"/>
            <a:ext cx="5634849" cy="882958"/>
          </a:xfrm>
          <a:solidFill>
            <a:schemeClr val="accent4">
              <a:lumMod val="60000"/>
              <a:lumOff val="40000"/>
            </a:schemeClr>
          </a:solidFill>
        </p:spPr>
        <p:txBody>
          <a:bodyPr anchor="b">
            <a:noAutofit/>
          </a:bodyPr>
          <a:lstStyle/>
          <a:p>
            <a:r>
              <a:rPr lang="en-US" sz="3600" b="1" dirty="0">
                <a:cs typeface="Calibri Light"/>
              </a:rPr>
              <a:t>Closed Questions Examples</a:t>
            </a:r>
            <a:endParaRPr lang="en-US" sz="3600" dirty="0">
              <a:cs typeface="Calibri Light" panose="020F03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AEC56-7741-19B0-C27E-DCFFC4391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26" y="1915250"/>
            <a:ext cx="6439980" cy="357722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000" dirty="0">
                <a:cs typeface="Calibri"/>
              </a:rPr>
              <a:t>Have you already completed your homework?</a:t>
            </a:r>
          </a:p>
          <a:p>
            <a:endParaRPr lang="en-US" sz="3000" dirty="0">
              <a:cs typeface="Calibri"/>
            </a:endParaRPr>
          </a:p>
          <a:p>
            <a:endParaRPr lang="en-US" sz="3000" dirty="0">
              <a:cs typeface="Calibri"/>
            </a:endParaRPr>
          </a:p>
          <a:p>
            <a:r>
              <a:rPr lang="en-US" sz="3000" dirty="0">
                <a:cs typeface="Calibri"/>
              </a:rPr>
              <a:t>May I use the bathroom?</a:t>
            </a:r>
          </a:p>
          <a:p>
            <a:endParaRPr lang="en-US" sz="3000" dirty="0">
              <a:cs typeface="Calibri"/>
            </a:endParaRPr>
          </a:p>
          <a:p>
            <a:r>
              <a:rPr lang="en-US" sz="3000" dirty="0">
                <a:cs typeface="Calibri"/>
              </a:rPr>
              <a:t>Will you please do me a favor?</a:t>
            </a:r>
          </a:p>
          <a:p>
            <a:endParaRPr lang="en-US" sz="2000">
              <a:cs typeface="Calibri"/>
            </a:endParaRPr>
          </a:p>
        </p:txBody>
      </p:sp>
      <p:pic>
        <p:nvPicPr>
          <p:cNvPr id="5" name="Picture 4" descr="Magnifying glass and question mark">
            <a:extLst>
              <a:ext uri="{FF2B5EF4-FFF2-40B4-BE49-F238E27FC236}">
                <a16:creationId xmlns:a16="http://schemas.microsoft.com/office/drawing/2014/main" id="{C40FBD1B-30B2-79A4-5011-768D840368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404" r="23595" b="-2"/>
          <a:stretch/>
        </p:blipFill>
        <p:spPr>
          <a:xfrm>
            <a:off x="6354792" y="747632"/>
            <a:ext cx="5147095" cy="577968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E3A741D-C19B-960A-5803-1C5887147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369424" y="3028872"/>
            <a:ext cx="1559464" cy="6106313"/>
          </a:xfrm>
          <a:prstGeom prst="rect">
            <a:avLst/>
          </a:prstGeom>
          <a:gradFill>
            <a:gsLst>
              <a:gs pos="0">
                <a:schemeClr val="accent5">
                  <a:alpha val="77000"/>
                </a:schemeClr>
              </a:gs>
              <a:gs pos="57000">
                <a:schemeClr val="accent5">
                  <a:lumMod val="60000"/>
                  <a:lumOff val="40000"/>
                  <a:alpha val="0"/>
                </a:schemeClr>
              </a:gs>
            </a:gsLst>
            <a:lin ang="111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C3A50E9-9119-7BC3-083B-2D84CCC78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15441" y="-3760"/>
            <a:ext cx="2176557" cy="685799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40000">
                <a:schemeClr val="accent2">
                  <a:alpha val="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39DE25-0E4E-0AA7-0932-1D78C2372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096000" y="5502302"/>
            <a:ext cx="6106314" cy="1359456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89000"/>
                </a:schemeClr>
              </a:gs>
              <a:gs pos="38000">
                <a:schemeClr val="accent5">
                  <a:lumMod val="60000"/>
                  <a:lumOff val="40000"/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D6EA299-0840-6DEA-E670-C49AEBC87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026892" y="2939627"/>
            <a:ext cx="3162908" cy="391461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</a:schemeClr>
              </a:gs>
              <a:gs pos="51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01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B40DA-9AD9-9325-E102-2AD39E9CB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D5F00-2CC8-DF72-0347-543DCAC99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36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C6897-C13C-9FC0-229D-1B00E36D7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76722" cy="1325563"/>
          </a:xfrm>
        </p:spPr>
        <p:txBody>
          <a:bodyPr>
            <a:normAutofit/>
          </a:bodyPr>
          <a:lstStyle/>
          <a:p>
            <a:r>
              <a:rPr lang="en-GB" sz="4000" dirty="0"/>
              <a:t>How can we find out what other people think about 3D printed houses?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7322E9A-D82C-6666-8C62-5CDFCB4FBB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817" y="2268560"/>
            <a:ext cx="3956395" cy="2599509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9DB1A77-7737-5912-FB8C-D12CDB4BC4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758" y="1297010"/>
            <a:ext cx="2352675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310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48F64AA-5BE2-4280-BEFA-DC288118FC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building with a green lawn&#10;&#10;Description automatically generated">
            <a:extLst>
              <a:ext uri="{FF2B5EF4-FFF2-40B4-BE49-F238E27FC236}">
                <a16:creationId xmlns:a16="http://schemas.microsoft.com/office/drawing/2014/main" id="{995ADF92-2A30-9AB9-5D83-AFE9062D8C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22" r="-2" b="-2"/>
          <a:stretch/>
        </p:blipFill>
        <p:spPr>
          <a:xfrm>
            <a:off x="20" y="2"/>
            <a:ext cx="7534620" cy="4197368"/>
          </a:xfrm>
          <a:custGeom>
            <a:avLst/>
            <a:gdLst/>
            <a:ahLst/>
            <a:cxnLst/>
            <a:rect l="l" t="t" r="r" b="b"/>
            <a:pathLst>
              <a:path w="7534640" h="4197368">
                <a:moveTo>
                  <a:pt x="0" y="0"/>
                </a:moveTo>
                <a:lnTo>
                  <a:pt x="7534640" y="0"/>
                </a:lnTo>
                <a:lnTo>
                  <a:pt x="7534640" y="3832811"/>
                </a:lnTo>
                <a:lnTo>
                  <a:pt x="7344853" y="3826712"/>
                </a:lnTo>
                <a:cubicBezTo>
                  <a:pt x="7344853" y="3826712"/>
                  <a:pt x="7341511" y="3826712"/>
                  <a:pt x="7341511" y="3826712"/>
                </a:cubicBezTo>
                <a:cubicBezTo>
                  <a:pt x="7274667" y="3823370"/>
                  <a:pt x="7211169" y="3823370"/>
                  <a:pt x="7144324" y="3820027"/>
                </a:cubicBezTo>
                <a:cubicBezTo>
                  <a:pt x="6913719" y="3820027"/>
                  <a:pt x="6683113" y="3820027"/>
                  <a:pt x="6455848" y="3820027"/>
                </a:cubicBezTo>
                <a:cubicBezTo>
                  <a:pt x="6231926" y="3910265"/>
                  <a:pt x="5987951" y="3833396"/>
                  <a:pt x="5767372" y="3903581"/>
                </a:cubicBezTo>
                <a:cubicBezTo>
                  <a:pt x="5533423" y="3900239"/>
                  <a:pt x="5312845" y="3970423"/>
                  <a:pt x="5082238" y="4000503"/>
                </a:cubicBezTo>
                <a:cubicBezTo>
                  <a:pt x="4908446" y="4013871"/>
                  <a:pt x="4731314" y="3997160"/>
                  <a:pt x="4570892" y="4067345"/>
                </a:cubicBezTo>
                <a:cubicBezTo>
                  <a:pt x="4509063" y="4095753"/>
                  <a:pt x="4453918" y="4128339"/>
                  <a:pt x="4430941" y="4172622"/>
                </a:cubicBezTo>
                <a:lnTo>
                  <a:pt x="4423415" y="4197368"/>
                </a:lnTo>
                <a:lnTo>
                  <a:pt x="0" y="4197368"/>
                </a:lnTo>
                <a:close/>
              </a:path>
            </a:pathLst>
          </a:custGeom>
        </p:spPr>
      </p:pic>
      <p:pic>
        <p:nvPicPr>
          <p:cNvPr id="4" name="Content Placeholder 3" descr="A white building with a door&#10;&#10;Description automatically generated">
            <a:extLst>
              <a:ext uri="{FF2B5EF4-FFF2-40B4-BE49-F238E27FC236}">
                <a16:creationId xmlns:a16="http://schemas.microsoft.com/office/drawing/2014/main" id="{76A1D21C-C1A9-6936-D9E2-49EB9F4EAE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22106" b="-1"/>
          <a:stretch/>
        </p:blipFill>
        <p:spPr>
          <a:xfrm>
            <a:off x="7653536" y="1"/>
            <a:ext cx="4538463" cy="3877247"/>
          </a:xfrm>
          <a:custGeom>
            <a:avLst/>
            <a:gdLst/>
            <a:ahLst/>
            <a:cxnLst/>
            <a:rect l="l" t="t" r="r" b="b"/>
            <a:pathLst>
              <a:path w="4538463" h="3877247">
                <a:moveTo>
                  <a:pt x="0" y="0"/>
                </a:moveTo>
                <a:lnTo>
                  <a:pt x="4538463" y="0"/>
                </a:lnTo>
                <a:lnTo>
                  <a:pt x="4538463" y="3437173"/>
                </a:lnTo>
                <a:lnTo>
                  <a:pt x="4530710" y="3429000"/>
                </a:lnTo>
                <a:cubicBezTo>
                  <a:pt x="4370289" y="3495842"/>
                  <a:pt x="4239946" y="3686344"/>
                  <a:pt x="4056129" y="3636211"/>
                </a:cubicBezTo>
                <a:cubicBezTo>
                  <a:pt x="3872313" y="3589422"/>
                  <a:pt x="3788760" y="3830055"/>
                  <a:pt x="3618310" y="3756528"/>
                </a:cubicBezTo>
                <a:cubicBezTo>
                  <a:pt x="3394389" y="3823371"/>
                  <a:pt x="3163783" y="3823371"/>
                  <a:pt x="2933176" y="3810002"/>
                </a:cubicBezTo>
                <a:cubicBezTo>
                  <a:pt x="2702570" y="3840081"/>
                  <a:pt x="2471962" y="3873503"/>
                  <a:pt x="2238015" y="3850107"/>
                </a:cubicBezTo>
                <a:cubicBezTo>
                  <a:pt x="2007408" y="3870161"/>
                  <a:pt x="1783486" y="3883529"/>
                  <a:pt x="1552880" y="3863476"/>
                </a:cubicBezTo>
                <a:cubicBezTo>
                  <a:pt x="1322274" y="3886870"/>
                  <a:pt x="1091667" y="3876844"/>
                  <a:pt x="864402" y="3860134"/>
                </a:cubicBezTo>
                <a:cubicBezTo>
                  <a:pt x="757455" y="3860134"/>
                  <a:pt x="653849" y="3856792"/>
                  <a:pt x="546902" y="3856792"/>
                </a:cubicBezTo>
                <a:cubicBezTo>
                  <a:pt x="404861" y="3850108"/>
                  <a:pt x="262821" y="3845095"/>
                  <a:pt x="120363" y="3840499"/>
                </a:cubicBezTo>
                <a:lnTo>
                  <a:pt x="0" y="3836632"/>
                </a:lnTo>
                <a:close/>
              </a:path>
            </a:pathLst>
          </a:custGeom>
        </p:spPr>
      </p:pic>
      <p:pic>
        <p:nvPicPr>
          <p:cNvPr id="5" name="Picture 4" descr="A small house with a roof&#10;&#10;Description automatically generated">
            <a:extLst>
              <a:ext uri="{FF2B5EF4-FFF2-40B4-BE49-F238E27FC236}">
                <a16:creationId xmlns:a16="http://schemas.microsoft.com/office/drawing/2014/main" id="{790F6008-4140-4ACA-A4E2-5104C4D1915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967" r="-1" b="32166"/>
          <a:stretch/>
        </p:blipFill>
        <p:spPr>
          <a:xfrm>
            <a:off x="1" y="4316255"/>
            <a:ext cx="6836850" cy="2541737"/>
          </a:xfrm>
          <a:custGeom>
            <a:avLst/>
            <a:gdLst/>
            <a:ahLst/>
            <a:cxnLst/>
            <a:rect l="l" t="t" r="r" b="b"/>
            <a:pathLst>
              <a:path w="6836850" h="2541737">
                <a:moveTo>
                  <a:pt x="0" y="0"/>
                </a:moveTo>
                <a:lnTo>
                  <a:pt x="4460098" y="0"/>
                </a:lnTo>
                <a:lnTo>
                  <a:pt x="4483996" y="31836"/>
                </a:lnTo>
                <a:cubicBezTo>
                  <a:pt x="4644419" y="28495"/>
                  <a:pt x="4627708" y="282495"/>
                  <a:pt x="4788129" y="245732"/>
                </a:cubicBezTo>
                <a:cubicBezTo>
                  <a:pt x="4754709" y="362707"/>
                  <a:pt x="4641076" y="302548"/>
                  <a:pt x="4600971" y="389443"/>
                </a:cubicBezTo>
                <a:cubicBezTo>
                  <a:pt x="4684524" y="462970"/>
                  <a:pt x="4844945" y="409497"/>
                  <a:pt x="4871683" y="563233"/>
                </a:cubicBezTo>
                <a:cubicBezTo>
                  <a:pt x="4838262" y="723655"/>
                  <a:pt x="4945210" y="703602"/>
                  <a:pt x="5032105" y="713629"/>
                </a:cubicBezTo>
                <a:cubicBezTo>
                  <a:pt x="5239317" y="733683"/>
                  <a:pt x="5439843" y="747050"/>
                  <a:pt x="5643713" y="780472"/>
                </a:cubicBezTo>
                <a:cubicBezTo>
                  <a:pt x="5693844" y="790498"/>
                  <a:pt x="5810819" y="767103"/>
                  <a:pt x="5800794" y="870709"/>
                </a:cubicBezTo>
                <a:cubicBezTo>
                  <a:pt x="5790767" y="954261"/>
                  <a:pt x="5700529" y="924184"/>
                  <a:pt x="5643713" y="927525"/>
                </a:cubicBezTo>
                <a:cubicBezTo>
                  <a:pt x="5329553" y="967632"/>
                  <a:pt x="5012052" y="904131"/>
                  <a:pt x="4701235" y="907472"/>
                </a:cubicBezTo>
                <a:cubicBezTo>
                  <a:pt x="4664472" y="907472"/>
                  <a:pt x="4657787" y="1017762"/>
                  <a:pt x="4577576" y="980999"/>
                </a:cubicBezTo>
                <a:cubicBezTo>
                  <a:pt x="4788129" y="1081263"/>
                  <a:pt x="5767372" y="1108001"/>
                  <a:pt x="6094900" y="1161474"/>
                </a:cubicBezTo>
                <a:cubicBezTo>
                  <a:pt x="5754004" y="1542477"/>
                  <a:pt x="5429817" y="1311870"/>
                  <a:pt x="5159105" y="1525765"/>
                </a:cubicBezTo>
                <a:cubicBezTo>
                  <a:pt x="5159105" y="1525765"/>
                  <a:pt x="5212580" y="1525765"/>
                  <a:pt x="5443187" y="1595950"/>
                </a:cubicBezTo>
                <a:cubicBezTo>
                  <a:pt x="5627002" y="1652765"/>
                  <a:pt x="5536765" y="1732976"/>
                  <a:pt x="6001321" y="1886715"/>
                </a:cubicBezTo>
                <a:cubicBezTo>
                  <a:pt x="5824188" y="1936846"/>
                  <a:pt x="5593581" y="1839925"/>
                  <a:pt x="5506685" y="2100610"/>
                </a:cubicBezTo>
                <a:cubicBezTo>
                  <a:pt x="5643713" y="2147401"/>
                  <a:pt x="5807477" y="2103953"/>
                  <a:pt x="5904398" y="2227611"/>
                </a:cubicBezTo>
                <a:cubicBezTo>
                  <a:pt x="5934478" y="2264375"/>
                  <a:pt x="5964557" y="2287770"/>
                  <a:pt x="6001321" y="2307821"/>
                </a:cubicBezTo>
                <a:cubicBezTo>
                  <a:pt x="5984612" y="2314507"/>
                  <a:pt x="5964557" y="2321190"/>
                  <a:pt x="5951188" y="2327874"/>
                </a:cubicBezTo>
                <a:cubicBezTo>
                  <a:pt x="5977925" y="2351271"/>
                  <a:pt x="6663060" y="2478270"/>
                  <a:pt x="6836850" y="2481613"/>
                </a:cubicBezTo>
                <a:cubicBezTo>
                  <a:pt x="6761652" y="2506679"/>
                  <a:pt x="6636845" y="2527828"/>
                  <a:pt x="6553814" y="2540165"/>
                </a:cubicBezTo>
                <a:lnTo>
                  <a:pt x="6542822" y="2541737"/>
                </a:lnTo>
                <a:lnTo>
                  <a:pt x="0" y="254173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15AFAC-666E-3D07-88C5-BD65DFCDF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3650" y="4585601"/>
            <a:ext cx="5505814" cy="10018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 dirty="0">
                <a:latin typeface="+mj-lt"/>
                <a:ea typeface="+mj-ea"/>
                <a:cs typeface="+mj-cs"/>
              </a:rPr>
              <a:t>   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  </a:t>
            </a:r>
            <a:r>
              <a:rPr lang="en-US" sz="4000" dirty="0"/>
              <a:t>3D Printed Homes</a:t>
            </a:r>
            <a:endParaRPr lang="en-US" sz="4000" kern="1200" dirty="0">
              <a:latin typeface="+mj-l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47537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B18EF-490D-34BD-CA92-D165DCFFF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CF30CEA-A71C-1471-A187-3D970E1B20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410" y="365125"/>
            <a:ext cx="4224795" cy="6082748"/>
          </a:xfrm>
        </p:spPr>
      </p:pic>
    </p:spTree>
    <p:extLst>
      <p:ext uri="{BB962C8B-B14F-4D97-AF65-F5344CB8AC3E}">
        <p14:creationId xmlns:p14="http://schemas.microsoft.com/office/powerpoint/2010/main" val="1811460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A143D-CAF5-4313-1977-306DA025C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 you want to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953E0-BBFB-CDE5-3A1B-270CE6AC4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Is it cheap?</a:t>
            </a:r>
          </a:p>
          <a:p>
            <a:r>
              <a:rPr lang="en-GB" dirty="0"/>
              <a:t>Is it energy efficient?</a:t>
            </a:r>
          </a:p>
          <a:p>
            <a:r>
              <a:rPr lang="en-GB" dirty="0"/>
              <a:t>Is it quick to build?</a:t>
            </a:r>
          </a:p>
          <a:p>
            <a:r>
              <a:rPr lang="en-GB" dirty="0"/>
              <a:t>Is it resistant to natural disasters?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AA8050-1931-A370-295F-932D066556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667" y="1825625"/>
            <a:ext cx="3985013" cy="2984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779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green and yellow logo&#10;&#10;Description automatically generated">
            <a:extLst>
              <a:ext uri="{FF2B5EF4-FFF2-40B4-BE49-F238E27FC236}">
                <a16:creationId xmlns:a16="http://schemas.microsoft.com/office/drawing/2014/main" id="{A4D471EA-78FF-61B9-3BA6-43D3C7BD81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9867" y="349430"/>
            <a:ext cx="2855224" cy="3012028"/>
          </a:xfrm>
          <a:prstGeom prst="rect">
            <a:avLst/>
          </a:prstGeom>
        </p:spPr>
      </p:pic>
      <p:pic>
        <p:nvPicPr>
          <p:cNvPr id="4" name="Content Placeholder 3" descr="A yellow face with a finger pointing to it&#10;&#10;Description automatically generated">
            <a:extLst>
              <a:ext uri="{FF2B5EF4-FFF2-40B4-BE49-F238E27FC236}">
                <a16:creationId xmlns:a16="http://schemas.microsoft.com/office/drawing/2014/main" id="{A3FD465B-5805-EFFF-31F3-E4342B5C30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4682" r="9446" b="2"/>
          <a:stretch/>
        </p:blipFill>
        <p:spPr>
          <a:xfrm>
            <a:off x="8486356" y="1930939"/>
            <a:ext cx="3248415" cy="3242065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2F0F59-206D-7099-4D6C-4C5330782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276" y="1392505"/>
            <a:ext cx="4664015" cy="4237579"/>
          </a:xfr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n-US" sz="3300" kern="1200" dirty="0"/>
            </a:br>
            <a:r>
              <a:rPr lang="en-US" sz="3600" kern="1200" dirty="0">
                <a:latin typeface="Gill Sans Nova"/>
              </a:rPr>
              <a:t>How can we find out what other people think about living in 3D printed home?</a:t>
            </a:r>
          </a:p>
        </p:txBody>
      </p:sp>
    </p:spTree>
    <p:extLst>
      <p:ext uri="{BB962C8B-B14F-4D97-AF65-F5344CB8AC3E}">
        <p14:creationId xmlns:p14="http://schemas.microsoft.com/office/powerpoint/2010/main" val="1979473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A7E14-D028-7FBE-ABFA-755E79907A1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/>
              <a:t>The ways you research people’s opinion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7AD77-0CAD-FE59-C5F6-7BDCA9C98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/>
              <a:t>Interviews</a:t>
            </a:r>
          </a:p>
          <a:p>
            <a:pPr algn="ctr"/>
            <a:r>
              <a:rPr lang="en-GB" sz="4800" dirty="0"/>
              <a:t>Questionnaires</a:t>
            </a:r>
          </a:p>
          <a:p>
            <a:pPr algn="ctr"/>
            <a:r>
              <a:rPr lang="en-GB" sz="4800" dirty="0"/>
              <a:t>Surveys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ED04A8-7EC5-ADE3-31A0-26ECB138ED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810034"/>
            <a:ext cx="4058527" cy="3047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163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Content Placeholder 3" descr="A hand holding a pencil and writing on a paper&#10;&#10;Description automatically generated">
            <a:extLst>
              <a:ext uri="{FF2B5EF4-FFF2-40B4-BE49-F238E27FC236}">
                <a16:creationId xmlns:a16="http://schemas.microsoft.com/office/drawing/2014/main" id="{E35FED68-E30C-96BC-A4CC-5BEE8772E2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622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Slide Background">
            <a:extLst>
              <a:ext uri="{FF2B5EF4-FFF2-40B4-BE49-F238E27FC236}">
                <a16:creationId xmlns:a16="http://schemas.microsoft.com/office/drawing/2014/main" id="{C73BBEEF-B456-4A39-B44B-5A53E698A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 descr="Wood human figure">
            <a:extLst>
              <a:ext uri="{FF2B5EF4-FFF2-40B4-BE49-F238E27FC236}">
                <a16:creationId xmlns:a16="http://schemas.microsoft.com/office/drawing/2014/main" id="{990FEB9B-C5A0-7A36-AC2A-67165A7B41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0666" b="-1"/>
          <a:stretch/>
        </p:blipFill>
        <p:spPr>
          <a:xfrm>
            <a:off x="1" y="10"/>
            <a:ext cx="5161472" cy="6857990"/>
          </a:xfrm>
          <a:prstGeom prst="rect">
            <a:avLst/>
          </a:prstGeom>
        </p:spPr>
      </p:pic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3A48C6C-3CC4-4EE5-A773-EC1EB7F59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ln>
            <a:noFill/>
          </a:ln>
          <a:effectLst>
            <a:outerShdw blurRad="596900" dist="330200" dir="8820000" sx="87000" sy="87000" algn="t" rotWithShape="0">
              <a:srgbClr val="000000">
                <a:alpha val="2666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5BC243-AD01-3FD7-257A-2E79AF361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3160" y="771099"/>
            <a:ext cx="4902524" cy="956115"/>
          </a:xfrm>
          <a:solidFill>
            <a:schemeClr val="accent4"/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b="1" dirty="0"/>
              <a:t>Open Question</a:t>
            </a:r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489C2E0-4895-4B72-85EA-7EE9FAFFD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5143500"/>
            <a:ext cx="6096000" cy="1714500"/>
          </a:xfrm>
          <a:prstGeom prst="rect">
            <a:avLst/>
          </a:prstGeom>
          <a:ln>
            <a:noFill/>
          </a:ln>
          <a:effectLst>
            <a:outerShdw blurRad="342900" dist="127000" dir="2400000" sx="90000" sy="90000" algn="t" rotWithShape="0">
              <a:srgbClr val="000000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76074-D0CF-189F-58D3-B763C2B43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951" y="349655"/>
            <a:ext cx="6886600" cy="63995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3200" dirty="0"/>
              <a:t>A question where the person asked can give any answer they want </a:t>
            </a:r>
          </a:p>
        </p:txBody>
      </p:sp>
    </p:spTree>
    <p:extLst>
      <p:ext uri="{BB962C8B-B14F-4D97-AF65-F5344CB8AC3E}">
        <p14:creationId xmlns:p14="http://schemas.microsoft.com/office/powerpoint/2010/main" val="66345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152</Words>
  <Application>Microsoft Office PowerPoint</Application>
  <PresentationFormat>Widescreen</PresentationFormat>
  <Paragraphs>31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Gill Sans Nova</vt:lpstr>
      <vt:lpstr>Office Theme</vt:lpstr>
      <vt:lpstr>Unit 1 Lesson 3</vt:lpstr>
      <vt:lpstr>How can we find out what other people think about 3D printed houses?</vt:lpstr>
      <vt:lpstr>     3D Printed Homes</vt:lpstr>
      <vt:lpstr>PowerPoint Presentation</vt:lpstr>
      <vt:lpstr>What do you want to Know?</vt:lpstr>
      <vt:lpstr> How can we find out what other people think about living in 3D printed home?</vt:lpstr>
      <vt:lpstr>The ways you research people’s opinion</vt:lpstr>
      <vt:lpstr>PowerPoint Presentation</vt:lpstr>
      <vt:lpstr>Open Question</vt:lpstr>
      <vt:lpstr>Open Questions Examples</vt:lpstr>
      <vt:lpstr>closed Question</vt:lpstr>
      <vt:lpstr>Closed Questions Examples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Sara ALI</cp:lastModifiedBy>
  <cp:revision>247</cp:revision>
  <dcterms:created xsi:type="dcterms:W3CDTF">2023-09-22T04:58:27Z</dcterms:created>
  <dcterms:modified xsi:type="dcterms:W3CDTF">2023-09-27T10:06:30Z</dcterms:modified>
</cp:coreProperties>
</file>