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13/03/1445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9085" r="3290" b="13751"/>
          <a:stretch/>
        </p:blipFill>
        <p:spPr>
          <a:xfrm>
            <a:off x="165" y="0"/>
            <a:ext cx="12192355" cy="6851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30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11228" r="8360" b="44386"/>
          <a:stretch/>
        </p:blipFill>
        <p:spPr>
          <a:xfrm>
            <a:off x="164" y="0"/>
            <a:ext cx="12191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2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55882" r="7978" b="4286"/>
          <a:stretch/>
        </p:blipFill>
        <p:spPr>
          <a:xfrm>
            <a:off x="165" y="14494"/>
            <a:ext cx="12215241" cy="672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0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9025" t="11531" r="8352" b="44093"/>
          <a:stretch/>
        </p:blipFill>
        <p:spPr>
          <a:xfrm>
            <a:off x="-52552" y="20597"/>
            <a:ext cx="12244388" cy="676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0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8644" t="55506" r="8352"/>
          <a:stretch/>
        </p:blipFill>
        <p:spPr>
          <a:xfrm>
            <a:off x="164" y="0"/>
            <a:ext cx="121916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8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5" y="6709"/>
            <a:ext cx="12191671" cy="684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15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" y="6709"/>
            <a:ext cx="12244388" cy="684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48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1</cp:revision>
  <dcterms:created xsi:type="dcterms:W3CDTF">2023-09-27T06:33:31Z</dcterms:created>
  <dcterms:modified xsi:type="dcterms:W3CDTF">2023-09-27T06:33:57Z</dcterms:modified>
</cp:coreProperties>
</file>