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73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56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87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13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68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74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63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35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7068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3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40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BCDF2-73DA-4C1D-B652-37407BAD78FF}" type="datetimeFigureOut">
              <a:rPr lang="ar-EG" smtClean="0"/>
              <a:t>26/08/1445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76C7640-82AB-4161-AAE7-093546AF3B34}" type="slidenum">
              <a:rPr lang="ar-EG" smtClean="0"/>
              <a:t>‹#›</a:t>
            </a:fld>
            <a:endParaRPr lang="ar-EG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0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E53F-9155-057B-09B0-CB25A20727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 </a:t>
            </a:r>
            <a:r>
              <a:rPr lang="en-US" dirty="0" err="1"/>
              <a:t>comple</a:t>
            </a:r>
            <a:r>
              <a:rPr lang="en-GB" dirty="0" err="1"/>
              <a:t>ment</a:t>
            </a:r>
            <a:r>
              <a:rPr lang="en-GB" dirty="0"/>
              <a:t> </a:t>
            </a:r>
            <a:r>
              <a:rPr lang="en-GB" dirty="0" err="1"/>
              <a:t>dobjet</a:t>
            </a:r>
            <a:r>
              <a:rPr lang="en-GB" dirty="0"/>
              <a:t> indirect COI</a:t>
            </a:r>
            <a:endParaRPr lang="ar-E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82D38-93FF-FE3B-F1FD-8629310EAD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007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E7EFFD-FFB5-0D2B-16DB-04653A53F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300" y="2016124"/>
            <a:ext cx="8369300" cy="4041775"/>
          </a:xfrm>
        </p:spPr>
      </p:pic>
    </p:spTree>
    <p:extLst>
      <p:ext uri="{BB962C8B-B14F-4D97-AF65-F5344CB8AC3E}">
        <p14:creationId xmlns:p14="http://schemas.microsoft.com/office/powerpoint/2010/main" val="269709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B65802-D0B7-8C35-1C0C-9F97BD3BA7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2016124"/>
            <a:ext cx="9232900" cy="4105275"/>
          </a:xfrm>
        </p:spPr>
      </p:pic>
    </p:spTree>
    <p:extLst>
      <p:ext uri="{BB962C8B-B14F-4D97-AF65-F5344CB8AC3E}">
        <p14:creationId xmlns:p14="http://schemas.microsoft.com/office/powerpoint/2010/main" val="313899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CB3616-3751-0D60-FA2E-A28422C3B0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2041524"/>
            <a:ext cx="9652000" cy="4029075"/>
          </a:xfrm>
        </p:spPr>
      </p:pic>
    </p:spTree>
    <p:extLst>
      <p:ext uri="{BB962C8B-B14F-4D97-AF65-F5344CB8AC3E}">
        <p14:creationId xmlns:p14="http://schemas.microsoft.com/office/powerpoint/2010/main" val="318904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455768-706C-69B9-81D3-F5035B417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8100" y="2016125"/>
            <a:ext cx="9715500" cy="3449638"/>
          </a:xfrm>
        </p:spPr>
      </p:pic>
    </p:spTree>
    <p:extLst>
      <p:ext uri="{BB962C8B-B14F-4D97-AF65-F5344CB8AC3E}">
        <p14:creationId xmlns:p14="http://schemas.microsoft.com/office/powerpoint/2010/main" val="77817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E3E2-1082-A15A-BDD9-A7E4D693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Remplace</a:t>
            </a:r>
            <a:r>
              <a:rPr lang="en-GB" dirty="0"/>
              <a:t> le COI par le </a:t>
            </a:r>
            <a:r>
              <a:rPr lang="en-GB" dirty="0" err="1"/>
              <a:t>pronom</a:t>
            </a:r>
            <a:r>
              <a:rPr lang="en-GB" dirty="0"/>
              <a:t> ( </a:t>
            </a:r>
            <a:r>
              <a:rPr lang="en-GB" dirty="0" err="1"/>
              <a:t>lui</a:t>
            </a:r>
            <a:r>
              <a:rPr lang="en-GB" dirty="0"/>
              <a:t> – </a:t>
            </a:r>
            <a:r>
              <a:rPr lang="en-GB" dirty="0" err="1"/>
              <a:t>Leur</a:t>
            </a:r>
            <a:r>
              <a:rPr lang="en-GB" dirty="0"/>
              <a:t> )</a:t>
            </a:r>
            <a:endParaRPr lang="ar-E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2EC92-5D81-A541-12A3-A4017CE3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3200" dirty="0" err="1"/>
              <a:t>J’explique</a:t>
            </a:r>
            <a:r>
              <a:rPr lang="en-GB" sz="3200" dirty="0"/>
              <a:t> aux parents</a:t>
            </a:r>
          </a:p>
          <a:p>
            <a:pPr marL="0" indent="0" algn="l">
              <a:buNone/>
            </a:pPr>
            <a:r>
              <a:rPr lang="en-GB" sz="3200" dirty="0"/>
              <a:t>Je ………………………….</a:t>
            </a:r>
            <a:r>
              <a:rPr lang="en-GB" sz="3200" dirty="0" err="1"/>
              <a:t>explique</a:t>
            </a:r>
            <a:endParaRPr lang="ar-EG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D499B2-1B91-331A-A233-FD5EB20840D5}"/>
              </a:ext>
            </a:extLst>
          </p:cNvPr>
          <p:cNvSpPr/>
          <p:nvPr/>
        </p:nvSpPr>
        <p:spPr>
          <a:xfrm>
            <a:off x="1324579" y="3429000"/>
            <a:ext cx="87338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leur</a:t>
            </a:r>
            <a:endParaRPr lang="ar-EG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599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250BC-4F1B-BA47-4FAE-E0D98831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EG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2FF1C-E917-2005-9620-C1693F6D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GB" sz="3200" dirty="0"/>
              <a:t>Le prof. parle au </a:t>
            </a:r>
            <a:r>
              <a:rPr lang="en-GB" sz="3200" dirty="0" err="1"/>
              <a:t>directeur</a:t>
            </a:r>
            <a:endParaRPr lang="en-GB" sz="3200" dirty="0"/>
          </a:p>
          <a:p>
            <a:pPr marL="0" indent="0" algn="l">
              <a:buNone/>
            </a:pPr>
            <a:r>
              <a:rPr lang="en-GB" sz="3200" dirty="0"/>
              <a:t>Il…………………parle</a:t>
            </a:r>
            <a:endParaRPr lang="ar-EG" sz="3200" dirty="0"/>
          </a:p>
          <a:p>
            <a:endParaRPr lang="ar-E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BCC07-440A-1A33-6B4C-EA7986D0CF53}"/>
              </a:ext>
            </a:extLst>
          </p:cNvPr>
          <p:cNvSpPr/>
          <p:nvPr/>
        </p:nvSpPr>
        <p:spPr>
          <a:xfrm>
            <a:off x="5614138" y="3741038"/>
            <a:ext cx="963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3"/>
                </a:solidFill>
                <a:effectLst/>
              </a:rPr>
              <a:t>lui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296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0C88D-614D-458C-B5F6-261D5E89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67BF1-4D08-046B-B3C5-0912C4D1D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3200" dirty="0" err="1"/>
              <a:t>Maman</a:t>
            </a:r>
            <a:r>
              <a:rPr lang="en-US" sz="3200" dirty="0"/>
              <a:t> </a:t>
            </a:r>
            <a:r>
              <a:rPr lang="en-US" sz="3200" dirty="0" err="1"/>
              <a:t>téléphone</a:t>
            </a:r>
            <a:r>
              <a:rPr lang="en-US" sz="3200" dirty="0"/>
              <a:t> à Ma tante et ma </a:t>
            </a:r>
            <a:r>
              <a:rPr lang="en-US" sz="3200" dirty="0" err="1"/>
              <a:t>cousine</a:t>
            </a:r>
            <a:endParaRPr lang="en-US" sz="3200" dirty="0"/>
          </a:p>
          <a:p>
            <a:pPr marL="0" indent="0" algn="l">
              <a:buNone/>
            </a:pPr>
            <a:r>
              <a:rPr lang="en-US" sz="3200" dirty="0" err="1"/>
              <a:t>Maman</a:t>
            </a:r>
            <a:r>
              <a:rPr lang="en-US" sz="3200" dirty="0"/>
              <a:t>…………. </a:t>
            </a:r>
            <a:r>
              <a:rPr lang="en-US" sz="3200" dirty="0" err="1"/>
              <a:t>téléphone</a:t>
            </a:r>
            <a:endParaRPr lang="ar-EG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B8BD76-0569-0852-10DD-66EEBFF148B1}"/>
              </a:ext>
            </a:extLst>
          </p:cNvPr>
          <p:cNvSpPr/>
          <p:nvPr/>
        </p:nvSpPr>
        <p:spPr>
          <a:xfrm>
            <a:off x="7114265" y="3615035"/>
            <a:ext cx="1468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leur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076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46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Le complement dobjet indirect COI</vt:lpstr>
      <vt:lpstr>PowerPoint Presentation</vt:lpstr>
      <vt:lpstr>PowerPoint Presentation</vt:lpstr>
      <vt:lpstr>PowerPoint Presentation</vt:lpstr>
      <vt:lpstr>PowerPoint Presentation</vt:lpstr>
      <vt:lpstr>Remplace le COI par le pronom ( lui – Leur 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Faten Abouelezz</dc:creator>
  <cp:lastModifiedBy>Faten Abouelezz</cp:lastModifiedBy>
  <cp:revision>2</cp:revision>
  <dcterms:created xsi:type="dcterms:W3CDTF">2024-03-06T11:23:10Z</dcterms:created>
  <dcterms:modified xsi:type="dcterms:W3CDTF">2024-03-06T11:34:47Z</dcterms:modified>
</cp:coreProperties>
</file>