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65" r:id="rId6"/>
    <p:sldId id="257" r:id="rId7"/>
    <p:sldId id="258" r:id="rId8"/>
    <p:sldId id="259" r:id="rId9"/>
    <p:sldId id="261" r:id="rId10"/>
    <p:sldId id="262" r:id="rId11"/>
    <p:sldId id="263" r:id="rId12"/>
    <p:sldId id="266" r:id="rId13"/>
    <p:sldId id="267" r:id="rId14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08CE3A-C3F4-D6CE-B4D8-0013E98F1C58}" v="165" dt="2024-02-04T09:18:30.612"/>
    <p1510:client id="{25BFF1CE-3E34-7C93-3E32-DF3165842747}" v="15" dt="2024-02-04T11:24:04.105"/>
    <p1510:client id="{9E13D57C-8ABB-939B-E91D-6A1835E5F89F}" v="80" dt="2024-02-05T06:34:09.769"/>
    <p1510:client id="{A8DEDB0A-F651-93FE-6D4F-16C541C9A211}" v="25" dt="2024-02-04T11:20:56.749"/>
    <p1510:client id="{BDDA946B-D801-7829-6143-346DDED55898}" v="6" dt="2024-02-04T12:52:19.094"/>
    <p1510:client id="{FA8AC3A3-450D-2AAE-44A7-A716C3CBEDBF}" v="17" dt="2024-02-05T06:37:11.2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ya Yasser Elgohary" userId="S::somya.elgohary@aspireschool.org::026bb0db-f09f-477e-98e0-e90d75a83e94" providerId="AD" clId="Web-{9E13D57C-8ABB-939B-E91D-6A1835E5F89F}"/>
    <pc:docChg chg="addSld delSld modSld">
      <pc:chgData name="Somya Yasser Elgohary" userId="S::somya.elgohary@aspireschool.org::026bb0db-f09f-477e-98e0-e90d75a83e94" providerId="AD" clId="Web-{9E13D57C-8ABB-939B-E91D-6A1835E5F89F}" dt="2024-02-05T06:34:09.769" v="94" actId="1076"/>
      <pc:docMkLst>
        <pc:docMk/>
      </pc:docMkLst>
      <pc:sldChg chg="addSp delSp modSp">
        <pc:chgData name="Somya Yasser Elgohary" userId="S::somya.elgohary@aspireschool.org::026bb0db-f09f-477e-98e0-e90d75a83e94" providerId="AD" clId="Web-{9E13D57C-8ABB-939B-E91D-6A1835E5F89F}" dt="2024-02-05T06:27:56.213" v="30"/>
        <pc:sldMkLst>
          <pc:docMk/>
          <pc:sldMk cId="1747774260" sldId="257"/>
        </pc:sldMkLst>
        <pc:spChg chg="mod">
          <ac:chgData name="Somya Yasser Elgohary" userId="S::somya.elgohary@aspireschool.org::026bb0db-f09f-477e-98e0-e90d75a83e94" providerId="AD" clId="Web-{9E13D57C-8ABB-939B-E91D-6A1835E5F89F}" dt="2024-02-05T06:27:56.213" v="30"/>
          <ac:spMkLst>
            <pc:docMk/>
            <pc:sldMk cId="1747774260" sldId="257"/>
            <ac:spMk id="2" creationId="{30340D13-A771-DF48-FE23-E361BF3FC4CC}"/>
          </ac:spMkLst>
        </pc:spChg>
        <pc:spChg chg="mod">
          <ac:chgData name="Somya Yasser Elgohary" userId="S::somya.elgohary@aspireschool.org::026bb0db-f09f-477e-98e0-e90d75a83e94" providerId="AD" clId="Web-{9E13D57C-8ABB-939B-E91D-6A1835E5F89F}" dt="2024-02-05T06:27:56.213" v="30"/>
          <ac:spMkLst>
            <pc:docMk/>
            <pc:sldMk cId="1747774260" sldId="257"/>
            <ac:spMk id="3" creationId="{A5F24FA6-189C-913E-EA31-30F0DFDC455A}"/>
          </ac:spMkLst>
        </pc:spChg>
        <pc:spChg chg="del">
          <ac:chgData name="Somya Yasser Elgohary" userId="S::somya.elgohary@aspireschool.org::026bb0db-f09f-477e-98e0-e90d75a83e94" providerId="AD" clId="Web-{9E13D57C-8ABB-939B-E91D-6A1835E5F89F}" dt="2024-02-05T06:27:56.213" v="30"/>
          <ac:spMkLst>
            <pc:docMk/>
            <pc:sldMk cId="1747774260" sldId="257"/>
            <ac:spMk id="9" creationId="{9B0F7D69-D93C-4C38-A23D-76E000D691CD}"/>
          </ac:spMkLst>
        </pc:spChg>
        <pc:spChg chg="del">
          <ac:chgData name="Somya Yasser Elgohary" userId="S::somya.elgohary@aspireschool.org::026bb0db-f09f-477e-98e0-e90d75a83e94" providerId="AD" clId="Web-{9E13D57C-8ABB-939B-E91D-6A1835E5F89F}" dt="2024-02-05T06:27:56.213" v="30"/>
          <ac:spMkLst>
            <pc:docMk/>
            <pc:sldMk cId="1747774260" sldId="257"/>
            <ac:spMk id="11" creationId="{8CD419D4-EA9D-42D9-BF62-B07F0B7B672B}"/>
          </ac:spMkLst>
        </pc:spChg>
        <pc:spChg chg="del">
          <ac:chgData name="Somya Yasser Elgohary" userId="S::somya.elgohary@aspireschool.org::026bb0db-f09f-477e-98e0-e90d75a83e94" providerId="AD" clId="Web-{9E13D57C-8ABB-939B-E91D-6A1835E5F89F}" dt="2024-02-05T06:27:56.213" v="30"/>
          <ac:spMkLst>
            <pc:docMk/>
            <pc:sldMk cId="1747774260" sldId="257"/>
            <ac:spMk id="13" creationId="{1C6FEC9B-9608-4181-A9E5-A1B80E72021C}"/>
          </ac:spMkLst>
        </pc:spChg>
        <pc:spChg chg="del">
          <ac:chgData name="Somya Yasser Elgohary" userId="S::somya.elgohary@aspireschool.org::026bb0db-f09f-477e-98e0-e90d75a83e94" providerId="AD" clId="Web-{9E13D57C-8ABB-939B-E91D-6A1835E5F89F}" dt="2024-02-05T06:27:56.213" v="30"/>
          <ac:spMkLst>
            <pc:docMk/>
            <pc:sldMk cId="1747774260" sldId="257"/>
            <ac:spMk id="15" creationId="{AB1564ED-F26F-451D-97D6-A6EC3E83FD55}"/>
          </ac:spMkLst>
        </pc:spChg>
        <pc:spChg chg="del">
          <ac:chgData name="Somya Yasser Elgohary" userId="S::somya.elgohary@aspireschool.org::026bb0db-f09f-477e-98e0-e90d75a83e94" providerId="AD" clId="Web-{9E13D57C-8ABB-939B-E91D-6A1835E5F89F}" dt="2024-02-05T06:27:56.213" v="30"/>
          <ac:spMkLst>
            <pc:docMk/>
            <pc:sldMk cId="1747774260" sldId="257"/>
            <ac:spMk id="17" creationId="{0CA184B6-3482-4F43-87F0-BC765DCFD8A8}"/>
          </ac:spMkLst>
        </pc:spChg>
        <pc:spChg chg="del">
          <ac:chgData name="Somya Yasser Elgohary" userId="S::somya.elgohary@aspireschool.org::026bb0db-f09f-477e-98e0-e90d75a83e94" providerId="AD" clId="Web-{9E13D57C-8ABB-939B-E91D-6A1835E5F89F}" dt="2024-02-05T06:27:56.213" v="30"/>
          <ac:spMkLst>
            <pc:docMk/>
            <pc:sldMk cId="1747774260" sldId="257"/>
            <ac:spMk id="19" creationId="{6C869923-8380-4244-9548-802C330638A0}"/>
          </ac:spMkLst>
        </pc:spChg>
        <pc:spChg chg="del">
          <ac:chgData name="Somya Yasser Elgohary" userId="S::somya.elgohary@aspireschool.org::026bb0db-f09f-477e-98e0-e90d75a83e94" providerId="AD" clId="Web-{9E13D57C-8ABB-939B-E91D-6A1835E5F89F}" dt="2024-02-05T06:27:56.213" v="30"/>
          <ac:spMkLst>
            <pc:docMk/>
            <pc:sldMk cId="1747774260" sldId="257"/>
            <ac:spMk id="21" creationId="{C06255F2-BC67-4DDE-B34E-AC4BA21838CC}"/>
          </ac:spMkLst>
        </pc:spChg>
        <pc:spChg chg="del">
          <ac:chgData name="Somya Yasser Elgohary" userId="S::somya.elgohary@aspireschool.org::026bb0db-f09f-477e-98e0-e90d75a83e94" providerId="AD" clId="Web-{9E13D57C-8ABB-939B-E91D-6A1835E5F89F}" dt="2024-02-05T06:27:56.213" v="30"/>
          <ac:spMkLst>
            <pc:docMk/>
            <pc:sldMk cId="1747774260" sldId="257"/>
            <ac:spMk id="23" creationId="{55169443-FCCD-4C0A-8C69-18CD3FA0968D}"/>
          </ac:spMkLst>
        </pc:spChg>
        <pc:spChg chg="del">
          <ac:chgData name="Somya Yasser Elgohary" userId="S::somya.elgohary@aspireschool.org::026bb0db-f09f-477e-98e0-e90d75a83e94" providerId="AD" clId="Web-{9E13D57C-8ABB-939B-E91D-6A1835E5F89F}" dt="2024-02-05T06:27:56.213" v="30"/>
          <ac:spMkLst>
            <pc:docMk/>
            <pc:sldMk cId="1747774260" sldId="257"/>
            <ac:spMk id="25" creationId="{E217F32C-75AA-4B97-ADFB-5E2C3C7ECBCF}"/>
          </ac:spMkLst>
        </pc:spChg>
        <pc:spChg chg="del">
          <ac:chgData name="Somya Yasser Elgohary" userId="S::somya.elgohary@aspireschool.org::026bb0db-f09f-477e-98e0-e90d75a83e94" providerId="AD" clId="Web-{9E13D57C-8ABB-939B-E91D-6A1835E5F89F}" dt="2024-02-05T06:27:56.213" v="30"/>
          <ac:spMkLst>
            <pc:docMk/>
            <pc:sldMk cId="1747774260" sldId="257"/>
            <ac:spMk id="27" creationId="{4D76AAEA-AF3A-4616-9F99-E9AA131A51F5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7:56.213" v="30"/>
          <ac:spMkLst>
            <pc:docMk/>
            <pc:sldMk cId="1747774260" sldId="257"/>
            <ac:spMk id="32" creationId="{9B0F7D69-D93C-4C38-A23D-76E000D691CD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7:56.213" v="30"/>
          <ac:spMkLst>
            <pc:docMk/>
            <pc:sldMk cId="1747774260" sldId="257"/>
            <ac:spMk id="34" creationId="{8CD419D4-EA9D-42D9-BF62-B07F0B7B672B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7:56.213" v="30"/>
          <ac:spMkLst>
            <pc:docMk/>
            <pc:sldMk cId="1747774260" sldId="257"/>
            <ac:spMk id="36" creationId="{1C6FEC9B-9608-4181-A9E5-A1B80E72021C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7:56.213" v="30"/>
          <ac:spMkLst>
            <pc:docMk/>
            <pc:sldMk cId="1747774260" sldId="257"/>
            <ac:spMk id="38" creationId="{AB1564ED-F26F-451D-97D6-A6EC3E83FD55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7:56.213" v="30"/>
          <ac:spMkLst>
            <pc:docMk/>
            <pc:sldMk cId="1747774260" sldId="257"/>
            <ac:spMk id="40" creationId="{0CA184B6-3482-4F43-87F0-BC765DCFD8A8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7:56.213" v="30"/>
          <ac:spMkLst>
            <pc:docMk/>
            <pc:sldMk cId="1747774260" sldId="257"/>
            <ac:spMk id="42" creationId="{6C869923-8380-4244-9548-802C330638A0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7:56.213" v="30"/>
          <ac:spMkLst>
            <pc:docMk/>
            <pc:sldMk cId="1747774260" sldId="257"/>
            <ac:spMk id="44" creationId="{C06255F2-BC67-4DDE-B34E-AC4BA21838CC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7:56.213" v="30"/>
          <ac:spMkLst>
            <pc:docMk/>
            <pc:sldMk cId="1747774260" sldId="257"/>
            <ac:spMk id="46" creationId="{55169443-FCCD-4C0A-8C69-18CD3FA0968D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7:56.213" v="30"/>
          <ac:spMkLst>
            <pc:docMk/>
            <pc:sldMk cId="1747774260" sldId="257"/>
            <ac:spMk id="48" creationId="{F3E416D2-D994-4F7A-8F62-B28B11BEBA65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7:56.213" v="30"/>
          <ac:spMkLst>
            <pc:docMk/>
            <pc:sldMk cId="1747774260" sldId="257"/>
            <ac:spMk id="50" creationId="{746D3498-BB0C-4BBC-957B-FC6466C8043A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7:56.213" v="30"/>
          <ac:spMkLst>
            <pc:docMk/>
            <pc:sldMk cId="1747774260" sldId="257"/>
            <ac:spMk id="52" creationId="{7539A79B-DFBA-4781-B0DE-4044B072261B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7:56.213" v="30"/>
          <ac:spMkLst>
            <pc:docMk/>
            <pc:sldMk cId="1747774260" sldId="257"/>
            <ac:spMk id="54" creationId="{3D8EFB43-661E-4B15-BA65-39CC17EF7192}"/>
          </ac:spMkLst>
        </pc:spChg>
        <pc:picChg chg="mod">
          <ac:chgData name="Somya Yasser Elgohary" userId="S::somya.elgohary@aspireschool.org::026bb0db-f09f-477e-98e0-e90d75a83e94" providerId="AD" clId="Web-{9E13D57C-8ABB-939B-E91D-6A1835E5F89F}" dt="2024-02-05T06:27:56.213" v="30"/>
          <ac:picMkLst>
            <pc:docMk/>
            <pc:sldMk cId="1747774260" sldId="257"/>
            <ac:picMk id="5" creationId="{45A8C90E-DDEC-78B1-4B73-C330E9A6716C}"/>
          </ac:picMkLst>
        </pc:picChg>
      </pc:sldChg>
      <pc:sldChg chg="addSp delSp modSp">
        <pc:chgData name="Somya Yasser Elgohary" userId="S::somya.elgohary@aspireschool.org::026bb0db-f09f-477e-98e0-e90d75a83e94" providerId="AD" clId="Web-{9E13D57C-8ABB-939B-E91D-6A1835E5F89F}" dt="2024-02-05T06:27:50.963" v="29"/>
        <pc:sldMkLst>
          <pc:docMk/>
          <pc:sldMk cId="1543127517" sldId="258"/>
        </pc:sldMkLst>
        <pc:spChg chg="mod">
          <ac:chgData name="Somya Yasser Elgohary" userId="S::somya.elgohary@aspireschool.org::026bb0db-f09f-477e-98e0-e90d75a83e94" providerId="AD" clId="Web-{9E13D57C-8ABB-939B-E91D-6A1835E5F89F}" dt="2024-02-05T06:27:50.963" v="29"/>
          <ac:spMkLst>
            <pc:docMk/>
            <pc:sldMk cId="1543127517" sldId="258"/>
            <ac:spMk id="2" creationId="{1EF4AA8C-3544-284C-F578-BD8E1FD8EA89}"/>
          </ac:spMkLst>
        </pc:spChg>
        <pc:spChg chg="mod">
          <ac:chgData name="Somya Yasser Elgohary" userId="S::somya.elgohary@aspireschool.org::026bb0db-f09f-477e-98e0-e90d75a83e94" providerId="AD" clId="Web-{9E13D57C-8ABB-939B-E91D-6A1835E5F89F}" dt="2024-02-05T06:27:50.963" v="29"/>
          <ac:spMkLst>
            <pc:docMk/>
            <pc:sldMk cId="1543127517" sldId="258"/>
            <ac:spMk id="3" creationId="{6D572AD6-53E5-DDA0-45CB-D9EAA9CD9352}"/>
          </ac:spMkLst>
        </pc:spChg>
        <pc:spChg chg="del">
          <ac:chgData name="Somya Yasser Elgohary" userId="S::somya.elgohary@aspireschool.org::026bb0db-f09f-477e-98e0-e90d75a83e94" providerId="AD" clId="Web-{9E13D57C-8ABB-939B-E91D-6A1835E5F89F}" dt="2024-02-05T06:27:50.963" v="29"/>
          <ac:spMkLst>
            <pc:docMk/>
            <pc:sldMk cId="1543127517" sldId="258"/>
            <ac:spMk id="9" creationId="{8181FC64-B306-4821-98E2-780662EFC486}"/>
          </ac:spMkLst>
        </pc:spChg>
        <pc:spChg chg="del">
          <ac:chgData name="Somya Yasser Elgohary" userId="S::somya.elgohary@aspireschool.org::026bb0db-f09f-477e-98e0-e90d75a83e94" providerId="AD" clId="Web-{9E13D57C-8ABB-939B-E91D-6A1835E5F89F}" dt="2024-02-05T06:27:50.963" v="29"/>
          <ac:spMkLst>
            <pc:docMk/>
            <pc:sldMk cId="1543127517" sldId="258"/>
            <ac:spMk id="11" creationId="{5871FC61-DD4E-47D4-81FD-8A7E7D12B371}"/>
          </ac:spMkLst>
        </pc:spChg>
        <pc:spChg chg="del">
          <ac:chgData name="Somya Yasser Elgohary" userId="S::somya.elgohary@aspireschool.org::026bb0db-f09f-477e-98e0-e90d75a83e94" providerId="AD" clId="Web-{9E13D57C-8ABB-939B-E91D-6A1835E5F89F}" dt="2024-02-05T06:27:50.963" v="29"/>
          <ac:spMkLst>
            <pc:docMk/>
            <pc:sldMk cId="1543127517" sldId="258"/>
            <ac:spMk id="13" creationId="{8B598134-D292-43E6-9C55-117198046913}"/>
          </ac:spMkLst>
        </pc:spChg>
        <pc:spChg chg="del">
          <ac:chgData name="Somya Yasser Elgohary" userId="S::somya.elgohary@aspireschool.org::026bb0db-f09f-477e-98e0-e90d75a83e94" providerId="AD" clId="Web-{9E13D57C-8ABB-939B-E91D-6A1835E5F89F}" dt="2024-02-05T06:27:50.963" v="29"/>
          <ac:spMkLst>
            <pc:docMk/>
            <pc:sldMk cId="1543127517" sldId="258"/>
            <ac:spMk id="15" creationId="{829A1E2C-5AC8-40FC-99E9-832069D39792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7:50.963" v="29"/>
          <ac:spMkLst>
            <pc:docMk/>
            <pc:sldMk cId="1543127517" sldId="258"/>
            <ac:spMk id="20" creationId="{9B0F7D69-D93C-4C38-A23D-76E000D691CD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7:50.963" v="29"/>
          <ac:spMkLst>
            <pc:docMk/>
            <pc:sldMk cId="1543127517" sldId="258"/>
            <ac:spMk id="22" creationId="{8CD419D4-EA9D-42D9-BF62-B07F0B7B672B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7:50.963" v="29"/>
          <ac:spMkLst>
            <pc:docMk/>
            <pc:sldMk cId="1543127517" sldId="258"/>
            <ac:spMk id="24" creationId="{1C6FEC9B-9608-4181-A9E5-A1B80E72021C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7:50.963" v="29"/>
          <ac:spMkLst>
            <pc:docMk/>
            <pc:sldMk cId="1543127517" sldId="258"/>
            <ac:spMk id="26" creationId="{AB1564ED-F26F-451D-97D6-A6EC3E83FD55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7:50.963" v="29"/>
          <ac:spMkLst>
            <pc:docMk/>
            <pc:sldMk cId="1543127517" sldId="258"/>
            <ac:spMk id="28" creationId="{0CA184B6-3482-4F43-87F0-BC765DCFD8A8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7:50.963" v="29"/>
          <ac:spMkLst>
            <pc:docMk/>
            <pc:sldMk cId="1543127517" sldId="258"/>
            <ac:spMk id="30" creationId="{6C869923-8380-4244-9548-802C330638A0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7:50.963" v="29"/>
          <ac:spMkLst>
            <pc:docMk/>
            <pc:sldMk cId="1543127517" sldId="258"/>
            <ac:spMk id="32" creationId="{C06255F2-BC67-4DDE-B34E-AC4BA21838CC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7:50.963" v="29"/>
          <ac:spMkLst>
            <pc:docMk/>
            <pc:sldMk cId="1543127517" sldId="258"/>
            <ac:spMk id="34" creationId="{55169443-FCCD-4C0A-8C69-18CD3FA0968D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7:50.963" v="29"/>
          <ac:spMkLst>
            <pc:docMk/>
            <pc:sldMk cId="1543127517" sldId="258"/>
            <ac:spMk id="36" creationId="{F3E416D2-D994-4F7A-8F62-B28B11BEBA65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7:50.963" v="29"/>
          <ac:spMkLst>
            <pc:docMk/>
            <pc:sldMk cId="1543127517" sldId="258"/>
            <ac:spMk id="38" creationId="{746D3498-BB0C-4BBC-957B-FC6466C8043A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7:50.963" v="29"/>
          <ac:spMkLst>
            <pc:docMk/>
            <pc:sldMk cId="1543127517" sldId="258"/>
            <ac:spMk id="40" creationId="{7539A79B-DFBA-4781-B0DE-4044B072261B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7:50.963" v="29"/>
          <ac:spMkLst>
            <pc:docMk/>
            <pc:sldMk cId="1543127517" sldId="258"/>
            <ac:spMk id="42" creationId="{3D8EFB43-661E-4B15-BA65-39CC17EF7192}"/>
          </ac:spMkLst>
        </pc:spChg>
        <pc:picChg chg="mod">
          <ac:chgData name="Somya Yasser Elgohary" userId="S::somya.elgohary@aspireschool.org::026bb0db-f09f-477e-98e0-e90d75a83e94" providerId="AD" clId="Web-{9E13D57C-8ABB-939B-E91D-6A1835E5F89F}" dt="2024-02-05T06:27:50.963" v="29"/>
          <ac:picMkLst>
            <pc:docMk/>
            <pc:sldMk cId="1543127517" sldId="258"/>
            <ac:picMk id="5" creationId="{FE0D8604-47EB-EA26-740E-FEED8CCA0779}"/>
          </ac:picMkLst>
        </pc:picChg>
      </pc:sldChg>
      <pc:sldChg chg="addSp delSp modSp">
        <pc:chgData name="Somya Yasser Elgohary" userId="S::somya.elgohary@aspireschool.org::026bb0db-f09f-477e-98e0-e90d75a83e94" providerId="AD" clId="Web-{9E13D57C-8ABB-939B-E91D-6A1835E5F89F}" dt="2024-02-05T06:27:47.182" v="28"/>
        <pc:sldMkLst>
          <pc:docMk/>
          <pc:sldMk cId="664834669" sldId="259"/>
        </pc:sldMkLst>
        <pc:spChg chg="mod">
          <ac:chgData name="Somya Yasser Elgohary" userId="S::somya.elgohary@aspireschool.org::026bb0db-f09f-477e-98e0-e90d75a83e94" providerId="AD" clId="Web-{9E13D57C-8ABB-939B-E91D-6A1835E5F89F}" dt="2024-02-05T06:27:47.182" v="28"/>
          <ac:spMkLst>
            <pc:docMk/>
            <pc:sldMk cId="664834669" sldId="259"/>
            <ac:spMk id="2" creationId="{5EEB5AFF-5E29-5D5E-AB31-8FC3075C1589}"/>
          </ac:spMkLst>
        </pc:spChg>
        <pc:spChg chg="mod">
          <ac:chgData name="Somya Yasser Elgohary" userId="S::somya.elgohary@aspireschool.org::026bb0db-f09f-477e-98e0-e90d75a83e94" providerId="AD" clId="Web-{9E13D57C-8ABB-939B-E91D-6A1835E5F89F}" dt="2024-02-05T06:27:47.182" v="28"/>
          <ac:spMkLst>
            <pc:docMk/>
            <pc:sldMk cId="664834669" sldId="259"/>
            <ac:spMk id="3" creationId="{B054CC6F-6260-93DE-D0FA-C647B4AFF81A}"/>
          </ac:spMkLst>
        </pc:spChg>
        <pc:spChg chg="del">
          <ac:chgData name="Somya Yasser Elgohary" userId="S::somya.elgohary@aspireschool.org::026bb0db-f09f-477e-98e0-e90d75a83e94" providerId="AD" clId="Web-{9E13D57C-8ABB-939B-E91D-6A1835E5F89F}" dt="2024-02-05T06:27:47.182" v="28"/>
          <ac:spMkLst>
            <pc:docMk/>
            <pc:sldMk cId="664834669" sldId="259"/>
            <ac:spMk id="9" creationId="{9B0F7D69-D93C-4C38-A23D-76E000D691CD}"/>
          </ac:spMkLst>
        </pc:spChg>
        <pc:spChg chg="del">
          <ac:chgData name="Somya Yasser Elgohary" userId="S::somya.elgohary@aspireschool.org::026bb0db-f09f-477e-98e0-e90d75a83e94" providerId="AD" clId="Web-{9E13D57C-8ABB-939B-E91D-6A1835E5F89F}" dt="2024-02-05T06:27:47.182" v="28"/>
          <ac:spMkLst>
            <pc:docMk/>
            <pc:sldMk cId="664834669" sldId="259"/>
            <ac:spMk id="11" creationId="{8CD419D4-EA9D-42D9-BF62-B07F0B7B672B}"/>
          </ac:spMkLst>
        </pc:spChg>
        <pc:spChg chg="del">
          <ac:chgData name="Somya Yasser Elgohary" userId="S::somya.elgohary@aspireschool.org::026bb0db-f09f-477e-98e0-e90d75a83e94" providerId="AD" clId="Web-{9E13D57C-8ABB-939B-E91D-6A1835E5F89F}" dt="2024-02-05T06:27:47.182" v="28"/>
          <ac:spMkLst>
            <pc:docMk/>
            <pc:sldMk cId="664834669" sldId="259"/>
            <ac:spMk id="13" creationId="{1C6FEC9B-9608-4181-A9E5-A1B80E72021C}"/>
          </ac:spMkLst>
        </pc:spChg>
        <pc:spChg chg="del">
          <ac:chgData name="Somya Yasser Elgohary" userId="S::somya.elgohary@aspireschool.org::026bb0db-f09f-477e-98e0-e90d75a83e94" providerId="AD" clId="Web-{9E13D57C-8ABB-939B-E91D-6A1835E5F89F}" dt="2024-02-05T06:27:47.182" v="28"/>
          <ac:spMkLst>
            <pc:docMk/>
            <pc:sldMk cId="664834669" sldId="259"/>
            <ac:spMk id="15" creationId="{AB1564ED-F26F-451D-97D6-A6EC3E83FD55}"/>
          </ac:spMkLst>
        </pc:spChg>
        <pc:spChg chg="del">
          <ac:chgData name="Somya Yasser Elgohary" userId="S::somya.elgohary@aspireschool.org::026bb0db-f09f-477e-98e0-e90d75a83e94" providerId="AD" clId="Web-{9E13D57C-8ABB-939B-E91D-6A1835E5F89F}" dt="2024-02-05T06:27:47.182" v="28"/>
          <ac:spMkLst>
            <pc:docMk/>
            <pc:sldMk cId="664834669" sldId="259"/>
            <ac:spMk id="17" creationId="{0CA184B6-3482-4F43-87F0-BC765DCFD8A8}"/>
          </ac:spMkLst>
        </pc:spChg>
        <pc:spChg chg="del">
          <ac:chgData name="Somya Yasser Elgohary" userId="S::somya.elgohary@aspireschool.org::026bb0db-f09f-477e-98e0-e90d75a83e94" providerId="AD" clId="Web-{9E13D57C-8ABB-939B-E91D-6A1835E5F89F}" dt="2024-02-05T06:27:47.182" v="28"/>
          <ac:spMkLst>
            <pc:docMk/>
            <pc:sldMk cId="664834669" sldId="259"/>
            <ac:spMk id="19" creationId="{6C869923-8380-4244-9548-802C330638A0}"/>
          </ac:spMkLst>
        </pc:spChg>
        <pc:spChg chg="del">
          <ac:chgData name="Somya Yasser Elgohary" userId="S::somya.elgohary@aspireschool.org::026bb0db-f09f-477e-98e0-e90d75a83e94" providerId="AD" clId="Web-{9E13D57C-8ABB-939B-E91D-6A1835E5F89F}" dt="2024-02-05T06:27:47.182" v="28"/>
          <ac:spMkLst>
            <pc:docMk/>
            <pc:sldMk cId="664834669" sldId="259"/>
            <ac:spMk id="21" creationId="{C06255F2-BC67-4DDE-B34E-AC4BA21838CC}"/>
          </ac:spMkLst>
        </pc:spChg>
        <pc:spChg chg="del">
          <ac:chgData name="Somya Yasser Elgohary" userId="S::somya.elgohary@aspireschool.org::026bb0db-f09f-477e-98e0-e90d75a83e94" providerId="AD" clId="Web-{9E13D57C-8ABB-939B-E91D-6A1835E5F89F}" dt="2024-02-05T06:27:47.182" v="28"/>
          <ac:spMkLst>
            <pc:docMk/>
            <pc:sldMk cId="664834669" sldId="259"/>
            <ac:spMk id="23" creationId="{55169443-FCCD-4C0A-8C69-18CD3FA0968D}"/>
          </ac:spMkLst>
        </pc:spChg>
        <pc:spChg chg="del">
          <ac:chgData name="Somya Yasser Elgohary" userId="S::somya.elgohary@aspireschool.org::026bb0db-f09f-477e-98e0-e90d75a83e94" providerId="AD" clId="Web-{9E13D57C-8ABB-939B-E91D-6A1835E5F89F}" dt="2024-02-05T06:27:47.182" v="28"/>
          <ac:spMkLst>
            <pc:docMk/>
            <pc:sldMk cId="664834669" sldId="259"/>
            <ac:spMk id="25" creationId="{E217F32C-75AA-4B97-ADFB-5E2C3C7ECBCF}"/>
          </ac:spMkLst>
        </pc:spChg>
        <pc:spChg chg="del">
          <ac:chgData name="Somya Yasser Elgohary" userId="S::somya.elgohary@aspireschool.org::026bb0db-f09f-477e-98e0-e90d75a83e94" providerId="AD" clId="Web-{9E13D57C-8ABB-939B-E91D-6A1835E5F89F}" dt="2024-02-05T06:27:47.182" v="28"/>
          <ac:spMkLst>
            <pc:docMk/>
            <pc:sldMk cId="664834669" sldId="259"/>
            <ac:spMk id="27" creationId="{4D76AAEA-AF3A-4616-9F99-E9AA131A51F5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7:47.182" v="28"/>
          <ac:spMkLst>
            <pc:docMk/>
            <pc:sldMk cId="664834669" sldId="259"/>
            <ac:spMk id="32" creationId="{9B0F7D69-D93C-4C38-A23D-76E000D691CD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7:47.182" v="28"/>
          <ac:spMkLst>
            <pc:docMk/>
            <pc:sldMk cId="664834669" sldId="259"/>
            <ac:spMk id="34" creationId="{8CD419D4-EA9D-42D9-BF62-B07F0B7B672B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7:47.182" v="28"/>
          <ac:spMkLst>
            <pc:docMk/>
            <pc:sldMk cId="664834669" sldId="259"/>
            <ac:spMk id="36" creationId="{1C6FEC9B-9608-4181-A9E5-A1B80E72021C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7:47.182" v="28"/>
          <ac:spMkLst>
            <pc:docMk/>
            <pc:sldMk cId="664834669" sldId="259"/>
            <ac:spMk id="38" creationId="{AB1564ED-F26F-451D-97D6-A6EC3E83FD55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7:47.182" v="28"/>
          <ac:spMkLst>
            <pc:docMk/>
            <pc:sldMk cId="664834669" sldId="259"/>
            <ac:spMk id="40" creationId="{0CA184B6-3482-4F43-87F0-BC765DCFD8A8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7:47.182" v="28"/>
          <ac:spMkLst>
            <pc:docMk/>
            <pc:sldMk cId="664834669" sldId="259"/>
            <ac:spMk id="42" creationId="{6C869923-8380-4244-9548-802C330638A0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7:47.182" v="28"/>
          <ac:spMkLst>
            <pc:docMk/>
            <pc:sldMk cId="664834669" sldId="259"/>
            <ac:spMk id="44" creationId="{C06255F2-BC67-4DDE-B34E-AC4BA21838CC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7:47.182" v="28"/>
          <ac:spMkLst>
            <pc:docMk/>
            <pc:sldMk cId="664834669" sldId="259"/>
            <ac:spMk id="46" creationId="{55169443-FCCD-4C0A-8C69-18CD3FA0968D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7:47.182" v="28"/>
          <ac:spMkLst>
            <pc:docMk/>
            <pc:sldMk cId="664834669" sldId="259"/>
            <ac:spMk id="48" creationId="{F3E416D2-D994-4F7A-8F62-B28B11BEBA65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7:47.182" v="28"/>
          <ac:spMkLst>
            <pc:docMk/>
            <pc:sldMk cId="664834669" sldId="259"/>
            <ac:spMk id="50" creationId="{746D3498-BB0C-4BBC-957B-FC6466C8043A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7:47.182" v="28"/>
          <ac:spMkLst>
            <pc:docMk/>
            <pc:sldMk cId="664834669" sldId="259"/>
            <ac:spMk id="52" creationId="{7539A79B-DFBA-4781-B0DE-4044B072261B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7:47.182" v="28"/>
          <ac:spMkLst>
            <pc:docMk/>
            <pc:sldMk cId="664834669" sldId="259"/>
            <ac:spMk id="54" creationId="{3D8EFB43-661E-4B15-BA65-39CC17EF7192}"/>
          </ac:spMkLst>
        </pc:spChg>
        <pc:picChg chg="mod">
          <ac:chgData name="Somya Yasser Elgohary" userId="S::somya.elgohary@aspireschool.org::026bb0db-f09f-477e-98e0-e90d75a83e94" providerId="AD" clId="Web-{9E13D57C-8ABB-939B-E91D-6A1835E5F89F}" dt="2024-02-05T06:27:47.182" v="28"/>
          <ac:picMkLst>
            <pc:docMk/>
            <pc:sldMk cId="664834669" sldId="259"/>
            <ac:picMk id="5" creationId="{ED197894-9CF0-54A6-8764-5CA5BF861D7C}"/>
          </ac:picMkLst>
        </pc:picChg>
      </pc:sldChg>
      <pc:sldChg chg="modSp del">
        <pc:chgData name="Somya Yasser Elgohary" userId="S::somya.elgohary@aspireschool.org::026bb0db-f09f-477e-98e0-e90d75a83e94" providerId="AD" clId="Web-{9E13D57C-8ABB-939B-E91D-6A1835E5F89F}" dt="2024-02-05T06:28:11.261" v="32"/>
        <pc:sldMkLst>
          <pc:docMk/>
          <pc:sldMk cId="471058773" sldId="260"/>
        </pc:sldMkLst>
        <pc:spChg chg="mod">
          <ac:chgData name="Somya Yasser Elgohary" userId="S::somya.elgohary@aspireschool.org::026bb0db-f09f-477e-98e0-e90d75a83e94" providerId="AD" clId="Web-{9E13D57C-8ABB-939B-E91D-6A1835E5F89F}" dt="2024-02-05T06:27:30.838" v="26" actId="20577"/>
          <ac:spMkLst>
            <pc:docMk/>
            <pc:sldMk cId="471058773" sldId="260"/>
            <ac:spMk id="2" creationId="{87A365E7-3678-5814-C739-021CFC44ADC4}"/>
          </ac:spMkLst>
        </pc:spChg>
        <pc:spChg chg="mod">
          <ac:chgData name="Somya Yasser Elgohary" userId="S::somya.elgohary@aspireschool.org::026bb0db-f09f-477e-98e0-e90d75a83e94" providerId="AD" clId="Web-{9E13D57C-8ABB-939B-E91D-6A1835E5F89F}" dt="2024-02-05T06:28:09.620" v="31" actId="20577"/>
          <ac:spMkLst>
            <pc:docMk/>
            <pc:sldMk cId="471058773" sldId="260"/>
            <ac:spMk id="3" creationId="{9CFACD61-0E89-C318-32EE-3E5C6CAB5057}"/>
          </ac:spMkLst>
        </pc:spChg>
      </pc:sldChg>
      <pc:sldChg chg="addSp modSp mod setBg">
        <pc:chgData name="Somya Yasser Elgohary" userId="S::somya.elgohary@aspireschool.org::026bb0db-f09f-477e-98e0-e90d75a83e94" providerId="AD" clId="Web-{9E13D57C-8ABB-939B-E91D-6A1835E5F89F}" dt="2024-02-05T06:25:19.022" v="8"/>
        <pc:sldMkLst>
          <pc:docMk/>
          <pc:sldMk cId="1651365739" sldId="261"/>
        </pc:sldMkLst>
        <pc:spChg chg="mod">
          <ac:chgData name="Somya Yasser Elgohary" userId="S::somya.elgohary@aspireschool.org::026bb0db-f09f-477e-98e0-e90d75a83e94" providerId="AD" clId="Web-{9E13D57C-8ABB-939B-E91D-6A1835E5F89F}" dt="2024-02-05T06:25:19.022" v="8"/>
          <ac:spMkLst>
            <pc:docMk/>
            <pc:sldMk cId="1651365739" sldId="261"/>
            <ac:spMk id="2" creationId="{90DA74D6-E029-F488-9118-AD2974E8A8C4}"/>
          </ac:spMkLst>
        </pc:spChg>
        <pc:spChg chg="mod">
          <ac:chgData name="Somya Yasser Elgohary" userId="S::somya.elgohary@aspireschool.org::026bb0db-f09f-477e-98e0-e90d75a83e94" providerId="AD" clId="Web-{9E13D57C-8ABB-939B-E91D-6A1835E5F89F}" dt="2024-02-05T06:25:19.022" v="8"/>
          <ac:spMkLst>
            <pc:docMk/>
            <pc:sldMk cId="1651365739" sldId="261"/>
            <ac:spMk id="3" creationId="{1016B27B-63EA-2780-840A-1C6EAE7A1F7E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5:19.022" v="8"/>
          <ac:spMkLst>
            <pc:docMk/>
            <pc:sldMk cId="1651365739" sldId="261"/>
            <ac:spMk id="9" creationId="{9B0F7D69-D93C-4C38-A23D-76E000D691CD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5:19.022" v="8"/>
          <ac:spMkLst>
            <pc:docMk/>
            <pc:sldMk cId="1651365739" sldId="261"/>
            <ac:spMk id="11" creationId="{8CD419D4-EA9D-42D9-BF62-B07F0B7B672B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5:19.022" v="8"/>
          <ac:spMkLst>
            <pc:docMk/>
            <pc:sldMk cId="1651365739" sldId="261"/>
            <ac:spMk id="13" creationId="{1C6FEC9B-9608-4181-A9E5-A1B80E72021C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5:19.022" v="8"/>
          <ac:spMkLst>
            <pc:docMk/>
            <pc:sldMk cId="1651365739" sldId="261"/>
            <ac:spMk id="15" creationId="{AB1564ED-F26F-451D-97D6-A6EC3E83FD55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5:19.022" v="8"/>
          <ac:spMkLst>
            <pc:docMk/>
            <pc:sldMk cId="1651365739" sldId="261"/>
            <ac:spMk id="17" creationId="{0CA184B6-3482-4F43-87F0-BC765DCFD8A8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5:19.022" v="8"/>
          <ac:spMkLst>
            <pc:docMk/>
            <pc:sldMk cId="1651365739" sldId="261"/>
            <ac:spMk id="19" creationId="{6C869923-8380-4244-9548-802C330638A0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5:19.022" v="8"/>
          <ac:spMkLst>
            <pc:docMk/>
            <pc:sldMk cId="1651365739" sldId="261"/>
            <ac:spMk id="21" creationId="{C06255F2-BC67-4DDE-B34E-AC4BA21838CC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5:19.022" v="8"/>
          <ac:spMkLst>
            <pc:docMk/>
            <pc:sldMk cId="1651365739" sldId="261"/>
            <ac:spMk id="23" creationId="{55169443-FCCD-4C0A-8C69-18CD3FA0968D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5:19.022" v="8"/>
          <ac:spMkLst>
            <pc:docMk/>
            <pc:sldMk cId="1651365739" sldId="261"/>
            <ac:spMk id="25" creationId="{F3E416D2-D994-4F7A-8F62-B28B11BEBA65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5:19.022" v="8"/>
          <ac:spMkLst>
            <pc:docMk/>
            <pc:sldMk cId="1651365739" sldId="261"/>
            <ac:spMk id="27" creationId="{746D3498-BB0C-4BBC-957B-FC6466C8043A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5:19.022" v="8"/>
          <ac:spMkLst>
            <pc:docMk/>
            <pc:sldMk cId="1651365739" sldId="261"/>
            <ac:spMk id="29" creationId="{7539A79B-DFBA-4781-B0DE-4044B072261B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5:19.022" v="8"/>
          <ac:spMkLst>
            <pc:docMk/>
            <pc:sldMk cId="1651365739" sldId="261"/>
            <ac:spMk id="31" creationId="{3D8EFB43-661E-4B15-BA65-39CC17EF7192}"/>
          </ac:spMkLst>
        </pc:spChg>
        <pc:picChg chg="add">
          <ac:chgData name="Somya Yasser Elgohary" userId="S::somya.elgohary@aspireschool.org::026bb0db-f09f-477e-98e0-e90d75a83e94" providerId="AD" clId="Web-{9E13D57C-8ABB-939B-E91D-6A1835E5F89F}" dt="2024-02-05T06:25:19.022" v="8"/>
          <ac:picMkLst>
            <pc:docMk/>
            <pc:sldMk cId="1651365739" sldId="261"/>
            <ac:picMk id="5" creationId="{DBB0FA34-1081-07D0-CA50-3B1A68FCB078}"/>
          </ac:picMkLst>
        </pc:picChg>
      </pc:sldChg>
      <pc:sldChg chg="addSp modSp mod setBg">
        <pc:chgData name="Somya Yasser Elgohary" userId="S::somya.elgohary@aspireschool.org::026bb0db-f09f-477e-98e0-e90d75a83e94" providerId="AD" clId="Web-{9E13D57C-8ABB-939B-E91D-6A1835E5F89F}" dt="2024-02-05T06:25:13.538" v="7" actId="20577"/>
        <pc:sldMkLst>
          <pc:docMk/>
          <pc:sldMk cId="2901389285" sldId="262"/>
        </pc:sldMkLst>
        <pc:spChg chg="mod">
          <ac:chgData name="Somya Yasser Elgohary" userId="S::somya.elgohary@aspireschool.org::026bb0db-f09f-477e-98e0-e90d75a83e94" providerId="AD" clId="Web-{9E13D57C-8ABB-939B-E91D-6A1835E5F89F}" dt="2024-02-05T06:25:13.538" v="7" actId="20577"/>
          <ac:spMkLst>
            <pc:docMk/>
            <pc:sldMk cId="2901389285" sldId="262"/>
            <ac:spMk id="2" creationId="{AB153931-CC75-6586-E746-8D6103EEAC6D}"/>
          </ac:spMkLst>
        </pc:spChg>
        <pc:spChg chg="mod">
          <ac:chgData name="Somya Yasser Elgohary" userId="S::somya.elgohary@aspireschool.org::026bb0db-f09f-477e-98e0-e90d75a83e94" providerId="AD" clId="Web-{9E13D57C-8ABB-939B-E91D-6A1835E5F89F}" dt="2024-02-05T06:24:49.115" v="6"/>
          <ac:spMkLst>
            <pc:docMk/>
            <pc:sldMk cId="2901389285" sldId="262"/>
            <ac:spMk id="3" creationId="{8945D2CC-CE7F-E500-B146-3E52F16C035A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4:49.115" v="6"/>
          <ac:spMkLst>
            <pc:docMk/>
            <pc:sldMk cId="2901389285" sldId="262"/>
            <ac:spMk id="9" creationId="{9B0F7D69-D93C-4C38-A23D-76E000D691CD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4:49.115" v="6"/>
          <ac:spMkLst>
            <pc:docMk/>
            <pc:sldMk cId="2901389285" sldId="262"/>
            <ac:spMk id="11" creationId="{8CD419D4-EA9D-42D9-BF62-B07F0B7B672B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4:49.115" v="6"/>
          <ac:spMkLst>
            <pc:docMk/>
            <pc:sldMk cId="2901389285" sldId="262"/>
            <ac:spMk id="13" creationId="{1C6FEC9B-9608-4181-A9E5-A1B80E72021C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4:49.115" v="6"/>
          <ac:spMkLst>
            <pc:docMk/>
            <pc:sldMk cId="2901389285" sldId="262"/>
            <ac:spMk id="15" creationId="{AB1564ED-F26F-451D-97D6-A6EC3E83FD55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4:49.115" v="6"/>
          <ac:spMkLst>
            <pc:docMk/>
            <pc:sldMk cId="2901389285" sldId="262"/>
            <ac:spMk id="17" creationId="{0CA184B6-3482-4F43-87F0-BC765DCFD8A8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4:49.115" v="6"/>
          <ac:spMkLst>
            <pc:docMk/>
            <pc:sldMk cId="2901389285" sldId="262"/>
            <ac:spMk id="19" creationId="{6C869923-8380-4244-9548-802C330638A0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4:49.115" v="6"/>
          <ac:spMkLst>
            <pc:docMk/>
            <pc:sldMk cId="2901389285" sldId="262"/>
            <ac:spMk id="21" creationId="{C06255F2-BC67-4DDE-B34E-AC4BA21838CC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4:49.115" v="6"/>
          <ac:spMkLst>
            <pc:docMk/>
            <pc:sldMk cId="2901389285" sldId="262"/>
            <ac:spMk id="23" creationId="{55169443-FCCD-4C0A-8C69-18CD3FA0968D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4:49.115" v="6"/>
          <ac:spMkLst>
            <pc:docMk/>
            <pc:sldMk cId="2901389285" sldId="262"/>
            <ac:spMk id="25" creationId="{F3E416D2-D994-4F7A-8F62-B28B11BEBA65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4:49.115" v="6"/>
          <ac:spMkLst>
            <pc:docMk/>
            <pc:sldMk cId="2901389285" sldId="262"/>
            <ac:spMk id="27" creationId="{746D3498-BB0C-4BBC-957B-FC6466C8043A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4:49.115" v="6"/>
          <ac:spMkLst>
            <pc:docMk/>
            <pc:sldMk cId="2901389285" sldId="262"/>
            <ac:spMk id="29" creationId="{7539A79B-DFBA-4781-B0DE-4044B072261B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4:49.115" v="6"/>
          <ac:spMkLst>
            <pc:docMk/>
            <pc:sldMk cId="2901389285" sldId="262"/>
            <ac:spMk id="31" creationId="{3D8EFB43-661E-4B15-BA65-39CC17EF7192}"/>
          </ac:spMkLst>
        </pc:spChg>
        <pc:picChg chg="add">
          <ac:chgData name="Somya Yasser Elgohary" userId="S::somya.elgohary@aspireschool.org::026bb0db-f09f-477e-98e0-e90d75a83e94" providerId="AD" clId="Web-{9E13D57C-8ABB-939B-E91D-6A1835E5F89F}" dt="2024-02-05T06:24:49.115" v="6"/>
          <ac:picMkLst>
            <pc:docMk/>
            <pc:sldMk cId="2901389285" sldId="262"/>
            <ac:picMk id="5" creationId="{813B2038-3D91-5301-0F1F-2F10EE8269DF}"/>
          </ac:picMkLst>
        </pc:picChg>
      </pc:sldChg>
      <pc:sldChg chg="addSp delSp modSp mod setBg">
        <pc:chgData name="Somya Yasser Elgohary" userId="S::somya.elgohary@aspireschool.org::026bb0db-f09f-477e-98e0-e90d75a83e94" providerId="AD" clId="Web-{9E13D57C-8ABB-939B-E91D-6A1835E5F89F}" dt="2024-02-05T06:27:41.307" v="27"/>
        <pc:sldMkLst>
          <pc:docMk/>
          <pc:sldMk cId="1877242491" sldId="263"/>
        </pc:sldMkLst>
        <pc:spChg chg="mod">
          <ac:chgData name="Somya Yasser Elgohary" userId="S::somya.elgohary@aspireschool.org::026bb0db-f09f-477e-98e0-e90d75a83e94" providerId="AD" clId="Web-{9E13D57C-8ABB-939B-E91D-6A1835E5F89F}" dt="2024-02-05T06:27:41.307" v="27"/>
          <ac:spMkLst>
            <pc:docMk/>
            <pc:sldMk cId="1877242491" sldId="263"/>
            <ac:spMk id="2" creationId="{2DBE0A3F-1F6C-B1FA-B337-4669E35C4AA6}"/>
          </ac:spMkLst>
        </pc:spChg>
        <pc:spChg chg="mod">
          <ac:chgData name="Somya Yasser Elgohary" userId="S::somya.elgohary@aspireschool.org::026bb0db-f09f-477e-98e0-e90d75a83e94" providerId="AD" clId="Web-{9E13D57C-8ABB-939B-E91D-6A1835E5F89F}" dt="2024-02-05T06:27:41.307" v="27"/>
          <ac:spMkLst>
            <pc:docMk/>
            <pc:sldMk cId="1877242491" sldId="263"/>
            <ac:spMk id="3" creationId="{EF54FF39-48BB-37F7-B1E6-A3CE267F14CF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27:41.307" v="27"/>
          <ac:spMkLst>
            <pc:docMk/>
            <pc:sldMk cId="1877242491" sldId="263"/>
            <ac:spMk id="9" creationId="{8181FC64-B306-4821-98E2-780662EFC486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27:41.307" v="27"/>
          <ac:spMkLst>
            <pc:docMk/>
            <pc:sldMk cId="1877242491" sldId="263"/>
            <ac:spMk id="11" creationId="{5871FC61-DD4E-47D4-81FD-8A7E7D12B371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27:41.307" v="27"/>
          <ac:spMkLst>
            <pc:docMk/>
            <pc:sldMk cId="1877242491" sldId="263"/>
            <ac:spMk id="13" creationId="{8B598134-D292-43E6-9C55-117198046913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27:41.307" v="27"/>
          <ac:spMkLst>
            <pc:docMk/>
            <pc:sldMk cId="1877242491" sldId="263"/>
            <ac:spMk id="15" creationId="{829A1E2C-5AC8-40FC-99E9-832069D39792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7:41.307" v="27"/>
          <ac:spMkLst>
            <pc:docMk/>
            <pc:sldMk cId="1877242491" sldId="263"/>
            <ac:spMk id="20" creationId="{9B0F7D69-D93C-4C38-A23D-76E000D691CD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7:41.307" v="27"/>
          <ac:spMkLst>
            <pc:docMk/>
            <pc:sldMk cId="1877242491" sldId="263"/>
            <ac:spMk id="22" creationId="{8CD419D4-EA9D-42D9-BF62-B07F0B7B672B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7:41.307" v="27"/>
          <ac:spMkLst>
            <pc:docMk/>
            <pc:sldMk cId="1877242491" sldId="263"/>
            <ac:spMk id="24" creationId="{1C6FEC9B-9608-4181-A9E5-A1B80E72021C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7:41.307" v="27"/>
          <ac:spMkLst>
            <pc:docMk/>
            <pc:sldMk cId="1877242491" sldId="263"/>
            <ac:spMk id="26" creationId="{AB1564ED-F26F-451D-97D6-A6EC3E83FD55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7:41.307" v="27"/>
          <ac:spMkLst>
            <pc:docMk/>
            <pc:sldMk cId="1877242491" sldId="263"/>
            <ac:spMk id="28" creationId="{0CA184B6-3482-4F43-87F0-BC765DCFD8A8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7:41.307" v="27"/>
          <ac:spMkLst>
            <pc:docMk/>
            <pc:sldMk cId="1877242491" sldId="263"/>
            <ac:spMk id="30" creationId="{6C869923-8380-4244-9548-802C330638A0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7:41.307" v="27"/>
          <ac:spMkLst>
            <pc:docMk/>
            <pc:sldMk cId="1877242491" sldId="263"/>
            <ac:spMk id="32" creationId="{C06255F2-BC67-4DDE-B34E-AC4BA21838CC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7:41.307" v="27"/>
          <ac:spMkLst>
            <pc:docMk/>
            <pc:sldMk cId="1877242491" sldId="263"/>
            <ac:spMk id="34" creationId="{55169443-FCCD-4C0A-8C69-18CD3FA0968D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7:41.307" v="27"/>
          <ac:spMkLst>
            <pc:docMk/>
            <pc:sldMk cId="1877242491" sldId="263"/>
            <ac:spMk id="36" creationId="{F3E416D2-D994-4F7A-8F62-B28B11BEBA65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7:41.307" v="27"/>
          <ac:spMkLst>
            <pc:docMk/>
            <pc:sldMk cId="1877242491" sldId="263"/>
            <ac:spMk id="38" creationId="{746D3498-BB0C-4BBC-957B-FC6466C8043A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7:41.307" v="27"/>
          <ac:spMkLst>
            <pc:docMk/>
            <pc:sldMk cId="1877242491" sldId="263"/>
            <ac:spMk id="40" creationId="{7539A79B-DFBA-4781-B0DE-4044B072261B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7:41.307" v="27"/>
          <ac:spMkLst>
            <pc:docMk/>
            <pc:sldMk cId="1877242491" sldId="263"/>
            <ac:spMk id="42" creationId="{3D8EFB43-661E-4B15-BA65-39CC17EF7192}"/>
          </ac:spMkLst>
        </pc:spChg>
        <pc:picChg chg="add mod">
          <ac:chgData name="Somya Yasser Elgohary" userId="S::somya.elgohary@aspireschool.org::026bb0db-f09f-477e-98e0-e90d75a83e94" providerId="AD" clId="Web-{9E13D57C-8ABB-939B-E91D-6A1835E5F89F}" dt="2024-02-05T06:27:41.307" v="27"/>
          <ac:picMkLst>
            <pc:docMk/>
            <pc:sldMk cId="1877242491" sldId="263"/>
            <ac:picMk id="5" creationId="{55D1A4C2-CCDF-2E80-75F8-B96D49978517}"/>
          </ac:picMkLst>
        </pc:picChg>
      </pc:sldChg>
      <pc:sldChg chg="modSp">
        <pc:chgData name="Somya Yasser Elgohary" userId="S::somya.elgohary@aspireschool.org::026bb0db-f09f-477e-98e0-e90d75a83e94" providerId="AD" clId="Web-{9E13D57C-8ABB-939B-E91D-6A1835E5F89F}" dt="2024-02-05T06:31:14.484" v="68" actId="20577"/>
        <pc:sldMkLst>
          <pc:docMk/>
          <pc:sldMk cId="1347714012" sldId="265"/>
        </pc:sldMkLst>
        <pc:spChg chg="mod">
          <ac:chgData name="Somya Yasser Elgohary" userId="S::somya.elgohary@aspireschool.org::026bb0db-f09f-477e-98e0-e90d75a83e94" providerId="AD" clId="Web-{9E13D57C-8ABB-939B-E91D-6A1835E5F89F}" dt="2024-02-05T06:31:14.484" v="68" actId="20577"/>
          <ac:spMkLst>
            <pc:docMk/>
            <pc:sldMk cId="1347714012" sldId="265"/>
            <ac:spMk id="6" creationId="{66CDE289-7C39-EE8E-3D54-73FD1D6FE924}"/>
          </ac:spMkLst>
        </pc:spChg>
      </pc:sldChg>
      <pc:sldChg chg="addSp delSp modSp new mod setBg">
        <pc:chgData name="Somya Yasser Elgohary" userId="S::somya.elgohary@aspireschool.org::026bb0db-f09f-477e-98e0-e90d75a83e94" providerId="AD" clId="Web-{9E13D57C-8ABB-939B-E91D-6A1835E5F89F}" dt="2024-02-05T06:29:48.700" v="62" actId="20577"/>
        <pc:sldMkLst>
          <pc:docMk/>
          <pc:sldMk cId="930445840" sldId="266"/>
        </pc:sldMkLst>
        <pc:spChg chg="mod ord">
          <ac:chgData name="Somya Yasser Elgohary" userId="S::somya.elgohary@aspireschool.org::026bb0db-f09f-477e-98e0-e90d75a83e94" providerId="AD" clId="Web-{9E13D57C-8ABB-939B-E91D-6A1835E5F89F}" dt="2024-02-05T06:29:15.278" v="48" actId="20577"/>
          <ac:spMkLst>
            <pc:docMk/>
            <pc:sldMk cId="930445840" sldId="266"/>
            <ac:spMk id="2" creationId="{3FFA9033-6F2D-C8C5-CC63-2F59965413DD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28:53.683" v="45"/>
          <ac:spMkLst>
            <pc:docMk/>
            <pc:sldMk cId="930445840" sldId="266"/>
            <ac:spMk id="3" creationId="{13861C16-28A2-2848-9CCA-84971CF7A045}"/>
          </ac:spMkLst>
        </pc:spChg>
        <pc:spChg chg="add mod">
          <ac:chgData name="Somya Yasser Elgohary" userId="S::somya.elgohary@aspireschool.org::026bb0db-f09f-477e-98e0-e90d75a83e94" providerId="AD" clId="Web-{9E13D57C-8ABB-939B-E91D-6A1835E5F89F}" dt="2024-02-05T06:29:48.700" v="62" actId="20577"/>
          <ac:spMkLst>
            <pc:docMk/>
            <pc:sldMk cId="930445840" sldId="266"/>
            <ac:spMk id="6" creationId="{48FDFB4C-7902-489B-B328-BB314707824A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28:43.996" v="40"/>
          <ac:spMkLst>
            <pc:docMk/>
            <pc:sldMk cId="930445840" sldId="266"/>
            <ac:spMk id="9" creationId="{9B0F7D69-D93C-4C38-A23D-76E000D691CD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28:43.996" v="40"/>
          <ac:spMkLst>
            <pc:docMk/>
            <pc:sldMk cId="930445840" sldId="266"/>
            <ac:spMk id="11" creationId="{8CD419D4-EA9D-42D9-BF62-B07F0B7B672B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28:43.996" v="40"/>
          <ac:spMkLst>
            <pc:docMk/>
            <pc:sldMk cId="930445840" sldId="266"/>
            <ac:spMk id="13" creationId="{1C6FEC9B-9608-4181-A9E5-A1B80E72021C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28:43.996" v="40"/>
          <ac:spMkLst>
            <pc:docMk/>
            <pc:sldMk cId="930445840" sldId="266"/>
            <ac:spMk id="15" creationId="{AB1564ED-F26F-451D-97D6-A6EC3E83FD55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28:43.996" v="40"/>
          <ac:spMkLst>
            <pc:docMk/>
            <pc:sldMk cId="930445840" sldId="266"/>
            <ac:spMk id="17" creationId="{0CA184B6-3482-4F43-87F0-BC765DCFD8A8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28:43.996" v="40"/>
          <ac:spMkLst>
            <pc:docMk/>
            <pc:sldMk cId="930445840" sldId="266"/>
            <ac:spMk id="19" creationId="{6C869923-8380-4244-9548-802C330638A0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28:43.996" v="40"/>
          <ac:spMkLst>
            <pc:docMk/>
            <pc:sldMk cId="930445840" sldId="266"/>
            <ac:spMk id="21" creationId="{C06255F2-BC67-4DDE-B34E-AC4BA21838CC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28:43.996" v="40"/>
          <ac:spMkLst>
            <pc:docMk/>
            <pc:sldMk cId="930445840" sldId="266"/>
            <ac:spMk id="23" creationId="{55169443-FCCD-4C0A-8C69-18CD3FA0968D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28:43.996" v="40"/>
          <ac:spMkLst>
            <pc:docMk/>
            <pc:sldMk cId="930445840" sldId="266"/>
            <ac:spMk id="25" creationId="{F3E416D2-D994-4F7A-8F62-B28B11BEBA65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28:43.996" v="40"/>
          <ac:spMkLst>
            <pc:docMk/>
            <pc:sldMk cId="930445840" sldId="266"/>
            <ac:spMk id="27" creationId="{746D3498-BB0C-4BBC-957B-FC6466C8043A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28:43.996" v="40"/>
          <ac:spMkLst>
            <pc:docMk/>
            <pc:sldMk cId="930445840" sldId="266"/>
            <ac:spMk id="29" creationId="{7539A79B-DFBA-4781-B0DE-4044B072261B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28:43.996" v="40"/>
          <ac:spMkLst>
            <pc:docMk/>
            <pc:sldMk cId="930445840" sldId="266"/>
            <ac:spMk id="31" creationId="{3D8EFB43-661E-4B15-BA65-39CC17EF7192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28:46.527" v="42"/>
          <ac:spMkLst>
            <pc:docMk/>
            <pc:sldMk cId="930445840" sldId="266"/>
            <ac:spMk id="33" creationId="{9B0F7D69-D93C-4C38-A23D-76E000D691CD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28:46.527" v="42"/>
          <ac:spMkLst>
            <pc:docMk/>
            <pc:sldMk cId="930445840" sldId="266"/>
            <ac:spMk id="34" creationId="{8CD419D4-EA9D-42D9-BF62-B07F0B7B672B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28:46.527" v="42"/>
          <ac:spMkLst>
            <pc:docMk/>
            <pc:sldMk cId="930445840" sldId="266"/>
            <ac:spMk id="35" creationId="{1C6FEC9B-9608-4181-A9E5-A1B80E72021C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28:46.527" v="42"/>
          <ac:spMkLst>
            <pc:docMk/>
            <pc:sldMk cId="930445840" sldId="266"/>
            <ac:spMk id="36" creationId="{AB1564ED-F26F-451D-97D6-A6EC3E83FD55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28:46.527" v="42"/>
          <ac:spMkLst>
            <pc:docMk/>
            <pc:sldMk cId="930445840" sldId="266"/>
            <ac:spMk id="37" creationId="{0CA184B6-3482-4F43-87F0-BC765DCFD8A8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28:46.527" v="42"/>
          <ac:spMkLst>
            <pc:docMk/>
            <pc:sldMk cId="930445840" sldId="266"/>
            <ac:spMk id="38" creationId="{6C869923-8380-4244-9548-802C330638A0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28:46.527" v="42"/>
          <ac:spMkLst>
            <pc:docMk/>
            <pc:sldMk cId="930445840" sldId="266"/>
            <ac:spMk id="39" creationId="{C06255F2-BC67-4DDE-B34E-AC4BA21838CC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28:46.527" v="42"/>
          <ac:spMkLst>
            <pc:docMk/>
            <pc:sldMk cId="930445840" sldId="266"/>
            <ac:spMk id="40" creationId="{55169443-FCCD-4C0A-8C69-18CD3FA0968D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28:46.527" v="42"/>
          <ac:spMkLst>
            <pc:docMk/>
            <pc:sldMk cId="930445840" sldId="266"/>
            <ac:spMk id="41" creationId="{E217F32C-75AA-4B97-ADFB-5E2C3C7ECBCF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28:46.527" v="42"/>
          <ac:spMkLst>
            <pc:docMk/>
            <pc:sldMk cId="930445840" sldId="266"/>
            <ac:spMk id="43" creationId="{4D76AAEA-AF3A-4616-9F99-E9AA131A51F5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28:53.637" v="44"/>
          <ac:spMkLst>
            <pc:docMk/>
            <pc:sldMk cId="930445840" sldId="266"/>
            <ac:spMk id="45" creationId="{9B0F7D69-D93C-4C38-A23D-76E000D691CD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28:53.637" v="44"/>
          <ac:spMkLst>
            <pc:docMk/>
            <pc:sldMk cId="930445840" sldId="266"/>
            <ac:spMk id="46" creationId="{8CD419D4-EA9D-42D9-BF62-B07F0B7B672B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28:53.637" v="44"/>
          <ac:spMkLst>
            <pc:docMk/>
            <pc:sldMk cId="930445840" sldId="266"/>
            <ac:spMk id="47" creationId="{1C6FEC9B-9608-4181-A9E5-A1B80E72021C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28:53.637" v="44"/>
          <ac:spMkLst>
            <pc:docMk/>
            <pc:sldMk cId="930445840" sldId="266"/>
            <ac:spMk id="48" creationId="{AB1564ED-F26F-451D-97D6-A6EC3E83FD55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28:53.637" v="44"/>
          <ac:spMkLst>
            <pc:docMk/>
            <pc:sldMk cId="930445840" sldId="266"/>
            <ac:spMk id="49" creationId="{0CA184B6-3482-4F43-87F0-BC765DCFD8A8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28:53.637" v="44"/>
          <ac:spMkLst>
            <pc:docMk/>
            <pc:sldMk cId="930445840" sldId="266"/>
            <ac:spMk id="50" creationId="{6C869923-8380-4244-9548-802C330638A0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28:53.637" v="44"/>
          <ac:spMkLst>
            <pc:docMk/>
            <pc:sldMk cId="930445840" sldId="266"/>
            <ac:spMk id="51" creationId="{C06255F2-BC67-4DDE-B34E-AC4BA21838CC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28:53.637" v="44"/>
          <ac:spMkLst>
            <pc:docMk/>
            <pc:sldMk cId="930445840" sldId="266"/>
            <ac:spMk id="52" creationId="{55169443-FCCD-4C0A-8C69-18CD3FA0968D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28:53.637" v="44"/>
          <ac:spMkLst>
            <pc:docMk/>
            <pc:sldMk cId="930445840" sldId="266"/>
            <ac:spMk id="53" creationId="{0DBF1ABE-8590-450D-BB49-BDDCCF3EEA9E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28:53.637" v="44"/>
          <ac:spMkLst>
            <pc:docMk/>
            <pc:sldMk cId="930445840" sldId="266"/>
            <ac:spMk id="55" creationId="{DCD36D47-40B7-494B-B249-3CBA333DE256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28:53.637" v="44"/>
          <ac:spMkLst>
            <pc:docMk/>
            <pc:sldMk cId="930445840" sldId="266"/>
            <ac:spMk id="56" creationId="{03AD0D1C-F8BA-4CD1-BC4D-BE1823F3EBDD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28:53.637" v="44"/>
          <ac:spMkLst>
            <pc:docMk/>
            <pc:sldMk cId="930445840" sldId="266"/>
            <ac:spMk id="57" creationId="{FBA7E51E-7B6A-4A79-8F84-47C845C7A2CC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29:09.090" v="46"/>
          <ac:spMkLst>
            <pc:docMk/>
            <pc:sldMk cId="930445840" sldId="266"/>
            <ac:spMk id="59" creationId="{9B0F7D69-D93C-4C38-A23D-76E000D691CD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29:09.090" v="46"/>
          <ac:spMkLst>
            <pc:docMk/>
            <pc:sldMk cId="930445840" sldId="266"/>
            <ac:spMk id="60" creationId="{8CD419D4-EA9D-42D9-BF62-B07F0B7B672B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29:09.090" v="46"/>
          <ac:spMkLst>
            <pc:docMk/>
            <pc:sldMk cId="930445840" sldId="266"/>
            <ac:spMk id="61" creationId="{1C6FEC9B-9608-4181-A9E5-A1B80E72021C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29:09.090" v="46"/>
          <ac:spMkLst>
            <pc:docMk/>
            <pc:sldMk cId="930445840" sldId="266"/>
            <ac:spMk id="62" creationId="{AB1564ED-F26F-451D-97D6-A6EC3E83FD55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29:09.090" v="46"/>
          <ac:spMkLst>
            <pc:docMk/>
            <pc:sldMk cId="930445840" sldId="266"/>
            <ac:spMk id="63" creationId="{0CA184B6-3482-4F43-87F0-BC765DCFD8A8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29:09.090" v="46"/>
          <ac:spMkLst>
            <pc:docMk/>
            <pc:sldMk cId="930445840" sldId="266"/>
            <ac:spMk id="64" creationId="{6C869923-8380-4244-9548-802C330638A0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29:09.090" v="46"/>
          <ac:spMkLst>
            <pc:docMk/>
            <pc:sldMk cId="930445840" sldId="266"/>
            <ac:spMk id="65" creationId="{C06255F2-BC67-4DDE-B34E-AC4BA21838CC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29:09.090" v="46"/>
          <ac:spMkLst>
            <pc:docMk/>
            <pc:sldMk cId="930445840" sldId="266"/>
            <ac:spMk id="66" creationId="{55169443-FCCD-4C0A-8C69-18CD3FA0968D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29:09.090" v="46"/>
          <ac:spMkLst>
            <pc:docMk/>
            <pc:sldMk cId="930445840" sldId="266"/>
            <ac:spMk id="67" creationId="{0DBF1ABE-8590-450D-BB49-BDDCCF3EEA9E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29:09.090" v="46"/>
          <ac:spMkLst>
            <pc:docMk/>
            <pc:sldMk cId="930445840" sldId="266"/>
            <ac:spMk id="68" creationId="{96CB0275-66F1-4491-93B8-121D0C7176BF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29:09.090" v="46"/>
          <ac:spMkLst>
            <pc:docMk/>
            <pc:sldMk cId="930445840" sldId="266"/>
            <ac:spMk id="69" creationId="{18D32C3D-8F76-4E99-BE56-0836CC38CC84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29:09.090" v="46"/>
          <ac:spMkLst>
            <pc:docMk/>
            <pc:sldMk cId="930445840" sldId="266"/>
            <ac:spMk id="71" creationId="{70766076-46F5-42D5-A773-2B3BEF2B8B74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9:09.090" v="46"/>
          <ac:spMkLst>
            <pc:docMk/>
            <pc:sldMk cId="930445840" sldId="266"/>
            <ac:spMk id="76" creationId="{9B0F7D69-D93C-4C38-A23D-76E000D691CD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9:09.090" v="46"/>
          <ac:spMkLst>
            <pc:docMk/>
            <pc:sldMk cId="930445840" sldId="266"/>
            <ac:spMk id="78" creationId="{8CD419D4-EA9D-42D9-BF62-B07F0B7B672B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9:09.090" v="46"/>
          <ac:spMkLst>
            <pc:docMk/>
            <pc:sldMk cId="930445840" sldId="266"/>
            <ac:spMk id="80" creationId="{1C6FEC9B-9608-4181-A9E5-A1B80E72021C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9:09.090" v="46"/>
          <ac:spMkLst>
            <pc:docMk/>
            <pc:sldMk cId="930445840" sldId="266"/>
            <ac:spMk id="82" creationId="{AB1564ED-F26F-451D-97D6-A6EC3E83FD55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9:09.090" v="46"/>
          <ac:spMkLst>
            <pc:docMk/>
            <pc:sldMk cId="930445840" sldId="266"/>
            <ac:spMk id="84" creationId="{0CA184B6-3482-4F43-87F0-BC765DCFD8A8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9:09.090" v="46"/>
          <ac:spMkLst>
            <pc:docMk/>
            <pc:sldMk cId="930445840" sldId="266"/>
            <ac:spMk id="86" creationId="{6C869923-8380-4244-9548-802C330638A0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9:09.090" v="46"/>
          <ac:spMkLst>
            <pc:docMk/>
            <pc:sldMk cId="930445840" sldId="266"/>
            <ac:spMk id="88" creationId="{C06255F2-BC67-4DDE-B34E-AC4BA21838CC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9:09.090" v="46"/>
          <ac:spMkLst>
            <pc:docMk/>
            <pc:sldMk cId="930445840" sldId="266"/>
            <ac:spMk id="90" creationId="{55169443-FCCD-4C0A-8C69-18CD3FA0968D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9:09.090" v="46"/>
          <ac:spMkLst>
            <pc:docMk/>
            <pc:sldMk cId="930445840" sldId="266"/>
            <ac:spMk id="92" creationId="{F3E416D2-D994-4F7A-8F62-B28B11BEBA65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9:09.090" v="46"/>
          <ac:spMkLst>
            <pc:docMk/>
            <pc:sldMk cId="930445840" sldId="266"/>
            <ac:spMk id="94" creationId="{746D3498-BB0C-4BBC-957B-FC6466C8043A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9:09.090" v="46"/>
          <ac:spMkLst>
            <pc:docMk/>
            <pc:sldMk cId="930445840" sldId="266"/>
            <ac:spMk id="96" creationId="{7539A79B-DFBA-4781-B0DE-4044B072261B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29:09.090" v="46"/>
          <ac:spMkLst>
            <pc:docMk/>
            <pc:sldMk cId="930445840" sldId="266"/>
            <ac:spMk id="98" creationId="{3D8EFB43-661E-4B15-BA65-39CC17EF7192}"/>
          </ac:spMkLst>
        </pc:spChg>
        <pc:picChg chg="add del">
          <ac:chgData name="Somya Yasser Elgohary" userId="S::somya.elgohary@aspireschool.org::026bb0db-f09f-477e-98e0-e90d75a83e94" providerId="AD" clId="Web-{9E13D57C-8ABB-939B-E91D-6A1835E5F89F}" dt="2024-02-05T06:28:43.996" v="40"/>
          <ac:picMkLst>
            <pc:docMk/>
            <pc:sldMk cId="930445840" sldId="266"/>
            <ac:picMk id="5" creationId="{69190DC9-AFD8-32A2-75D3-F1FBA6A2ABBB}"/>
          </ac:picMkLst>
        </pc:picChg>
        <pc:picChg chg="add del">
          <ac:chgData name="Somya Yasser Elgohary" userId="S::somya.elgohary@aspireschool.org::026bb0db-f09f-477e-98e0-e90d75a83e94" providerId="AD" clId="Web-{9E13D57C-8ABB-939B-E91D-6A1835E5F89F}" dt="2024-02-05T06:28:46.527" v="42"/>
          <ac:picMkLst>
            <pc:docMk/>
            <pc:sldMk cId="930445840" sldId="266"/>
            <ac:picMk id="42" creationId="{ED718CC5-852C-8538-97AB-E0191DE51F33}"/>
          </ac:picMkLst>
        </pc:picChg>
        <pc:picChg chg="add del">
          <ac:chgData name="Somya Yasser Elgohary" userId="S::somya.elgohary@aspireschool.org::026bb0db-f09f-477e-98e0-e90d75a83e94" providerId="AD" clId="Web-{9E13D57C-8ABB-939B-E91D-6A1835E5F89F}" dt="2024-02-05T06:28:53.637" v="44"/>
          <ac:picMkLst>
            <pc:docMk/>
            <pc:sldMk cId="930445840" sldId="266"/>
            <ac:picMk id="54" creationId="{1C9885FC-CF8D-2D3A-D5F7-8E026A4017B1}"/>
          </ac:picMkLst>
        </pc:picChg>
        <pc:picChg chg="add mod">
          <ac:chgData name="Somya Yasser Elgohary" userId="S::somya.elgohary@aspireschool.org::026bb0db-f09f-477e-98e0-e90d75a83e94" providerId="AD" clId="Web-{9E13D57C-8ABB-939B-E91D-6A1835E5F89F}" dt="2024-02-05T06:29:09.090" v="46"/>
          <ac:picMkLst>
            <pc:docMk/>
            <pc:sldMk cId="930445840" sldId="266"/>
            <ac:picMk id="70" creationId="{755305CF-8FEC-783C-05CC-D4CDE88D62E8}"/>
          </ac:picMkLst>
        </pc:picChg>
      </pc:sldChg>
      <pc:sldChg chg="addSp delSp modSp new mod setBg">
        <pc:chgData name="Somya Yasser Elgohary" userId="S::somya.elgohary@aspireschool.org::026bb0db-f09f-477e-98e0-e90d75a83e94" providerId="AD" clId="Web-{9E13D57C-8ABB-939B-E91D-6A1835E5F89F}" dt="2024-02-05T06:34:09.769" v="94" actId="1076"/>
        <pc:sldMkLst>
          <pc:docMk/>
          <pc:sldMk cId="1602156075" sldId="267"/>
        </pc:sldMkLst>
        <pc:spChg chg="mod">
          <ac:chgData name="Somya Yasser Elgohary" userId="S::somya.elgohary@aspireschool.org::026bb0db-f09f-477e-98e0-e90d75a83e94" providerId="AD" clId="Web-{9E13D57C-8ABB-939B-E91D-6A1835E5F89F}" dt="2024-02-05T06:34:09.769" v="94" actId="1076"/>
          <ac:spMkLst>
            <pc:docMk/>
            <pc:sldMk cId="1602156075" sldId="267"/>
            <ac:spMk id="2" creationId="{B3B0200E-DBDC-D7C1-B993-F6EB53C7647F}"/>
          </ac:spMkLst>
        </pc:spChg>
        <pc:spChg chg="del mod">
          <ac:chgData name="Somya Yasser Elgohary" userId="S::somya.elgohary@aspireschool.org::026bb0db-f09f-477e-98e0-e90d75a83e94" providerId="AD" clId="Web-{9E13D57C-8ABB-939B-E91D-6A1835E5F89F}" dt="2024-02-05T06:32:37.126" v="84"/>
          <ac:spMkLst>
            <pc:docMk/>
            <pc:sldMk cId="1602156075" sldId="267"/>
            <ac:spMk id="3" creationId="{69D7A10A-1DE6-BC00-C605-840840C67230}"/>
          </ac:spMkLst>
        </pc:spChg>
        <pc:spChg chg="add del mod">
          <ac:chgData name="Somya Yasser Elgohary" userId="S::somya.elgohary@aspireschool.org::026bb0db-f09f-477e-98e0-e90d75a83e94" providerId="AD" clId="Web-{9E13D57C-8ABB-939B-E91D-6A1835E5F89F}" dt="2024-02-05T06:32:25.767" v="78"/>
          <ac:spMkLst>
            <pc:docMk/>
            <pc:sldMk cId="1602156075" sldId="267"/>
            <ac:spMk id="5" creationId="{F02A1D25-1FC7-42A2-5FE3-15D1B083B69D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32:59.018" v="86"/>
          <ac:spMkLst>
            <pc:docMk/>
            <pc:sldMk cId="1602156075" sldId="267"/>
            <ac:spMk id="8" creationId="{9B0F7D69-D93C-4C38-A23D-76E000D691CD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32:59.018" v="86"/>
          <ac:spMkLst>
            <pc:docMk/>
            <pc:sldMk cId="1602156075" sldId="267"/>
            <ac:spMk id="10" creationId="{8CD419D4-EA9D-42D9-BF62-B07F0B7B672B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32:59.018" v="86"/>
          <ac:spMkLst>
            <pc:docMk/>
            <pc:sldMk cId="1602156075" sldId="267"/>
            <ac:spMk id="12" creationId="{1C6FEC9B-9608-4181-A9E5-A1B80E72021C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32:59.018" v="86"/>
          <ac:spMkLst>
            <pc:docMk/>
            <pc:sldMk cId="1602156075" sldId="267"/>
            <ac:spMk id="14" creationId="{AB1564ED-F26F-451D-97D6-A6EC3E83FD55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32:59.018" v="86"/>
          <ac:spMkLst>
            <pc:docMk/>
            <pc:sldMk cId="1602156075" sldId="267"/>
            <ac:spMk id="16" creationId="{0CA184B6-3482-4F43-87F0-BC765DCFD8A8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32:59.018" v="86"/>
          <ac:spMkLst>
            <pc:docMk/>
            <pc:sldMk cId="1602156075" sldId="267"/>
            <ac:spMk id="18" creationId="{6C869923-8380-4244-9548-802C330638A0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32:59.018" v="86"/>
          <ac:spMkLst>
            <pc:docMk/>
            <pc:sldMk cId="1602156075" sldId="267"/>
            <ac:spMk id="20" creationId="{C06255F2-BC67-4DDE-B34E-AC4BA21838CC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32:59.018" v="86"/>
          <ac:spMkLst>
            <pc:docMk/>
            <pc:sldMk cId="1602156075" sldId="267"/>
            <ac:spMk id="22" creationId="{55169443-FCCD-4C0A-8C69-18CD3FA0968D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32:59.018" v="86"/>
          <ac:spMkLst>
            <pc:docMk/>
            <pc:sldMk cId="1602156075" sldId="267"/>
            <ac:spMk id="24" creationId="{F3E416D2-D994-4F7A-8F62-B28B11BEBA65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32:59.018" v="86"/>
          <ac:spMkLst>
            <pc:docMk/>
            <pc:sldMk cId="1602156075" sldId="267"/>
            <ac:spMk id="26" creationId="{746D3498-BB0C-4BBC-957B-FC6466C8043A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32:59.018" v="86"/>
          <ac:spMkLst>
            <pc:docMk/>
            <pc:sldMk cId="1602156075" sldId="267"/>
            <ac:spMk id="28" creationId="{7539A79B-DFBA-4781-B0DE-4044B072261B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32:59.018" v="86"/>
          <ac:spMkLst>
            <pc:docMk/>
            <pc:sldMk cId="1602156075" sldId="267"/>
            <ac:spMk id="30" creationId="{3D8EFB43-661E-4B15-BA65-39CC17EF7192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33:02.361" v="88"/>
          <ac:spMkLst>
            <pc:docMk/>
            <pc:sldMk cId="1602156075" sldId="267"/>
            <ac:spMk id="32" creationId="{9B0F7D69-D93C-4C38-A23D-76E000D691CD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33:02.361" v="88"/>
          <ac:spMkLst>
            <pc:docMk/>
            <pc:sldMk cId="1602156075" sldId="267"/>
            <ac:spMk id="33" creationId="{8CD419D4-EA9D-42D9-BF62-B07F0B7B672B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33:02.361" v="88"/>
          <ac:spMkLst>
            <pc:docMk/>
            <pc:sldMk cId="1602156075" sldId="267"/>
            <ac:spMk id="34" creationId="{1C6FEC9B-9608-4181-A9E5-A1B80E72021C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33:02.361" v="88"/>
          <ac:spMkLst>
            <pc:docMk/>
            <pc:sldMk cId="1602156075" sldId="267"/>
            <ac:spMk id="35" creationId="{AB1564ED-F26F-451D-97D6-A6EC3E83FD55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33:02.361" v="88"/>
          <ac:spMkLst>
            <pc:docMk/>
            <pc:sldMk cId="1602156075" sldId="267"/>
            <ac:spMk id="36" creationId="{0CA184B6-3482-4F43-87F0-BC765DCFD8A8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33:02.361" v="88"/>
          <ac:spMkLst>
            <pc:docMk/>
            <pc:sldMk cId="1602156075" sldId="267"/>
            <ac:spMk id="37" creationId="{6C869923-8380-4244-9548-802C330638A0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33:02.361" v="88"/>
          <ac:spMkLst>
            <pc:docMk/>
            <pc:sldMk cId="1602156075" sldId="267"/>
            <ac:spMk id="38" creationId="{C06255F2-BC67-4DDE-B34E-AC4BA21838CC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33:02.361" v="88"/>
          <ac:spMkLst>
            <pc:docMk/>
            <pc:sldMk cId="1602156075" sldId="267"/>
            <ac:spMk id="39" creationId="{55169443-FCCD-4C0A-8C69-18CD3FA0968D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33:02.361" v="88"/>
          <ac:spMkLst>
            <pc:docMk/>
            <pc:sldMk cId="1602156075" sldId="267"/>
            <ac:spMk id="40" creationId="{E217F32C-75AA-4B97-ADFB-5E2C3C7ECBCF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33:02.361" v="88"/>
          <ac:spMkLst>
            <pc:docMk/>
            <pc:sldMk cId="1602156075" sldId="267"/>
            <ac:spMk id="42" creationId="{4D76AAEA-AF3A-4616-9F99-E9AA131A51F5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33:13.237" v="90"/>
          <ac:spMkLst>
            <pc:docMk/>
            <pc:sldMk cId="1602156075" sldId="267"/>
            <ac:spMk id="44" creationId="{9B0F7D69-D93C-4C38-A23D-76E000D691CD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33:13.237" v="90"/>
          <ac:spMkLst>
            <pc:docMk/>
            <pc:sldMk cId="1602156075" sldId="267"/>
            <ac:spMk id="45" creationId="{8CD419D4-EA9D-42D9-BF62-B07F0B7B672B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33:13.237" v="90"/>
          <ac:spMkLst>
            <pc:docMk/>
            <pc:sldMk cId="1602156075" sldId="267"/>
            <ac:spMk id="46" creationId="{1C6FEC9B-9608-4181-A9E5-A1B80E72021C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33:13.237" v="90"/>
          <ac:spMkLst>
            <pc:docMk/>
            <pc:sldMk cId="1602156075" sldId="267"/>
            <ac:spMk id="47" creationId="{AB1564ED-F26F-451D-97D6-A6EC3E83FD55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33:13.237" v="90"/>
          <ac:spMkLst>
            <pc:docMk/>
            <pc:sldMk cId="1602156075" sldId="267"/>
            <ac:spMk id="48" creationId="{0CA184B6-3482-4F43-87F0-BC765DCFD8A8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33:13.237" v="90"/>
          <ac:spMkLst>
            <pc:docMk/>
            <pc:sldMk cId="1602156075" sldId="267"/>
            <ac:spMk id="49" creationId="{6C869923-8380-4244-9548-802C330638A0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33:13.237" v="90"/>
          <ac:spMkLst>
            <pc:docMk/>
            <pc:sldMk cId="1602156075" sldId="267"/>
            <ac:spMk id="50" creationId="{C06255F2-BC67-4DDE-B34E-AC4BA21838CC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33:13.237" v="90"/>
          <ac:spMkLst>
            <pc:docMk/>
            <pc:sldMk cId="1602156075" sldId="267"/>
            <ac:spMk id="51" creationId="{55169443-FCCD-4C0A-8C69-18CD3FA0968D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33:13.237" v="90"/>
          <ac:spMkLst>
            <pc:docMk/>
            <pc:sldMk cId="1602156075" sldId="267"/>
            <ac:spMk id="52" creationId="{F3E416D2-D994-4F7A-8F62-B28B11BEBA65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33:13.237" v="90"/>
          <ac:spMkLst>
            <pc:docMk/>
            <pc:sldMk cId="1602156075" sldId="267"/>
            <ac:spMk id="54" creationId="{746D3498-BB0C-4BBC-957B-FC6466C8043A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33:13.237" v="90"/>
          <ac:spMkLst>
            <pc:docMk/>
            <pc:sldMk cId="1602156075" sldId="267"/>
            <ac:spMk id="55" creationId="{7539A79B-DFBA-4781-B0DE-4044B072261B}"/>
          </ac:spMkLst>
        </pc:spChg>
        <pc:spChg chg="add del">
          <ac:chgData name="Somya Yasser Elgohary" userId="S::somya.elgohary@aspireschool.org::026bb0db-f09f-477e-98e0-e90d75a83e94" providerId="AD" clId="Web-{9E13D57C-8ABB-939B-E91D-6A1835E5F89F}" dt="2024-02-05T06:33:13.237" v="90"/>
          <ac:spMkLst>
            <pc:docMk/>
            <pc:sldMk cId="1602156075" sldId="267"/>
            <ac:spMk id="56" creationId="{3D8EFB43-661E-4B15-BA65-39CC17EF7192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33:13.237" v="90"/>
          <ac:spMkLst>
            <pc:docMk/>
            <pc:sldMk cId="1602156075" sldId="267"/>
            <ac:spMk id="61" creationId="{9B0F7D69-D93C-4C38-A23D-76E000D691CD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33:13.237" v="90"/>
          <ac:spMkLst>
            <pc:docMk/>
            <pc:sldMk cId="1602156075" sldId="267"/>
            <ac:spMk id="63" creationId="{8CD419D4-EA9D-42D9-BF62-B07F0B7B672B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33:13.237" v="90"/>
          <ac:spMkLst>
            <pc:docMk/>
            <pc:sldMk cId="1602156075" sldId="267"/>
            <ac:spMk id="65" creationId="{1C6FEC9B-9608-4181-A9E5-A1B80E72021C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33:13.237" v="90"/>
          <ac:spMkLst>
            <pc:docMk/>
            <pc:sldMk cId="1602156075" sldId="267"/>
            <ac:spMk id="67" creationId="{AB1564ED-F26F-451D-97D6-A6EC3E83FD55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33:13.237" v="90"/>
          <ac:spMkLst>
            <pc:docMk/>
            <pc:sldMk cId="1602156075" sldId="267"/>
            <ac:spMk id="69" creationId="{0CA184B6-3482-4F43-87F0-BC765DCFD8A8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33:13.237" v="90"/>
          <ac:spMkLst>
            <pc:docMk/>
            <pc:sldMk cId="1602156075" sldId="267"/>
            <ac:spMk id="71" creationId="{6C869923-8380-4244-9548-802C330638A0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33:13.237" v="90"/>
          <ac:spMkLst>
            <pc:docMk/>
            <pc:sldMk cId="1602156075" sldId="267"/>
            <ac:spMk id="73" creationId="{C06255F2-BC67-4DDE-B34E-AC4BA21838CC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33:13.237" v="90"/>
          <ac:spMkLst>
            <pc:docMk/>
            <pc:sldMk cId="1602156075" sldId="267"/>
            <ac:spMk id="75" creationId="{55169443-FCCD-4C0A-8C69-18CD3FA0968D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33:13.237" v="90"/>
          <ac:spMkLst>
            <pc:docMk/>
            <pc:sldMk cId="1602156075" sldId="267"/>
            <ac:spMk id="77" creationId="{E217F32C-75AA-4B97-ADFB-5E2C3C7ECBCF}"/>
          </ac:spMkLst>
        </pc:spChg>
        <pc:spChg chg="add">
          <ac:chgData name="Somya Yasser Elgohary" userId="S::somya.elgohary@aspireschool.org::026bb0db-f09f-477e-98e0-e90d75a83e94" providerId="AD" clId="Web-{9E13D57C-8ABB-939B-E91D-6A1835E5F89F}" dt="2024-02-05T06:33:13.237" v="90"/>
          <ac:spMkLst>
            <pc:docMk/>
            <pc:sldMk cId="1602156075" sldId="267"/>
            <ac:spMk id="79" creationId="{4D76AAEA-AF3A-4616-9F99-E9AA131A51F5}"/>
          </ac:spMkLst>
        </pc:spChg>
        <pc:picChg chg="add del">
          <ac:chgData name="Somya Yasser Elgohary" userId="S::somya.elgohary@aspireschool.org::026bb0db-f09f-477e-98e0-e90d75a83e94" providerId="AD" clId="Web-{9E13D57C-8ABB-939B-E91D-6A1835E5F89F}" dt="2024-02-05T06:32:59.018" v="86"/>
          <ac:picMkLst>
            <pc:docMk/>
            <pc:sldMk cId="1602156075" sldId="267"/>
            <ac:picMk id="4" creationId="{303CB10F-852B-038D-89B3-C1FCA5F1B2D7}"/>
          </ac:picMkLst>
        </pc:picChg>
        <pc:picChg chg="add del">
          <ac:chgData name="Somya Yasser Elgohary" userId="S::somya.elgohary@aspireschool.org::026bb0db-f09f-477e-98e0-e90d75a83e94" providerId="AD" clId="Web-{9E13D57C-8ABB-939B-E91D-6A1835E5F89F}" dt="2024-02-05T06:33:02.361" v="88"/>
          <ac:picMkLst>
            <pc:docMk/>
            <pc:sldMk cId="1602156075" sldId="267"/>
            <ac:picMk id="41" creationId="{0357A3A4-0FA1-5BA5-FD59-20DA06339F4D}"/>
          </ac:picMkLst>
        </pc:picChg>
        <pc:picChg chg="add mod">
          <ac:chgData name="Somya Yasser Elgohary" userId="S::somya.elgohary@aspireschool.org::026bb0db-f09f-477e-98e0-e90d75a83e94" providerId="AD" clId="Web-{9E13D57C-8ABB-939B-E91D-6A1835E5F89F}" dt="2024-02-05T06:33:53.706" v="92" actId="1076"/>
          <ac:picMkLst>
            <pc:docMk/>
            <pc:sldMk cId="1602156075" sldId="267"/>
            <ac:picMk id="53" creationId="{303CB10F-852B-038D-89B3-C1FCA5F1B2D7}"/>
          </ac:picMkLst>
        </pc:picChg>
      </pc:sldChg>
    </pc:docChg>
  </pc:docChgLst>
  <pc:docChgLst>
    <pc:chgData name="Somya Yasser Elgohary" userId="S::somya.elgohary@aspireschool.org::026bb0db-f09f-477e-98e0-e90d75a83e94" providerId="AD" clId="Web-{A8DEDB0A-F651-93FE-6D4F-16C541C9A211}"/>
    <pc:docChg chg="addSld modSld">
      <pc:chgData name="Somya Yasser Elgohary" userId="S::somya.elgohary@aspireschool.org::026bb0db-f09f-477e-98e0-e90d75a83e94" providerId="AD" clId="Web-{A8DEDB0A-F651-93FE-6D4F-16C541C9A211}" dt="2024-02-04T11:20:56.749" v="30" actId="1076"/>
      <pc:docMkLst>
        <pc:docMk/>
      </pc:docMkLst>
      <pc:sldChg chg="addSp delSp modSp new mod setBg">
        <pc:chgData name="Somya Yasser Elgohary" userId="S::somya.elgohary@aspireschool.org::026bb0db-f09f-477e-98e0-e90d75a83e94" providerId="AD" clId="Web-{A8DEDB0A-F651-93FE-6D4F-16C541C9A211}" dt="2024-02-04T11:20:56.749" v="30" actId="1076"/>
        <pc:sldMkLst>
          <pc:docMk/>
          <pc:sldMk cId="3545739915" sldId="264"/>
        </pc:sldMkLst>
        <pc:spChg chg="add del">
          <ac:chgData name="Somya Yasser Elgohary" userId="S::somya.elgohary@aspireschool.org::026bb0db-f09f-477e-98e0-e90d75a83e94" providerId="AD" clId="Web-{A8DEDB0A-F651-93FE-6D4F-16C541C9A211}" dt="2024-02-04T11:19:22.215" v="12"/>
          <ac:spMkLst>
            <pc:docMk/>
            <pc:sldMk cId="3545739915" sldId="264"/>
            <ac:spMk id="2" creationId="{73E7C30C-DD53-A22F-3F95-80F181E3EE5E}"/>
          </ac:spMkLst>
        </pc:spChg>
        <pc:spChg chg="del">
          <ac:chgData name="Somya Yasser Elgohary" userId="S::somya.elgohary@aspireschool.org::026bb0db-f09f-477e-98e0-e90d75a83e94" providerId="AD" clId="Web-{A8DEDB0A-F651-93FE-6D4F-16C541C9A211}" dt="2024-02-04T11:18:51.042" v="1"/>
          <ac:spMkLst>
            <pc:docMk/>
            <pc:sldMk cId="3545739915" sldId="264"/>
            <ac:spMk id="3" creationId="{BF67FF3E-4B71-1653-198A-60900126D43D}"/>
          </ac:spMkLst>
        </pc:spChg>
        <pc:spChg chg="add mod">
          <ac:chgData name="Somya Yasser Elgohary" userId="S::somya.elgohary@aspireschool.org::026bb0db-f09f-477e-98e0-e90d75a83e94" providerId="AD" clId="Web-{A8DEDB0A-F651-93FE-6D4F-16C541C9A211}" dt="2024-02-04T11:20:51.733" v="29" actId="1076"/>
          <ac:spMkLst>
            <pc:docMk/>
            <pc:sldMk cId="3545739915" sldId="264"/>
            <ac:spMk id="6" creationId="{66CDE289-7C39-EE8E-3D54-73FD1D6FE924}"/>
          </ac:spMkLst>
        </pc:spChg>
        <pc:spChg chg="add del">
          <ac:chgData name="Somya Yasser Elgohary" userId="S::somya.elgohary@aspireschool.org::026bb0db-f09f-477e-98e0-e90d75a83e94" providerId="AD" clId="Web-{A8DEDB0A-F651-93FE-6D4F-16C541C9A211}" dt="2024-02-04T11:19:22.199" v="11"/>
          <ac:spMkLst>
            <pc:docMk/>
            <pc:sldMk cId="3545739915" sldId="264"/>
            <ac:spMk id="8" creationId="{7D2126B2-E01D-A9D4-C697-8E5117EB61C6}"/>
          </ac:spMkLst>
        </pc:spChg>
        <pc:spChg chg="add del">
          <ac:chgData name="Somya Yasser Elgohary" userId="S::somya.elgohary@aspireschool.org::026bb0db-f09f-477e-98e0-e90d75a83e94" providerId="AD" clId="Web-{A8DEDB0A-F651-93FE-6D4F-16C541C9A211}" dt="2024-02-04T11:19:16.652" v="7"/>
          <ac:spMkLst>
            <pc:docMk/>
            <pc:sldMk cId="3545739915" sldId="264"/>
            <ac:spMk id="9" creationId="{8950AD4C-6AF3-49F8-94E1-DBCAFB39478B}"/>
          </ac:spMkLst>
        </pc:spChg>
        <pc:spChg chg="add del">
          <ac:chgData name="Somya Yasser Elgohary" userId="S::somya.elgohary@aspireschool.org::026bb0db-f09f-477e-98e0-e90d75a83e94" providerId="AD" clId="Web-{A8DEDB0A-F651-93FE-6D4F-16C541C9A211}" dt="2024-02-04T11:19:19.668" v="9"/>
          <ac:spMkLst>
            <pc:docMk/>
            <pc:sldMk cId="3545739915" sldId="264"/>
            <ac:spMk id="11" creationId="{0ACBD85E-A404-45CB-B532-1039E479D4C6}"/>
          </ac:spMkLst>
        </pc:spChg>
        <pc:spChg chg="add del">
          <ac:chgData name="Somya Yasser Elgohary" userId="S::somya.elgohary@aspireschool.org::026bb0db-f09f-477e-98e0-e90d75a83e94" providerId="AD" clId="Web-{A8DEDB0A-F651-93FE-6D4F-16C541C9A211}" dt="2024-02-04T11:19:19.668" v="9"/>
          <ac:spMkLst>
            <pc:docMk/>
            <pc:sldMk cId="3545739915" sldId="264"/>
            <ac:spMk id="12" creationId="{8950AD4C-6AF3-49F8-94E1-DBCAFB39478B}"/>
          </ac:spMkLst>
        </pc:spChg>
        <pc:spChg chg="add del">
          <ac:chgData name="Somya Yasser Elgohary" userId="S::somya.elgohary@aspireschool.org::026bb0db-f09f-477e-98e0-e90d75a83e94" providerId="AD" clId="Web-{A8DEDB0A-F651-93FE-6D4F-16C541C9A211}" dt="2024-02-04T11:19:19.668" v="9"/>
          <ac:spMkLst>
            <pc:docMk/>
            <pc:sldMk cId="3545739915" sldId="264"/>
            <ac:spMk id="13" creationId="{DB1626B1-BAC7-4893-A5AC-620597685187}"/>
          </ac:spMkLst>
        </pc:spChg>
        <pc:spChg chg="add del">
          <ac:chgData name="Somya Yasser Elgohary" userId="S::somya.elgohary@aspireschool.org::026bb0db-f09f-477e-98e0-e90d75a83e94" providerId="AD" clId="Web-{A8DEDB0A-F651-93FE-6D4F-16C541C9A211}" dt="2024-02-04T11:19:19.668" v="9"/>
          <ac:spMkLst>
            <pc:docMk/>
            <pc:sldMk cId="3545739915" sldId="264"/>
            <ac:spMk id="15" creationId="{D64E9910-51FE-45BF-973D-9D2401FD3C63}"/>
          </ac:spMkLst>
        </pc:spChg>
        <pc:spChg chg="add del">
          <ac:chgData name="Somya Yasser Elgohary" userId="S::somya.elgohary@aspireschool.org::026bb0db-f09f-477e-98e0-e90d75a83e94" providerId="AD" clId="Web-{A8DEDB0A-F651-93FE-6D4F-16C541C9A211}" dt="2024-02-04T11:19:22.199" v="11"/>
          <ac:spMkLst>
            <pc:docMk/>
            <pc:sldMk cId="3545739915" sldId="264"/>
            <ac:spMk id="17" creationId="{55C54A75-E44A-4147-B9D0-FF46CFD31612}"/>
          </ac:spMkLst>
        </pc:spChg>
        <pc:spChg chg="add del">
          <ac:chgData name="Somya Yasser Elgohary" userId="S::somya.elgohary@aspireschool.org::026bb0db-f09f-477e-98e0-e90d75a83e94" providerId="AD" clId="Web-{A8DEDB0A-F651-93FE-6D4F-16C541C9A211}" dt="2024-02-04T11:19:22.199" v="11"/>
          <ac:spMkLst>
            <pc:docMk/>
            <pc:sldMk cId="3545739915" sldId="264"/>
            <ac:spMk id="18" creationId="{8181FC64-B306-4821-98E2-780662EFC486}"/>
          </ac:spMkLst>
        </pc:spChg>
        <pc:spChg chg="add del">
          <ac:chgData name="Somya Yasser Elgohary" userId="S::somya.elgohary@aspireschool.org::026bb0db-f09f-477e-98e0-e90d75a83e94" providerId="AD" clId="Web-{A8DEDB0A-F651-93FE-6D4F-16C541C9A211}" dt="2024-02-04T11:19:22.199" v="11"/>
          <ac:spMkLst>
            <pc:docMk/>
            <pc:sldMk cId="3545739915" sldId="264"/>
            <ac:spMk id="19" creationId="{BC0385E9-02B2-4941-889A-EAD43F5BB0A3}"/>
          </ac:spMkLst>
        </pc:spChg>
        <pc:spChg chg="add del">
          <ac:chgData name="Somya Yasser Elgohary" userId="S::somya.elgohary@aspireschool.org::026bb0db-f09f-477e-98e0-e90d75a83e94" providerId="AD" clId="Web-{A8DEDB0A-F651-93FE-6D4F-16C541C9A211}" dt="2024-02-04T11:19:22.199" v="11"/>
          <ac:spMkLst>
            <pc:docMk/>
            <pc:sldMk cId="3545739915" sldId="264"/>
            <ac:spMk id="20" creationId="{829A1E2C-5AC8-40FC-99E9-832069D39792}"/>
          </ac:spMkLst>
        </pc:spChg>
        <pc:spChg chg="add del">
          <ac:chgData name="Somya Yasser Elgohary" userId="S::somya.elgohary@aspireschool.org::026bb0db-f09f-477e-98e0-e90d75a83e94" providerId="AD" clId="Web-{A8DEDB0A-F651-93FE-6D4F-16C541C9A211}" dt="2024-02-04T11:19:22.199" v="11"/>
          <ac:spMkLst>
            <pc:docMk/>
            <pc:sldMk cId="3545739915" sldId="264"/>
            <ac:spMk id="21" creationId="{73E7C30C-DD53-A22F-3F95-80F181E3EE5E}"/>
          </ac:spMkLst>
        </pc:spChg>
        <pc:spChg chg="add">
          <ac:chgData name="Somya Yasser Elgohary" userId="S::somya.elgohary@aspireschool.org::026bb0db-f09f-477e-98e0-e90d75a83e94" providerId="AD" clId="Web-{A8DEDB0A-F651-93FE-6D4F-16C541C9A211}" dt="2024-02-04T11:19:22.215" v="12"/>
          <ac:spMkLst>
            <pc:docMk/>
            <pc:sldMk cId="3545739915" sldId="264"/>
            <ac:spMk id="23" creationId="{8950AD4C-6AF3-49F8-94E1-DBCAFB39478B}"/>
          </ac:spMkLst>
        </pc:spChg>
        <pc:spChg chg="add">
          <ac:chgData name="Somya Yasser Elgohary" userId="S::somya.elgohary@aspireschool.org::026bb0db-f09f-477e-98e0-e90d75a83e94" providerId="AD" clId="Web-{A8DEDB0A-F651-93FE-6D4F-16C541C9A211}" dt="2024-02-04T11:19:22.215" v="12"/>
          <ac:spMkLst>
            <pc:docMk/>
            <pc:sldMk cId="3545739915" sldId="264"/>
            <ac:spMk id="24" creationId="{0ACBD85E-A404-45CB-B532-1039E479D4C6}"/>
          </ac:spMkLst>
        </pc:spChg>
        <pc:spChg chg="add">
          <ac:chgData name="Somya Yasser Elgohary" userId="S::somya.elgohary@aspireschool.org::026bb0db-f09f-477e-98e0-e90d75a83e94" providerId="AD" clId="Web-{A8DEDB0A-F651-93FE-6D4F-16C541C9A211}" dt="2024-02-04T11:19:22.215" v="12"/>
          <ac:spMkLst>
            <pc:docMk/>
            <pc:sldMk cId="3545739915" sldId="264"/>
            <ac:spMk id="25" creationId="{DB1626B1-BAC7-4893-A5AC-620597685187}"/>
          </ac:spMkLst>
        </pc:spChg>
        <pc:spChg chg="add">
          <ac:chgData name="Somya Yasser Elgohary" userId="S::somya.elgohary@aspireschool.org::026bb0db-f09f-477e-98e0-e90d75a83e94" providerId="AD" clId="Web-{A8DEDB0A-F651-93FE-6D4F-16C541C9A211}" dt="2024-02-04T11:19:22.215" v="12"/>
          <ac:spMkLst>
            <pc:docMk/>
            <pc:sldMk cId="3545739915" sldId="264"/>
            <ac:spMk id="26" creationId="{D64E9910-51FE-45BF-973D-9D2401FD3C63}"/>
          </ac:spMkLst>
        </pc:spChg>
        <pc:picChg chg="add mod ord">
          <ac:chgData name="Somya Yasser Elgohary" userId="S::somya.elgohary@aspireschool.org::026bb0db-f09f-477e-98e0-e90d75a83e94" providerId="AD" clId="Web-{A8DEDB0A-F651-93FE-6D4F-16C541C9A211}" dt="2024-02-04T11:20:56.749" v="30" actId="1076"/>
          <ac:picMkLst>
            <pc:docMk/>
            <pc:sldMk cId="3545739915" sldId="264"/>
            <ac:picMk id="4" creationId="{45F162C1-F108-1B02-4C41-72477B0DF575}"/>
          </ac:picMkLst>
        </pc:picChg>
      </pc:sldChg>
    </pc:docChg>
  </pc:docChgLst>
  <pc:docChgLst>
    <pc:chgData name="Somya Yasser Elgohary" userId="S::somya.elgohary@aspireschool.org::026bb0db-f09f-477e-98e0-e90d75a83e94" providerId="AD" clId="Web-{25BFF1CE-3E34-7C93-3E32-DF3165842747}"/>
    <pc:docChg chg="addSld delSld modSld">
      <pc:chgData name="Somya Yasser Elgohary" userId="S::somya.elgohary@aspireschool.org::026bb0db-f09f-477e-98e0-e90d75a83e94" providerId="AD" clId="Web-{25BFF1CE-3E34-7C93-3E32-DF3165842747}" dt="2024-02-04T11:24:03.855" v="14" actId="20577"/>
      <pc:docMkLst>
        <pc:docMk/>
      </pc:docMkLst>
      <pc:sldChg chg="modSp">
        <pc:chgData name="Somya Yasser Elgohary" userId="S::somya.elgohary@aspireschool.org::026bb0db-f09f-477e-98e0-e90d75a83e94" providerId="AD" clId="Web-{25BFF1CE-3E34-7C93-3E32-DF3165842747}" dt="2024-02-04T11:24:03.855" v="14" actId="20577"/>
        <pc:sldMkLst>
          <pc:docMk/>
          <pc:sldMk cId="471058773" sldId="260"/>
        </pc:sldMkLst>
        <pc:spChg chg="mod">
          <ac:chgData name="Somya Yasser Elgohary" userId="S::somya.elgohary@aspireschool.org::026bb0db-f09f-477e-98e0-e90d75a83e94" providerId="AD" clId="Web-{25BFF1CE-3E34-7C93-3E32-DF3165842747}" dt="2024-02-04T11:24:03.855" v="14" actId="20577"/>
          <ac:spMkLst>
            <pc:docMk/>
            <pc:sldMk cId="471058773" sldId="260"/>
            <ac:spMk id="2" creationId="{87A365E7-3678-5814-C739-021CFC44ADC4}"/>
          </ac:spMkLst>
        </pc:spChg>
      </pc:sldChg>
      <pc:sldChg chg="del">
        <pc:chgData name="Somya Yasser Elgohary" userId="S::somya.elgohary@aspireschool.org::026bb0db-f09f-477e-98e0-e90d75a83e94" providerId="AD" clId="Web-{25BFF1CE-3E34-7C93-3E32-DF3165842747}" dt="2024-02-04T11:22:17.492" v="4"/>
        <pc:sldMkLst>
          <pc:docMk/>
          <pc:sldMk cId="3545739915" sldId="264"/>
        </pc:sldMkLst>
      </pc:sldChg>
      <pc:sldChg chg="addSp delSp modSp new mod setBg">
        <pc:chgData name="Somya Yasser Elgohary" userId="S::somya.elgohary@aspireschool.org::026bb0db-f09f-477e-98e0-e90d75a83e94" providerId="AD" clId="Web-{25BFF1CE-3E34-7C93-3E32-DF3165842747}" dt="2024-02-04T11:22:38.790" v="9" actId="1076"/>
        <pc:sldMkLst>
          <pc:docMk/>
          <pc:sldMk cId="1347714012" sldId="265"/>
        </pc:sldMkLst>
        <pc:spChg chg="del">
          <ac:chgData name="Somya Yasser Elgohary" userId="S::somya.elgohary@aspireschool.org::026bb0db-f09f-477e-98e0-e90d75a83e94" providerId="AD" clId="Web-{25BFF1CE-3E34-7C93-3E32-DF3165842747}" dt="2024-02-04T11:21:59.070" v="3"/>
          <ac:spMkLst>
            <pc:docMk/>
            <pc:sldMk cId="1347714012" sldId="265"/>
            <ac:spMk id="2" creationId="{96D8C296-56E0-F813-ADB7-3F75428A1425}"/>
          </ac:spMkLst>
        </pc:spChg>
        <pc:spChg chg="del">
          <ac:chgData name="Somya Yasser Elgohary" userId="S::somya.elgohary@aspireschool.org::026bb0db-f09f-477e-98e0-e90d75a83e94" providerId="AD" clId="Web-{25BFF1CE-3E34-7C93-3E32-DF3165842747}" dt="2024-02-04T11:21:59.070" v="3"/>
          <ac:spMkLst>
            <pc:docMk/>
            <pc:sldMk cId="1347714012" sldId="265"/>
            <ac:spMk id="3" creationId="{DDD4E108-2DE8-8C8D-EC31-C639B924D596}"/>
          </ac:spMkLst>
        </pc:spChg>
        <pc:spChg chg="add mod">
          <ac:chgData name="Somya Yasser Elgohary" userId="S::somya.elgohary@aspireschool.org::026bb0db-f09f-477e-98e0-e90d75a83e94" providerId="AD" clId="Web-{25BFF1CE-3E34-7C93-3E32-DF3165842747}" dt="2024-02-04T11:22:38.790" v="9" actId="1076"/>
          <ac:spMkLst>
            <pc:docMk/>
            <pc:sldMk cId="1347714012" sldId="265"/>
            <ac:spMk id="6" creationId="{66CDE289-7C39-EE8E-3D54-73FD1D6FE924}"/>
          </ac:spMkLst>
        </pc:spChg>
        <pc:spChg chg="add">
          <ac:chgData name="Somya Yasser Elgohary" userId="S::somya.elgohary@aspireschool.org::026bb0db-f09f-477e-98e0-e90d75a83e94" providerId="AD" clId="Web-{25BFF1CE-3E34-7C93-3E32-DF3165842747}" dt="2024-02-04T11:21:59.070" v="3"/>
          <ac:spMkLst>
            <pc:docMk/>
            <pc:sldMk cId="1347714012" sldId="265"/>
            <ac:spMk id="10" creationId="{8950AD4C-6AF3-49F8-94E1-DBCAFB39478B}"/>
          </ac:spMkLst>
        </pc:spChg>
        <pc:picChg chg="add mod">
          <ac:chgData name="Somya Yasser Elgohary" userId="S::somya.elgohary@aspireschool.org::026bb0db-f09f-477e-98e0-e90d75a83e94" providerId="AD" clId="Web-{25BFF1CE-3E34-7C93-3E32-DF3165842747}" dt="2024-02-04T11:21:59.070" v="3"/>
          <ac:picMkLst>
            <pc:docMk/>
            <pc:sldMk cId="1347714012" sldId="265"/>
            <ac:picMk id="5" creationId="{9BA2150F-B03D-87C8-E686-B71016B0F6BF}"/>
          </ac:picMkLst>
        </pc:picChg>
      </pc:sldChg>
    </pc:docChg>
  </pc:docChgLst>
  <pc:docChgLst>
    <pc:chgData name="Somya Yasser Elgohary" userId="S::somya.elgohary@aspireschool.org::026bb0db-f09f-477e-98e0-e90d75a83e94" providerId="AD" clId="Web-{1E08CE3A-C3F4-D6CE-B4D8-0013E98F1C58}"/>
    <pc:docChg chg="addSld modSld addMainMaster delMainMaster">
      <pc:chgData name="Somya Yasser Elgohary" userId="S::somya.elgohary@aspireschool.org::026bb0db-f09f-477e-98e0-e90d75a83e94" providerId="AD" clId="Web-{1E08CE3A-C3F4-D6CE-B4D8-0013E98F1C58}" dt="2024-02-04T09:18:29.908" v="149" actId="20577"/>
      <pc:docMkLst>
        <pc:docMk/>
      </pc:docMkLst>
      <pc:sldChg chg="addSp delSp modSp mod setBg modClrScheme chgLayout">
        <pc:chgData name="Somya Yasser Elgohary" userId="S::somya.elgohary@aspireschool.org::026bb0db-f09f-477e-98e0-e90d75a83e94" providerId="AD" clId="Web-{1E08CE3A-C3F4-D6CE-B4D8-0013E98F1C58}" dt="2024-02-04T09:10:47.489" v="20" actId="20577"/>
        <pc:sldMkLst>
          <pc:docMk/>
          <pc:sldMk cId="109857222" sldId="256"/>
        </pc:sldMkLst>
        <pc:spChg chg="mod">
          <ac:chgData name="Somya Yasser Elgohary" userId="S::somya.elgohary@aspireschool.org::026bb0db-f09f-477e-98e0-e90d75a83e94" providerId="AD" clId="Web-{1E08CE3A-C3F4-D6CE-B4D8-0013E98F1C58}" dt="2024-02-04T09:10:26.832" v="14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Somya Yasser Elgohary" userId="S::somya.elgohary@aspireschool.org::026bb0db-f09f-477e-98e0-e90d75a83e94" providerId="AD" clId="Web-{1E08CE3A-C3F4-D6CE-B4D8-0013E98F1C58}" dt="2024-02-04T09:10:47.489" v="20" actId="20577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Somya Yasser Elgohary" userId="S::somya.elgohary@aspireschool.org::026bb0db-f09f-477e-98e0-e90d75a83e94" providerId="AD" clId="Web-{1E08CE3A-C3F4-D6CE-B4D8-0013E98F1C58}" dt="2024-02-04T09:10:15.551" v="9"/>
          <ac:spMkLst>
            <pc:docMk/>
            <pc:sldMk cId="109857222" sldId="256"/>
            <ac:spMk id="9" creationId="{E20BB609-EF92-42DB-836C-0699A590B5CF}"/>
          </ac:spMkLst>
        </pc:spChg>
        <pc:spChg chg="add del">
          <ac:chgData name="Somya Yasser Elgohary" userId="S::somya.elgohary@aspireschool.org::026bb0db-f09f-477e-98e0-e90d75a83e94" providerId="AD" clId="Web-{1E08CE3A-C3F4-D6CE-B4D8-0013E98F1C58}" dt="2024-02-04T09:10:15.551" v="9"/>
          <ac:spMkLst>
            <pc:docMk/>
            <pc:sldMk cId="109857222" sldId="256"/>
            <ac:spMk id="11" creationId="{40FA88D0-E295-4CF3-934C-6423EACEB025}"/>
          </ac:spMkLst>
        </pc:spChg>
        <pc:spChg chg="add del">
          <ac:chgData name="Somya Yasser Elgohary" userId="S::somya.elgohary@aspireschool.org::026bb0db-f09f-477e-98e0-e90d75a83e94" providerId="AD" clId="Web-{1E08CE3A-C3F4-D6CE-B4D8-0013E98F1C58}" dt="2024-02-04T09:10:22.520" v="11"/>
          <ac:spMkLst>
            <pc:docMk/>
            <pc:sldMk cId="109857222" sldId="256"/>
            <ac:spMk id="17" creationId="{AC8EEB0F-BA72-49AC-956F-331B60FDE79E}"/>
          </ac:spMkLst>
        </pc:spChg>
        <pc:spChg chg="add del">
          <ac:chgData name="Somya Yasser Elgohary" userId="S::somya.elgohary@aspireschool.org::026bb0db-f09f-477e-98e0-e90d75a83e94" providerId="AD" clId="Web-{1E08CE3A-C3F4-D6CE-B4D8-0013E98F1C58}" dt="2024-02-04T09:10:26.770" v="13"/>
          <ac:spMkLst>
            <pc:docMk/>
            <pc:sldMk cId="109857222" sldId="256"/>
            <ac:spMk id="22" creationId="{E20BB609-EF92-42DB-836C-0699A590B5CF}"/>
          </ac:spMkLst>
        </pc:spChg>
        <pc:spChg chg="add del">
          <ac:chgData name="Somya Yasser Elgohary" userId="S::somya.elgohary@aspireschool.org::026bb0db-f09f-477e-98e0-e90d75a83e94" providerId="AD" clId="Web-{1E08CE3A-C3F4-D6CE-B4D8-0013E98F1C58}" dt="2024-02-04T09:10:26.770" v="13"/>
          <ac:spMkLst>
            <pc:docMk/>
            <pc:sldMk cId="109857222" sldId="256"/>
            <ac:spMk id="23" creationId="{40FA88D0-E295-4CF3-934C-6423EACEB025}"/>
          </ac:spMkLst>
        </pc:spChg>
        <pc:spChg chg="add">
          <ac:chgData name="Somya Yasser Elgohary" userId="S::somya.elgohary@aspireschool.org::026bb0db-f09f-477e-98e0-e90d75a83e94" providerId="AD" clId="Web-{1E08CE3A-C3F4-D6CE-B4D8-0013E98F1C58}" dt="2024-02-04T09:10:26.832" v="14"/>
          <ac:spMkLst>
            <pc:docMk/>
            <pc:sldMk cId="109857222" sldId="256"/>
            <ac:spMk id="28" creationId="{AC8EEB0F-BA72-49AC-956F-331B60FDE79E}"/>
          </ac:spMkLst>
        </pc:spChg>
        <pc:grpChg chg="add del">
          <ac:chgData name="Somya Yasser Elgohary" userId="S::somya.elgohary@aspireschool.org::026bb0db-f09f-477e-98e0-e90d75a83e94" providerId="AD" clId="Web-{1E08CE3A-C3F4-D6CE-B4D8-0013E98F1C58}" dt="2024-02-04T09:10:22.520" v="11"/>
          <ac:grpSpMkLst>
            <pc:docMk/>
            <pc:sldMk cId="109857222" sldId="256"/>
            <ac:grpSpMk id="19" creationId="{FB8CE58F-407C-497E-B723-21FD8C6D35E4}"/>
          </ac:grpSpMkLst>
        </pc:grpChg>
        <pc:grpChg chg="add">
          <ac:chgData name="Somya Yasser Elgohary" userId="S::somya.elgohary@aspireschool.org::026bb0db-f09f-477e-98e0-e90d75a83e94" providerId="AD" clId="Web-{1E08CE3A-C3F4-D6CE-B4D8-0013E98F1C58}" dt="2024-02-04T09:10:26.832" v="14"/>
          <ac:grpSpMkLst>
            <pc:docMk/>
            <pc:sldMk cId="109857222" sldId="256"/>
            <ac:grpSpMk id="30" creationId="{FB8CE58F-407C-497E-B723-21FD8C6D35E4}"/>
          </ac:grpSpMkLst>
        </pc:grpChg>
        <pc:picChg chg="add del">
          <ac:chgData name="Somya Yasser Elgohary" userId="S::somya.elgohary@aspireschool.org::026bb0db-f09f-477e-98e0-e90d75a83e94" providerId="AD" clId="Web-{1E08CE3A-C3F4-D6CE-B4D8-0013E98F1C58}" dt="2024-02-04T09:10:15.551" v="9"/>
          <ac:picMkLst>
            <pc:docMk/>
            <pc:sldMk cId="109857222" sldId="256"/>
            <ac:picMk id="4" creationId="{9D603EC8-0CCA-A212-FC5E-CE3A6E7AC4D1}"/>
          </ac:picMkLst>
        </pc:picChg>
        <pc:picChg chg="add del">
          <ac:chgData name="Somya Yasser Elgohary" userId="S::somya.elgohary@aspireschool.org::026bb0db-f09f-477e-98e0-e90d75a83e94" providerId="AD" clId="Web-{1E08CE3A-C3F4-D6CE-B4D8-0013E98F1C58}" dt="2024-02-04T09:10:22.520" v="11"/>
          <ac:picMkLst>
            <pc:docMk/>
            <pc:sldMk cId="109857222" sldId="256"/>
            <ac:picMk id="18" creationId="{5B2E3DC8-2B52-601A-D6B9-BAE03BA0BBD4}"/>
          </ac:picMkLst>
        </pc:picChg>
        <pc:picChg chg="add del">
          <ac:chgData name="Somya Yasser Elgohary" userId="S::somya.elgohary@aspireschool.org::026bb0db-f09f-477e-98e0-e90d75a83e94" providerId="AD" clId="Web-{1E08CE3A-C3F4-D6CE-B4D8-0013E98F1C58}" dt="2024-02-04T09:10:26.770" v="13"/>
          <ac:picMkLst>
            <pc:docMk/>
            <pc:sldMk cId="109857222" sldId="256"/>
            <ac:picMk id="24" creationId="{9D603EC8-0CCA-A212-FC5E-CE3A6E7AC4D1}"/>
          </ac:picMkLst>
        </pc:picChg>
        <pc:picChg chg="add">
          <ac:chgData name="Somya Yasser Elgohary" userId="S::somya.elgohary@aspireschool.org::026bb0db-f09f-477e-98e0-e90d75a83e94" providerId="AD" clId="Web-{1E08CE3A-C3F4-D6CE-B4D8-0013E98F1C58}" dt="2024-02-04T09:10:26.832" v="14"/>
          <ac:picMkLst>
            <pc:docMk/>
            <pc:sldMk cId="109857222" sldId="256"/>
            <ac:picMk id="29" creationId="{5B2E3DC8-2B52-601A-D6B9-BAE03BA0BBD4}"/>
          </ac:picMkLst>
        </pc:picChg>
        <pc:cxnChg chg="add del">
          <ac:chgData name="Somya Yasser Elgohary" userId="S::somya.elgohary@aspireschool.org::026bb0db-f09f-477e-98e0-e90d75a83e94" providerId="AD" clId="Web-{1E08CE3A-C3F4-D6CE-B4D8-0013E98F1C58}" dt="2024-02-04T09:10:15.551" v="9"/>
          <ac:cxnSpMkLst>
            <pc:docMk/>
            <pc:sldMk cId="109857222" sldId="256"/>
            <ac:cxnSpMk id="13" creationId="{8F4E56A8-93D5-4BE3-AE61-84677331AD07}"/>
          </ac:cxnSpMkLst>
        </pc:cxnChg>
        <pc:cxnChg chg="add del">
          <ac:chgData name="Somya Yasser Elgohary" userId="S::somya.elgohary@aspireschool.org::026bb0db-f09f-477e-98e0-e90d75a83e94" providerId="AD" clId="Web-{1E08CE3A-C3F4-D6CE-B4D8-0013E98F1C58}" dt="2024-02-04T09:10:15.551" v="9"/>
          <ac:cxnSpMkLst>
            <pc:docMk/>
            <pc:sldMk cId="109857222" sldId="256"/>
            <ac:cxnSpMk id="15" creationId="{BD492A0C-1773-477B-83B5-C707CB057709}"/>
          </ac:cxnSpMkLst>
        </pc:cxnChg>
        <pc:cxnChg chg="add del">
          <ac:chgData name="Somya Yasser Elgohary" userId="S::somya.elgohary@aspireschool.org::026bb0db-f09f-477e-98e0-e90d75a83e94" providerId="AD" clId="Web-{1E08CE3A-C3F4-D6CE-B4D8-0013E98F1C58}" dt="2024-02-04T09:10:26.770" v="13"/>
          <ac:cxnSpMkLst>
            <pc:docMk/>
            <pc:sldMk cId="109857222" sldId="256"/>
            <ac:cxnSpMk id="25" creationId="{8F4E56A8-93D5-4BE3-AE61-84677331AD07}"/>
          </ac:cxnSpMkLst>
        </pc:cxnChg>
        <pc:cxnChg chg="add del">
          <ac:chgData name="Somya Yasser Elgohary" userId="S::somya.elgohary@aspireschool.org::026bb0db-f09f-477e-98e0-e90d75a83e94" providerId="AD" clId="Web-{1E08CE3A-C3F4-D6CE-B4D8-0013E98F1C58}" dt="2024-02-04T09:10:26.770" v="13"/>
          <ac:cxnSpMkLst>
            <pc:docMk/>
            <pc:sldMk cId="109857222" sldId="256"/>
            <ac:cxnSpMk id="26" creationId="{BD492A0C-1773-477B-83B5-C707CB057709}"/>
          </ac:cxnSpMkLst>
        </pc:cxnChg>
      </pc:sldChg>
      <pc:sldChg chg="addSp modSp new mod setBg">
        <pc:chgData name="Somya Yasser Elgohary" userId="S::somya.elgohary@aspireschool.org::026bb0db-f09f-477e-98e0-e90d75a83e94" providerId="AD" clId="Web-{1E08CE3A-C3F4-D6CE-B4D8-0013E98F1C58}" dt="2024-02-04T09:17:12.266" v="139" actId="20577"/>
        <pc:sldMkLst>
          <pc:docMk/>
          <pc:sldMk cId="1747774260" sldId="257"/>
        </pc:sldMkLst>
        <pc:spChg chg="mod">
          <ac:chgData name="Somya Yasser Elgohary" userId="S::somya.elgohary@aspireschool.org::026bb0db-f09f-477e-98e0-e90d75a83e94" providerId="AD" clId="Web-{1E08CE3A-C3F4-D6CE-B4D8-0013E98F1C58}" dt="2024-02-04T09:17:12.266" v="139" actId="20577"/>
          <ac:spMkLst>
            <pc:docMk/>
            <pc:sldMk cId="1747774260" sldId="257"/>
            <ac:spMk id="2" creationId="{30340D13-A771-DF48-FE23-E361BF3FC4CC}"/>
          </ac:spMkLst>
        </pc:spChg>
        <pc:spChg chg="mod">
          <ac:chgData name="Somya Yasser Elgohary" userId="S::somya.elgohary@aspireschool.org::026bb0db-f09f-477e-98e0-e90d75a83e94" providerId="AD" clId="Web-{1E08CE3A-C3F4-D6CE-B4D8-0013E98F1C58}" dt="2024-02-04T09:17:07.562" v="138"/>
          <ac:spMkLst>
            <pc:docMk/>
            <pc:sldMk cId="1747774260" sldId="257"/>
            <ac:spMk id="3" creationId="{A5F24FA6-189C-913E-EA31-30F0DFDC455A}"/>
          </ac:spMkLst>
        </pc:spChg>
        <pc:spChg chg="add">
          <ac:chgData name="Somya Yasser Elgohary" userId="S::somya.elgohary@aspireschool.org::026bb0db-f09f-477e-98e0-e90d75a83e94" providerId="AD" clId="Web-{1E08CE3A-C3F4-D6CE-B4D8-0013E98F1C58}" dt="2024-02-04T09:17:07.562" v="138"/>
          <ac:spMkLst>
            <pc:docMk/>
            <pc:sldMk cId="1747774260" sldId="257"/>
            <ac:spMk id="9" creationId="{9B0F7D69-D93C-4C38-A23D-76E000D691CD}"/>
          </ac:spMkLst>
        </pc:spChg>
        <pc:spChg chg="add">
          <ac:chgData name="Somya Yasser Elgohary" userId="S::somya.elgohary@aspireschool.org::026bb0db-f09f-477e-98e0-e90d75a83e94" providerId="AD" clId="Web-{1E08CE3A-C3F4-D6CE-B4D8-0013E98F1C58}" dt="2024-02-04T09:17:07.562" v="138"/>
          <ac:spMkLst>
            <pc:docMk/>
            <pc:sldMk cId="1747774260" sldId="257"/>
            <ac:spMk id="11" creationId="{8CD419D4-EA9D-42D9-BF62-B07F0B7B672B}"/>
          </ac:spMkLst>
        </pc:spChg>
        <pc:spChg chg="add">
          <ac:chgData name="Somya Yasser Elgohary" userId="S::somya.elgohary@aspireschool.org::026bb0db-f09f-477e-98e0-e90d75a83e94" providerId="AD" clId="Web-{1E08CE3A-C3F4-D6CE-B4D8-0013E98F1C58}" dt="2024-02-04T09:17:07.562" v="138"/>
          <ac:spMkLst>
            <pc:docMk/>
            <pc:sldMk cId="1747774260" sldId="257"/>
            <ac:spMk id="13" creationId="{1C6FEC9B-9608-4181-A9E5-A1B80E72021C}"/>
          </ac:spMkLst>
        </pc:spChg>
        <pc:spChg chg="add">
          <ac:chgData name="Somya Yasser Elgohary" userId="S::somya.elgohary@aspireschool.org::026bb0db-f09f-477e-98e0-e90d75a83e94" providerId="AD" clId="Web-{1E08CE3A-C3F4-D6CE-B4D8-0013E98F1C58}" dt="2024-02-04T09:17:07.562" v="138"/>
          <ac:spMkLst>
            <pc:docMk/>
            <pc:sldMk cId="1747774260" sldId="257"/>
            <ac:spMk id="15" creationId="{AB1564ED-F26F-451D-97D6-A6EC3E83FD55}"/>
          </ac:spMkLst>
        </pc:spChg>
        <pc:spChg chg="add">
          <ac:chgData name="Somya Yasser Elgohary" userId="S::somya.elgohary@aspireschool.org::026bb0db-f09f-477e-98e0-e90d75a83e94" providerId="AD" clId="Web-{1E08CE3A-C3F4-D6CE-B4D8-0013E98F1C58}" dt="2024-02-04T09:17:07.562" v="138"/>
          <ac:spMkLst>
            <pc:docMk/>
            <pc:sldMk cId="1747774260" sldId="257"/>
            <ac:spMk id="17" creationId="{0CA184B6-3482-4F43-87F0-BC765DCFD8A8}"/>
          </ac:spMkLst>
        </pc:spChg>
        <pc:spChg chg="add">
          <ac:chgData name="Somya Yasser Elgohary" userId="S::somya.elgohary@aspireschool.org::026bb0db-f09f-477e-98e0-e90d75a83e94" providerId="AD" clId="Web-{1E08CE3A-C3F4-D6CE-B4D8-0013E98F1C58}" dt="2024-02-04T09:17:07.562" v="138"/>
          <ac:spMkLst>
            <pc:docMk/>
            <pc:sldMk cId="1747774260" sldId="257"/>
            <ac:spMk id="19" creationId="{6C869923-8380-4244-9548-802C330638A0}"/>
          </ac:spMkLst>
        </pc:spChg>
        <pc:spChg chg="add">
          <ac:chgData name="Somya Yasser Elgohary" userId="S::somya.elgohary@aspireschool.org::026bb0db-f09f-477e-98e0-e90d75a83e94" providerId="AD" clId="Web-{1E08CE3A-C3F4-D6CE-B4D8-0013E98F1C58}" dt="2024-02-04T09:17:07.562" v="138"/>
          <ac:spMkLst>
            <pc:docMk/>
            <pc:sldMk cId="1747774260" sldId="257"/>
            <ac:spMk id="21" creationId="{C06255F2-BC67-4DDE-B34E-AC4BA21838CC}"/>
          </ac:spMkLst>
        </pc:spChg>
        <pc:spChg chg="add">
          <ac:chgData name="Somya Yasser Elgohary" userId="S::somya.elgohary@aspireschool.org::026bb0db-f09f-477e-98e0-e90d75a83e94" providerId="AD" clId="Web-{1E08CE3A-C3F4-D6CE-B4D8-0013E98F1C58}" dt="2024-02-04T09:17:07.562" v="138"/>
          <ac:spMkLst>
            <pc:docMk/>
            <pc:sldMk cId="1747774260" sldId="257"/>
            <ac:spMk id="23" creationId="{55169443-FCCD-4C0A-8C69-18CD3FA0968D}"/>
          </ac:spMkLst>
        </pc:spChg>
        <pc:spChg chg="add">
          <ac:chgData name="Somya Yasser Elgohary" userId="S::somya.elgohary@aspireschool.org::026bb0db-f09f-477e-98e0-e90d75a83e94" providerId="AD" clId="Web-{1E08CE3A-C3F4-D6CE-B4D8-0013E98F1C58}" dt="2024-02-04T09:17:07.562" v="138"/>
          <ac:spMkLst>
            <pc:docMk/>
            <pc:sldMk cId="1747774260" sldId="257"/>
            <ac:spMk id="25" creationId="{E217F32C-75AA-4B97-ADFB-5E2C3C7ECBCF}"/>
          </ac:spMkLst>
        </pc:spChg>
        <pc:spChg chg="add">
          <ac:chgData name="Somya Yasser Elgohary" userId="S::somya.elgohary@aspireschool.org::026bb0db-f09f-477e-98e0-e90d75a83e94" providerId="AD" clId="Web-{1E08CE3A-C3F4-D6CE-B4D8-0013E98F1C58}" dt="2024-02-04T09:17:07.562" v="138"/>
          <ac:spMkLst>
            <pc:docMk/>
            <pc:sldMk cId="1747774260" sldId="257"/>
            <ac:spMk id="27" creationId="{4D76AAEA-AF3A-4616-9F99-E9AA131A51F5}"/>
          </ac:spMkLst>
        </pc:spChg>
        <pc:picChg chg="add">
          <ac:chgData name="Somya Yasser Elgohary" userId="S::somya.elgohary@aspireschool.org::026bb0db-f09f-477e-98e0-e90d75a83e94" providerId="AD" clId="Web-{1E08CE3A-C3F4-D6CE-B4D8-0013E98F1C58}" dt="2024-02-04T09:17:07.562" v="138"/>
          <ac:picMkLst>
            <pc:docMk/>
            <pc:sldMk cId="1747774260" sldId="257"/>
            <ac:picMk id="5" creationId="{45A8C90E-DDEC-78B1-4B73-C330E9A6716C}"/>
          </ac:picMkLst>
        </pc:picChg>
      </pc:sldChg>
      <pc:sldChg chg="addSp modSp new mod setBg">
        <pc:chgData name="Somya Yasser Elgohary" userId="S::somya.elgohary@aspireschool.org::026bb0db-f09f-477e-98e0-e90d75a83e94" providerId="AD" clId="Web-{1E08CE3A-C3F4-D6CE-B4D8-0013E98F1C58}" dt="2024-02-04T09:16:18.202" v="133" actId="20577"/>
        <pc:sldMkLst>
          <pc:docMk/>
          <pc:sldMk cId="1543127517" sldId="258"/>
        </pc:sldMkLst>
        <pc:spChg chg="mod">
          <ac:chgData name="Somya Yasser Elgohary" userId="S::somya.elgohary@aspireschool.org::026bb0db-f09f-477e-98e0-e90d75a83e94" providerId="AD" clId="Web-{1E08CE3A-C3F4-D6CE-B4D8-0013E98F1C58}" dt="2024-02-04T09:16:18.202" v="133" actId="20577"/>
          <ac:spMkLst>
            <pc:docMk/>
            <pc:sldMk cId="1543127517" sldId="258"/>
            <ac:spMk id="2" creationId="{1EF4AA8C-3544-284C-F578-BD8E1FD8EA89}"/>
          </ac:spMkLst>
        </pc:spChg>
        <pc:spChg chg="mod">
          <ac:chgData name="Somya Yasser Elgohary" userId="S::somya.elgohary@aspireschool.org::026bb0db-f09f-477e-98e0-e90d75a83e94" providerId="AD" clId="Web-{1E08CE3A-C3F4-D6CE-B4D8-0013E98F1C58}" dt="2024-02-04T09:16:14.248" v="128"/>
          <ac:spMkLst>
            <pc:docMk/>
            <pc:sldMk cId="1543127517" sldId="258"/>
            <ac:spMk id="3" creationId="{6D572AD6-53E5-DDA0-45CB-D9EAA9CD9352}"/>
          </ac:spMkLst>
        </pc:spChg>
        <pc:spChg chg="add">
          <ac:chgData name="Somya Yasser Elgohary" userId="S::somya.elgohary@aspireschool.org::026bb0db-f09f-477e-98e0-e90d75a83e94" providerId="AD" clId="Web-{1E08CE3A-C3F4-D6CE-B4D8-0013E98F1C58}" dt="2024-02-04T09:16:14.248" v="128"/>
          <ac:spMkLst>
            <pc:docMk/>
            <pc:sldMk cId="1543127517" sldId="258"/>
            <ac:spMk id="9" creationId="{8181FC64-B306-4821-98E2-780662EFC486}"/>
          </ac:spMkLst>
        </pc:spChg>
        <pc:spChg chg="add">
          <ac:chgData name="Somya Yasser Elgohary" userId="S::somya.elgohary@aspireschool.org::026bb0db-f09f-477e-98e0-e90d75a83e94" providerId="AD" clId="Web-{1E08CE3A-C3F4-D6CE-B4D8-0013E98F1C58}" dt="2024-02-04T09:16:14.248" v="128"/>
          <ac:spMkLst>
            <pc:docMk/>
            <pc:sldMk cId="1543127517" sldId="258"/>
            <ac:spMk id="11" creationId="{5871FC61-DD4E-47D4-81FD-8A7E7D12B371}"/>
          </ac:spMkLst>
        </pc:spChg>
        <pc:spChg chg="add">
          <ac:chgData name="Somya Yasser Elgohary" userId="S::somya.elgohary@aspireschool.org::026bb0db-f09f-477e-98e0-e90d75a83e94" providerId="AD" clId="Web-{1E08CE3A-C3F4-D6CE-B4D8-0013E98F1C58}" dt="2024-02-04T09:16:14.248" v="128"/>
          <ac:spMkLst>
            <pc:docMk/>
            <pc:sldMk cId="1543127517" sldId="258"/>
            <ac:spMk id="13" creationId="{8B598134-D292-43E6-9C55-117198046913}"/>
          </ac:spMkLst>
        </pc:spChg>
        <pc:spChg chg="add">
          <ac:chgData name="Somya Yasser Elgohary" userId="S::somya.elgohary@aspireschool.org::026bb0db-f09f-477e-98e0-e90d75a83e94" providerId="AD" clId="Web-{1E08CE3A-C3F4-D6CE-B4D8-0013E98F1C58}" dt="2024-02-04T09:16:14.248" v="128"/>
          <ac:spMkLst>
            <pc:docMk/>
            <pc:sldMk cId="1543127517" sldId="258"/>
            <ac:spMk id="15" creationId="{829A1E2C-5AC8-40FC-99E9-832069D39792}"/>
          </ac:spMkLst>
        </pc:spChg>
        <pc:picChg chg="add">
          <ac:chgData name="Somya Yasser Elgohary" userId="S::somya.elgohary@aspireschool.org::026bb0db-f09f-477e-98e0-e90d75a83e94" providerId="AD" clId="Web-{1E08CE3A-C3F4-D6CE-B4D8-0013E98F1C58}" dt="2024-02-04T09:16:14.248" v="128"/>
          <ac:picMkLst>
            <pc:docMk/>
            <pc:sldMk cId="1543127517" sldId="258"/>
            <ac:picMk id="5" creationId="{FE0D8604-47EB-EA26-740E-FEED8CCA0779}"/>
          </ac:picMkLst>
        </pc:picChg>
      </pc:sldChg>
      <pc:sldChg chg="addSp modSp new mod setBg">
        <pc:chgData name="Somya Yasser Elgohary" userId="S::somya.elgohary@aspireschool.org::026bb0db-f09f-477e-98e0-e90d75a83e94" providerId="AD" clId="Web-{1E08CE3A-C3F4-D6CE-B4D8-0013E98F1C58}" dt="2024-02-04T09:17:43.829" v="145" actId="20577"/>
        <pc:sldMkLst>
          <pc:docMk/>
          <pc:sldMk cId="664834669" sldId="259"/>
        </pc:sldMkLst>
        <pc:spChg chg="mod">
          <ac:chgData name="Somya Yasser Elgohary" userId="S::somya.elgohary@aspireschool.org::026bb0db-f09f-477e-98e0-e90d75a83e94" providerId="AD" clId="Web-{1E08CE3A-C3F4-D6CE-B4D8-0013E98F1C58}" dt="2024-02-04T09:17:43.829" v="145" actId="20577"/>
          <ac:spMkLst>
            <pc:docMk/>
            <pc:sldMk cId="664834669" sldId="259"/>
            <ac:spMk id="2" creationId="{5EEB5AFF-5E29-5D5E-AB31-8FC3075C1589}"/>
          </ac:spMkLst>
        </pc:spChg>
        <pc:spChg chg="mod">
          <ac:chgData name="Somya Yasser Elgohary" userId="S::somya.elgohary@aspireschool.org::026bb0db-f09f-477e-98e0-e90d75a83e94" providerId="AD" clId="Web-{1E08CE3A-C3F4-D6CE-B4D8-0013E98F1C58}" dt="2024-02-04T09:17:39.891" v="144"/>
          <ac:spMkLst>
            <pc:docMk/>
            <pc:sldMk cId="664834669" sldId="259"/>
            <ac:spMk id="3" creationId="{B054CC6F-6260-93DE-D0FA-C647B4AFF81A}"/>
          </ac:spMkLst>
        </pc:spChg>
        <pc:spChg chg="add">
          <ac:chgData name="Somya Yasser Elgohary" userId="S::somya.elgohary@aspireschool.org::026bb0db-f09f-477e-98e0-e90d75a83e94" providerId="AD" clId="Web-{1E08CE3A-C3F4-D6CE-B4D8-0013E98F1C58}" dt="2024-02-04T09:17:39.891" v="144"/>
          <ac:spMkLst>
            <pc:docMk/>
            <pc:sldMk cId="664834669" sldId="259"/>
            <ac:spMk id="9" creationId="{9B0F7D69-D93C-4C38-A23D-76E000D691CD}"/>
          </ac:spMkLst>
        </pc:spChg>
        <pc:spChg chg="add">
          <ac:chgData name="Somya Yasser Elgohary" userId="S::somya.elgohary@aspireschool.org::026bb0db-f09f-477e-98e0-e90d75a83e94" providerId="AD" clId="Web-{1E08CE3A-C3F4-D6CE-B4D8-0013E98F1C58}" dt="2024-02-04T09:17:39.891" v="144"/>
          <ac:spMkLst>
            <pc:docMk/>
            <pc:sldMk cId="664834669" sldId="259"/>
            <ac:spMk id="11" creationId="{8CD419D4-EA9D-42D9-BF62-B07F0B7B672B}"/>
          </ac:spMkLst>
        </pc:spChg>
        <pc:spChg chg="add">
          <ac:chgData name="Somya Yasser Elgohary" userId="S::somya.elgohary@aspireschool.org::026bb0db-f09f-477e-98e0-e90d75a83e94" providerId="AD" clId="Web-{1E08CE3A-C3F4-D6CE-B4D8-0013E98F1C58}" dt="2024-02-04T09:17:39.891" v="144"/>
          <ac:spMkLst>
            <pc:docMk/>
            <pc:sldMk cId="664834669" sldId="259"/>
            <ac:spMk id="13" creationId="{1C6FEC9B-9608-4181-A9E5-A1B80E72021C}"/>
          </ac:spMkLst>
        </pc:spChg>
        <pc:spChg chg="add">
          <ac:chgData name="Somya Yasser Elgohary" userId="S::somya.elgohary@aspireschool.org::026bb0db-f09f-477e-98e0-e90d75a83e94" providerId="AD" clId="Web-{1E08CE3A-C3F4-D6CE-B4D8-0013E98F1C58}" dt="2024-02-04T09:17:39.891" v="144"/>
          <ac:spMkLst>
            <pc:docMk/>
            <pc:sldMk cId="664834669" sldId="259"/>
            <ac:spMk id="15" creationId="{AB1564ED-F26F-451D-97D6-A6EC3E83FD55}"/>
          </ac:spMkLst>
        </pc:spChg>
        <pc:spChg chg="add">
          <ac:chgData name="Somya Yasser Elgohary" userId="S::somya.elgohary@aspireschool.org::026bb0db-f09f-477e-98e0-e90d75a83e94" providerId="AD" clId="Web-{1E08CE3A-C3F4-D6CE-B4D8-0013E98F1C58}" dt="2024-02-04T09:17:39.891" v="144"/>
          <ac:spMkLst>
            <pc:docMk/>
            <pc:sldMk cId="664834669" sldId="259"/>
            <ac:spMk id="17" creationId="{0CA184B6-3482-4F43-87F0-BC765DCFD8A8}"/>
          </ac:spMkLst>
        </pc:spChg>
        <pc:spChg chg="add">
          <ac:chgData name="Somya Yasser Elgohary" userId="S::somya.elgohary@aspireschool.org::026bb0db-f09f-477e-98e0-e90d75a83e94" providerId="AD" clId="Web-{1E08CE3A-C3F4-D6CE-B4D8-0013E98F1C58}" dt="2024-02-04T09:17:39.891" v="144"/>
          <ac:spMkLst>
            <pc:docMk/>
            <pc:sldMk cId="664834669" sldId="259"/>
            <ac:spMk id="19" creationId="{6C869923-8380-4244-9548-802C330638A0}"/>
          </ac:spMkLst>
        </pc:spChg>
        <pc:spChg chg="add">
          <ac:chgData name="Somya Yasser Elgohary" userId="S::somya.elgohary@aspireschool.org::026bb0db-f09f-477e-98e0-e90d75a83e94" providerId="AD" clId="Web-{1E08CE3A-C3F4-D6CE-B4D8-0013E98F1C58}" dt="2024-02-04T09:17:39.891" v="144"/>
          <ac:spMkLst>
            <pc:docMk/>
            <pc:sldMk cId="664834669" sldId="259"/>
            <ac:spMk id="21" creationId="{C06255F2-BC67-4DDE-B34E-AC4BA21838CC}"/>
          </ac:spMkLst>
        </pc:spChg>
        <pc:spChg chg="add">
          <ac:chgData name="Somya Yasser Elgohary" userId="S::somya.elgohary@aspireschool.org::026bb0db-f09f-477e-98e0-e90d75a83e94" providerId="AD" clId="Web-{1E08CE3A-C3F4-D6CE-B4D8-0013E98F1C58}" dt="2024-02-04T09:17:39.891" v="144"/>
          <ac:spMkLst>
            <pc:docMk/>
            <pc:sldMk cId="664834669" sldId="259"/>
            <ac:spMk id="23" creationId="{55169443-FCCD-4C0A-8C69-18CD3FA0968D}"/>
          </ac:spMkLst>
        </pc:spChg>
        <pc:spChg chg="add">
          <ac:chgData name="Somya Yasser Elgohary" userId="S::somya.elgohary@aspireschool.org::026bb0db-f09f-477e-98e0-e90d75a83e94" providerId="AD" clId="Web-{1E08CE3A-C3F4-D6CE-B4D8-0013E98F1C58}" dt="2024-02-04T09:17:39.891" v="144"/>
          <ac:spMkLst>
            <pc:docMk/>
            <pc:sldMk cId="664834669" sldId="259"/>
            <ac:spMk id="25" creationId="{E217F32C-75AA-4B97-ADFB-5E2C3C7ECBCF}"/>
          </ac:spMkLst>
        </pc:spChg>
        <pc:spChg chg="add">
          <ac:chgData name="Somya Yasser Elgohary" userId="S::somya.elgohary@aspireschool.org::026bb0db-f09f-477e-98e0-e90d75a83e94" providerId="AD" clId="Web-{1E08CE3A-C3F4-D6CE-B4D8-0013E98F1C58}" dt="2024-02-04T09:17:39.891" v="144"/>
          <ac:spMkLst>
            <pc:docMk/>
            <pc:sldMk cId="664834669" sldId="259"/>
            <ac:spMk id="27" creationId="{4D76AAEA-AF3A-4616-9F99-E9AA131A51F5}"/>
          </ac:spMkLst>
        </pc:spChg>
        <pc:picChg chg="add">
          <ac:chgData name="Somya Yasser Elgohary" userId="S::somya.elgohary@aspireschool.org::026bb0db-f09f-477e-98e0-e90d75a83e94" providerId="AD" clId="Web-{1E08CE3A-C3F4-D6CE-B4D8-0013E98F1C58}" dt="2024-02-04T09:17:39.891" v="144"/>
          <ac:picMkLst>
            <pc:docMk/>
            <pc:sldMk cId="664834669" sldId="259"/>
            <ac:picMk id="5" creationId="{ED197894-9CF0-54A6-8764-5CA5BF861D7C}"/>
          </ac:picMkLst>
        </pc:picChg>
      </pc:sldChg>
      <pc:sldChg chg="modSp new">
        <pc:chgData name="Somya Yasser Elgohary" userId="S::somya.elgohary@aspireschool.org::026bb0db-f09f-477e-98e0-e90d75a83e94" providerId="AD" clId="Web-{1E08CE3A-C3F4-D6CE-B4D8-0013E98F1C58}" dt="2024-02-04T09:18:29.908" v="149" actId="20577"/>
        <pc:sldMkLst>
          <pc:docMk/>
          <pc:sldMk cId="471058773" sldId="260"/>
        </pc:sldMkLst>
        <pc:spChg chg="mod">
          <ac:chgData name="Somya Yasser Elgohary" userId="S::somya.elgohary@aspireschool.org::026bb0db-f09f-477e-98e0-e90d75a83e94" providerId="AD" clId="Web-{1E08CE3A-C3F4-D6CE-B4D8-0013E98F1C58}" dt="2024-02-04T09:18:29.908" v="149" actId="20577"/>
          <ac:spMkLst>
            <pc:docMk/>
            <pc:sldMk cId="471058773" sldId="260"/>
            <ac:spMk id="2" creationId="{87A365E7-3678-5814-C739-021CFC44ADC4}"/>
          </ac:spMkLst>
        </pc:spChg>
        <pc:spChg chg="mod">
          <ac:chgData name="Somya Yasser Elgohary" userId="S::somya.elgohary@aspireschool.org::026bb0db-f09f-477e-98e0-e90d75a83e94" providerId="AD" clId="Web-{1E08CE3A-C3F4-D6CE-B4D8-0013E98F1C58}" dt="2024-02-04T09:14:02.870" v="99" actId="20577"/>
          <ac:spMkLst>
            <pc:docMk/>
            <pc:sldMk cId="471058773" sldId="260"/>
            <ac:spMk id="3" creationId="{9CFACD61-0E89-C318-32EE-3E5C6CAB5057}"/>
          </ac:spMkLst>
        </pc:spChg>
      </pc:sldChg>
      <pc:sldChg chg="modSp new">
        <pc:chgData name="Somya Yasser Elgohary" userId="S::somya.elgohary@aspireschool.org::026bb0db-f09f-477e-98e0-e90d75a83e94" providerId="AD" clId="Web-{1E08CE3A-C3F4-D6CE-B4D8-0013E98F1C58}" dt="2024-02-04T09:14:08.401" v="104" actId="20577"/>
        <pc:sldMkLst>
          <pc:docMk/>
          <pc:sldMk cId="1651365739" sldId="261"/>
        </pc:sldMkLst>
        <pc:spChg chg="mod">
          <ac:chgData name="Somya Yasser Elgohary" userId="S::somya.elgohary@aspireschool.org::026bb0db-f09f-477e-98e0-e90d75a83e94" providerId="AD" clId="Web-{1E08CE3A-C3F4-D6CE-B4D8-0013E98F1C58}" dt="2024-02-04T09:12:12.335" v="44" actId="20577"/>
          <ac:spMkLst>
            <pc:docMk/>
            <pc:sldMk cId="1651365739" sldId="261"/>
            <ac:spMk id="2" creationId="{90DA74D6-E029-F488-9118-AD2974E8A8C4}"/>
          </ac:spMkLst>
        </pc:spChg>
        <pc:spChg chg="mod">
          <ac:chgData name="Somya Yasser Elgohary" userId="S::somya.elgohary@aspireschool.org::026bb0db-f09f-477e-98e0-e90d75a83e94" providerId="AD" clId="Web-{1E08CE3A-C3F4-D6CE-B4D8-0013E98F1C58}" dt="2024-02-04T09:14:08.401" v="104" actId="20577"/>
          <ac:spMkLst>
            <pc:docMk/>
            <pc:sldMk cId="1651365739" sldId="261"/>
            <ac:spMk id="3" creationId="{1016B27B-63EA-2780-840A-1C6EAE7A1F7E}"/>
          </ac:spMkLst>
        </pc:spChg>
      </pc:sldChg>
      <pc:sldChg chg="modSp new">
        <pc:chgData name="Somya Yasser Elgohary" userId="S::somya.elgohary@aspireschool.org::026bb0db-f09f-477e-98e0-e90d75a83e94" providerId="AD" clId="Web-{1E08CE3A-C3F4-D6CE-B4D8-0013E98F1C58}" dt="2024-02-04T09:14:23.948" v="116" actId="20577"/>
        <pc:sldMkLst>
          <pc:docMk/>
          <pc:sldMk cId="2901389285" sldId="262"/>
        </pc:sldMkLst>
        <pc:spChg chg="mod">
          <ac:chgData name="Somya Yasser Elgohary" userId="S::somya.elgohary@aspireschool.org::026bb0db-f09f-477e-98e0-e90d75a83e94" providerId="AD" clId="Web-{1E08CE3A-C3F4-D6CE-B4D8-0013E98F1C58}" dt="2024-02-04T09:12:35.039" v="52" actId="20577"/>
          <ac:spMkLst>
            <pc:docMk/>
            <pc:sldMk cId="2901389285" sldId="262"/>
            <ac:spMk id="2" creationId="{AB153931-CC75-6586-E746-8D6103EEAC6D}"/>
          </ac:spMkLst>
        </pc:spChg>
        <pc:spChg chg="mod">
          <ac:chgData name="Somya Yasser Elgohary" userId="S::somya.elgohary@aspireschool.org::026bb0db-f09f-477e-98e0-e90d75a83e94" providerId="AD" clId="Web-{1E08CE3A-C3F4-D6CE-B4D8-0013E98F1C58}" dt="2024-02-04T09:14:23.948" v="116" actId="20577"/>
          <ac:spMkLst>
            <pc:docMk/>
            <pc:sldMk cId="2901389285" sldId="262"/>
            <ac:spMk id="3" creationId="{8945D2CC-CE7F-E500-B146-3E52F16C035A}"/>
          </ac:spMkLst>
        </pc:spChg>
      </pc:sldChg>
      <pc:sldChg chg="modSp new">
        <pc:chgData name="Somya Yasser Elgohary" userId="S::somya.elgohary@aspireschool.org::026bb0db-f09f-477e-98e0-e90d75a83e94" providerId="AD" clId="Web-{1E08CE3A-C3F4-D6CE-B4D8-0013E98F1C58}" dt="2024-02-04T09:14:31.214" v="118" actId="20577"/>
        <pc:sldMkLst>
          <pc:docMk/>
          <pc:sldMk cId="1877242491" sldId="263"/>
        </pc:sldMkLst>
        <pc:spChg chg="mod">
          <ac:chgData name="Somya Yasser Elgohary" userId="S::somya.elgohary@aspireschool.org::026bb0db-f09f-477e-98e0-e90d75a83e94" providerId="AD" clId="Web-{1E08CE3A-C3F4-D6CE-B4D8-0013E98F1C58}" dt="2024-02-04T09:12:53.852" v="62" actId="20577"/>
          <ac:spMkLst>
            <pc:docMk/>
            <pc:sldMk cId="1877242491" sldId="263"/>
            <ac:spMk id="2" creationId="{2DBE0A3F-1F6C-B1FA-B337-4669E35C4AA6}"/>
          </ac:spMkLst>
        </pc:spChg>
        <pc:spChg chg="mod">
          <ac:chgData name="Somya Yasser Elgohary" userId="S::somya.elgohary@aspireschool.org::026bb0db-f09f-477e-98e0-e90d75a83e94" providerId="AD" clId="Web-{1E08CE3A-C3F4-D6CE-B4D8-0013E98F1C58}" dt="2024-02-04T09:14:31.214" v="118" actId="20577"/>
          <ac:spMkLst>
            <pc:docMk/>
            <pc:sldMk cId="1877242491" sldId="263"/>
            <ac:spMk id="3" creationId="{EF54FF39-48BB-37F7-B1E6-A3CE267F14CF}"/>
          </ac:spMkLst>
        </pc:spChg>
      </pc:sldChg>
      <pc:sldMasterChg chg="add del addSldLayout delSldLayout">
        <pc:chgData name="Somya Yasser Elgohary" userId="S::somya.elgohary@aspireschool.org::026bb0db-f09f-477e-98e0-e90d75a83e94" providerId="AD" clId="Web-{1E08CE3A-C3F4-D6CE-B4D8-0013E98F1C58}" dt="2024-02-04T09:10:26.832" v="14"/>
        <pc:sldMasterMkLst>
          <pc:docMk/>
          <pc:sldMasterMk cId="2460954070" sldId="2147483660"/>
        </pc:sldMasterMkLst>
        <pc:sldLayoutChg chg="add del">
          <pc:chgData name="Somya Yasser Elgohary" userId="S::somya.elgohary@aspireschool.org::026bb0db-f09f-477e-98e0-e90d75a83e94" providerId="AD" clId="Web-{1E08CE3A-C3F4-D6CE-B4D8-0013E98F1C58}" dt="2024-02-04T09:10:26.832" v="14"/>
          <pc:sldLayoutMkLst>
            <pc:docMk/>
            <pc:sldMasterMk cId="2460954070" sldId="2147483660"/>
            <pc:sldLayoutMk cId="2385387890" sldId="2147483661"/>
          </pc:sldLayoutMkLst>
        </pc:sldLayoutChg>
        <pc:sldLayoutChg chg="add del">
          <pc:chgData name="Somya Yasser Elgohary" userId="S::somya.elgohary@aspireschool.org::026bb0db-f09f-477e-98e0-e90d75a83e94" providerId="AD" clId="Web-{1E08CE3A-C3F4-D6CE-B4D8-0013E98F1C58}" dt="2024-02-04T09:10:26.832" v="14"/>
          <pc:sldLayoutMkLst>
            <pc:docMk/>
            <pc:sldMasterMk cId="2460954070" sldId="2147483660"/>
            <pc:sldLayoutMk cId="949138452" sldId="2147483662"/>
          </pc:sldLayoutMkLst>
        </pc:sldLayoutChg>
        <pc:sldLayoutChg chg="add del">
          <pc:chgData name="Somya Yasser Elgohary" userId="S::somya.elgohary@aspireschool.org::026bb0db-f09f-477e-98e0-e90d75a83e94" providerId="AD" clId="Web-{1E08CE3A-C3F4-D6CE-B4D8-0013E98F1C58}" dt="2024-02-04T09:10:26.832" v="14"/>
          <pc:sldLayoutMkLst>
            <pc:docMk/>
            <pc:sldMasterMk cId="2460954070" sldId="2147483660"/>
            <pc:sldLayoutMk cId="2591524520" sldId="2147483663"/>
          </pc:sldLayoutMkLst>
        </pc:sldLayoutChg>
        <pc:sldLayoutChg chg="add del">
          <pc:chgData name="Somya Yasser Elgohary" userId="S::somya.elgohary@aspireschool.org::026bb0db-f09f-477e-98e0-e90d75a83e94" providerId="AD" clId="Web-{1E08CE3A-C3F4-D6CE-B4D8-0013E98F1C58}" dt="2024-02-04T09:10:26.832" v="14"/>
          <pc:sldLayoutMkLst>
            <pc:docMk/>
            <pc:sldMasterMk cId="2460954070" sldId="2147483660"/>
            <pc:sldLayoutMk cId="1203092039" sldId="2147483664"/>
          </pc:sldLayoutMkLst>
        </pc:sldLayoutChg>
        <pc:sldLayoutChg chg="add del">
          <pc:chgData name="Somya Yasser Elgohary" userId="S::somya.elgohary@aspireschool.org::026bb0db-f09f-477e-98e0-e90d75a83e94" providerId="AD" clId="Web-{1E08CE3A-C3F4-D6CE-B4D8-0013E98F1C58}" dt="2024-02-04T09:10:26.832" v="14"/>
          <pc:sldLayoutMkLst>
            <pc:docMk/>
            <pc:sldMasterMk cId="2460954070" sldId="2147483660"/>
            <pc:sldLayoutMk cId="3733172339" sldId="2147483665"/>
          </pc:sldLayoutMkLst>
        </pc:sldLayoutChg>
        <pc:sldLayoutChg chg="add del">
          <pc:chgData name="Somya Yasser Elgohary" userId="S::somya.elgohary@aspireschool.org::026bb0db-f09f-477e-98e0-e90d75a83e94" providerId="AD" clId="Web-{1E08CE3A-C3F4-D6CE-B4D8-0013E98F1C58}" dt="2024-02-04T09:10:26.832" v="14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 del">
          <pc:chgData name="Somya Yasser Elgohary" userId="S::somya.elgohary@aspireschool.org::026bb0db-f09f-477e-98e0-e90d75a83e94" providerId="AD" clId="Web-{1E08CE3A-C3F4-D6CE-B4D8-0013E98F1C58}" dt="2024-02-04T09:10:26.832" v="14"/>
          <pc:sldLayoutMkLst>
            <pc:docMk/>
            <pc:sldMasterMk cId="2460954070" sldId="2147483660"/>
            <pc:sldLayoutMk cId="3146388984" sldId="2147483667"/>
          </pc:sldLayoutMkLst>
        </pc:sldLayoutChg>
        <pc:sldLayoutChg chg="add del">
          <pc:chgData name="Somya Yasser Elgohary" userId="S::somya.elgohary@aspireschool.org::026bb0db-f09f-477e-98e0-e90d75a83e94" providerId="AD" clId="Web-{1E08CE3A-C3F4-D6CE-B4D8-0013E98F1C58}" dt="2024-02-04T09:10:26.832" v="14"/>
          <pc:sldLayoutMkLst>
            <pc:docMk/>
            <pc:sldMasterMk cId="2460954070" sldId="2147483660"/>
            <pc:sldLayoutMk cId="3171841454" sldId="2147483668"/>
          </pc:sldLayoutMkLst>
        </pc:sldLayoutChg>
        <pc:sldLayoutChg chg="add del">
          <pc:chgData name="Somya Yasser Elgohary" userId="S::somya.elgohary@aspireschool.org::026bb0db-f09f-477e-98e0-e90d75a83e94" providerId="AD" clId="Web-{1E08CE3A-C3F4-D6CE-B4D8-0013E98F1C58}" dt="2024-02-04T09:10:26.832" v="14"/>
          <pc:sldLayoutMkLst>
            <pc:docMk/>
            <pc:sldMasterMk cId="2460954070" sldId="2147483660"/>
            <pc:sldLayoutMk cId="1718958274" sldId="2147483669"/>
          </pc:sldLayoutMkLst>
        </pc:sldLayoutChg>
        <pc:sldLayoutChg chg="add del">
          <pc:chgData name="Somya Yasser Elgohary" userId="S::somya.elgohary@aspireschool.org::026bb0db-f09f-477e-98e0-e90d75a83e94" providerId="AD" clId="Web-{1E08CE3A-C3F4-D6CE-B4D8-0013E98F1C58}" dt="2024-02-04T09:10:26.832" v="14"/>
          <pc:sldLayoutMkLst>
            <pc:docMk/>
            <pc:sldMasterMk cId="2460954070" sldId="2147483660"/>
            <pc:sldLayoutMk cId="2202905451" sldId="2147483670"/>
          </pc:sldLayoutMkLst>
        </pc:sldLayoutChg>
        <pc:sldLayoutChg chg="add del">
          <pc:chgData name="Somya Yasser Elgohary" userId="S::somya.elgohary@aspireschool.org::026bb0db-f09f-477e-98e0-e90d75a83e94" providerId="AD" clId="Web-{1E08CE3A-C3F4-D6CE-B4D8-0013E98F1C58}" dt="2024-02-04T09:10:26.832" v="14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replId addSldLayout">
        <pc:chgData name="Somya Yasser Elgohary" userId="S::somya.elgohary@aspireschool.org::026bb0db-f09f-477e-98e0-e90d75a83e94" providerId="AD" clId="Web-{1E08CE3A-C3F4-D6CE-B4D8-0013E98F1C58}" dt="2024-02-04T09:10:26.832" v="14"/>
        <pc:sldMasterMkLst>
          <pc:docMk/>
          <pc:sldMasterMk cId="45040403" sldId="2147483672"/>
        </pc:sldMasterMkLst>
        <pc:sldLayoutChg chg="add">
          <pc:chgData name="Somya Yasser Elgohary" userId="S::somya.elgohary@aspireschool.org::026bb0db-f09f-477e-98e0-e90d75a83e94" providerId="AD" clId="Web-{1E08CE3A-C3F4-D6CE-B4D8-0013E98F1C58}" dt="2024-02-04T09:10:26.832" v="14"/>
          <pc:sldLayoutMkLst>
            <pc:docMk/>
            <pc:sldMasterMk cId="45040403" sldId="2147483672"/>
            <pc:sldLayoutMk cId="2218824140" sldId="2147483673"/>
          </pc:sldLayoutMkLst>
        </pc:sldLayoutChg>
        <pc:sldLayoutChg chg="add replId">
          <pc:chgData name="Somya Yasser Elgohary" userId="S::somya.elgohary@aspireschool.org::026bb0db-f09f-477e-98e0-e90d75a83e94" providerId="AD" clId="Web-{1E08CE3A-C3F4-D6CE-B4D8-0013E98F1C58}" dt="2024-02-04T09:10:26.832" v="14"/>
          <pc:sldLayoutMkLst>
            <pc:docMk/>
            <pc:sldMasterMk cId="45040403" sldId="2147483672"/>
            <pc:sldLayoutMk cId="3620530387" sldId="2147483674"/>
          </pc:sldLayoutMkLst>
        </pc:sldLayoutChg>
        <pc:sldLayoutChg chg="add replId">
          <pc:chgData name="Somya Yasser Elgohary" userId="S::somya.elgohary@aspireschool.org::026bb0db-f09f-477e-98e0-e90d75a83e94" providerId="AD" clId="Web-{1E08CE3A-C3F4-D6CE-B4D8-0013E98F1C58}" dt="2024-02-04T09:10:26.832" v="14"/>
          <pc:sldLayoutMkLst>
            <pc:docMk/>
            <pc:sldMasterMk cId="45040403" sldId="2147483672"/>
            <pc:sldLayoutMk cId="2907388697" sldId="2147483675"/>
          </pc:sldLayoutMkLst>
        </pc:sldLayoutChg>
        <pc:sldLayoutChg chg="add replId">
          <pc:chgData name="Somya Yasser Elgohary" userId="S::somya.elgohary@aspireschool.org::026bb0db-f09f-477e-98e0-e90d75a83e94" providerId="AD" clId="Web-{1E08CE3A-C3F4-D6CE-B4D8-0013E98F1C58}" dt="2024-02-04T09:10:26.832" v="14"/>
          <pc:sldLayoutMkLst>
            <pc:docMk/>
            <pc:sldMasterMk cId="45040403" sldId="2147483672"/>
            <pc:sldLayoutMk cId="1704404131" sldId="2147483676"/>
          </pc:sldLayoutMkLst>
        </pc:sldLayoutChg>
        <pc:sldLayoutChg chg="add replId">
          <pc:chgData name="Somya Yasser Elgohary" userId="S::somya.elgohary@aspireschool.org::026bb0db-f09f-477e-98e0-e90d75a83e94" providerId="AD" clId="Web-{1E08CE3A-C3F4-D6CE-B4D8-0013E98F1C58}" dt="2024-02-04T09:10:26.832" v="14"/>
          <pc:sldLayoutMkLst>
            <pc:docMk/>
            <pc:sldMasterMk cId="45040403" sldId="2147483672"/>
            <pc:sldLayoutMk cId="3537627130" sldId="2147483677"/>
          </pc:sldLayoutMkLst>
        </pc:sldLayoutChg>
        <pc:sldLayoutChg chg="add replId">
          <pc:chgData name="Somya Yasser Elgohary" userId="S::somya.elgohary@aspireschool.org::026bb0db-f09f-477e-98e0-e90d75a83e94" providerId="AD" clId="Web-{1E08CE3A-C3F4-D6CE-B4D8-0013E98F1C58}" dt="2024-02-04T09:10:26.832" v="14"/>
          <pc:sldLayoutMkLst>
            <pc:docMk/>
            <pc:sldMasterMk cId="45040403" sldId="2147483672"/>
            <pc:sldLayoutMk cId="3203900683" sldId="2147483678"/>
          </pc:sldLayoutMkLst>
        </pc:sldLayoutChg>
        <pc:sldLayoutChg chg="add replId">
          <pc:chgData name="Somya Yasser Elgohary" userId="S::somya.elgohary@aspireschool.org::026bb0db-f09f-477e-98e0-e90d75a83e94" providerId="AD" clId="Web-{1E08CE3A-C3F4-D6CE-B4D8-0013E98F1C58}" dt="2024-02-04T09:10:26.832" v="14"/>
          <pc:sldLayoutMkLst>
            <pc:docMk/>
            <pc:sldMasterMk cId="45040403" sldId="2147483672"/>
            <pc:sldLayoutMk cId="2353205448" sldId="2147483679"/>
          </pc:sldLayoutMkLst>
        </pc:sldLayoutChg>
        <pc:sldLayoutChg chg="add replId">
          <pc:chgData name="Somya Yasser Elgohary" userId="S::somya.elgohary@aspireschool.org::026bb0db-f09f-477e-98e0-e90d75a83e94" providerId="AD" clId="Web-{1E08CE3A-C3F4-D6CE-B4D8-0013E98F1C58}" dt="2024-02-04T09:10:26.832" v="14"/>
          <pc:sldLayoutMkLst>
            <pc:docMk/>
            <pc:sldMasterMk cId="45040403" sldId="2147483672"/>
            <pc:sldLayoutMk cId="2193681045" sldId="2147483680"/>
          </pc:sldLayoutMkLst>
        </pc:sldLayoutChg>
        <pc:sldLayoutChg chg="add replId">
          <pc:chgData name="Somya Yasser Elgohary" userId="S::somya.elgohary@aspireschool.org::026bb0db-f09f-477e-98e0-e90d75a83e94" providerId="AD" clId="Web-{1E08CE3A-C3F4-D6CE-B4D8-0013E98F1C58}" dt="2024-02-04T09:10:26.832" v="14"/>
          <pc:sldLayoutMkLst>
            <pc:docMk/>
            <pc:sldMasterMk cId="45040403" sldId="2147483672"/>
            <pc:sldLayoutMk cId="4051282381" sldId="2147483681"/>
          </pc:sldLayoutMkLst>
        </pc:sldLayoutChg>
        <pc:sldLayoutChg chg="add replId">
          <pc:chgData name="Somya Yasser Elgohary" userId="S::somya.elgohary@aspireschool.org::026bb0db-f09f-477e-98e0-e90d75a83e94" providerId="AD" clId="Web-{1E08CE3A-C3F4-D6CE-B4D8-0013E98F1C58}" dt="2024-02-04T09:10:26.832" v="14"/>
          <pc:sldLayoutMkLst>
            <pc:docMk/>
            <pc:sldMasterMk cId="45040403" sldId="2147483672"/>
            <pc:sldLayoutMk cId="413138113" sldId="2147483682"/>
          </pc:sldLayoutMkLst>
        </pc:sldLayoutChg>
        <pc:sldLayoutChg chg="add replId">
          <pc:chgData name="Somya Yasser Elgohary" userId="S::somya.elgohary@aspireschool.org::026bb0db-f09f-477e-98e0-e90d75a83e94" providerId="AD" clId="Web-{1E08CE3A-C3F4-D6CE-B4D8-0013E98F1C58}" dt="2024-02-04T09:10:26.832" v="14"/>
          <pc:sldLayoutMkLst>
            <pc:docMk/>
            <pc:sldMasterMk cId="45040403" sldId="2147483672"/>
            <pc:sldLayoutMk cId="3454434472" sldId="2147483683"/>
          </pc:sldLayoutMkLst>
        </pc:sldLayoutChg>
      </pc:sldMasterChg>
      <pc:sldMasterChg chg="add del addSldLayout delSldLayout">
        <pc:chgData name="Somya Yasser Elgohary" userId="S::somya.elgohary@aspireschool.org::026bb0db-f09f-477e-98e0-e90d75a83e94" providerId="AD" clId="Web-{1E08CE3A-C3F4-D6CE-B4D8-0013E98F1C58}" dt="2024-02-04T09:10:26.770" v="13"/>
        <pc:sldMasterMkLst>
          <pc:docMk/>
          <pc:sldMasterMk cId="1605997037" sldId="2147483698"/>
        </pc:sldMasterMkLst>
        <pc:sldLayoutChg chg="add del">
          <pc:chgData name="Somya Yasser Elgohary" userId="S::somya.elgohary@aspireschool.org::026bb0db-f09f-477e-98e0-e90d75a83e94" providerId="AD" clId="Web-{1E08CE3A-C3F4-D6CE-B4D8-0013E98F1C58}" dt="2024-02-04T09:10:26.770" v="13"/>
          <pc:sldLayoutMkLst>
            <pc:docMk/>
            <pc:sldMasterMk cId="1605997037" sldId="2147483698"/>
            <pc:sldLayoutMk cId="285696023" sldId="2147483687"/>
          </pc:sldLayoutMkLst>
        </pc:sldLayoutChg>
        <pc:sldLayoutChg chg="add del">
          <pc:chgData name="Somya Yasser Elgohary" userId="S::somya.elgohary@aspireschool.org::026bb0db-f09f-477e-98e0-e90d75a83e94" providerId="AD" clId="Web-{1E08CE3A-C3F4-D6CE-B4D8-0013E98F1C58}" dt="2024-02-04T09:10:26.770" v="13"/>
          <pc:sldLayoutMkLst>
            <pc:docMk/>
            <pc:sldMasterMk cId="1605997037" sldId="2147483698"/>
            <pc:sldLayoutMk cId="522868489" sldId="2147483688"/>
          </pc:sldLayoutMkLst>
        </pc:sldLayoutChg>
        <pc:sldLayoutChg chg="add del">
          <pc:chgData name="Somya Yasser Elgohary" userId="S::somya.elgohary@aspireschool.org::026bb0db-f09f-477e-98e0-e90d75a83e94" providerId="AD" clId="Web-{1E08CE3A-C3F4-D6CE-B4D8-0013E98F1C58}" dt="2024-02-04T09:10:26.770" v="13"/>
          <pc:sldLayoutMkLst>
            <pc:docMk/>
            <pc:sldMasterMk cId="1605997037" sldId="2147483698"/>
            <pc:sldLayoutMk cId="846798835" sldId="2147483689"/>
          </pc:sldLayoutMkLst>
        </pc:sldLayoutChg>
        <pc:sldLayoutChg chg="add del">
          <pc:chgData name="Somya Yasser Elgohary" userId="S::somya.elgohary@aspireschool.org::026bb0db-f09f-477e-98e0-e90d75a83e94" providerId="AD" clId="Web-{1E08CE3A-C3F4-D6CE-B4D8-0013E98F1C58}" dt="2024-02-04T09:10:26.770" v="13"/>
          <pc:sldLayoutMkLst>
            <pc:docMk/>
            <pc:sldMasterMk cId="1605997037" sldId="2147483698"/>
            <pc:sldLayoutMk cId="1611896513" sldId="2147483690"/>
          </pc:sldLayoutMkLst>
        </pc:sldLayoutChg>
        <pc:sldLayoutChg chg="add del">
          <pc:chgData name="Somya Yasser Elgohary" userId="S::somya.elgohary@aspireschool.org::026bb0db-f09f-477e-98e0-e90d75a83e94" providerId="AD" clId="Web-{1E08CE3A-C3F4-D6CE-B4D8-0013E98F1C58}" dt="2024-02-04T09:10:26.770" v="13"/>
          <pc:sldLayoutMkLst>
            <pc:docMk/>
            <pc:sldMasterMk cId="1605997037" sldId="2147483698"/>
            <pc:sldLayoutMk cId="4036604663" sldId="2147483691"/>
          </pc:sldLayoutMkLst>
        </pc:sldLayoutChg>
        <pc:sldLayoutChg chg="add del">
          <pc:chgData name="Somya Yasser Elgohary" userId="S::somya.elgohary@aspireschool.org::026bb0db-f09f-477e-98e0-e90d75a83e94" providerId="AD" clId="Web-{1E08CE3A-C3F4-D6CE-B4D8-0013E98F1C58}" dt="2024-02-04T09:10:26.770" v="13"/>
          <pc:sldLayoutMkLst>
            <pc:docMk/>
            <pc:sldMasterMk cId="1605997037" sldId="2147483698"/>
            <pc:sldLayoutMk cId="655319804" sldId="2147483692"/>
          </pc:sldLayoutMkLst>
        </pc:sldLayoutChg>
        <pc:sldLayoutChg chg="add del">
          <pc:chgData name="Somya Yasser Elgohary" userId="S::somya.elgohary@aspireschool.org::026bb0db-f09f-477e-98e0-e90d75a83e94" providerId="AD" clId="Web-{1E08CE3A-C3F4-D6CE-B4D8-0013E98F1C58}" dt="2024-02-04T09:10:26.770" v="13"/>
          <pc:sldLayoutMkLst>
            <pc:docMk/>
            <pc:sldMasterMk cId="1605997037" sldId="2147483698"/>
            <pc:sldLayoutMk cId="3704254870" sldId="2147483693"/>
          </pc:sldLayoutMkLst>
        </pc:sldLayoutChg>
        <pc:sldLayoutChg chg="add del">
          <pc:chgData name="Somya Yasser Elgohary" userId="S::somya.elgohary@aspireschool.org::026bb0db-f09f-477e-98e0-e90d75a83e94" providerId="AD" clId="Web-{1E08CE3A-C3F4-D6CE-B4D8-0013E98F1C58}" dt="2024-02-04T09:10:26.770" v="13"/>
          <pc:sldLayoutMkLst>
            <pc:docMk/>
            <pc:sldMasterMk cId="1605997037" sldId="2147483698"/>
            <pc:sldLayoutMk cId="2454358816" sldId="2147483694"/>
          </pc:sldLayoutMkLst>
        </pc:sldLayoutChg>
        <pc:sldLayoutChg chg="add del">
          <pc:chgData name="Somya Yasser Elgohary" userId="S::somya.elgohary@aspireschool.org::026bb0db-f09f-477e-98e0-e90d75a83e94" providerId="AD" clId="Web-{1E08CE3A-C3F4-D6CE-B4D8-0013E98F1C58}" dt="2024-02-04T09:10:26.770" v="13"/>
          <pc:sldLayoutMkLst>
            <pc:docMk/>
            <pc:sldMasterMk cId="1605997037" sldId="2147483698"/>
            <pc:sldLayoutMk cId="3750319007" sldId="2147483695"/>
          </pc:sldLayoutMkLst>
        </pc:sldLayoutChg>
        <pc:sldLayoutChg chg="add del">
          <pc:chgData name="Somya Yasser Elgohary" userId="S::somya.elgohary@aspireschool.org::026bb0db-f09f-477e-98e0-e90d75a83e94" providerId="AD" clId="Web-{1E08CE3A-C3F4-D6CE-B4D8-0013E98F1C58}" dt="2024-02-04T09:10:26.770" v="13"/>
          <pc:sldLayoutMkLst>
            <pc:docMk/>
            <pc:sldMasterMk cId="1605997037" sldId="2147483698"/>
            <pc:sldLayoutMk cId="1832645585" sldId="2147483696"/>
          </pc:sldLayoutMkLst>
        </pc:sldLayoutChg>
        <pc:sldLayoutChg chg="add del">
          <pc:chgData name="Somya Yasser Elgohary" userId="S::somya.elgohary@aspireschool.org::026bb0db-f09f-477e-98e0-e90d75a83e94" providerId="AD" clId="Web-{1E08CE3A-C3F4-D6CE-B4D8-0013E98F1C58}" dt="2024-02-04T09:10:26.770" v="13"/>
          <pc:sldLayoutMkLst>
            <pc:docMk/>
            <pc:sldMasterMk cId="1605997037" sldId="2147483698"/>
            <pc:sldLayoutMk cId="2530971714" sldId="2147483697"/>
          </pc:sldLayoutMkLst>
        </pc:sldLayoutChg>
      </pc:sldMasterChg>
    </pc:docChg>
  </pc:docChgLst>
  <pc:docChgLst>
    <pc:chgData name="Somya Yasser Elgohary" userId="S::somya.elgohary@aspireschool.org::026bb0db-f09f-477e-98e0-e90d75a83e94" providerId="AD" clId="Web-{BDDA946B-D801-7829-6143-346DDED55898}"/>
    <pc:docChg chg="modSld">
      <pc:chgData name="Somya Yasser Elgohary" userId="S::somya.elgohary@aspireschool.org::026bb0db-f09f-477e-98e0-e90d75a83e94" providerId="AD" clId="Web-{BDDA946B-D801-7829-6143-346DDED55898}" dt="2024-02-04T12:52:19.094" v="5" actId="20577"/>
      <pc:docMkLst>
        <pc:docMk/>
      </pc:docMkLst>
      <pc:sldChg chg="modSp">
        <pc:chgData name="Somya Yasser Elgohary" userId="S::somya.elgohary@aspireschool.org::026bb0db-f09f-477e-98e0-e90d75a83e94" providerId="AD" clId="Web-{BDDA946B-D801-7829-6143-346DDED55898}" dt="2024-02-04T12:52:19.094" v="5" actId="20577"/>
        <pc:sldMkLst>
          <pc:docMk/>
          <pc:sldMk cId="471058773" sldId="260"/>
        </pc:sldMkLst>
        <pc:spChg chg="mod">
          <ac:chgData name="Somya Yasser Elgohary" userId="S::somya.elgohary@aspireschool.org::026bb0db-f09f-477e-98e0-e90d75a83e94" providerId="AD" clId="Web-{BDDA946B-D801-7829-6143-346DDED55898}" dt="2024-02-04T12:52:19.094" v="5" actId="20577"/>
          <ac:spMkLst>
            <pc:docMk/>
            <pc:sldMk cId="471058773" sldId="260"/>
            <ac:spMk id="2" creationId="{87A365E7-3678-5814-C739-021CFC44ADC4}"/>
          </ac:spMkLst>
        </pc:spChg>
      </pc:sldChg>
    </pc:docChg>
  </pc:docChgLst>
  <pc:docChgLst>
    <pc:chgData name="Somya Yasser Elgohary" userId="S::somya.elgohary@aspireschool.org::026bb0db-f09f-477e-98e0-e90d75a83e94" providerId="AD" clId="Web-{FA8AC3A3-450D-2AAE-44A7-A716C3CBEDBF}"/>
    <pc:docChg chg="modSld">
      <pc:chgData name="Somya Yasser Elgohary" userId="S::somya.elgohary@aspireschool.org::026bb0db-f09f-477e-98e0-e90d75a83e94" providerId="AD" clId="Web-{FA8AC3A3-450D-2AAE-44A7-A716C3CBEDBF}" dt="2024-02-05T06:37:11.212" v="16"/>
      <pc:docMkLst>
        <pc:docMk/>
      </pc:docMkLst>
      <pc:sldChg chg="addAnim">
        <pc:chgData name="Somya Yasser Elgohary" userId="S::somya.elgohary@aspireschool.org::026bb0db-f09f-477e-98e0-e90d75a83e94" providerId="AD" clId="Web-{FA8AC3A3-450D-2AAE-44A7-A716C3CBEDBF}" dt="2024-02-05T06:35:33.052" v="1"/>
        <pc:sldMkLst>
          <pc:docMk/>
          <pc:sldMk cId="109857222" sldId="256"/>
        </pc:sldMkLst>
      </pc:sldChg>
      <pc:sldChg chg="addAnim">
        <pc:chgData name="Somya Yasser Elgohary" userId="S::somya.elgohary@aspireschool.org::026bb0db-f09f-477e-98e0-e90d75a83e94" providerId="AD" clId="Web-{FA8AC3A3-450D-2AAE-44A7-A716C3CBEDBF}" dt="2024-02-05T06:35:51.303" v="3"/>
        <pc:sldMkLst>
          <pc:docMk/>
          <pc:sldMk cId="1747774260" sldId="257"/>
        </pc:sldMkLst>
      </pc:sldChg>
      <pc:sldChg chg="addAnim">
        <pc:chgData name="Somya Yasser Elgohary" userId="S::somya.elgohary@aspireschool.org::026bb0db-f09f-477e-98e0-e90d75a83e94" providerId="AD" clId="Web-{FA8AC3A3-450D-2AAE-44A7-A716C3CBEDBF}" dt="2024-02-05T06:36:06.881" v="5"/>
        <pc:sldMkLst>
          <pc:docMk/>
          <pc:sldMk cId="1543127517" sldId="258"/>
        </pc:sldMkLst>
      </pc:sldChg>
      <pc:sldChg chg="addAnim">
        <pc:chgData name="Somya Yasser Elgohary" userId="S::somya.elgohary@aspireschool.org::026bb0db-f09f-477e-98e0-e90d75a83e94" providerId="AD" clId="Web-{FA8AC3A3-450D-2AAE-44A7-A716C3CBEDBF}" dt="2024-02-05T06:36:18.069" v="7"/>
        <pc:sldMkLst>
          <pc:docMk/>
          <pc:sldMk cId="664834669" sldId="259"/>
        </pc:sldMkLst>
      </pc:sldChg>
      <pc:sldChg chg="addAnim">
        <pc:chgData name="Somya Yasser Elgohary" userId="S::somya.elgohary@aspireschool.org::026bb0db-f09f-477e-98e0-e90d75a83e94" providerId="AD" clId="Web-{FA8AC3A3-450D-2AAE-44A7-A716C3CBEDBF}" dt="2024-02-05T06:36:28.304" v="9"/>
        <pc:sldMkLst>
          <pc:docMk/>
          <pc:sldMk cId="1651365739" sldId="261"/>
        </pc:sldMkLst>
      </pc:sldChg>
      <pc:sldChg chg="addAnim">
        <pc:chgData name="Somya Yasser Elgohary" userId="S::somya.elgohary@aspireschool.org::026bb0db-f09f-477e-98e0-e90d75a83e94" providerId="AD" clId="Web-{FA8AC3A3-450D-2AAE-44A7-A716C3CBEDBF}" dt="2024-02-05T06:36:39.914" v="11"/>
        <pc:sldMkLst>
          <pc:docMk/>
          <pc:sldMk cId="2901389285" sldId="262"/>
        </pc:sldMkLst>
      </pc:sldChg>
      <pc:sldChg chg="addAnim">
        <pc:chgData name="Somya Yasser Elgohary" userId="S::somya.elgohary@aspireschool.org::026bb0db-f09f-477e-98e0-e90d75a83e94" providerId="AD" clId="Web-{FA8AC3A3-450D-2AAE-44A7-A716C3CBEDBF}" dt="2024-02-05T06:36:54.258" v="13"/>
        <pc:sldMkLst>
          <pc:docMk/>
          <pc:sldMk cId="1877242491" sldId="263"/>
        </pc:sldMkLst>
      </pc:sldChg>
      <pc:sldChg chg="addAnim">
        <pc:chgData name="Somya Yasser Elgohary" userId="S::somya.elgohary@aspireschool.org::026bb0db-f09f-477e-98e0-e90d75a83e94" providerId="AD" clId="Web-{FA8AC3A3-450D-2AAE-44A7-A716C3CBEDBF}" dt="2024-02-05T06:37:04.461" v="15"/>
        <pc:sldMkLst>
          <pc:docMk/>
          <pc:sldMk cId="930445840" sldId="266"/>
        </pc:sldMkLst>
      </pc:sldChg>
      <pc:sldChg chg="addAnim">
        <pc:chgData name="Somya Yasser Elgohary" userId="S::somya.elgohary@aspireschool.org::026bb0db-f09f-477e-98e0-e90d75a83e94" providerId="AD" clId="Web-{FA8AC3A3-450D-2AAE-44A7-A716C3CBEDBF}" dt="2024-02-05T06:37:11.212" v="16"/>
        <pc:sldMkLst>
          <pc:docMk/>
          <pc:sldMk cId="1602156075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=""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2/7/2024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=""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=""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434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2/7/2024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53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=""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82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=""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2/7/2024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=""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 rot="19965943">
            <a:off x="1830293" y="671942"/>
            <a:ext cx="1576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Frau </a:t>
            </a:r>
            <a:r>
              <a:rPr lang="en-US" dirty="0" err="1" smtClean="0"/>
              <a:t>Somaia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3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=""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=""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=""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2/7/2024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282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2/7/2024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681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=""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2/7/2024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=""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=""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3205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2/7/2024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90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2/7/2024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62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2/7/2024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4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=""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2/7/2024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=""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=""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38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=""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4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="" xmlns:a16="http://schemas.microsoft.com/office/drawing/2014/main" id="{AC8EEB0F-BA72-49AC-956F-331B60FDE7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9" name="Picture 28" descr="Briefe in Regalen">
            <a:extLst>
              <a:ext uri="{FF2B5EF4-FFF2-40B4-BE49-F238E27FC236}">
                <a16:creationId xmlns="" xmlns:a16="http://schemas.microsoft.com/office/drawing/2014/main" id="{5B2E3DC8-2B52-601A-D6B9-BAE03BA0BB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9" r="6" b="13946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FB8CE58F-407C-497E-B723-21FD8C6D35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709937" y="721297"/>
            <a:ext cx="5565913" cy="5415406"/>
            <a:chOff x="797792" y="912854"/>
            <a:chExt cx="5298208" cy="5032292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1BE70332-ECAF-47BB-8C7B-BD049452F6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1439" y="1056388"/>
              <a:ext cx="4968823" cy="4748064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12">
              <a:extLst>
                <a:ext uri="{FF2B5EF4-FFF2-40B4-BE49-F238E27FC236}">
                  <a16:creationId xmlns="" xmlns:a16="http://schemas.microsoft.com/office/drawing/2014/main" id="{716D9361-A35A-4DC8-AAB9-04FD2D6FEE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97792" y="912854"/>
              <a:ext cx="5298208" cy="5032292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87FC31AD-FBB3-4219-A758-D6F7594A0A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3671" y="1232452"/>
              <a:ext cx="4715122" cy="4439901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1463" y="1685677"/>
            <a:ext cx="4181444" cy="2362673"/>
          </a:xfrm>
        </p:spPr>
        <p:txBody>
          <a:bodyPr anchor="b">
            <a:normAutofit/>
          </a:bodyPr>
          <a:lstStyle/>
          <a:p>
            <a:pPr algn="ctr"/>
            <a:r>
              <a:rPr lang="en-GB" sz="4800">
                <a:solidFill>
                  <a:schemeClr val="tx1">
                    <a:lumMod val="75000"/>
                    <a:lumOff val="25000"/>
                  </a:schemeClr>
                </a:solidFill>
                <a:ea typeface="Calibri Light"/>
                <a:cs typeface="Calibri Light"/>
              </a:rPr>
              <a:t>Adjektive</a:t>
            </a:r>
            <a:endParaRPr lang="en-GB" sz="4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048350"/>
            <a:ext cx="3283888" cy="816301"/>
          </a:xfrm>
        </p:spPr>
        <p:txBody>
          <a:bodyPr anchor="t">
            <a:normAutofit/>
          </a:bodyPr>
          <a:lstStyle/>
          <a:p>
            <a:pPr algn="ctr"/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Mit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Verben</a:t>
            </a:r>
            <a:endParaRPr lang="en-GB" sz="2000" dirty="0" err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961" y="0"/>
            <a:ext cx="16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Frau </a:t>
            </a:r>
            <a:r>
              <a:rPr lang="en-US" dirty="0" err="1" smtClean="0"/>
              <a:t>Somaia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: Shape 60">
            <a:extLst>
              <a:ext uri="{FF2B5EF4-FFF2-40B4-BE49-F238E27FC236}">
                <a16:creationId xmlns="" xmlns:a16="http://schemas.microsoft.com/office/drawing/2014/main" id="{9B0F7D69-D93C-4C38-A23D-76E000D691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3" name="Freeform: Shape 62">
            <a:extLst>
              <a:ext uri="{FF2B5EF4-FFF2-40B4-BE49-F238E27FC236}">
                <a16:creationId xmlns="" xmlns:a16="http://schemas.microsoft.com/office/drawing/2014/main" id="{8CD419D4-EA9D-42D9-BF62-B07F0B7B67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="" xmlns:a16="http://schemas.microsoft.com/office/drawing/2014/main" id="{1C6FEC9B-9608-4181-A9E5-A1B80E7202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="" xmlns:a16="http://schemas.microsoft.com/office/drawing/2014/main" id="{AB1564ED-F26F-451D-97D6-A6EC3E83FD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9" name="Freeform: Shape 68">
            <a:extLst>
              <a:ext uri="{FF2B5EF4-FFF2-40B4-BE49-F238E27FC236}">
                <a16:creationId xmlns="" xmlns:a16="http://schemas.microsoft.com/office/drawing/2014/main" id="{0CA184B6-3482-4F43-87F0-BC765DCFD8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1" name="Freeform: Shape 70">
            <a:extLst>
              <a:ext uri="{FF2B5EF4-FFF2-40B4-BE49-F238E27FC236}">
                <a16:creationId xmlns="" xmlns:a16="http://schemas.microsoft.com/office/drawing/2014/main" id="{6C869923-8380-4244-9548-802C330638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="" xmlns:a16="http://schemas.microsoft.com/office/drawing/2014/main" id="{C06255F2-BC67-4DDE-B34E-AC4BA21838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="" xmlns:a16="http://schemas.microsoft.com/office/drawing/2014/main" id="{55169443-FCCD-4C0A-8C69-18CD3FA096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77" name="Rectangle 76">
            <a:extLst>
              <a:ext uri="{FF2B5EF4-FFF2-40B4-BE49-F238E27FC236}">
                <a16:creationId xmlns="" xmlns:a16="http://schemas.microsoft.com/office/drawing/2014/main" id="{E217F32C-75AA-4B97-ADFB-5E2C3C7ECB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 descr="Torten auf einer Tabelle">
            <a:extLst>
              <a:ext uri="{FF2B5EF4-FFF2-40B4-BE49-F238E27FC236}">
                <a16:creationId xmlns="" xmlns:a16="http://schemas.microsoft.com/office/drawing/2014/main" id="{303CB10F-852B-038D-89B3-C1FCA5F1B2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4D76AAEA-AF3A-4616-9F99-E9AA131A51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023360" y="0"/>
            <a:ext cx="8168639" cy="6858000"/>
          </a:xfrm>
          <a:prstGeom prst="rect">
            <a:avLst/>
          </a:prstGeom>
          <a:gradFill>
            <a:gsLst>
              <a:gs pos="58000">
                <a:schemeClr val="tx1">
                  <a:alpha val="55000"/>
                </a:schemeClr>
              </a:gs>
              <a:gs pos="33000">
                <a:schemeClr val="tx1">
                  <a:alpha val="40000"/>
                </a:schemeClr>
              </a:gs>
              <a:gs pos="3000">
                <a:schemeClr val="tx1">
                  <a:alpha val="0"/>
                </a:schemeClr>
              </a:gs>
              <a:gs pos="100000">
                <a:schemeClr val="tx1">
                  <a:alpha val="5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B0200E-DBDC-D7C1-B993-F6EB53C76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074" y="152947"/>
            <a:ext cx="5618431" cy="3285207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5400">
                <a:solidFill>
                  <a:schemeClr val="bg1"/>
                </a:solidFill>
              </a:rPr>
              <a:t>Danke!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961" y="0"/>
            <a:ext cx="16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Frau </a:t>
            </a:r>
            <a:r>
              <a:rPr lang="en-US" dirty="0" err="1" smtClean="0"/>
              <a:t>Somaia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156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8950AD4C-6AF3-49F8-94E1-DBCAFB3947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3" descr="A yellow card with black text&#10;&#10;Description automatically generated">
            <a:extLst>
              <a:ext uri="{FF2B5EF4-FFF2-40B4-BE49-F238E27FC236}">
                <a16:creationId xmlns="" xmlns:a16="http://schemas.microsoft.com/office/drawing/2014/main" id="{9BA2150F-B03D-87C8-E686-B71016B0F6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43467" y="1381789"/>
            <a:ext cx="10918464" cy="409442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66CDE289-7C39-EE8E-3D54-73FD1D6FE924}"/>
              </a:ext>
            </a:extLst>
          </p:cNvPr>
          <p:cNvSpPr txBox="1">
            <a:spLocks/>
          </p:cNvSpPr>
          <p:nvPr/>
        </p:nvSpPr>
        <p:spPr>
          <a:xfrm>
            <a:off x="5522231" y="490795"/>
            <a:ext cx="1145746" cy="704502"/>
          </a:xfrm>
          <a:prstGeom prst="rect">
            <a:avLst/>
          </a:prstGeom>
        </p:spPr>
        <p:txBody>
          <a:bodyPr vert="horz" lIns="109728" tIns="109728" rIns="109728" bIns="91440" rtlCol="0" anchor="t">
            <a:norm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2400" b="1" i="1" dirty="0" err="1" smtClean="0">
                <a:ea typeface="Meiryo"/>
              </a:rPr>
              <a:t>Lesen</a:t>
            </a:r>
            <a:endParaRPr lang="en-US" sz="2400" b="1" i="1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79091" y="5570673"/>
            <a:ext cx="487363" cy="487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961" y="0"/>
            <a:ext cx="16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Frau </a:t>
            </a:r>
            <a:r>
              <a:rPr lang="en-US" dirty="0" err="1" smtClean="0"/>
              <a:t>Somaia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66CDE289-7C39-EE8E-3D54-73FD1D6FE924}"/>
              </a:ext>
            </a:extLst>
          </p:cNvPr>
          <p:cNvSpPr txBox="1">
            <a:spLocks/>
          </p:cNvSpPr>
          <p:nvPr/>
        </p:nvSpPr>
        <p:spPr>
          <a:xfrm>
            <a:off x="5474003" y="936292"/>
            <a:ext cx="1257392" cy="704502"/>
          </a:xfrm>
          <a:prstGeom prst="rect">
            <a:avLst/>
          </a:prstGeom>
        </p:spPr>
        <p:txBody>
          <a:bodyPr vert="horz" lIns="109728" tIns="109728" rIns="109728" bIns="91440" rtlCol="0" anchor="t">
            <a:normAutofit fontScale="62500" lnSpcReduction="20000"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2400" b="1" i="1" dirty="0" err="1" smtClean="0"/>
              <a:t>Seite</a:t>
            </a:r>
            <a:r>
              <a:rPr lang="en-US" sz="2400" b="1" i="1" dirty="0" smtClean="0"/>
              <a:t> n, 20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3477140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9B0F7D69-D93C-4C38-A23D-76E000D691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8CD419D4-EA9D-42D9-BF62-B07F0B7B67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="" xmlns:a16="http://schemas.microsoft.com/office/drawing/2014/main" id="{1C6FEC9B-9608-4181-A9E5-A1B80E7202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="" xmlns:a16="http://schemas.microsoft.com/office/drawing/2014/main" id="{AB1564ED-F26F-451D-97D6-A6EC3E83FD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="" xmlns:a16="http://schemas.microsoft.com/office/drawing/2014/main" id="{0CA184B6-3482-4F43-87F0-BC765DCFD8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="" xmlns:a16="http://schemas.microsoft.com/office/drawing/2014/main" id="{6C869923-8380-4244-9548-802C330638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="" xmlns:a16="http://schemas.microsoft.com/office/drawing/2014/main" id="{C06255F2-BC67-4DDE-B34E-AC4BA21838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="" xmlns:a16="http://schemas.microsoft.com/office/drawing/2014/main" id="{55169443-FCCD-4C0A-8C69-18CD3FA096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48" name="Rectangle 47">
            <a:extLst>
              <a:ext uri="{FF2B5EF4-FFF2-40B4-BE49-F238E27FC236}">
                <a16:creationId xmlns="" xmlns:a16="http://schemas.microsoft.com/office/drawing/2014/main" id="{F3E416D2-D994-4F7A-8F62-B28B11BEBA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Orangefarbene Stift, der aus einer Menge schwarzer Bleistifte heraussteht">
            <a:extLst>
              <a:ext uri="{FF2B5EF4-FFF2-40B4-BE49-F238E27FC236}">
                <a16:creationId xmlns="" xmlns:a16="http://schemas.microsoft.com/office/drawing/2014/main" id="{45A8C90E-DDEC-78B1-4B73-C330E9A671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27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0" name="Freeform: Shape 49">
            <a:extLst>
              <a:ext uri="{FF2B5EF4-FFF2-40B4-BE49-F238E27FC236}">
                <a16:creationId xmlns="" xmlns:a16="http://schemas.microsoft.com/office/drawing/2014/main" id="{746D3498-BB0C-4BBC-957B-FC6466C804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715949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348024 w 7476051"/>
              <a:gd name="connsiteY1" fmla="*/ 0 h 6858000"/>
              <a:gd name="connsiteX2" fmla="*/ 681975 w 7476051"/>
              <a:gd name="connsiteY2" fmla="*/ 0 h 6858000"/>
              <a:gd name="connsiteX3" fmla="*/ 1555845 w 7476051"/>
              <a:gd name="connsiteY3" fmla="*/ 0 h 6858000"/>
              <a:gd name="connsiteX4" fmla="*/ 1568054 w 7476051"/>
              <a:gd name="connsiteY4" fmla="*/ 0 h 6858000"/>
              <a:gd name="connsiteX5" fmla="*/ 1693495 w 7476051"/>
              <a:gd name="connsiteY5" fmla="*/ 0 h 6858000"/>
              <a:gd name="connsiteX6" fmla="*/ 3186636 w 7476051"/>
              <a:gd name="connsiteY6" fmla="*/ 0 h 6858000"/>
              <a:gd name="connsiteX7" fmla="*/ 5853028 w 7476051"/>
              <a:gd name="connsiteY7" fmla="*/ 0 h 6858000"/>
              <a:gd name="connsiteX8" fmla="*/ 5875152 w 7476051"/>
              <a:gd name="connsiteY8" fmla="*/ 14997 h 6858000"/>
              <a:gd name="connsiteX9" fmla="*/ 7476051 w 7476051"/>
              <a:gd name="connsiteY9" fmla="*/ 3621656 h 6858000"/>
              <a:gd name="connsiteX10" fmla="*/ 5601701 w 7476051"/>
              <a:gd name="connsiteY10" fmla="*/ 6374814 h 6858000"/>
              <a:gd name="connsiteX11" fmla="*/ 5085053 w 7476051"/>
              <a:gd name="connsiteY11" fmla="*/ 6780599 h 6858000"/>
              <a:gd name="connsiteX12" fmla="*/ 4973297 w 7476051"/>
              <a:gd name="connsiteY12" fmla="*/ 6858000 h 6858000"/>
              <a:gd name="connsiteX13" fmla="*/ 3186636 w 7476051"/>
              <a:gd name="connsiteY13" fmla="*/ 6858000 h 6858000"/>
              <a:gd name="connsiteX14" fmla="*/ 1568054 w 7476051"/>
              <a:gd name="connsiteY14" fmla="*/ 6858000 h 6858000"/>
              <a:gd name="connsiteX15" fmla="*/ 1555845 w 7476051"/>
              <a:gd name="connsiteY15" fmla="*/ 6858000 h 6858000"/>
              <a:gd name="connsiteX16" fmla="*/ 1385101 w 7476051"/>
              <a:gd name="connsiteY16" fmla="*/ 6858000 h 6858000"/>
              <a:gd name="connsiteX17" fmla="*/ 681975 w 7476051"/>
              <a:gd name="connsiteY17" fmla="*/ 6858000 h 6858000"/>
              <a:gd name="connsiteX18" fmla="*/ 348024 w 7476051"/>
              <a:gd name="connsiteY18" fmla="*/ 6858000 h 6858000"/>
              <a:gd name="connsiteX19" fmla="*/ 0 w 7476051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348024" y="0"/>
                </a:lnTo>
                <a:lnTo>
                  <a:pt x="681975" y="0"/>
                </a:lnTo>
                <a:lnTo>
                  <a:pt x="1555845" y="0"/>
                </a:lnTo>
                <a:lnTo>
                  <a:pt x="1568054" y="0"/>
                </a:lnTo>
                <a:lnTo>
                  <a:pt x="1693495" y="0"/>
                </a:lnTo>
                <a:lnTo>
                  <a:pt x="3186636" y="0"/>
                </a:ln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1" y="6374814"/>
                </a:cubicBezTo>
                <a:cubicBezTo>
                  <a:pt x="5429498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3186636" y="6858000"/>
                </a:lnTo>
                <a:lnTo>
                  <a:pt x="1568054" y="6858000"/>
                </a:lnTo>
                <a:lnTo>
                  <a:pt x="1555845" y="6858000"/>
                </a:lnTo>
                <a:lnTo>
                  <a:pt x="1385101" y="6858000"/>
                </a:lnTo>
                <a:lnTo>
                  <a:pt x="681975" y="6858000"/>
                </a:lnTo>
                <a:lnTo>
                  <a:pt x="3480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="" xmlns:a16="http://schemas.microsoft.com/office/drawing/2014/main" id="{7539A79B-DFBA-4781-B0DE-4044B07226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297492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3D8EFB43-661E-4B15-BA65-39CC17EF71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510788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340D13-A771-DF48-FE23-E361BF3F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1675" y="1346268"/>
            <a:ext cx="5932755" cy="3285207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5400" dirty="0">
                <a:solidFill>
                  <a:schemeClr val="bg1"/>
                </a:solidFill>
              </a:rPr>
              <a:t>Klasse </a:t>
            </a: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5F24FA6-189C-913E-EA31-30F0DFDC4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151" y="4631475"/>
            <a:ext cx="5934278" cy="1150200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400">
                <a:solidFill>
                  <a:schemeClr val="bg1"/>
                </a:solidFill>
              </a:rPr>
              <a:t>Die Bedeutung: awesome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961" y="0"/>
            <a:ext cx="16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Frau </a:t>
            </a:r>
            <a:r>
              <a:rPr lang="en-US" dirty="0" err="1" smtClean="0"/>
              <a:t>Somaia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7742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9B0F7D69-D93C-4C38-A23D-76E000D691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8CD419D4-EA9D-42D9-BF62-B07F0B7B67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1C6FEC9B-9608-4181-A9E5-A1B80E7202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AB1564ED-F26F-451D-97D6-A6EC3E83FD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0CA184B6-3482-4F43-87F0-BC765DCFD8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6C869923-8380-4244-9548-802C330638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C06255F2-BC67-4DDE-B34E-AC4BA21838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55169443-FCCD-4C0A-8C69-18CD3FA096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36" name="Rectangle 35">
            <a:extLst>
              <a:ext uri="{FF2B5EF4-FFF2-40B4-BE49-F238E27FC236}">
                <a16:creationId xmlns="" xmlns:a16="http://schemas.microsoft.com/office/drawing/2014/main" id="{F3E416D2-D994-4F7A-8F62-B28B11BEBA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Glühbirne vor gelbem Hintergrund mit skizzierten Lichtstrahlen und Kabel">
            <a:extLst>
              <a:ext uri="{FF2B5EF4-FFF2-40B4-BE49-F238E27FC236}">
                <a16:creationId xmlns="" xmlns:a16="http://schemas.microsoft.com/office/drawing/2014/main" id="{FE0D8604-47EB-EA26-740E-FEED8CCA07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14" r="-1" b="-1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38" name="Freeform: Shape 37">
            <a:extLst>
              <a:ext uri="{FF2B5EF4-FFF2-40B4-BE49-F238E27FC236}">
                <a16:creationId xmlns="" xmlns:a16="http://schemas.microsoft.com/office/drawing/2014/main" id="{746D3498-BB0C-4BBC-957B-FC6466C804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715949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348024 w 7476051"/>
              <a:gd name="connsiteY1" fmla="*/ 0 h 6858000"/>
              <a:gd name="connsiteX2" fmla="*/ 681975 w 7476051"/>
              <a:gd name="connsiteY2" fmla="*/ 0 h 6858000"/>
              <a:gd name="connsiteX3" fmla="*/ 1555845 w 7476051"/>
              <a:gd name="connsiteY3" fmla="*/ 0 h 6858000"/>
              <a:gd name="connsiteX4" fmla="*/ 1568054 w 7476051"/>
              <a:gd name="connsiteY4" fmla="*/ 0 h 6858000"/>
              <a:gd name="connsiteX5" fmla="*/ 1693495 w 7476051"/>
              <a:gd name="connsiteY5" fmla="*/ 0 h 6858000"/>
              <a:gd name="connsiteX6" fmla="*/ 3186636 w 7476051"/>
              <a:gd name="connsiteY6" fmla="*/ 0 h 6858000"/>
              <a:gd name="connsiteX7" fmla="*/ 5853028 w 7476051"/>
              <a:gd name="connsiteY7" fmla="*/ 0 h 6858000"/>
              <a:gd name="connsiteX8" fmla="*/ 5875152 w 7476051"/>
              <a:gd name="connsiteY8" fmla="*/ 14997 h 6858000"/>
              <a:gd name="connsiteX9" fmla="*/ 7476051 w 7476051"/>
              <a:gd name="connsiteY9" fmla="*/ 3621656 h 6858000"/>
              <a:gd name="connsiteX10" fmla="*/ 5601701 w 7476051"/>
              <a:gd name="connsiteY10" fmla="*/ 6374814 h 6858000"/>
              <a:gd name="connsiteX11" fmla="*/ 5085053 w 7476051"/>
              <a:gd name="connsiteY11" fmla="*/ 6780599 h 6858000"/>
              <a:gd name="connsiteX12" fmla="*/ 4973297 w 7476051"/>
              <a:gd name="connsiteY12" fmla="*/ 6858000 h 6858000"/>
              <a:gd name="connsiteX13" fmla="*/ 3186636 w 7476051"/>
              <a:gd name="connsiteY13" fmla="*/ 6858000 h 6858000"/>
              <a:gd name="connsiteX14" fmla="*/ 1568054 w 7476051"/>
              <a:gd name="connsiteY14" fmla="*/ 6858000 h 6858000"/>
              <a:gd name="connsiteX15" fmla="*/ 1555845 w 7476051"/>
              <a:gd name="connsiteY15" fmla="*/ 6858000 h 6858000"/>
              <a:gd name="connsiteX16" fmla="*/ 1385101 w 7476051"/>
              <a:gd name="connsiteY16" fmla="*/ 6858000 h 6858000"/>
              <a:gd name="connsiteX17" fmla="*/ 681975 w 7476051"/>
              <a:gd name="connsiteY17" fmla="*/ 6858000 h 6858000"/>
              <a:gd name="connsiteX18" fmla="*/ 348024 w 7476051"/>
              <a:gd name="connsiteY18" fmla="*/ 6858000 h 6858000"/>
              <a:gd name="connsiteX19" fmla="*/ 0 w 7476051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348024" y="0"/>
                </a:lnTo>
                <a:lnTo>
                  <a:pt x="681975" y="0"/>
                </a:lnTo>
                <a:lnTo>
                  <a:pt x="1555845" y="0"/>
                </a:lnTo>
                <a:lnTo>
                  <a:pt x="1568054" y="0"/>
                </a:lnTo>
                <a:lnTo>
                  <a:pt x="1693495" y="0"/>
                </a:lnTo>
                <a:lnTo>
                  <a:pt x="3186636" y="0"/>
                </a:ln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1" y="6374814"/>
                </a:cubicBezTo>
                <a:cubicBezTo>
                  <a:pt x="5429498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3186636" y="6858000"/>
                </a:lnTo>
                <a:lnTo>
                  <a:pt x="1568054" y="6858000"/>
                </a:lnTo>
                <a:lnTo>
                  <a:pt x="1555845" y="6858000"/>
                </a:lnTo>
                <a:lnTo>
                  <a:pt x="1385101" y="6858000"/>
                </a:lnTo>
                <a:lnTo>
                  <a:pt x="681975" y="6858000"/>
                </a:lnTo>
                <a:lnTo>
                  <a:pt x="3480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="" xmlns:a16="http://schemas.microsoft.com/office/drawing/2014/main" id="{7539A79B-DFBA-4781-B0DE-4044B07226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297492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="" xmlns:a16="http://schemas.microsoft.com/office/drawing/2014/main" id="{3D8EFB43-661E-4B15-BA65-39CC17EF71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510788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F4AA8C-3544-284C-F578-BD8E1FD8E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1675" y="1346268"/>
            <a:ext cx="5932755" cy="3285207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5400">
                <a:solidFill>
                  <a:schemeClr val="bg1"/>
                </a:solidFill>
              </a:rPr>
              <a:t>Gut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D572AD6-53E5-DDA0-45CB-D9EAA9CD9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151" y="4631475"/>
            <a:ext cx="5934278" cy="1150200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400">
                <a:solidFill>
                  <a:schemeClr val="bg1"/>
                </a:solidFill>
              </a:rPr>
              <a:t>Die Bedeutung: good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961" y="0"/>
            <a:ext cx="16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Frau </a:t>
            </a:r>
            <a:r>
              <a:rPr lang="en-US" dirty="0" err="1" smtClean="0"/>
              <a:t>Somaia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1275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9B0F7D69-D93C-4C38-A23D-76E000D691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8CD419D4-EA9D-42D9-BF62-B07F0B7B67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="" xmlns:a16="http://schemas.microsoft.com/office/drawing/2014/main" id="{1C6FEC9B-9608-4181-A9E5-A1B80E7202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="" xmlns:a16="http://schemas.microsoft.com/office/drawing/2014/main" id="{AB1564ED-F26F-451D-97D6-A6EC3E83FD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="" xmlns:a16="http://schemas.microsoft.com/office/drawing/2014/main" id="{0CA184B6-3482-4F43-87F0-BC765DCFD8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="" xmlns:a16="http://schemas.microsoft.com/office/drawing/2014/main" id="{6C869923-8380-4244-9548-802C330638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="" xmlns:a16="http://schemas.microsoft.com/office/drawing/2014/main" id="{C06255F2-BC67-4DDE-B34E-AC4BA21838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="" xmlns:a16="http://schemas.microsoft.com/office/drawing/2014/main" id="{55169443-FCCD-4C0A-8C69-18CD3FA096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48" name="Rectangle 47">
            <a:extLst>
              <a:ext uri="{FF2B5EF4-FFF2-40B4-BE49-F238E27FC236}">
                <a16:creationId xmlns="" xmlns:a16="http://schemas.microsoft.com/office/drawing/2014/main" id="{F3E416D2-D994-4F7A-8F62-B28B11BEBA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Fragezeichen vor pastellgrünem Hintergrund">
            <a:extLst>
              <a:ext uri="{FF2B5EF4-FFF2-40B4-BE49-F238E27FC236}">
                <a16:creationId xmlns="" xmlns:a16="http://schemas.microsoft.com/office/drawing/2014/main" id="{ED197894-9CF0-54A6-8764-5CA5BF861D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12" r="-1" b="1996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0" name="Freeform: Shape 49">
            <a:extLst>
              <a:ext uri="{FF2B5EF4-FFF2-40B4-BE49-F238E27FC236}">
                <a16:creationId xmlns="" xmlns:a16="http://schemas.microsoft.com/office/drawing/2014/main" id="{746D3498-BB0C-4BBC-957B-FC6466C804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715949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348024 w 7476051"/>
              <a:gd name="connsiteY1" fmla="*/ 0 h 6858000"/>
              <a:gd name="connsiteX2" fmla="*/ 681975 w 7476051"/>
              <a:gd name="connsiteY2" fmla="*/ 0 h 6858000"/>
              <a:gd name="connsiteX3" fmla="*/ 1555845 w 7476051"/>
              <a:gd name="connsiteY3" fmla="*/ 0 h 6858000"/>
              <a:gd name="connsiteX4" fmla="*/ 1568054 w 7476051"/>
              <a:gd name="connsiteY4" fmla="*/ 0 h 6858000"/>
              <a:gd name="connsiteX5" fmla="*/ 1693495 w 7476051"/>
              <a:gd name="connsiteY5" fmla="*/ 0 h 6858000"/>
              <a:gd name="connsiteX6" fmla="*/ 3186636 w 7476051"/>
              <a:gd name="connsiteY6" fmla="*/ 0 h 6858000"/>
              <a:gd name="connsiteX7" fmla="*/ 5853028 w 7476051"/>
              <a:gd name="connsiteY7" fmla="*/ 0 h 6858000"/>
              <a:gd name="connsiteX8" fmla="*/ 5875152 w 7476051"/>
              <a:gd name="connsiteY8" fmla="*/ 14997 h 6858000"/>
              <a:gd name="connsiteX9" fmla="*/ 7476051 w 7476051"/>
              <a:gd name="connsiteY9" fmla="*/ 3621656 h 6858000"/>
              <a:gd name="connsiteX10" fmla="*/ 5601701 w 7476051"/>
              <a:gd name="connsiteY10" fmla="*/ 6374814 h 6858000"/>
              <a:gd name="connsiteX11" fmla="*/ 5085053 w 7476051"/>
              <a:gd name="connsiteY11" fmla="*/ 6780599 h 6858000"/>
              <a:gd name="connsiteX12" fmla="*/ 4973297 w 7476051"/>
              <a:gd name="connsiteY12" fmla="*/ 6858000 h 6858000"/>
              <a:gd name="connsiteX13" fmla="*/ 3186636 w 7476051"/>
              <a:gd name="connsiteY13" fmla="*/ 6858000 h 6858000"/>
              <a:gd name="connsiteX14" fmla="*/ 1568054 w 7476051"/>
              <a:gd name="connsiteY14" fmla="*/ 6858000 h 6858000"/>
              <a:gd name="connsiteX15" fmla="*/ 1555845 w 7476051"/>
              <a:gd name="connsiteY15" fmla="*/ 6858000 h 6858000"/>
              <a:gd name="connsiteX16" fmla="*/ 1385101 w 7476051"/>
              <a:gd name="connsiteY16" fmla="*/ 6858000 h 6858000"/>
              <a:gd name="connsiteX17" fmla="*/ 681975 w 7476051"/>
              <a:gd name="connsiteY17" fmla="*/ 6858000 h 6858000"/>
              <a:gd name="connsiteX18" fmla="*/ 348024 w 7476051"/>
              <a:gd name="connsiteY18" fmla="*/ 6858000 h 6858000"/>
              <a:gd name="connsiteX19" fmla="*/ 0 w 7476051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348024" y="0"/>
                </a:lnTo>
                <a:lnTo>
                  <a:pt x="681975" y="0"/>
                </a:lnTo>
                <a:lnTo>
                  <a:pt x="1555845" y="0"/>
                </a:lnTo>
                <a:lnTo>
                  <a:pt x="1568054" y="0"/>
                </a:lnTo>
                <a:lnTo>
                  <a:pt x="1693495" y="0"/>
                </a:lnTo>
                <a:lnTo>
                  <a:pt x="3186636" y="0"/>
                </a:ln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1" y="6374814"/>
                </a:cubicBezTo>
                <a:cubicBezTo>
                  <a:pt x="5429498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3186636" y="6858000"/>
                </a:lnTo>
                <a:lnTo>
                  <a:pt x="1568054" y="6858000"/>
                </a:lnTo>
                <a:lnTo>
                  <a:pt x="1555845" y="6858000"/>
                </a:lnTo>
                <a:lnTo>
                  <a:pt x="1385101" y="6858000"/>
                </a:lnTo>
                <a:lnTo>
                  <a:pt x="681975" y="6858000"/>
                </a:lnTo>
                <a:lnTo>
                  <a:pt x="3480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="" xmlns:a16="http://schemas.microsoft.com/office/drawing/2014/main" id="{7539A79B-DFBA-4781-B0DE-4044B07226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297492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3D8EFB43-661E-4B15-BA65-39CC17EF71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510788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EB5AFF-5E29-5D5E-AB31-8FC3075C1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1675" y="1346268"/>
            <a:ext cx="5932755" cy="3285207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5400" dirty="0">
                <a:solidFill>
                  <a:schemeClr val="bg1"/>
                </a:solidFill>
              </a:rPr>
              <a:t>Schnell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54CC6F-6260-93DE-D0FA-C647B4AFF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151" y="4631475"/>
            <a:ext cx="5934278" cy="1150200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400">
                <a:solidFill>
                  <a:schemeClr val="bg1"/>
                </a:solidFill>
              </a:rPr>
              <a:t>Die Bedeutung: fast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961" y="0"/>
            <a:ext cx="16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Frau </a:t>
            </a:r>
            <a:r>
              <a:rPr lang="en-US" dirty="0" err="1" smtClean="0"/>
              <a:t>Somaia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8346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9B0F7D69-D93C-4C38-A23D-76E000D691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8CD419D4-EA9D-42D9-BF62-B07F0B7B67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1C6FEC9B-9608-4181-A9E5-A1B80E7202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AB1564ED-F26F-451D-97D6-A6EC3E83FD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0CA184B6-3482-4F43-87F0-BC765DCFD8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6C869923-8380-4244-9548-802C330638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C06255F2-BC67-4DDE-B34E-AC4BA21838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55169443-FCCD-4C0A-8C69-18CD3FA096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="" xmlns:a16="http://schemas.microsoft.com/office/drawing/2014/main" id="{F3E416D2-D994-4F7A-8F62-B28B11BEBA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Eine leuchtende Glühbirne in einem Meer unbeleuchteter Glühbirnen">
            <a:extLst>
              <a:ext uri="{FF2B5EF4-FFF2-40B4-BE49-F238E27FC236}">
                <a16:creationId xmlns="" xmlns:a16="http://schemas.microsoft.com/office/drawing/2014/main" id="{DBB0FA34-1081-07D0-CA50-3B1A68FCB0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098" r="6" b="2888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746D3498-BB0C-4BBC-957B-FC6466C804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715949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348024 w 7476051"/>
              <a:gd name="connsiteY1" fmla="*/ 0 h 6858000"/>
              <a:gd name="connsiteX2" fmla="*/ 681975 w 7476051"/>
              <a:gd name="connsiteY2" fmla="*/ 0 h 6858000"/>
              <a:gd name="connsiteX3" fmla="*/ 1555845 w 7476051"/>
              <a:gd name="connsiteY3" fmla="*/ 0 h 6858000"/>
              <a:gd name="connsiteX4" fmla="*/ 1568054 w 7476051"/>
              <a:gd name="connsiteY4" fmla="*/ 0 h 6858000"/>
              <a:gd name="connsiteX5" fmla="*/ 1693495 w 7476051"/>
              <a:gd name="connsiteY5" fmla="*/ 0 h 6858000"/>
              <a:gd name="connsiteX6" fmla="*/ 3186636 w 7476051"/>
              <a:gd name="connsiteY6" fmla="*/ 0 h 6858000"/>
              <a:gd name="connsiteX7" fmla="*/ 5853028 w 7476051"/>
              <a:gd name="connsiteY7" fmla="*/ 0 h 6858000"/>
              <a:gd name="connsiteX8" fmla="*/ 5875152 w 7476051"/>
              <a:gd name="connsiteY8" fmla="*/ 14997 h 6858000"/>
              <a:gd name="connsiteX9" fmla="*/ 7476051 w 7476051"/>
              <a:gd name="connsiteY9" fmla="*/ 3621656 h 6858000"/>
              <a:gd name="connsiteX10" fmla="*/ 5601701 w 7476051"/>
              <a:gd name="connsiteY10" fmla="*/ 6374814 h 6858000"/>
              <a:gd name="connsiteX11" fmla="*/ 5085053 w 7476051"/>
              <a:gd name="connsiteY11" fmla="*/ 6780599 h 6858000"/>
              <a:gd name="connsiteX12" fmla="*/ 4973297 w 7476051"/>
              <a:gd name="connsiteY12" fmla="*/ 6858000 h 6858000"/>
              <a:gd name="connsiteX13" fmla="*/ 3186636 w 7476051"/>
              <a:gd name="connsiteY13" fmla="*/ 6858000 h 6858000"/>
              <a:gd name="connsiteX14" fmla="*/ 1568054 w 7476051"/>
              <a:gd name="connsiteY14" fmla="*/ 6858000 h 6858000"/>
              <a:gd name="connsiteX15" fmla="*/ 1555845 w 7476051"/>
              <a:gd name="connsiteY15" fmla="*/ 6858000 h 6858000"/>
              <a:gd name="connsiteX16" fmla="*/ 1385101 w 7476051"/>
              <a:gd name="connsiteY16" fmla="*/ 6858000 h 6858000"/>
              <a:gd name="connsiteX17" fmla="*/ 681975 w 7476051"/>
              <a:gd name="connsiteY17" fmla="*/ 6858000 h 6858000"/>
              <a:gd name="connsiteX18" fmla="*/ 348024 w 7476051"/>
              <a:gd name="connsiteY18" fmla="*/ 6858000 h 6858000"/>
              <a:gd name="connsiteX19" fmla="*/ 0 w 7476051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348024" y="0"/>
                </a:lnTo>
                <a:lnTo>
                  <a:pt x="681975" y="0"/>
                </a:lnTo>
                <a:lnTo>
                  <a:pt x="1555845" y="0"/>
                </a:lnTo>
                <a:lnTo>
                  <a:pt x="1568054" y="0"/>
                </a:lnTo>
                <a:lnTo>
                  <a:pt x="1693495" y="0"/>
                </a:lnTo>
                <a:lnTo>
                  <a:pt x="3186636" y="0"/>
                </a:ln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1" y="6374814"/>
                </a:cubicBezTo>
                <a:cubicBezTo>
                  <a:pt x="5429498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3186636" y="6858000"/>
                </a:lnTo>
                <a:lnTo>
                  <a:pt x="1568054" y="6858000"/>
                </a:lnTo>
                <a:lnTo>
                  <a:pt x="1555845" y="6858000"/>
                </a:lnTo>
                <a:lnTo>
                  <a:pt x="1385101" y="6858000"/>
                </a:lnTo>
                <a:lnTo>
                  <a:pt x="681975" y="6858000"/>
                </a:lnTo>
                <a:lnTo>
                  <a:pt x="3480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7539A79B-DFBA-4781-B0DE-4044B07226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297492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="" xmlns:a16="http://schemas.microsoft.com/office/drawing/2014/main" id="{3D8EFB43-661E-4B15-BA65-39CC17EF71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510788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DA74D6-E029-F488-9118-AD2974E8A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1675" y="1346268"/>
            <a:ext cx="5932755" cy="3285207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5400">
                <a:solidFill>
                  <a:schemeClr val="bg1"/>
                </a:solidFill>
              </a:rPr>
              <a:t>Toll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016B27B-63EA-2780-840A-1C6EAE7A1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151" y="4631475"/>
            <a:ext cx="5934278" cy="1150200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400">
                <a:solidFill>
                  <a:schemeClr val="bg1"/>
                </a:solidFill>
              </a:rPr>
              <a:t>Die Bedeutung: graet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961" y="0"/>
            <a:ext cx="16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Frau </a:t>
            </a:r>
            <a:r>
              <a:rPr lang="en-US" dirty="0" err="1" smtClean="0"/>
              <a:t>Somaia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3657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9B0F7D69-D93C-4C38-A23D-76E000D691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8CD419D4-EA9D-42D9-BF62-B07F0B7B67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1C6FEC9B-9608-4181-A9E5-A1B80E7202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AB1564ED-F26F-451D-97D6-A6EC3E83FD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0CA184B6-3482-4F43-87F0-BC765DCFD8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6C869923-8380-4244-9548-802C330638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C06255F2-BC67-4DDE-B34E-AC4BA21838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55169443-FCCD-4C0A-8C69-18CD3FA096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="" xmlns:a16="http://schemas.microsoft.com/office/drawing/2014/main" id="{F3E416D2-D994-4F7A-8F62-B28B11BEBA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Schloss mit Liebesherz">
            <a:extLst>
              <a:ext uri="{FF2B5EF4-FFF2-40B4-BE49-F238E27FC236}">
                <a16:creationId xmlns="" xmlns:a16="http://schemas.microsoft.com/office/drawing/2014/main" id="{813B2038-3D91-5301-0F1F-2F10EE8269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" r="6" b="6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746D3498-BB0C-4BBC-957B-FC6466C804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715949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348024 w 7476051"/>
              <a:gd name="connsiteY1" fmla="*/ 0 h 6858000"/>
              <a:gd name="connsiteX2" fmla="*/ 681975 w 7476051"/>
              <a:gd name="connsiteY2" fmla="*/ 0 h 6858000"/>
              <a:gd name="connsiteX3" fmla="*/ 1555845 w 7476051"/>
              <a:gd name="connsiteY3" fmla="*/ 0 h 6858000"/>
              <a:gd name="connsiteX4" fmla="*/ 1568054 w 7476051"/>
              <a:gd name="connsiteY4" fmla="*/ 0 h 6858000"/>
              <a:gd name="connsiteX5" fmla="*/ 1693495 w 7476051"/>
              <a:gd name="connsiteY5" fmla="*/ 0 h 6858000"/>
              <a:gd name="connsiteX6" fmla="*/ 3186636 w 7476051"/>
              <a:gd name="connsiteY6" fmla="*/ 0 h 6858000"/>
              <a:gd name="connsiteX7" fmla="*/ 5853028 w 7476051"/>
              <a:gd name="connsiteY7" fmla="*/ 0 h 6858000"/>
              <a:gd name="connsiteX8" fmla="*/ 5875152 w 7476051"/>
              <a:gd name="connsiteY8" fmla="*/ 14997 h 6858000"/>
              <a:gd name="connsiteX9" fmla="*/ 7476051 w 7476051"/>
              <a:gd name="connsiteY9" fmla="*/ 3621656 h 6858000"/>
              <a:gd name="connsiteX10" fmla="*/ 5601701 w 7476051"/>
              <a:gd name="connsiteY10" fmla="*/ 6374814 h 6858000"/>
              <a:gd name="connsiteX11" fmla="*/ 5085053 w 7476051"/>
              <a:gd name="connsiteY11" fmla="*/ 6780599 h 6858000"/>
              <a:gd name="connsiteX12" fmla="*/ 4973297 w 7476051"/>
              <a:gd name="connsiteY12" fmla="*/ 6858000 h 6858000"/>
              <a:gd name="connsiteX13" fmla="*/ 3186636 w 7476051"/>
              <a:gd name="connsiteY13" fmla="*/ 6858000 h 6858000"/>
              <a:gd name="connsiteX14" fmla="*/ 1568054 w 7476051"/>
              <a:gd name="connsiteY14" fmla="*/ 6858000 h 6858000"/>
              <a:gd name="connsiteX15" fmla="*/ 1555845 w 7476051"/>
              <a:gd name="connsiteY15" fmla="*/ 6858000 h 6858000"/>
              <a:gd name="connsiteX16" fmla="*/ 1385101 w 7476051"/>
              <a:gd name="connsiteY16" fmla="*/ 6858000 h 6858000"/>
              <a:gd name="connsiteX17" fmla="*/ 681975 w 7476051"/>
              <a:gd name="connsiteY17" fmla="*/ 6858000 h 6858000"/>
              <a:gd name="connsiteX18" fmla="*/ 348024 w 7476051"/>
              <a:gd name="connsiteY18" fmla="*/ 6858000 h 6858000"/>
              <a:gd name="connsiteX19" fmla="*/ 0 w 7476051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348024" y="0"/>
                </a:lnTo>
                <a:lnTo>
                  <a:pt x="681975" y="0"/>
                </a:lnTo>
                <a:lnTo>
                  <a:pt x="1555845" y="0"/>
                </a:lnTo>
                <a:lnTo>
                  <a:pt x="1568054" y="0"/>
                </a:lnTo>
                <a:lnTo>
                  <a:pt x="1693495" y="0"/>
                </a:lnTo>
                <a:lnTo>
                  <a:pt x="3186636" y="0"/>
                </a:ln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1" y="6374814"/>
                </a:cubicBezTo>
                <a:cubicBezTo>
                  <a:pt x="5429498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3186636" y="6858000"/>
                </a:lnTo>
                <a:lnTo>
                  <a:pt x="1568054" y="6858000"/>
                </a:lnTo>
                <a:lnTo>
                  <a:pt x="1555845" y="6858000"/>
                </a:lnTo>
                <a:lnTo>
                  <a:pt x="1385101" y="6858000"/>
                </a:lnTo>
                <a:lnTo>
                  <a:pt x="681975" y="6858000"/>
                </a:lnTo>
                <a:lnTo>
                  <a:pt x="3480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7539A79B-DFBA-4781-B0DE-4044B07226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297492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="" xmlns:a16="http://schemas.microsoft.com/office/drawing/2014/main" id="{3D8EFB43-661E-4B15-BA65-39CC17EF71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510788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153931-CC75-6586-E746-8D6103EEA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1675" y="1346268"/>
            <a:ext cx="5932755" cy="3285207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5400" dirty="0" err="1">
                <a:solidFill>
                  <a:schemeClr val="bg1"/>
                </a:solidFill>
              </a:rPr>
              <a:t>Blöd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45D2CC-CE7F-E500-B146-3E52F16C0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151" y="4631475"/>
            <a:ext cx="5934278" cy="1150200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400">
                <a:solidFill>
                  <a:schemeClr val="bg1"/>
                </a:solidFill>
              </a:rPr>
              <a:t>Die Bedeutung: dumb or stupid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961" y="0"/>
            <a:ext cx="16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Frau </a:t>
            </a:r>
            <a:r>
              <a:rPr lang="en-US" dirty="0" err="1" smtClean="0"/>
              <a:t>Somaia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892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9B0F7D69-D93C-4C38-A23D-76E000D691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8CD419D4-EA9D-42D9-BF62-B07F0B7B67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1C6FEC9B-9608-4181-A9E5-A1B80E7202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AB1564ED-F26F-451D-97D6-A6EC3E83FD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0CA184B6-3482-4F43-87F0-BC765DCFD8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6C869923-8380-4244-9548-802C330638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C06255F2-BC67-4DDE-B34E-AC4BA21838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55169443-FCCD-4C0A-8C69-18CD3FA096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36" name="Rectangle 35">
            <a:extLst>
              <a:ext uri="{FF2B5EF4-FFF2-40B4-BE49-F238E27FC236}">
                <a16:creationId xmlns="" xmlns:a16="http://schemas.microsoft.com/office/drawing/2014/main" id="{F3E416D2-D994-4F7A-8F62-B28B11BEBA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Weißes Puzzle mit einem roten Stück">
            <a:extLst>
              <a:ext uri="{FF2B5EF4-FFF2-40B4-BE49-F238E27FC236}">
                <a16:creationId xmlns="" xmlns:a16="http://schemas.microsoft.com/office/drawing/2014/main" id="{55D1A4C2-CCDF-2E80-75F8-B96D499785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38" name="Freeform: Shape 37">
            <a:extLst>
              <a:ext uri="{FF2B5EF4-FFF2-40B4-BE49-F238E27FC236}">
                <a16:creationId xmlns="" xmlns:a16="http://schemas.microsoft.com/office/drawing/2014/main" id="{746D3498-BB0C-4BBC-957B-FC6466C804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715949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348024 w 7476051"/>
              <a:gd name="connsiteY1" fmla="*/ 0 h 6858000"/>
              <a:gd name="connsiteX2" fmla="*/ 681975 w 7476051"/>
              <a:gd name="connsiteY2" fmla="*/ 0 h 6858000"/>
              <a:gd name="connsiteX3" fmla="*/ 1555845 w 7476051"/>
              <a:gd name="connsiteY3" fmla="*/ 0 h 6858000"/>
              <a:gd name="connsiteX4" fmla="*/ 1568054 w 7476051"/>
              <a:gd name="connsiteY4" fmla="*/ 0 h 6858000"/>
              <a:gd name="connsiteX5" fmla="*/ 1693495 w 7476051"/>
              <a:gd name="connsiteY5" fmla="*/ 0 h 6858000"/>
              <a:gd name="connsiteX6" fmla="*/ 3186636 w 7476051"/>
              <a:gd name="connsiteY6" fmla="*/ 0 h 6858000"/>
              <a:gd name="connsiteX7" fmla="*/ 5853028 w 7476051"/>
              <a:gd name="connsiteY7" fmla="*/ 0 h 6858000"/>
              <a:gd name="connsiteX8" fmla="*/ 5875152 w 7476051"/>
              <a:gd name="connsiteY8" fmla="*/ 14997 h 6858000"/>
              <a:gd name="connsiteX9" fmla="*/ 7476051 w 7476051"/>
              <a:gd name="connsiteY9" fmla="*/ 3621656 h 6858000"/>
              <a:gd name="connsiteX10" fmla="*/ 5601701 w 7476051"/>
              <a:gd name="connsiteY10" fmla="*/ 6374814 h 6858000"/>
              <a:gd name="connsiteX11" fmla="*/ 5085053 w 7476051"/>
              <a:gd name="connsiteY11" fmla="*/ 6780599 h 6858000"/>
              <a:gd name="connsiteX12" fmla="*/ 4973297 w 7476051"/>
              <a:gd name="connsiteY12" fmla="*/ 6858000 h 6858000"/>
              <a:gd name="connsiteX13" fmla="*/ 3186636 w 7476051"/>
              <a:gd name="connsiteY13" fmla="*/ 6858000 h 6858000"/>
              <a:gd name="connsiteX14" fmla="*/ 1568054 w 7476051"/>
              <a:gd name="connsiteY14" fmla="*/ 6858000 h 6858000"/>
              <a:gd name="connsiteX15" fmla="*/ 1555845 w 7476051"/>
              <a:gd name="connsiteY15" fmla="*/ 6858000 h 6858000"/>
              <a:gd name="connsiteX16" fmla="*/ 1385101 w 7476051"/>
              <a:gd name="connsiteY16" fmla="*/ 6858000 h 6858000"/>
              <a:gd name="connsiteX17" fmla="*/ 681975 w 7476051"/>
              <a:gd name="connsiteY17" fmla="*/ 6858000 h 6858000"/>
              <a:gd name="connsiteX18" fmla="*/ 348024 w 7476051"/>
              <a:gd name="connsiteY18" fmla="*/ 6858000 h 6858000"/>
              <a:gd name="connsiteX19" fmla="*/ 0 w 7476051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348024" y="0"/>
                </a:lnTo>
                <a:lnTo>
                  <a:pt x="681975" y="0"/>
                </a:lnTo>
                <a:lnTo>
                  <a:pt x="1555845" y="0"/>
                </a:lnTo>
                <a:lnTo>
                  <a:pt x="1568054" y="0"/>
                </a:lnTo>
                <a:lnTo>
                  <a:pt x="1693495" y="0"/>
                </a:lnTo>
                <a:lnTo>
                  <a:pt x="3186636" y="0"/>
                </a:ln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1" y="6374814"/>
                </a:cubicBezTo>
                <a:cubicBezTo>
                  <a:pt x="5429498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3186636" y="6858000"/>
                </a:lnTo>
                <a:lnTo>
                  <a:pt x="1568054" y="6858000"/>
                </a:lnTo>
                <a:lnTo>
                  <a:pt x="1555845" y="6858000"/>
                </a:lnTo>
                <a:lnTo>
                  <a:pt x="1385101" y="6858000"/>
                </a:lnTo>
                <a:lnTo>
                  <a:pt x="681975" y="6858000"/>
                </a:lnTo>
                <a:lnTo>
                  <a:pt x="3480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="" xmlns:a16="http://schemas.microsoft.com/office/drawing/2014/main" id="{7539A79B-DFBA-4781-B0DE-4044B07226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297492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="" xmlns:a16="http://schemas.microsoft.com/office/drawing/2014/main" id="{3D8EFB43-661E-4B15-BA65-39CC17EF71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510788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BE0A3F-1F6C-B1FA-B337-4669E35C4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1675" y="1346268"/>
            <a:ext cx="5932755" cy="3285207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5400" dirty="0" err="1">
                <a:solidFill>
                  <a:schemeClr val="bg1"/>
                </a:solidFill>
              </a:rPr>
              <a:t>Langweilig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54FF39-48BB-37F7-B1E6-A3CE267F1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151" y="4631475"/>
            <a:ext cx="5934278" cy="1150200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400">
                <a:solidFill>
                  <a:schemeClr val="bg1"/>
                </a:solidFill>
              </a:rPr>
              <a:t>Die Bedeutung: boring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961" y="0"/>
            <a:ext cx="16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Frau </a:t>
            </a:r>
            <a:r>
              <a:rPr lang="en-US" dirty="0" err="1" smtClean="0"/>
              <a:t>Somaia</a:t>
            </a:r>
            <a:endParaRPr lang="en-US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66771" y="583247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424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0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reeform: Shape 75">
            <a:extLst>
              <a:ext uri="{FF2B5EF4-FFF2-40B4-BE49-F238E27FC236}">
                <a16:creationId xmlns="" xmlns:a16="http://schemas.microsoft.com/office/drawing/2014/main" id="{9B0F7D69-D93C-4C38-A23D-76E000D691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8" name="Freeform: Shape 77">
            <a:extLst>
              <a:ext uri="{FF2B5EF4-FFF2-40B4-BE49-F238E27FC236}">
                <a16:creationId xmlns="" xmlns:a16="http://schemas.microsoft.com/office/drawing/2014/main" id="{8CD419D4-EA9D-42D9-BF62-B07F0B7B67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="" xmlns:a16="http://schemas.microsoft.com/office/drawing/2014/main" id="{1C6FEC9B-9608-4181-A9E5-A1B80E7202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="" xmlns:a16="http://schemas.microsoft.com/office/drawing/2014/main" id="{AB1564ED-F26F-451D-97D6-A6EC3E83FD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4" name="Freeform: Shape 83">
            <a:extLst>
              <a:ext uri="{FF2B5EF4-FFF2-40B4-BE49-F238E27FC236}">
                <a16:creationId xmlns="" xmlns:a16="http://schemas.microsoft.com/office/drawing/2014/main" id="{0CA184B6-3482-4F43-87F0-BC765DCFD8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6" name="Freeform: Shape 85">
            <a:extLst>
              <a:ext uri="{FF2B5EF4-FFF2-40B4-BE49-F238E27FC236}">
                <a16:creationId xmlns="" xmlns:a16="http://schemas.microsoft.com/office/drawing/2014/main" id="{6C869923-8380-4244-9548-802C330638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8" name="Freeform: Shape 87">
            <a:extLst>
              <a:ext uri="{FF2B5EF4-FFF2-40B4-BE49-F238E27FC236}">
                <a16:creationId xmlns="" xmlns:a16="http://schemas.microsoft.com/office/drawing/2014/main" id="{C06255F2-BC67-4DDE-B34E-AC4BA21838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0" name="Freeform: Shape 89">
            <a:extLst>
              <a:ext uri="{FF2B5EF4-FFF2-40B4-BE49-F238E27FC236}">
                <a16:creationId xmlns="" xmlns:a16="http://schemas.microsoft.com/office/drawing/2014/main" id="{55169443-FCCD-4C0A-8C69-18CD3FA096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92" name="Rectangle 91">
            <a:extLst>
              <a:ext uri="{FF2B5EF4-FFF2-40B4-BE49-F238E27FC236}">
                <a16:creationId xmlns="" xmlns:a16="http://schemas.microsoft.com/office/drawing/2014/main" id="{F3E416D2-D994-4F7A-8F62-B28B11BEBA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0" name="Picture 69" descr="White origami unicorn">
            <a:extLst>
              <a:ext uri="{FF2B5EF4-FFF2-40B4-BE49-F238E27FC236}">
                <a16:creationId xmlns="" xmlns:a16="http://schemas.microsoft.com/office/drawing/2014/main" id="{755305CF-8FEC-783C-05CC-D4CDE88D62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18" r="-1" b="6991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94" name="Freeform: Shape 93">
            <a:extLst>
              <a:ext uri="{FF2B5EF4-FFF2-40B4-BE49-F238E27FC236}">
                <a16:creationId xmlns="" xmlns:a16="http://schemas.microsoft.com/office/drawing/2014/main" id="{746D3498-BB0C-4BBC-957B-FC6466C804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715949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348024 w 7476051"/>
              <a:gd name="connsiteY1" fmla="*/ 0 h 6858000"/>
              <a:gd name="connsiteX2" fmla="*/ 681975 w 7476051"/>
              <a:gd name="connsiteY2" fmla="*/ 0 h 6858000"/>
              <a:gd name="connsiteX3" fmla="*/ 1555845 w 7476051"/>
              <a:gd name="connsiteY3" fmla="*/ 0 h 6858000"/>
              <a:gd name="connsiteX4" fmla="*/ 1568054 w 7476051"/>
              <a:gd name="connsiteY4" fmla="*/ 0 h 6858000"/>
              <a:gd name="connsiteX5" fmla="*/ 1693495 w 7476051"/>
              <a:gd name="connsiteY5" fmla="*/ 0 h 6858000"/>
              <a:gd name="connsiteX6" fmla="*/ 3186636 w 7476051"/>
              <a:gd name="connsiteY6" fmla="*/ 0 h 6858000"/>
              <a:gd name="connsiteX7" fmla="*/ 5853028 w 7476051"/>
              <a:gd name="connsiteY7" fmla="*/ 0 h 6858000"/>
              <a:gd name="connsiteX8" fmla="*/ 5875152 w 7476051"/>
              <a:gd name="connsiteY8" fmla="*/ 14997 h 6858000"/>
              <a:gd name="connsiteX9" fmla="*/ 7476051 w 7476051"/>
              <a:gd name="connsiteY9" fmla="*/ 3621656 h 6858000"/>
              <a:gd name="connsiteX10" fmla="*/ 5601701 w 7476051"/>
              <a:gd name="connsiteY10" fmla="*/ 6374814 h 6858000"/>
              <a:gd name="connsiteX11" fmla="*/ 5085053 w 7476051"/>
              <a:gd name="connsiteY11" fmla="*/ 6780599 h 6858000"/>
              <a:gd name="connsiteX12" fmla="*/ 4973297 w 7476051"/>
              <a:gd name="connsiteY12" fmla="*/ 6858000 h 6858000"/>
              <a:gd name="connsiteX13" fmla="*/ 3186636 w 7476051"/>
              <a:gd name="connsiteY13" fmla="*/ 6858000 h 6858000"/>
              <a:gd name="connsiteX14" fmla="*/ 1568054 w 7476051"/>
              <a:gd name="connsiteY14" fmla="*/ 6858000 h 6858000"/>
              <a:gd name="connsiteX15" fmla="*/ 1555845 w 7476051"/>
              <a:gd name="connsiteY15" fmla="*/ 6858000 h 6858000"/>
              <a:gd name="connsiteX16" fmla="*/ 1385101 w 7476051"/>
              <a:gd name="connsiteY16" fmla="*/ 6858000 h 6858000"/>
              <a:gd name="connsiteX17" fmla="*/ 681975 w 7476051"/>
              <a:gd name="connsiteY17" fmla="*/ 6858000 h 6858000"/>
              <a:gd name="connsiteX18" fmla="*/ 348024 w 7476051"/>
              <a:gd name="connsiteY18" fmla="*/ 6858000 h 6858000"/>
              <a:gd name="connsiteX19" fmla="*/ 0 w 7476051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348024" y="0"/>
                </a:lnTo>
                <a:lnTo>
                  <a:pt x="681975" y="0"/>
                </a:lnTo>
                <a:lnTo>
                  <a:pt x="1555845" y="0"/>
                </a:lnTo>
                <a:lnTo>
                  <a:pt x="1568054" y="0"/>
                </a:lnTo>
                <a:lnTo>
                  <a:pt x="1693495" y="0"/>
                </a:lnTo>
                <a:lnTo>
                  <a:pt x="3186636" y="0"/>
                </a:ln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1" y="6374814"/>
                </a:cubicBezTo>
                <a:cubicBezTo>
                  <a:pt x="5429498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3186636" y="6858000"/>
                </a:lnTo>
                <a:lnTo>
                  <a:pt x="1568054" y="6858000"/>
                </a:lnTo>
                <a:lnTo>
                  <a:pt x="1555845" y="6858000"/>
                </a:lnTo>
                <a:lnTo>
                  <a:pt x="1385101" y="6858000"/>
                </a:lnTo>
                <a:lnTo>
                  <a:pt x="681975" y="6858000"/>
                </a:lnTo>
                <a:lnTo>
                  <a:pt x="3480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="" xmlns:a16="http://schemas.microsoft.com/office/drawing/2014/main" id="{7539A79B-DFBA-4781-B0DE-4044B07226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297492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8" name="Freeform: Shape 97">
            <a:extLst>
              <a:ext uri="{FF2B5EF4-FFF2-40B4-BE49-F238E27FC236}">
                <a16:creationId xmlns="" xmlns:a16="http://schemas.microsoft.com/office/drawing/2014/main" id="{3D8EFB43-661E-4B15-BA65-39CC17EF71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510788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FA9033-6F2D-C8C5-CC63-2F5996541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1675" y="1346268"/>
            <a:ext cx="5932755" cy="3285207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5400" dirty="0" err="1">
                <a:solidFill>
                  <a:schemeClr val="bg1"/>
                </a:solidFill>
                <a:ea typeface="Meiryo"/>
              </a:rPr>
              <a:t>Nett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48FDFB4C-7902-489B-B328-BB3147078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151" y="4631475"/>
            <a:ext cx="5934278" cy="1150200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400" dirty="0">
                <a:solidFill>
                  <a:schemeClr val="bg1"/>
                </a:solidFill>
              </a:rPr>
              <a:t>Die </a:t>
            </a:r>
            <a:r>
              <a:rPr lang="en-US" sz="2400" dirty="0" err="1">
                <a:solidFill>
                  <a:schemeClr val="bg1"/>
                </a:solidFill>
              </a:rPr>
              <a:t>Bedeutung</a:t>
            </a:r>
            <a:r>
              <a:rPr lang="en-US" sz="2400" dirty="0">
                <a:solidFill>
                  <a:schemeClr val="bg1"/>
                </a:solidFill>
              </a:rPr>
              <a:t>: kind or nice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961" y="0"/>
            <a:ext cx="16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Frau </a:t>
            </a:r>
            <a:r>
              <a:rPr lang="en-US" dirty="0" err="1" smtClean="0"/>
              <a:t>Somaia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4458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theme/theme1.xml><?xml version="1.0" encoding="utf-8"?>
<a:theme xmlns:a="http://schemas.openxmlformats.org/drawingml/2006/main" name="SketchLinesVTI">
  <a:themeElements>
    <a:clrScheme name="AnalogousFromLightSeedRightStep">
      <a:dk1>
        <a:srgbClr val="000000"/>
      </a:dk1>
      <a:lt1>
        <a:srgbClr val="FFFFFF"/>
      </a:lt1>
      <a:dk2>
        <a:srgbClr val="413324"/>
      </a:dk2>
      <a:lt2>
        <a:srgbClr val="E2E8E7"/>
      </a:lt2>
      <a:accent1>
        <a:srgbClr val="C6969F"/>
      </a:accent1>
      <a:accent2>
        <a:srgbClr val="BA8D7F"/>
      </a:accent2>
      <a:accent3>
        <a:srgbClr val="B3A180"/>
      </a:accent3>
      <a:accent4>
        <a:srgbClr val="A3A772"/>
      </a:accent4>
      <a:accent5>
        <a:srgbClr val="96AA81"/>
      </a:accent5>
      <a:accent6>
        <a:srgbClr val="7DAF77"/>
      </a:accent6>
      <a:hlink>
        <a:srgbClr val="568E84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a3373c-0934-4f76-b456-34db1497ca9c">
      <Terms xmlns="http://schemas.microsoft.com/office/infopath/2007/PartnerControls"/>
    </lcf76f155ced4ddcb4097134ff3c332f>
    <TaxCatchAll xmlns="0e9d3a74-97ea-4944-93b4-9d3e137eda1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F4550D1A235C449CC6DCFD5FA01541" ma:contentTypeVersion="18" ma:contentTypeDescription="Create a new document." ma:contentTypeScope="" ma:versionID="976c45addbb95fed80edaba6e771979b">
  <xsd:schema xmlns:xsd="http://www.w3.org/2001/XMLSchema" xmlns:xs="http://www.w3.org/2001/XMLSchema" xmlns:p="http://schemas.microsoft.com/office/2006/metadata/properties" xmlns:ns2="fca3373c-0934-4f76-b456-34db1497ca9c" xmlns:ns3="0e9d3a74-97ea-4944-93b4-9d3e137eda14" targetNamespace="http://schemas.microsoft.com/office/2006/metadata/properties" ma:root="true" ma:fieldsID="8da2f709758a00a306c5041e1b3e38a1" ns2:_="" ns3:_="">
    <xsd:import namespace="fca3373c-0934-4f76-b456-34db1497ca9c"/>
    <xsd:import namespace="0e9d3a74-97ea-4944-93b4-9d3e137eda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a3373c-0934-4f76-b456-34db1497ca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ddfba54-7f1e-40b5-bae3-43ed49c2aa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d3a74-97ea-4944-93b4-9d3e137eda1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9fd819a-5417-49ac-be99-57222d5ac4df}" ma:internalName="TaxCatchAll" ma:showField="CatchAllData" ma:web="0e9d3a74-97ea-4944-93b4-9d3e137eda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0BC074-79DD-4554-97F6-68047C2342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4E2E61-095C-4DCA-AF77-82C4A4AABB4C}">
  <ds:schemaRefs>
    <ds:schemaRef ds:uri="http://schemas.openxmlformats.org/package/2006/metadata/core-properties"/>
    <ds:schemaRef ds:uri="0e9d3a74-97ea-4944-93b4-9d3e137eda14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fca3373c-0934-4f76-b456-34db1497ca9c"/>
    <ds:schemaRef ds:uri="http://purl.org/dc/terms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53E0368-BF1F-47E1-B6DD-1E96743276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a3373c-0934-4f76-b456-34db1497ca9c"/>
    <ds:schemaRef ds:uri="0e9d3a74-97ea-4944-93b4-9d3e137eda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47</Words>
  <Application>Microsoft Office PowerPoint</Application>
  <PresentationFormat>Widescreen</PresentationFormat>
  <Paragraphs>29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 Light</vt:lpstr>
      <vt:lpstr>Corbel</vt:lpstr>
      <vt:lpstr>Meiryo</vt:lpstr>
      <vt:lpstr>SketchLinesVTI</vt:lpstr>
      <vt:lpstr>Adjektive</vt:lpstr>
      <vt:lpstr>PowerPoint Presentation</vt:lpstr>
      <vt:lpstr>Klasse </vt:lpstr>
      <vt:lpstr>Gut</vt:lpstr>
      <vt:lpstr>Schnell </vt:lpstr>
      <vt:lpstr>Toll</vt:lpstr>
      <vt:lpstr>Blöd </vt:lpstr>
      <vt:lpstr>Langweilig</vt:lpstr>
      <vt:lpstr>Nett</vt:lpstr>
      <vt:lpstr>Danke!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20224565.Mohammed yasser mohammed Abd elaziz elgohary</cp:lastModifiedBy>
  <cp:revision>145</cp:revision>
  <dcterms:created xsi:type="dcterms:W3CDTF">2024-02-04T09:09:42Z</dcterms:created>
  <dcterms:modified xsi:type="dcterms:W3CDTF">2024-02-07T16:37:15Z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0x01010006F4550D1A235C449CC6DCFD5FA01541</vt:lpwstr>
  </property>
  <property fmtid="{D5CDD505-2E9C-101B-9397-08002B2CF9AE}" pid="3" name="MediaServiceImageTags">
    <vt:lpwstr/>
  </property>
</Properties>
</file>