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65" r:id="rId2"/>
    <p:sldId id="267" r:id="rId3"/>
    <p:sldId id="266" r:id="rId4"/>
    <p:sldId id="268" r:id="rId5"/>
    <p:sldId id="261" r:id="rId6"/>
    <p:sldId id="256" r:id="rId7"/>
    <p:sldId id="262" r:id="rId8"/>
    <p:sldId id="258" r:id="rId9"/>
    <p:sldId id="257" r:id="rId10"/>
    <p:sldId id="263" r:id="rId11"/>
    <p:sldId id="259" r:id="rId12"/>
    <p:sldId id="260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06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3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0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4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7E0185-C2A1-402A-BC43-FAC053CAB9E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F5B16F-522C-48FE-8FBC-1B89C8021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3" y="1451740"/>
            <a:ext cx="782708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</a:t>
            </a:r>
            <a:r>
              <a:rPr lang="en-US" sz="138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Einladung</a:t>
            </a:r>
            <a:endParaRPr lang="en-US" sz="13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179" y="5863029"/>
            <a:ext cx="6615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https://www.youtube.com/watch?v=LAHECJ-qSf4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91C38-4CE8-CAAE-3800-3E75719C3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1"/>
            <a:ext cx="3096344" cy="1224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EE5C4-D44F-91AB-DFAE-F3C615F35FDC}"/>
              </a:ext>
            </a:extLst>
          </p:cNvPr>
          <p:cNvSpPr txBox="1"/>
          <p:nvPr/>
        </p:nvSpPr>
        <p:spPr>
          <a:xfrm>
            <a:off x="4282467" y="533126"/>
            <a:ext cx="561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8. </a:t>
            </a:r>
            <a:r>
              <a:rPr lang="en-US" sz="2800" dirty="0" err="1">
                <a:solidFill>
                  <a:srgbClr val="00B050"/>
                </a:solidFill>
              </a:rPr>
              <a:t>Klasse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</a:rPr>
              <a:t>Lektion</a:t>
            </a:r>
            <a:r>
              <a:rPr lang="en-US" sz="2800" dirty="0">
                <a:solidFill>
                  <a:srgbClr val="00B050"/>
                </a:solidFill>
              </a:rPr>
              <a:t> 37 : </a:t>
            </a:r>
            <a:r>
              <a:rPr lang="en-US" sz="2800" dirty="0" err="1">
                <a:solidFill>
                  <a:srgbClr val="00B050"/>
                </a:solidFill>
              </a:rPr>
              <a:t>Geburtstag</a:t>
            </a:r>
            <a:r>
              <a:rPr lang="en-US" sz="2800" dirty="0">
                <a:solidFill>
                  <a:srgbClr val="00B050"/>
                </a:solidFill>
              </a:rPr>
              <a:t> – </a:t>
            </a:r>
            <a:r>
              <a:rPr lang="en-US" sz="2800" dirty="0" err="1">
                <a:solidFill>
                  <a:srgbClr val="00B050"/>
                </a:solidFill>
              </a:rPr>
              <a:t>Wir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feiern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AEB71-5594-3D8C-C811-211E861C6D63}"/>
              </a:ext>
            </a:extLst>
          </p:cNvPr>
          <p:cNvSpPr txBox="1"/>
          <p:nvPr/>
        </p:nvSpPr>
        <p:spPr>
          <a:xfrm>
            <a:off x="481687" y="5386155"/>
            <a:ext cx="20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   </a:t>
            </a:r>
            <a:r>
              <a:rPr lang="de-DE" sz="2400" b="1" dirty="0">
                <a:solidFill>
                  <a:srgbClr val="FF0000"/>
                </a:solidFill>
              </a:rPr>
              <a:t>Video</a:t>
            </a:r>
          </a:p>
        </p:txBody>
      </p:sp>
      <p:pic>
        <p:nvPicPr>
          <p:cNvPr id="1028" name="Picture 4" descr="Einladungskarten Geburtstag : 69 anpassbare Modelle Gratis Probedruck">
            <a:extLst>
              <a:ext uri="{FF2B5EF4-FFF2-40B4-BE49-F238E27FC236}">
                <a16:creationId xmlns:a16="http://schemas.microsoft.com/office/drawing/2014/main" id="{B1009E82-48FE-C444-E01F-D6DD73F7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12" y="1526196"/>
            <a:ext cx="3222809" cy="46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2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655" y="4280654"/>
            <a:ext cx="10082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haben uns über die Einladung sehr gefreut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53179" y="527149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komme wirklich gern.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4983163" y="2116574"/>
            <a:ext cx="5285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komme bestimmt.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5764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820" y="2644170"/>
            <a:ext cx="102723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Absagen</a:t>
            </a:r>
            <a:r>
              <a:rPr lang="en-US" sz="9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/ </a:t>
            </a:r>
            <a:r>
              <a:rPr lang="en-US" sz="9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Ablehnen</a:t>
            </a:r>
            <a:endParaRPr 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11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ruesse.de/grusskarte/absage/absage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7" y="1361440"/>
            <a:ext cx="8485823" cy="469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13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6840" y="988814"/>
            <a:ext cx="4097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tut mir leid, …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765315" y="3275051"/>
            <a:ext cx="6016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habe leider nicht frei.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3078251" y="4930894"/>
            <a:ext cx="7264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kann leider nicht kommen.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8444437" y="2316628"/>
            <a:ext cx="2419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Schade.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6117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543" y="996043"/>
            <a:ext cx="630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Extra Online-</a:t>
            </a:r>
            <a:r>
              <a:rPr lang="de-DE" sz="4000" b="1" dirty="0"/>
              <a:t>Übungen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862552" y="2783255"/>
            <a:ext cx="6790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https://learningapps.org/4989870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552" y="1981982"/>
            <a:ext cx="6968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https://learningapps.org/view15909738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6122" y="3766848"/>
            <a:ext cx="5303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https://learningapps.org/13958876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0757" y="3766848"/>
            <a:ext cx="290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rgbClr val="FFFF00"/>
                </a:solidFill>
              </a:rPr>
              <a:t>Einladung reagieren 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109" y="4627331"/>
            <a:ext cx="599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https://learningapps.org/view18605321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8852" y="4658108"/>
            <a:ext cx="290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rgbClr val="FFFF00"/>
                </a:solidFill>
              </a:rPr>
              <a:t>Einladung ordnen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bend&amp;quot; Einladungskarte - Geburtstag erstellen und ausdruc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14" y="439995"/>
            <a:ext cx="52833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41971" y="1742308"/>
            <a:ext cx="2217709" cy="46749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1021080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Anrede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0825" y="2712720"/>
            <a:ext cx="2217709" cy="32004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3480" y="2209800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Einleitung</a:t>
            </a:r>
            <a:endParaRPr lang="en-US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37560" y="3398520"/>
            <a:ext cx="2240280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4524" y="3005107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Wann</a:t>
            </a:r>
            <a:r>
              <a:rPr lang="en-US" sz="3200" b="1" dirty="0"/>
              <a:t> 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412480" y="3398520"/>
            <a:ext cx="2057400" cy="19136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25327" y="2712719"/>
            <a:ext cx="155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Wo</a:t>
            </a:r>
            <a:r>
              <a:rPr lang="en-US" sz="3200" b="1" dirty="0"/>
              <a:t> 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25240" y="4632960"/>
            <a:ext cx="2575560" cy="10668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3366" y="4340572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Schluss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04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inladungskarten Kindergeburtstag zum Ausdrucken JUNGS | Kribbelb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228480"/>
            <a:ext cx="8244840" cy="65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1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 Einladungskarten Mädchen Einladung Geburtstag Prinz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13360"/>
            <a:ext cx="10576559" cy="6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6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1" y="1584960"/>
            <a:ext cx="92049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Danke</a:t>
            </a:r>
            <a:r>
              <a:rPr lang="en-US" sz="16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38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asserelle.nu/eBusinessFiles/ImageFiles/bk%20bol%20Danke%20fur%20die%20Einladu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975360"/>
            <a:ext cx="8778240" cy="445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0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935" y="927854"/>
            <a:ext cx="11522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haben die Einladung bekommen, danke!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566193" y="1964174"/>
            <a:ext cx="80039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 für die Einladung.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0485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1489" y="2967335"/>
            <a:ext cx="7449027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Zusagen</a:t>
            </a:r>
            <a:endParaRPr lang="en-US" sz="1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orgenda.de/img/newsletter/DAILY/06113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503680"/>
            <a:ext cx="6935788" cy="4531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1663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124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osman</dc:creator>
  <cp:lastModifiedBy>HP</cp:lastModifiedBy>
  <cp:revision>12</cp:revision>
  <dcterms:created xsi:type="dcterms:W3CDTF">2017-03-29T09:41:22Z</dcterms:created>
  <dcterms:modified xsi:type="dcterms:W3CDTF">2023-09-14T11:47:30Z</dcterms:modified>
</cp:coreProperties>
</file>