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6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embeddedFontLst>
    <p:embeddedFont>
      <p:font typeface="Twinkl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697"/>
    <a:srgbClr val="6FBD84"/>
    <a:srgbClr val="6C9E72"/>
    <a:srgbClr val="85BD33"/>
    <a:srgbClr val="CFE09B"/>
    <a:srgbClr val="11753B"/>
    <a:srgbClr val="B9D36E"/>
    <a:srgbClr val="689429"/>
    <a:srgbClr val="11743A"/>
    <a:srgbClr val="005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/t-t-16397-five-ways-i-can-help-the-earth-writing-frame" TargetMode="Externa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/t-t-16397-five-ways-i-can-help-the-earth-writing-frame" TargetMode="Externa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29" y="6114969"/>
            <a:ext cx="576495" cy="580719"/>
          </a:xfrm>
          <a:prstGeom prst="rect">
            <a:avLst/>
          </a:prstGeom>
        </p:spPr>
      </p:pic>
      <p:sp>
        <p:nvSpPr>
          <p:cNvPr id="6" name="Rectangle 5">
            <a:hlinkClick r:id="rId5"/>
          </p:cNvPr>
          <p:cNvSpPr/>
          <p:nvPr userDrawn="1"/>
        </p:nvSpPr>
        <p:spPr>
          <a:xfrm>
            <a:off x="3884023" y="5354370"/>
            <a:ext cx="1375954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29" y="6114969"/>
            <a:ext cx="576495" cy="58071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962400" y="2952206"/>
            <a:ext cx="1280160" cy="992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962400" y="2891246"/>
            <a:ext cx="1375954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8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803244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Use a Refillable Water Bottle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61077" y="2039073"/>
            <a:ext cx="2756529" cy="2756529"/>
          </a:xfrm>
          <a:prstGeom prst="ellipse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helps to reduce plastic waste and saves </a:t>
            </a:r>
            <a:r>
              <a:rPr lang="en-GB"/>
              <a:t>you money.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4517">
            <a:off x="1180073" y="753981"/>
            <a:ext cx="366379" cy="1125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6845">
            <a:off x="1512731" y="859768"/>
            <a:ext cx="365147" cy="1125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4529">
            <a:off x="1750171" y="863850"/>
            <a:ext cx="344294" cy="1125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3909">
            <a:off x="1653107" y="831297"/>
            <a:ext cx="366379" cy="1125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112">
            <a:off x="912699" y="919372"/>
            <a:ext cx="366379" cy="1125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415">
            <a:off x="1377111" y="770662"/>
            <a:ext cx="344294" cy="1125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48">
            <a:off x="1711062" y="952367"/>
            <a:ext cx="344294" cy="11250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9857">
            <a:off x="1890706" y="788577"/>
            <a:ext cx="366379" cy="1125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415">
            <a:off x="2269433" y="798155"/>
            <a:ext cx="344294" cy="1125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3887">
            <a:off x="2174306" y="703977"/>
            <a:ext cx="366379" cy="1125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415">
            <a:off x="2269433" y="940958"/>
            <a:ext cx="344294" cy="11250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9857">
            <a:off x="1978139" y="862221"/>
            <a:ext cx="366379" cy="11250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7253">
            <a:off x="2383781" y="969062"/>
            <a:ext cx="344294" cy="11250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4099">
            <a:off x="1375628" y="787316"/>
            <a:ext cx="366379" cy="1125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48">
            <a:off x="1915195" y="777420"/>
            <a:ext cx="344294" cy="11250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3456">
            <a:off x="2440333" y="1023364"/>
            <a:ext cx="366379" cy="11250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51">
            <a:off x="1849039" y="982543"/>
            <a:ext cx="344294" cy="11250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169">
            <a:off x="1505780" y="803014"/>
            <a:ext cx="344294" cy="11250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437">
            <a:off x="1644155" y="966734"/>
            <a:ext cx="366379" cy="11250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802">
            <a:off x="2101143" y="751572"/>
            <a:ext cx="344294" cy="11250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326">
            <a:off x="2314144" y="949186"/>
            <a:ext cx="366379" cy="1125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83" y="2039073"/>
            <a:ext cx="1131021" cy="4139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433">
            <a:off x="1456204" y="832458"/>
            <a:ext cx="366379" cy="11250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802">
            <a:off x="1774954" y="807891"/>
            <a:ext cx="344294" cy="11250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200">
            <a:off x="2025249" y="863112"/>
            <a:ext cx="366379" cy="11250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279">
            <a:off x="2037954" y="755474"/>
            <a:ext cx="366379" cy="11250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504">
            <a:off x="2506311" y="626770"/>
            <a:ext cx="344294" cy="11250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921">
            <a:off x="2382237" y="697243"/>
            <a:ext cx="366379" cy="11250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9" y="4206944"/>
            <a:ext cx="1763320" cy="15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7037E-7 L -0.02691 0.67662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2032 0.6587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116 L -0.01336 0.66296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0729 0.63727 " pathEditMode="relative" rAng="0" ptsTypes="AA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0503 0.66921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1493 0.65903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261 0.6092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093 L 0.00347 0.60787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1181 0.65949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116 L 0.00886 0.5632 " pathEditMode="relative" rAng="0" ptsTypes="AA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1094 0.57616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151 0.54561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0886 0.57454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31458 L 0.00191 0.56458 " pathEditMode="relative" rAng="0" ptsTypes="AA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139 L 0.00816 0.48102 " pathEditMode="relative" rAng="0" ptsTypes="AA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0678 0.51875 " pathEditMode="relative" rAng="0" ptsTypes="AA"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0.00486 L -0.00243 0.4919 " pathEditMode="relative" rAng="0" ptsTypes="AA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019 L -0.01354 0.48959 " pathEditMode="relative" rAng="0" ptsTypes="AA">
                                      <p:cBhvr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6 -0.01458 L -0.02066 0.45741 " pathEditMode="relative" rAng="0" ptsTypes="AA"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0816 0.43704 " pathEditMode="relative" rAng="0" ptsTypes="AA">
                                      <p:cBhvr>
                                        <p:cTn id="10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0903 0.39491 " pathEditMode="relative" rAng="0" ptsTypes="AA">
                                      <p:cBhvr>
                                        <p:cTn id="10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2917 0.41689 " pathEditMode="relative" rAng="0" ptsTypes="AA">
                                      <p:cBhvr>
                                        <p:cTn id="1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955 0.4324 " pathEditMode="relative" rAng="0" ptsTypes="AA">
                                      <p:cBhvr>
                                        <p:cTn id="1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729 0.41806 " pathEditMode="relative" rAng="0" ptsTypes="AA">
                                      <p:cBhvr>
                                        <p:cTn id="1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021 0.40741 " pathEditMode="relative" rAng="0" ptsTypes="AA">
                                      <p:cBhvr>
                                        <p:cTn id="1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5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00434 0.41921 " pathEditMode="relative" rAng="0" ptsTypes="AA">
                                      <p:cBhvr>
                                        <p:cTn id="1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1296 L -0.00885 0.41574 " pathEditMode="relative" rAng="0" ptsTypes="AA">
                                      <p:cBhvr>
                                        <p:cTn id="1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75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250"/>
                            </p:stCondLst>
                            <p:childTnLst>
                              <p:par>
                                <p:cTn id="1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75" y="4228051"/>
            <a:ext cx="1400087" cy="21853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9" y="4990451"/>
            <a:ext cx="842574" cy="14229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2"/>
          <a:stretch/>
        </p:blipFill>
        <p:spPr>
          <a:xfrm>
            <a:off x="6462937" y="4769140"/>
            <a:ext cx="1276428" cy="1644242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Plant Seeds in Your Garden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20858" y="1458493"/>
            <a:ext cx="7305511" cy="1360207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Growing plants helps the environment, as plants release oxygen and absorb carbon dioxide. Plants also provide food and a place to live for lots of insects, animals and birds.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0" y="4249697"/>
            <a:ext cx="2579277" cy="1987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1" y="3783113"/>
            <a:ext cx="1685148" cy="263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64" y="5777848"/>
            <a:ext cx="483702" cy="63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5"/>
          <a:stretch/>
        </p:blipFill>
        <p:spPr>
          <a:xfrm>
            <a:off x="6419268" y="5519956"/>
            <a:ext cx="698496" cy="8934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39" y="5897461"/>
            <a:ext cx="397666" cy="5159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2"/>
          <a:stretch/>
        </p:blipFill>
        <p:spPr>
          <a:xfrm>
            <a:off x="6367760" y="5998334"/>
            <a:ext cx="397666" cy="4150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39" y="4990451"/>
            <a:ext cx="842574" cy="14229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30" y="4061191"/>
            <a:ext cx="256635" cy="2149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86" y="3526924"/>
            <a:ext cx="537655" cy="3713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227">
            <a:off x="4670660" y="4982322"/>
            <a:ext cx="409502" cy="2647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63" y="5859145"/>
            <a:ext cx="348351" cy="5542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55" y="5858760"/>
            <a:ext cx="348351" cy="55423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2809" flipH="1">
            <a:off x="3423561" y="2984730"/>
            <a:ext cx="1617355" cy="17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Feed the Birds in Winter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20858" y="4715499"/>
            <a:ext cx="7305511" cy="1360207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Birds often struggle to find enough food in cold weather so you can help them by leaving seeds and bird food in your garden.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/>
          <a:stretch/>
        </p:blipFill>
        <p:spPr>
          <a:xfrm>
            <a:off x="599348" y="418010"/>
            <a:ext cx="2240538" cy="396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106" flipH="1">
            <a:off x="1857754" y="2063985"/>
            <a:ext cx="2288412" cy="1646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011" flipH="1">
            <a:off x="7013435" y="1692594"/>
            <a:ext cx="3003745" cy="23897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841" flipH="1">
            <a:off x="5370972" y="638038"/>
            <a:ext cx="3003745" cy="23897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125" flipH="1">
            <a:off x="3891633" y="100391"/>
            <a:ext cx="3003745" cy="2389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4588" flipH="1">
            <a:off x="2824169" y="317421"/>
            <a:ext cx="3003745" cy="23897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4588" flipH="1">
            <a:off x="1910118" y="791313"/>
            <a:ext cx="3003745" cy="23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Always Put Your Litter in the Bin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r="13999" b="20267"/>
          <a:stretch/>
        </p:blipFill>
        <p:spPr>
          <a:xfrm>
            <a:off x="841990" y="1507974"/>
            <a:ext cx="7463247" cy="4455350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63" y="4637834"/>
            <a:ext cx="2211978" cy="847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63" y="4484915"/>
            <a:ext cx="463949" cy="500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2416" y="2310081"/>
            <a:ext cx="2363206" cy="285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80" y="4483060"/>
            <a:ext cx="491122" cy="3095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378833" y="3156573"/>
            <a:ext cx="3172981" cy="3172981"/>
          </a:xfrm>
          <a:prstGeom prst="ellipse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Litter can harm wildlife and makes the environment look untidy. You can help to stop this from happening by putting your litter in </a:t>
            </a:r>
            <a:r>
              <a:rPr lang="en-GB"/>
              <a:t>the bin.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36676" y="1393676"/>
            <a:ext cx="4070647" cy="4070647"/>
          </a:xfrm>
          <a:prstGeom prst="ellipse">
            <a:avLst/>
          </a:prstGeom>
          <a:solidFill>
            <a:srgbClr val="ACD6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The Environment Needs You!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243" y="4628413"/>
            <a:ext cx="7308741" cy="1360207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one of these ways to help the environment and give it a try. </a:t>
            </a:r>
          </a:p>
          <a:p>
            <a:pPr algn="ctr"/>
            <a:r>
              <a:rPr lang="en-US" dirty="0"/>
              <a:t>Together we can all make a difference.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05" y="1697063"/>
            <a:ext cx="2174234" cy="29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813733" y="694492"/>
            <a:ext cx="7574617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6FBD84"/>
                </a:solidFill>
              </a:rPr>
              <a:t>How We Can Help the Environment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07764" y="1707497"/>
            <a:ext cx="4321287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environment is the natural world.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1359369"/>
            <a:ext cx="2525087" cy="1785528"/>
          </a:xfrm>
          <a:prstGeom prst="flowChartConnector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8" y="2586692"/>
            <a:ext cx="2156274" cy="1520642"/>
          </a:xfrm>
          <a:prstGeom prst="flowChartConnector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07764" y="2794669"/>
            <a:ext cx="4904762" cy="1173675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help the environment, we can think about how our lives and actions affect the </a:t>
            </a:r>
          </a:p>
          <a:p>
            <a:pPr algn="ctr"/>
            <a:r>
              <a:rPr lang="en-US" dirty="0"/>
              <a:t>natural world.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607763" y="4158481"/>
            <a:ext cx="6698727" cy="901620"/>
          </a:xfrm>
          <a:prstGeom prst="roundRect">
            <a:avLst/>
          </a:prstGeom>
          <a:solidFill>
            <a:srgbClr val="6C9E72"/>
          </a:solidFill>
          <a:ln w="28575">
            <a:solidFill>
              <a:srgbClr val="B9D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can all make small changes that will help the environment.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7762" y="5246873"/>
            <a:ext cx="7919340" cy="901620"/>
          </a:xfrm>
          <a:prstGeom prst="roundRect">
            <a:avLst/>
          </a:prstGeom>
          <a:solidFill>
            <a:srgbClr val="11753B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everyone in the world made one small change to help the environment, imagine the positive difference we could make!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3" y="2374084"/>
            <a:ext cx="2177218" cy="3703739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Turn off the Tap When You Brush Your Teeth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46" y="4746247"/>
            <a:ext cx="249958" cy="4511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42" y="4746247"/>
            <a:ext cx="249958" cy="45114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309329" y="2374084"/>
            <a:ext cx="6165668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By turning off the tap when you brush your teeth, you will save around 12 litres of water.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997305" y="3775143"/>
            <a:ext cx="5477692" cy="90162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you brush your teeth twice a day, this will save 24 litres of water each day, or 168 litres a week! </a:t>
            </a:r>
          </a:p>
        </p:txBody>
      </p:sp>
    </p:spTree>
    <p:extLst>
      <p:ext uri="{BB962C8B-B14F-4D97-AF65-F5344CB8AC3E}">
        <p14:creationId xmlns:p14="http://schemas.microsoft.com/office/powerpoint/2010/main" val="20743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0087 0.3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0.3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How Does Saving Water Help the Environment?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599775" y="1892097"/>
            <a:ext cx="5751662" cy="694582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 water is used from rivers, lochs and reservoirs. 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599775" y="5394724"/>
            <a:ext cx="7882373" cy="742438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 energy is needed to clean and pump the wastewater.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48" y="2918673"/>
            <a:ext cx="3032118" cy="2144057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1" y="2931943"/>
            <a:ext cx="2995199" cy="21175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93" y="1681896"/>
            <a:ext cx="1175783" cy="23066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50" y="1654470"/>
            <a:ext cx="1203744" cy="2361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50" y="1550882"/>
            <a:ext cx="1203744" cy="2361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1" y="1660478"/>
            <a:ext cx="1020339" cy="2001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01" y="1770076"/>
            <a:ext cx="908608" cy="1782505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Use Both Sides of Paper When You are Drawing or Writing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427839" y="4971819"/>
            <a:ext cx="8259970" cy="90162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Trees are very important to the environment as they absorb a gas called carbon dioxide and make a gas called oxygen. We need oxygen to breathe.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1" y="1770076"/>
            <a:ext cx="1203744" cy="2361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2" y="1971003"/>
            <a:ext cx="1020339" cy="2001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7" y="2299793"/>
            <a:ext cx="1203744" cy="2361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14" y="2092617"/>
            <a:ext cx="1203744" cy="23615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11" y="1681896"/>
            <a:ext cx="1175783" cy="2306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56" y="1685144"/>
            <a:ext cx="1175783" cy="23066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38" y="1699624"/>
            <a:ext cx="1175783" cy="23066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20" y="1699624"/>
            <a:ext cx="1175783" cy="23066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36" y="1699624"/>
            <a:ext cx="1175783" cy="23066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34" y="1699624"/>
            <a:ext cx="1175783" cy="230664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796060" y="1971003"/>
            <a:ext cx="5751662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helps to save trees, as paper is made from trees.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71" y="3100737"/>
            <a:ext cx="1935883" cy="14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47327 -0.01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Sort and Recycle Your Rubbish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615358" y="1524363"/>
            <a:ext cx="7916936" cy="870424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Recycle plastic, paper and food waste by sorting them into the correct bins.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78" y="3168578"/>
            <a:ext cx="3654336" cy="307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513">
            <a:off x="7667763" y="2580967"/>
            <a:ext cx="311338" cy="446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8167">
            <a:off x="6483959" y="2645624"/>
            <a:ext cx="531174" cy="4146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357" flipH="1">
            <a:off x="5144211" y="2738992"/>
            <a:ext cx="844547" cy="3433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58" y="4435615"/>
            <a:ext cx="1079086" cy="18106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40868" r="65912" b="118"/>
          <a:stretch/>
        </p:blipFill>
        <p:spPr>
          <a:xfrm>
            <a:off x="5074704" y="4415659"/>
            <a:ext cx="1093354" cy="1811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7" t="40868" r="6464" b="118"/>
          <a:stretch/>
        </p:blipFill>
        <p:spPr>
          <a:xfrm>
            <a:off x="7261412" y="4415659"/>
            <a:ext cx="1079086" cy="1811795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653308" y="3196158"/>
            <a:ext cx="2770609" cy="2770609"/>
          </a:xfrm>
          <a:prstGeom prst="ellipse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Recycling helps to reduce waste and means less rubbish ends up in landfill sites. </a:t>
            </a:r>
          </a:p>
          <a:p>
            <a:pPr algn="ctr"/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" y="3575917"/>
            <a:ext cx="2028314" cy="27918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" y="4639155"/>
            <a:ext cx="1442781" cy="12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00104 0.3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509 L -0.00121 0.28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40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4884 L 0.00261 0.3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Can You Sort and Recycle This Rubbish?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6" b="50833"/>
          <a:stretch/>
        </p:blipFill>
        <p:spPr>
          <a:xfrm>
            <a:off x="750096" y="2945487"/>
            <a:ext cx="2516979" cy="337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1" r="32536" b="50833"/>
          <a:stretch/>
        </p:blipFill>
        <p:spPr>
          <a:xfrm>
            <a:off x="6181725" y="2945487"/>
            <a:ext cx="2400300" cy="337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49338" r="29988" b="1"/>
          <a:stretch/>
        </p:blipFill>
        <p:spPr>
          <a:xfrm>
            <a:off x="3305175" y="2945487"/>
            <a:ext cx="2733675" cy="3474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3" y="1884314"/>
            <a:ext cx="415410" cy="571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22" y="1473039"/>
            <a:ext cx="729903" cy="1027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9" y="1635698"/>
            <a:ext cx="1676400" cy="7342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r="66316" b="50833"/>
          <a:stretch/>
        </p:blipFill>
        <p:spPr>
          <a:xfrm>
            <a:off x="750096" y="3733799"/>
            <a:ext cx="2516979" cy="25835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1" t="10707" r="32536" b="50833"/>
          <a:stretch/>
        </p:blipFill>
        <p:spPr>
          <a:xfrm>
            <a:off x="6181725" y="3679752"/>
            <a:ext cx="2400300" cy="26375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57402" r="29988" b="1"/>
          <a:stretch/>
        </p:blipFill>
        <p:spPr>
          <a:xfrm>
            <a:off x="3305175" y="3498574"/>
            <a:ext cx="2733675" cy="29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4844 4.81481E-6 C -0.21493 4.81481E-6 -0.29635 0.0824 -0.29635 0.14976 L -0.29635 0.30023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30017 -3.33333E-6 C 0.43455 -3.33333E-6 0.60035 0.10787 0.60035 0.19537 L 0.60035 0.39098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5452 1.85185E-6 C -0.22362 1.85185E-6 -0.30868 0.08634 -0.30868 0.15671 L -0.30868 0.31342 " pathEditMode="relative" rAng="0" ptsTypes="AAAA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Walk Instead of Going by Car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303503" y="2861986"/>
            <a:ext cx="502376" cy="50491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38945" y="2402138"/>
            <a:ext cx="4656392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Cars produce harmful gases that can damage the environment.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491" y="1977716"/>
            <a:ext cx="2914436" cy="140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90546" y="2874943"/>
            <a:ext cx="502376" cy="504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303503" y="2868465"/>
            <a:ext cx="502376" cy="50491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2962" y="4208849"/>
            <a:ext cx="5289755" cy="1401512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Walking is good exercise and helps you to stay fit and healthy.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>
          <a:xfrm>
            <a:off x="4866688" y="2135067"/>
            <a:ext cx="628649" cy="878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>
          <a:xfrm rot="2178303">
            <a:off x="5077983" y="1657309"/>
            <a:ext cx="458469" cy="640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>
          <a:xfrm rot="21446685">
            <a:off x="4640895" y="1483857"/>
            <a:ext cx="441823" cy="61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54" y="3733600"/>
            <a:ext cx="1847829" cy="2333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5" y="3733600"/>
            <a:ext cx="1059978" cy="21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88576 7.40741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88559 0.000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88559 0.0009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68819 -0.00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-4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72014 0.011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49" y="90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32" y="3329559"/>
            <a:ext cx="1033054" cy="14304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43" y="3704695"/>
            <a:ext cx="1153850" cy="15977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96" y="3704695"/>
            <a:ext cx="1153850" cy="1597746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803244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Take a Reusable Bag When You Go to the Supermarket or Shops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7311" y="2179947"/>
            <a:ext cx="7330834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Using reusable bags helps us to use fewer plastic bags, which can damage the environment if they become rubbish.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6" y="4247097"/>
            <a:ext cx="1339065" cy="1854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5" y="4503568"/>
            <a:ext cx="1153850" cy="1597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17" y="3193374"/>
            <a:ext cx="1738235" cy="29809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17" y="3648358"/>
            <a:ext cx="2612252" cy="22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636</TotalTime>
  <Words>453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Rogers</dc:creator>
  <cp:lastModifiedBy>Carly Rogers</cp:lastModifiedBy>
  <cp:revision>58</cp:revision>
  <dcterms:created xsi:type="dcterms:W3CDTF">2019-12-05T11:28:26Z</dcterms:created>
  <dcterms:modified xsi:type="dcterms:W3CDTF">2019-12-23T08:47:54Z</dcterms:modified>
</cp:coreProperties>
</file>