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1" r:id="rId11"/>
    <p:sldId id="267" r:id="rId12"/>
  </p:sldIdLst>
  <p:sldSz cx="9144000" cy="6858000" type="screen4x3"/>
  <p:notesSz cx="6858000" cy="9144000"/>
  <p:embeddedFontLst>
    <p:embeddedFont>
      <p:font typeface="Twinkl"/>
      <p:regular r:id="rId18"/>
      <p:bold r:id="rId19"/>
    </p:embeddedFon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Twinkl" pitchFamily="50" charset="0"/>
      <p:regular r:id="rId24"/>
      <p:bold r:id="rId25"/>
    </p:embeddedFont>
    <p:embeddedFont>
      <p:font typeface="Sassoon Infant Rg" panose="02000503030000020003" pitchFamily="50" charset="0"/>
      <p:regular r:id="rId26"/>
      <p:bold r:id="rId27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ink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5420" userDrawn="1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7" pos="476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3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34F151-63AC-41CE-96F5-7702E930870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76B846-B279-40AC-BFF5-DBC4013370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02C5D1-7818-41B5-ABAD-5E4B38A5388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521341-850D-40E1-BB3D-87946DC9B0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winkl" pitchFamily="50" charset="0"/>
              <a:ea typeface="+mn-ea"/>
              <a:cs typeface="+mn-cs"/>
            </a:endParaRPr>
          </a:p>
        </p:txBody>
      </p:sp>
      <p:pic>
        <p:nvPicPr>
          <p:cNvPr id="307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2438" y="5734050"/>
            <a:ext cx="576262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winkl" pitchFamily="50" charset="0"/>
              <a:ea typeface="+mn-ea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winkl" pitchFamily="50" charset="0"/>
              <a:ea typeface="+mn-ea"/>
              <a:cs typeface="+mn-cs"/>
            </a:endParaRPr>
          </a:p>
        </p:txBody>
      </p:sp>
      <p:sp>
        <p:nvSpPr>
          <p:cNvPr id="5" name="Rounded Rectangle 7"/>
          <p:cNvSpPr/>
          <p:nvPr/>
        </p:nvSpPr>
        <p:spPr bwMode="auto">
          <a:xfrm>
            <a:off x="503238" y="512763"/>
            <a:ext cx="8137525" cy="2192338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winkl" pitchFamily="50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inkl" pitchFamily="50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inkl" pitchFamily="50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inkl" pitchFamily="50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inkl" pitchFamily="50" charset="0"/>
              <a:ea typeface="+mj-ea"/>
              <a:cs typeface="+mj-cs"/>
            </a:endParaRPr>
          </a:p>
        </p:txBody>
      </p:sp>
      <p:sp>
        <p:nvSpPr>
          <p:cNvPr id="8" name="Content Placeholder 15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50" charset="0"/>
              <a:ea typeface="Sassoon Infant Rg" panose="02000503030000020003" pitchFamily="50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Statement 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50" charset="0"/>
              <a:ea typeface="Sassoon Infant Rg" panose="02000503030000020003" pitchFamily="50" charset="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Sassoon Infant Rg" panose="02000503030000020003" pitchFamily="50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50" charset="0"/>
              <a:ea typeface="Sassoon Infant Rg" panose="02000503030000020003" pitchFamily="50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</a:ln>
        </p:spPr>
        <p:txBody>
          <a:bodyPr lIns="252000" tIns="252000" rIns="252000" bIns="252000"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Cube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0550" y="2147888"/>
            <a:ext cx="2497138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473200"/>
            <a:ext cx="4035425" cy="397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Cubes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6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12 edges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8 vertices;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edges that are all the same length.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31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43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Cuboid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43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6738" y="2149475"/>
            <a:ext cx="2520950" cy="255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447800"/>
            <a:ext cx="4429125" cy="397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Cuboids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6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12 edges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8 vertices;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edges that are </a:t>
            </a:r>
            <a:r>
              <a:rPr kumimoji="0" lang="en-GB" b="1" kern="1200" cap="none" spc="0" normalizeH="0" baseline="0" noProof="0" dirty="0">
                <a:latin typeface="+mn-lt"/>
                <a:ea typeface="+mn-ea"/>
                <a:cs typeface="+mn-cs"/>
              </a:rPr>
              <a:t>not</a:t>
            </a: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 all the same length.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24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45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Rectangular Prism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267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2075" y="2674938"/>
            <a:ext cx="2990850" cy="150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447800"/>
            <a:ext cx="4429125" cy="397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Rectangular prisms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6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12 edges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8 vertices;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edges that are </a:t>
            </a:r>
            <a:r>
              <a:rPr kumimoji="0" lang="en-GB" b="1" kern="1200" cap="none" spc="0" normalizeH="0" baseline="0" noProof="0" dirty="0">
                <a:latin typeface="+mn-lt"/>
                <a:ea typeface="+mn-ea"/>
                <a:cs typeface="+mn-cs"/>
              </a:rPr>
              <a:t>not</a:t>
            </a: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 all the same length.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6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26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35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44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5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5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Sphere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2291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6738" y="2170113"/>
            <a:ext cx="2520950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447800"/>
            <a:ext cx="4429125" cy="397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Spheres: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are perfectly round;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have no edges;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have no vertices.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 curved surface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31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46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6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6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Triangular Prism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315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6738" y="2343150"/>
            <a:ext cx="25209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858963"/>
            <a:ext cx="4429125" cy="314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Triangular prisms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5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2 triangular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3 rectangular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5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25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3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Square-Based Pyramid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433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863" y="2170113"/>
            <a:ext cx="2405062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858963"/>
            <a:ext cx="4899025" cy="314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Square-based pyramids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a square base;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4 triangular faces that make a sharp point;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5 faces.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9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29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44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8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88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Cylinder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363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4588" y="2170113"/>
            <a:ext cx="1471612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858963"/>
            <a:ext cx="4899025" cy="314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Cylinders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2 flat and circular faces;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 curved surface;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b="1" kern="1200" cap="none" spc="0" normalizeH="0" baseline="0" noProof="0" dirty="0">
                <a:latin typeface="+mn-lt"/>
                <a:ea typeface="+mn-ea"/>
                <a:cs typeface="+mn-cs"/>
              </a:rPr>
              <a:t>no </a:t>
            </a: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vertices.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17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4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44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6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6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vert="horz" lIns="252000" tIns="252000" rIns="252000" bIns="25200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1507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175" y="2257425"/>
            <a:ext cx="1973263" cy="236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81075" y="1444625"/>
            <a:ext cx="4899025" cy="396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Cones have: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 flat face which is a circle;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 vertex;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 edge;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indent="-285750" defTabSz="914400" eaLnBrk="1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kern="1200" cap="none" spc="0" normalizeH="0" baseline="0" noProof="0" dirty="0">
                <a:latin typeface="+mn-lt"/>
                <a:ea typeface="+mn-ea"/>
                <a:cs typeface="+mn-cs"/>
              </a:rPr>
              <a:t>1 curved surface.</a:t>
            </a:r>
            <a:endParaRPr kumimoji="0" lang="en-GB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13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4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54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54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6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62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704</Words>
  <Application>WPS Presentation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Twinkl</vt:lpstr>
      <vt:lpstr>Sassoon Infant Rg</vt:lpstr>
      <vt:lpstr>Calibri</vt:lpstr>
      <vt:lpstr>Twinkl</vt:lpstr>
      <vt:lpstr>Sassoon Infant Rg</vt:lpstr>
      <vt:lpstr>Twinkl SemiBold</vt:lpstr>
      <vt:lpstr>Segoe Print</vt:lpstr>
      <vt:lpstr>Sassoon Infant Md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Holmes</dc:creator>
  <cp:lastModifiedBy>ann ahmed</cp:lastModifiedBy>
  <cp:revision>7</cp:revision>
  <dcterms:created xsi:type="dcterms:W3CDTF">2018-03-27T08:34:55Z</dcterms:created>
  <dcterms:modified xsi:type="dcterms:W3CDTF">2023-10-25T17:19:51Z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A271EA56899449E59D1F0FB6352C78E4_13</vt:lpwstr>
  </property>
  <property fmtid="{D5CDD505-2E9C-101B-9397-08002B2CF9AE}" pid="3" name="KSOProductBuildVer">
    <vt:lpwstr>1033-12.2.0.13266</vt:lpwstr>
  </property>
</Properties>
</file>