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63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9C8-F660-4229-3337-0AF13FDDB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72C33-B16D-A920-1D0E-B2BB8C5D1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3B14A-4C8F-1C55-ADFC-788B335F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A918-3E43-7741-1842-10FCFBAA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56F2-FD2D-5D5A-33D2-0E362DE0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17522-0759-26E1-825F-989BFB713B6A}"/>
              </a:ext>
            </a:extLst>
          </p:cNvPr>
          <p:cNvSpPr txBox="1"/>
          <p:nvPr userDrawn="1"/>
        </p:nvSpPr>
        <p:spPr>
          <a:xfrm rot="20359315">
            <a:off x="-156666" y="175655"/>
            <a:ext cx="290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Frau Somaia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Elgohary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552-2CE6-F518-FE17-5B1271D9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DAC31-3451-C73B-8489-D69668D3D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1D132-FA30-A166-71A5-15DCE1E3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C058-3996-424E-199F-1B5117FC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8809-193A-25EB-1175-95E1199F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707DE-C33C-9BBA-F6F9-C2119661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9D2E-D406-91DA-74BA-AC428A0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652BF-F85A-AA49-386D-BA24D8DA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49E0-8E70-1F5C-68D7-5BE64277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D709-D54F-78B0-8911-2FB4C5E3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69D1-2665-4569-00AD-961F2773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B353-253F-DF6F-2350-22A98325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C5A4-E25D-B1F1-D198-8CC27AA6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48551-60F9-BAD8-B279-FC9846B0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B512C-400F-C865-506B-1F2C93F1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B03C9-7553-680D-8CB4-EAF3492DEEEA}"/>
              </a:ext>
            </a:extLst>
          </p:cNvPr>
          <p:cNvSpPr txBox="1"/>
          <p:nvPr userDrawn="1"/>
        </p:nvSpPr>
        <p:spPr>
          <a:xfrm rot="20264895">
            <a:off x="-13884" y="6066602"/>
            <a:ext cx="240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Frau Somaia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Elgohary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54DE-DFD4-76B3-9AA4-219F640D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FC499-2059-713C-9AB1-F373F0141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39CA3-C4A9-2541-1B8A-457422B5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220F-2FF8-7569-FD83-474C101F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DCF5-5D78-C41F-B665-8AB41DBE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0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D594-BE95-8C23-1E64-1167D38F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C50B-0884-E45C-D258-2BD32C5B9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B8540-43FE-400D-BCB4-F86B1EB3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ED38-0E17-8951-EC6F-9D56FFD3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33BC2-E8B5-F35B-7AD7-AED468C4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379E7-0DEE-96ED-678C-4E762948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05E9-3336-9909-895B-97AEBB56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9E8F-F5A1-D03C-847D-4C0B6632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752E2-7EE3-41B5-6838-7CCF3D972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9A896-6A96-ACE3-651E-BC7934C47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89D3E-CDC9-FD77-280B-0AFA02D37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6C42F-FAAB-2557-F53B-58100D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6D0BF-9B0E-197E-7BB3-9A09B495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13A1D-D6D7-FCAA-3E02-BB2D424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93A1-18DB-35F2-765E-BAD161C6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CF674-E54F-EB73-46AF-49F35FBE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562EE-5048-3034-FA7C-2121188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62B39-692E-F6B2-BDC4-04C64425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478DA-2147-F923-CB99-36AAB3FC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1D246-C594-5F61-D5D0-64ED5968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827EF-0F6E-1577-1AB9-D9CAE8B1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C04D-D417-DE61-834E-3FDD4B38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2C2A-A5AC-BCF2-EEEE-79E7B4C5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3C699-6220-0F8A-59F7-EB44C5C2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B6A93-B49F-5F1C-D6CC-51EBF8DB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31C69-1021-0876-F167-D9C8DC91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3C369-D664-8A8C-59AC-EF025581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EBCE-F1D1-56F0-8807-11F5B3FA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2A17D-4666-1B1B-57BF-F5EB6A9DB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8F6F-70C6-8022-3126-EBEBE98C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9FD10-AC71-7A9C-A631-879B293A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DA57A-C3CA-99C4-3D5A-94433773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CD71-B180-D03A-A1B1-5B29FAA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14FF4-6DA2-A354-A3C2-3B0081CD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8D9D3-EBE2-74BA-91FE-4A9A784E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65B4-7254-E11C-3959-2AF741511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73A4-9F4F-46FE-A8A7-D01BAA5196E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2A06E-3F05-854B-F24E-B472A31A3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4C61B-8132-A836-678A-69D4A115C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2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10968B-F4E0-AB80-B6C5-C651C173940C}"/>
              </a:ext>
            </a:extLst>
          </p:cNvPr>
          <p:cNvSpPr/>
          <p:nvPr/>
        </p:nvSpPr>
        <p:spPr>
          <a:xfrm>
            <a:off x="3475838" y="0"/>
            <a:ext cx="5503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och</a:t>
            </a: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soll</a:t>
            </a: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er leben.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7D4389-6373-763A-5A03-A69AAA78E665}"/>
              </a:ext>
            </a:extLst>
          </p:cNvPr>
          <p:cNvSpPr/>
          <p:nvPr/>
        </p:nvSpPr>
        <p:spPr>
          <a:xfrm>
            <a:off x="897926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7C6DE-3BC5-0948-187D-231CD45C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80" y="804041"/>
            <a:ext cx="8071946" cy="60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253C-0A03-660D-A73A-2C2AB5AA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69" y="2708343"/>
            <a:ext cx="1455295" cy="1325563"/>
          </a:xfrm>
        </p:spPr>
        <p:txBody>
          <a:bodyPr/>
          <a:lstStyle/>
          <a:p>
            <a:r>
              <a:rPr lang="de-DE" b="1" dirty="0"/>
              <a:t>Flöte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BEA9E-025A-6335-A645-260D8C25D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013" y="963764"/>
            <a:ext cx="4256689" cy="372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A69EA-A9C8-0FA8-A98E-07EF0D918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6756B08-7E14-53E1-B3C1-A0F5EB769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flöte">
            <a:hlinkClick r:id="" action="ppaction://media"/>
            <a:extLst>
              <a:ext uri="{FF2B5EF4-FFF2-40B4-BE49-F238E27FC236}">
                <a16:creationId xmlns:a16="http://schemas.microsoft.com/office/drawing/2014/main" id="{AA6B7DA5-B14C-2CD7-6F0F-BBE1BC4A5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45180" y="5530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939B-C302-526B-B93D-3A1414F8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38" y="2463748"/>
            <a:ext cx="1650167" cy="1325563"/>
          </a:xfrm>
        </p:spPr>
        <p:txBody>
          <a:bodyPr/>
          <a:lstStyle/>
          <a:p>
            <a:r>
              <a:rPr lang="de-DE" b="1" dirty="0"/>
              <a:t>Mütze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7DABE-B7C6-2861-44CF-24C962EF9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02" y="1387045"/>
            <a:ext cx="4348709" cy="347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DFC54-4AF4-945B-30EA-D61FDF6BE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E0FC1A5-8784-4E61-7A61-61E226720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mütze">
            <a:hlinkClick r:id="" action="ppaction://media"/>
            <a:extLst>
              <a:ext uri="{FF2B5EF4-FFF2-40B4-BE49-F238E27FC236}">
                <a16:creationId xmlns:a16="http://schemas.microsoft.com/office/drawing/2014/main" id="{9EA111F2-6BEB-5BB5-894C-2BA3F1B50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5376" y="5440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F14D-6B69-1257-2FA3-4B199D5E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7" y="2433221"/>
            <a:ext cx="2009931" cy="1325563"/>
          </a:xfrm>
        </p:spPr>
        <p:txBody>
          <a:bodyPr/>
          <a:lstStyle/>
          <a:p>
            <a:r>
              <a:rPr lang="de-DE" b="1" dirty="0"/>
              <a:t>Kuchen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AE68A-51D1-699A-434C-B9D4766D1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29039"/>
            <a:ext cx="5257800" cy="276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347EC-3A03-F405-323E-B7289F4B0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51A0486-94F9-D564-E931-E2BA72895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Kuchen.">
            <a:hlinkClick r:id="" action="ppaction://media"/>
            <a:extLst>
              <a:ext uri="{FF2B5EF4-FFF2-40B4-BE49-F238E27FC236}">
                <a16:creationId xmlns:a16="http://schemas.microsoft.com/office/drawing/2014/main" id="{8A59F4A4-57CE-2E12-AE99-2A8456A66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00406" y="5440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Widescreen</PresentationFormat>
  <Paragraphs>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Flöte</vt:lpstr>
      <vt:lpstr>Mütze</vt:lpstr>
      <vt:lpstr>Kuchen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4</cp:revision>
  <dcterms:created xsi:type="dcterms:W3CDTF">2023-03-01T06:33:13Z</dcterms:created>
  <dcterms:modified xsi:type="dcterms:W3CDTF">2023-03-13T12:23:03Z</dcterms:modified>
</cp:coreProperties>
</file>