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3B6B2-F42D-1FDE-25F9-F4E122E23AB5}"/>
              </a:ext>
            </a:extLst>
          </p:cNvPr>
          <p:cNvSpPr txBox="1"/>
          <p:nvPr userDrawn="1"/>
        </p:nvSpPr>
        <p:spPr>
          <a:xfrm rot="20631368">
            <a:off x="38453" y="572975"/>
            <a:ext cx="182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Madame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Nevine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4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8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11CEE-0389-9E88-AC1A-EA4CFB088D99}"/>
              </a:ext>
            </a:extLst>
          </p:cNvPr>
          <p:cNvSpPr txBox="1"/>
          <p:nvPr userDrawn="1"/>
        </p:nvSpPr>
        <p:spPr>
          <a:xfrm>
            <a:off x="440286" y="101652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Madame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Nevine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5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79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3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1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22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6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8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17E8-3333-6BCD-7C24-132D7B7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0" y="2691493"/>
            <a:ext cx="10993549" cy="147501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            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</a:t>
            </a:r>
            <a:r>
              <a:rPr lang="fr-FR" dirty="0">
                <a:solidFill>
                  <a:srgbClr val="FFC000"/>
                </a:solidFill>
              </a:rPr>
              <a:t>la négation</a:t>
            </a:r>
          </a:p>
        </p:txBody>
      </p:sp>
    </p:spTree>
    <p:extLst>
      <p:ext uri="{BB962C8B-B14F-4D97-AF65-F5344CB8AC3E}">
        <p14:creationId xmlns:p14="http://schemas.microsoft.com/office/powerpoint/2010/main" val="152657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428E-1090-6D86-7467-56EA4ED6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7196-810D-BD79-FD3C-B566ED97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FFC000"/>
                </a:solidFill>
              </a:rPr>
              <a:t>Comment transformer une phrase á la forme négative?</a:t>
            </a:r>
          </a:p>
          <a:p>
            <a:endParaRPr lang="fr-FR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3200" dirty="0">
                <a:solidFill>
                  <a:srgbClr val="FFC000"/>
                </a:solidFill>
              </a:rPr>
              <a:t>On ajoute </a:t>
            </a:r>
            <a:r>
              <a:rPr lang="fr-FR" sz="3200" dirty="0">
                <a:solidFill>
                  <a:srgbClr val="00B0F0"/>
                </a:solidFill>
              </a:rPr>
              <a:t>ne pas </a:t>
            </a:r>
            <a:r>
              <a:rPr lang="fr-FR" sz="3200" dirty="0">
                <a:solidFill>
                  <a:srgbClr val="FFC000"/>
                </a:solidFill>
              </a:rPr>
              <a:t>á la phrase. </a:t>
            </a:r>
          </a:p>
          <a:p>
            <a:pPr marL="0" indent="0">
              <a:buNone/>
            </a:pPr>
            <a:endParaRPr lang="fr-FR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61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7BC1-1EE1-5702-892E-C5BA02CCA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93" y="1286913"/>
            <a:ext cx="10753725" cy="37661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16000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6000" u="sng" dirty="0">
                <a:solidFill>
                  <a:srgbClr val="FFC000"/>
                </a:solidFill>
              </a:rPr>
              <a:t>Exemples</a:t>
            </a:r>
            <a:r>
              <a:rPr lang="fr-FR" sz="16000" u="sng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: </a:t>
            </a:r>
          </a:p>
          <a:p>
            <a:pPr marL="0" indent="0">
              <a:buNone/>
            </a:pPr>
            <a:endParaRPr lang="fr-FR" sz="16000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6000" dirty="0">
                <a:solidFill>
                  <a:schemeClr val="accent1"/>
                </a:solidFill>
              </a:rPr>
              <a:t>      </a:t>
            </a:r>
            <a:r>
              <a:rPr lang="fr-FR" sz="16000" dirty="0">
                <a:solidFill>
                  <a:srgbClr val="FFC000"/>
                </a:solidFill>
              </a:rPr>
              <a:t>1-</a:t>
            </a:r>
            <a:r>
              <a:rPr lang="fr-FR" sz="16000" dirty="0">
                <a:solidFill>
                  <a:schemeClr val="accent1"/>
                </a:solidFill>
              </a:rPr>
              <a:t>  </a:t>
            </a:r>
            <a:r>
              <a:rPr lang="fr-FR" sz="16000" dirty="0">
                <a:solidFill>
                  <a:srgbClr val="FFC000"/>
                </a:solidFill>
              </a:rPr>
              <a:t>Mounir regarde la télévision. </a:t>
            </a:r>
          </a:p>
          <a:p>
            <a:pPr marL="0" indent="0">
              <a:buNone/>
            </a:pPr>
            <a:endParaRPr lang="fr-FR" sz="16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6000" dirty="0">
                <a:solidFill>
                  <a:schemeClr val="accent1"/>
                </a:solidFill>
              </a:rPr>
              <a:t>     </a:t>
            </a:r>
            <a:r>
              <a:rPr lang="fr-FR" sz="16000" dirty="0">
                <a:solidFill>
                  <a:srgbClr val="FFC000"/>
                </a:solidFill>
              </a:rPr>
              <a:t>2-</a:t>
            </a:r>
            <a:r>
              <a:rPr lang="fr-FR" sz="16000" dirty="0">
                <a:solidFill>
                  <a:schemeClr val="accent1"/>
                </a:solidFill>
              </a:rPr>
              <a:t>   </a:t>
            </a:r>
            <a:r>
              <a:rPr lang="fr-FR" sz="16000" dirty="0">
                <a:solidFill>
                  <a:srgbClr val="FFC000"/>
                </a:solidFill>
              </a:rPr>
              <a:t>Mounir </a:t>
            </a:r>
            <a:r>
              <a:rPr lang="fr-FR" sz="16000" dirty="0">
                <a:solidFill>
                  <a:srgbClr val="00B0F0"/>
                </a:solidFill>
              </a:rPr>
              <a:t>ne</a:t>
            </a:r>
            <a:r>
              <a:rPr lang="fr-FR" sz="16000" dirty="0">
                <a:solidFill>
                  <a:srgbClr val="FFC000"/>
                </a:solidFill>
              </a:rPr>
              <a:t> regarde </a:t>
            </a:r>
            <a:r>
              <a:rPr lang="fr-FR" sz="16000" dirty="0">
                <a:solidFill>
                  <a:srgbClr val="00B0F0"/>
                </a:solidFill>
              </a:rPr>
              <a:t>pas</a:t>
            </a:r>
            <a:r>
              <a:rPr lang="fr-FR" sz="16000" dirty="0">
                <a:solidFill>
                  <a:srgbClr val="FFC000"/>
                </a:solidFill>
              </a:rPr>
              <a:t> la</a:t>
            </a:r>
          </a:p>
          <a:p>
            <a:pPr marL="0" indent="0">
              <a:buNone/>
            </a:pPr>
            <a:r>
              <a:rPr lang="fr-FR" sz="16000" dirty="0">
                <a:solidFill>
                  <a:srgbClr val="FFC000"/>
                </a:solidFill>
              </a:rPr>
              <a:t>           télévision.</a:t>
            </a:r>
            <a:r>
              <a:rPr lang="fr-FR" sz="3600" dirty="0">
                <a:solidFill>
                  <a:srgbClr val="FFC000"/>
                </a:solidFill>
              </a:rPr>
              <a:t>.        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8B61F-ED41-F195-251C-6C815DA6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3" b="3909"/>
          <a:stretch/>
        </p:blipFill>
        <p:spPr>
          <a:xfrm>
            <a:off x="8377299" y="4519236"/>
            <a:ext cx="2111086" cy="1952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0F375-C9ED-6F75-3150-EE675CD2C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24"/>
          <a:stretch/>
        </p:blipFill>
        <p:spPr>
          <a:xfrm>
            <a:off x="8377299" y="1850184"/>
            <a:ext cx="3053195" cy="21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9853-9FB6-9A82-E775-73A40E03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000" dirty="0">
                <a:solidFill>
                  <a:schemeClr val="accent1"/>
                </a:solidFill>
              </a:rPr>
              <a:t>      </a:t>
            </a:r>
            <a:r>
              <a:rPr lang="fr-FR" sz="4000" dirty="0">
                <a:solidFill>
                  <a:srgbClr val="FFC000"/>
                </a:solidFill>
              </a:rPr>
              <a:t>1-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FFC000"/>
                </a:solidFill>
              </a:rPr>
              <a:t>Je fais le devoir.</a:t>
            </a:r>
          </a:p>
          <a:p>
            <a:pPr marL="0" indent="0">
              <a:buNone/>
            </a:pPr>
            <a:endParaRPr lang="fr-FR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chemeClr val="accent1"/>
                </a:solidFill>
              </a:rPr>
              <a:t>     </a:t>
            </a:r>
            <a:r>
              <a:rPr lang="fr-FR" sz="4000" dirty="0">
                <a:solidFill>
                  <a:srgbClr val="FFC000"/>
                </a:solidFill>
              </a:rPr>
              <a:t>2-  Je </a:t>
            </a:r>
            <a:r>
              <a:rPr lang="fr-FR" sz="4000" dirty="0">
                <a:solidFill>
                  <a:srgbClr val="00B0F0"/>
                </a:solidFill>
              </a:rPr>
              <a:t>ne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FFC000"/>
                </a:solidFill>
              </a:rPr>
              <a:t>fais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00B0F0"/>
                </a:solidFill>
              </a:rPr>
              <a:t>pas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FFC000"/>
                </a:solidFill>
              </a:rPr>
              <a:t>le devoir.                            </a:t>
            </a:r>
          </a:p>
          <a:p>
            <a:pPr marL="0" indent="0">
              <a:buNone/>
            </a:pP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ADE1F-69D4-FE15-6299-C9EF6B3F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997" y="1914622"/>
            <a:ext cx="2171700" cy="210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C7C9C-1374-47C8-CA8B-DAAFBE0C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59" y="43815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497C-B34F-258E-68CA-8759989E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FFC000"/>
                </a:solidFill>
              </a:rPr>
              <a:t>         </a:t>
            </a:r>
            <a:r>
              <a:rPr lang="fr-FR" sz="4000" dirty="0">
                <a:solidFill>
                  <a:srgbClr val="FFC000"/>
                </a:solidFill>
              </a:rPr>
              <a:t>1- Elle lit le livre.</a:t>
            </a:r>
          </a:p>
          <a:p>
            <a:pPr marL="0" indent="0">
              <a:buNone/>
            </a:pPr>
            <a:endParaRPr lang="fr-FR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chemeClr val="accent1"/>
                </a:solidFill>
              </a:rPr>
              <a:t>     </a:t>
            </a:r>
            <a:r>
              <a:rPr lang="fr-FR" sz="4000" dirty="0">
                <a:solidFill>
                  <a:srgbClr val="FFC000"/>
                </a:solidFill>
              </a:rPr>
              <a:t>2-  </a:t>
            </a:r>
            <a:r>
              <a:rPr lang="fr-FR" sz="4000" dirty="0" err="1">
                <a:solidFill>
                  <a:srgbClr val="FFC000"/>
                </a:solidFill>
              </a:rPr>
              <a:t>EIle</a:t>
            </a:r>
            <a:r>
              <a:rPr lang="fr-FR" sz="4000" dirty="0">
                <a:solidFill>
                  <a:srgbClr val="FFC000"/>
                </a:solidFill>
              </a:rPr>
              <a:t> </a:t>
            </a:r>
            <a:r>
              <a:rPr lang="fr-FR" sz="4000" dirty="0">
                <a:solidFill>
                  <a:srgbClr val="00B0F0"/>
                </a:solidFill>
              </a:rPr>
              <a:t>ne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FFC000"/>
                </a:solidFill>
              </a:rPr>
              <a:t>lit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00B0F0"/>
                </a:solidFill>
              </a:rPr>
              <a:t>pas</a:t>
            </a:r>
            <a:r>
              <a:rPr lang="fr-FR" sz="4000" dirty="0">
                <a:solidFill>
                  <a:schemeClr val="accent1"/>
                </a:solidFill>
              </a:rPr>
              <a:t> </a:t>
            </a:r>
            <a:r>
              <a:rPr lang="fr-FR" sz="4000" dirty="0">
                <a:solidFill>
                  <a:srgbClr val="FFC000"/>
                </a:solidFill>
              </a:rPr>
              <a:t>le livre.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2DF6B-E9F1-292B-183C-1768ABF6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65" y="1794503"/>
            <a:ext cx="1726712" cy="222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49301-980D-5BCC-05B9-D891C67B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603" y="440564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6E970-F6FE-D9D5-5E41-468D09F89A2D}"/>
              </a:ext>
            </a:extLst>
          </p:cNvPr>
          <p:cNvSpPr/>
          <p:nvPr/>
        </p:nvSpPr>
        <p:spPr>
          <a:xfrm>
            <a:off x="4278683" y="711023"/>
            <a:ext cx="3420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 revoir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Top Au Revoir Stickers for Android &amp; iOS | Gfycat">
            <a:extLst>
              <a:ext uri="{FF2B5EF4-FFF2-40B4-BE49-F238E27FC236}">
                <a16:creationId xmlns:a16="http://schemas.microsoft.com/office/drawing/2014/main" id="{71491FBE-6F9A-0FE0-F431-A426E86B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92" y="2233550"/>
            <a:ext cx="4480956" cy="44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2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59</TotalTime>
  <Words>75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                              la négation</vt:lpstr>
      <vt:lpstr>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La négation</dc:title>
  <dc:creator>Neven Mansour Elleathy</dc:creator>
  <cp:lastModifiedBy>Neven Mansour Elleathy</cp:lastModifiedBy>
  <cp:revision>15</cp:revision>
  <dcterms:created xsi:type="dcterms:W3CDTF">2023-05-17T06:11:08Z</dcterms:created>
  <dcterms:modified xsi:type="dcterms:W3CDTF">2023-08-20T08:20:13Z</dcterms:modified>
</cp:coreProperties>
</file>