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6AA8-DB2F-45BF-A8EC-C03E89BCA1B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E1EEB-E257-459A-9C98-A9EE1A8D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5690-152B-4B3C-81AB-B1A7F752D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BEBE9-87F3-42BD-B841-D89BFDCDB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F12E-F4A7-4D1E-A9EB-0155262C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D141A-3EFA-4AC3-A5E1-E7553D31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01D9E-E6B2-4B34-91F0-A94DB534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7AB97-E3D6-4BFF-C878-AA38CFC2F2AA}"/>
              </a:ext>
            </a:extLst>
          </p:cNvPr>
          <p:cNvSpPr txBox="1"/>
          <p:nvPr userDrawn="1"/>
        </p:nvSpPr>
        <p:spPr>
          <a:xfrm>
            <a:off x="9913495" y="6488668"/>
            <a:ext cx="248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 </a:t>
            </a:r>
            <a:r>
              <a:rPr lang="en-US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Elgohary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0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71F8-9AA3-4398-8E1A-FDA5CEB6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45A69-EC04-4A8F-A826-DB803E8C3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8F3AE-D73E-4E7E-A5F1-9FE553C3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6A336-53D9-4683-96B5-3D08BB55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C9274-905D-4A89-A7D6-53939936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8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297CBE-C447-45C4-AB08-D8852B478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ADA46-D4F8-4030-A57B-99D3F0B0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19C3E-A099-4270-A2DB-8E2E33B5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19C4C-E6BE-409D-9A67-92AE0BD5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9191A-EBC8-4C3B-8775-F139E2CE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DF12-C794-4E30-84DE-7054DC31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5E1EC-EDB1-4F55-B01B-31D1C76C8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24021-E7EC-4DF4-8BD2-992CB62E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95C1-4237-496A-9D96-7BF046DC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D029B-43FC-4C77-9F90-097EBBAA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A5E6C-99D5-64AC-C231-EF9793359FAD}"/>
              </a:ext>
            </a:extLst>
          </p:cNvPr>
          <p:cNvSpPr txBox="1"/>
          <p:nvPr userDrawn="1"/>
        </p:nvSpPr>
        <p:spPr>
          <a:xfrm rot="20550135">
            <a:off x="-77472" y="180459"/>
            <a:ext cx="228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 </a:t>
            </a:r>
            <a:r>
              <a:rPr lang="en-US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Elgohary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9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BC89-D655-4B23-964F-1B887D30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FDC07-FE33-4377-9D54-476EA2985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D5035-62D2-4FCF-8525-F9D42323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12E96-61BD-40DD-87D7-6ECC4B5E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BA5C-0A54-4CB5-8794-A35A44CD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5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8D4-C1AE-4D4E-8A94-F7C4E110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88CF7-4876-4720-A685-045C189B0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7D944-9CC0-4B92-BD8C-BDB0D102B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F8C27-AC12-4AC2-9E23-B3D2D7CE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A419-F33E-4B7D-8F05-D632EC99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7C08F-52E6-41E5-A5CA-190C4D15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4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8DC1-6492-4888-9E54-B6B9EC70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75BCD-F303-499C-B4E0-667086C4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504EB-3026-4F70-8428-D8EE90B2E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8A6CD-9757-4C27-B372-E000495ED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E05FB-4BF8-40D9-8212-C5FDE5FEB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9CF47-EE26-4F89-9F31-4605DA6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1FED9-85A7-4AA4-BAE6-8902AE2F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23660-82C5-4B93-85A7-CD3D7B63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1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78B5-D96C-4D77-8A88-03FDF48D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CD02D-FC87-469E-859B-37E81393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0AEF9-41B9-4024-91AE-55384491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CBA8A-11A3-4B93-895C-0236A796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0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31269-4DE9-408C-A9EE-BF369524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D3A4F-E126-403B-A8A0-5CB0C799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9D640-7640-426B-AE9C-D1E089DC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5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26DF-1A2E-4E72-A954-8AA9A69F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F4561-B1AB-4DF5-BC41-00624B1D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FA148-F0F7-4655-B8E4-51383E016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DD788-CE9D-4F5F-BB7E-4AC8035C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A899B-ED88-49AE-9FA7-61E54EE1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D1641-E063-470E-A3BF-7E8DC8BF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9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ACA4-C0FC-47CB-9B57-E3014387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1AFDB-FF48-472F-9EF3-B1329C634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77CA4-59DF-4DE5-8718-7F87D95AB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860D2-AB7C-45DA-A5AF-1470F4C9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53204-8B2E-41FF-8DF1-21A2BB14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9FEE9-4270-4A3C-ADAD-AA1D6653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0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91776-4FB9-4AB3-BA1A-9ED6A93D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58F3D-9A22-4028-A17F-BDC48253D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1F317-899C-4D59-87A5-49A401DC7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AD20-F3E3-4A28-8E04-52053E041A0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08B88-DDBD-4DC7-BAEF-E32172498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BDBEB-A22F-424F-A037-017F2C880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outreach.org/articles/learning-through-play-early-years-developmen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https://www.pexels.com/de-de/foto/glucklich-glucksspiel-karten-kartenspiel-1216346/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hyperlink" Target="https://www.soccermaster.com/product/nike-ordem-4-match-ball-white-bright-crimson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hyperlink" Target="https://pixabay.com/de/photos/badminton-sport-federball-schl%C3%A4ger-1428046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hyperlink" Target="https://www.xn--kostme-6ya.com/produkt/piraten-hut-deluxe-fuer-kinder.html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eselat/27564720215/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hyperlink" Target="https://kinder.ausmalbilder.co/kinderspiele-verstecken-2/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hyperlink" Target="https://www.materialboerse.ejo.de/geld-oder-liebe/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F2A5-EF31-4F70-9595-2CD119FFC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86" y="5962338"/>
            <a:ext cx="239843" cy="895662"/>
          </a:xfrm>
        </p:spPr>
        <p:txBody>
          <a:bodyPr>
            <a:normAutofit/>
          </a:bodyPr>
          <a:lstStyle/>
          <a:p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07F44-0781-497D-96E0-B235E227F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7974767" cy="6858000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EBF9133A-772A-4F12-8740-4AD957216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9500" y="2338466"/>
            <a:ext cx="3372789" cy="2278504"/>
          </a:xfrm>
          <a:prstGeom prst="cloud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GB" b="1" dirty="0" err="1"/>
              <a:t>Lektion</a:t>
            </a:r>
            <a:r>
              <a:rPr lang="en-GB" b="1" dirty="0"/>
              <a:t> 5 und 6:</a:t>
            </a:r>
          </a:p>
          <a:p>
            <a:pPr algn="ctr"/>
            <a:r>
              <a:rPr lang="en-GB" sz="3200" b="1" dirty="0" err="1">
                <a:solidFill>
                  <a:schemeClr val="tx1"/>
                </a:solidFill>
              </a:rPr>
              <a:t>Spielen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wir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Karten</a:t>
            </a:r>
            <a:r>
              <a:rPr lang="en-GB" sz="32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94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281A-342C-4E6B-8BD2-7AA383CD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2488367"/>
            <a:ext cx="2999282" cy="1240984"/>
          </a:xfrm>
        </p:spPr>
        <p:txBody>
          <a:bodyPr/>
          <a:lstStyle/>
          <a:p>
            <a:r>
              <a:rPr lang="en-US" b="1" dirty="0" err="1"/>
              <a:t>Karten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C6156B-479C-41F9-ACD1-84E44054C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52341" y="0"/>
            <a:ext cx="8139659" cy="6858000"/>
          </a:xfrm>
        </p:spPr>
      </p:pic>
      <p:pic>
        <p:nvPicPr>
          <p:cNvPr id="6" name="karten">
            <a:hlinkClick r:id="" action="ppaction://media"/>
            <a:extLst>
              <a:ext uri="{FF2B5EF4-FFF2-40B4-BE49-F238E27FC236}">
                <a16:creationId xmlns:a16="http://schemas.microsoft.com/office/drawing/2014/main" id="{DDC8809F-8384-4D76-8473-EB4829DC3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1151" y="5523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2B60-D913-4064-8358-D75CDA45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57" y="2608289"/>
            <a:ext cx="3044253" cy="1240983"/>
          </a:xfrm>
        </p:spPr>
        <p:txBody>
          <a:bodyPr/>
          <a:lstStyle/>
          <a:p>
            <a:r>
              <a:rPr lang="en-US" b="1" dirty="0"/>
              <a:t>Ball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B3CDC0-4FF5-4906-AEEC-5FC375C23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30524" y="517362"/>
            <a:ext cx="5823276" cy="5823276"/>
          </a:xfrm>
        </p:spPr>
      </p:pic>
      <p:pic>
        <p:nvPicPr>
          <p:cNvPr id="6" name="ball">
            <a:hlinkClick r:id="" action="ppaction://media"/>
            <a:extLst>
              <a:ext uri="{FF2B5EF4-FFF2-40B4-BE49-F238E27FC236}">
                <a16:creationId xmlns:a16="http://schemas.microsoft.com/office/drawing/2014/main" id="{26CCDECA-0880-4FD9-86E5-C748C0C13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0041" y="5550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0918-A818-4F45-9325-34667E51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6" y="2623280"/>
            <a:ext cx="2924331" cy="1330924"/>
          </a:xfrm>
        </p:spPr>
        <p:txBody>
          <a:bodyPr/>
          <a:lstStyle/>
          <a:p>
            <a:r>
              <a:rPr lang="en-US" b="1" dirty="0" err="1"/>
              <a:t>Federball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8B9698-434C-4D6C-AD2A-41EDA7793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22295" y="0"/>
            <a:ext cx="8069705" cy="6858000"/>
          </a:xfrm>
        </p:spPr>
      </p:pic>
      <p:pic>
        <p:nvPicPr>
          <p:cNvPr id="6" name="federball">
            <a:hlinkClick r:id="" action="ppaction://media"/>
            <a:extLst>
              <a:ext uri="{FF2B5EF4-FFF2-40B4-BE49-F238E27FC236}">
                <a16:creationId xmlns:a16="http://schemas.microsoft.com/office/drawing/2014/main" id="{A3509EE5-5A01-42B4-AF33-B38FB1AF2C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8281" y="5593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4147-DE7A-453B-91A3-27F10720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6" y="2893102"/>
            <a:ext cx="3344056" cy="1198679"/>
          </a:xfrm>
        </p:spPr>
        <p:txBody>
          <a:bodyPr/>
          <a:lstStyle/>
          <a:p>
            <a:r>
              <a:rPr lang="en-US" b="1" dirty="0" err="1"/>
              <a:t>Piraten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12AD0A-4E43-4961-B2A7-F357A6DE1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6695" y="38893"/>
            <a:ext cx="6760564" cy="6760564"/>
          </a:xfrm>
        </p:spPr>
      </p:pic>
      <p:pic>
        <p:nvPicPr>
          <p:cNvPr id="6" name="piraten">
            <a:hlinkClick r:id="" action="ppaction://media"/>
            <a:extLst>
              <a:ext uri="{FF2B5EF4-FFF2-40B4-BE49-F238E27FC236}">
                <a16:creationId xmlns:a16="http://schemas.microsoft.com/office/drawing/2014/main" id="{C951FB7E-FF18-4C62-B1CB-ED49D4DED2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6160" y="5593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747F-1D3E-44DC-8DDB-4D21A00F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2728210"/>
            <a:ext cx="4378377" cy="1363571"/>
          </a:xfrm>
        </p:spPr>
        <p:txBody>
          <a:bodyPr/>
          <a:lstStyle/>
          <a:p>
            <a:r>
              <a:rPr lang="en-US" b="1" dirty="0"/>
              <a:t>Mikado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D41CBA-7C2D-450C-A32A-841F448A9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54663" y="0"/>
            <a:ext cx="6837337" cy="6837337"/>
          </a:xfrm>
        </p:spPr>
      </p:pic>
      <p:pic>
        <p:nvPicPr>
          <p:cNvPr id="7" name="Mikado">
            <a:hlinkClick r:id="" action="ppaction://media"/>
            <a:extLst>
              <a:ext uri="{FF2B5EF4-FFF2-40B4-BE49-F238E27FC236}">
                <a16:creationId xmlns:a16="http://schemas.microsoft.com/office/drawing/2014/main" id="{E0E96E38-4534-4DC1-A7E7-2D0C144353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1347" y="5653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2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6899-E117-48DE-96B8-D7B145C1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43" y="2958423"/>
            <a:ext cx="2849432" cy="1325563"/>
          </a:xfrm>
        </p:spPr>
        <p:txBody>
          <a:bodyPr/>
          <a:lstStyle/>
          <a:p>
            <a:r>
              <a:rPr lang="en-GB" b="1" dirty="0" err="1"/>
              <a:t>Verstecken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969B11-5503-4665-B1AF-50494E914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50413" y="104931"/>
            <a:ext cx="8441588" cy="6386889"/>
          </a:xfrm>
        </p:spPr>
      </p:pic>
      <p:pic>
        <p:nvPicPr>
          <p:cNvPr id="3" name="verstecken (1)">
            <a:hlinkClick r:id="" action="ppaction://media"/>
            <a:extLst>
              <a:ext uri="{FF2B5EF4-FFF2-40B4-BE49-F238E27FC236}">
                <a16:creationId xmlns:a16="http://schemas.microsoft.com/office/drawing/2014/main" id="{4AFEF149-44EA-40D0-A387-F9DF3A9D7D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426" y="5593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B4B1-C573-4DBC-9A08-512F31A9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37" y="2898464"/>
            <a:ext cx="2714469" cy="1208842"/>
          </a:xfrm>
        </p:spPr>
        <p:txBody>
          <a:bodyPr/>
          <a:lstStyle/>
          <a:p>
            <a:r>
              <a:rPr lang="en-GB" b="1" dirty="0" err="1"/>
              <a:t>Fangen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959A3-BD8B-485F-AF40-42C04EFFE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87383" y="365125"/>
            <a:ext cx="8204617" cy="6153463"/>
          </a:xfrm>
        </p:spPr>
      </p:pic>
      <p:pic>
        <p:nvPicPr>
          <p:cNvPr id="3" name="Fangen">
            <a:hlinkClick r:id="" action="ppaction://media"/>
            <a:extLst>
              <a:ext uri="{FF2B5EF4-FFF2-40B4-BE49-F238E27FC236}">
                <a16:creationId xmlns:a16="http://schemas.microsoft.com/office/drawing/2014/main" id="{F93F29DB-9137-4089-BF62-170EAC486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603" y="5548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</Words>
  <Application>Microsoft Office PowerPoint</Application>
  <PresentationFormat>Widescreen</PresentationFormat>
  <Paragraphs>9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Karten</vt:lpstr>
      <vt:lpstr>Ball</vt:lpstr>
      <vt:lpstr>Federball</vt:lpstr>
      <vt:lpstr>Piraten</vt:lpstr>
      <vt:lpstr>Mikado</vt:lpstr>
      <vt:lpstr>Verstecken</vt:lpstr>
      <vt:lpstr>Fangen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Lektion5</dc:title>
  <dc:creator>Dell</dc:creator>
  <cp:lastModifiedBy>Somaia</cp:lastModifiedBy>
  <cp:revision>13</cp:revision>
  <dcterms:created xsi:type="dcterms:W3CDTF">2022-11-16T08:57:04Z</dcterms:created>
  <dcterms:modified xsi:type="dcterms:W3CDTF">2023-04-04T09:27:32Z</dcterms:modified>
</cp:coreProperties>
</file>