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8" r:id="rId2"/>
    <p:sldId id="280" r:id="rId3"/>
    <p:sldId id="281" r:id="rId4"/>
    <p:sldId id="300" r:id="rId5"/>
    <p:sldId id="301" r:id="rId6"/>
    <p:sldId id="302" r:id="rId7"/>
    <p:sldId id="303" r:id="rId8"/>
    <p:sldId id="306" r:id="rId9"/>
    <p:sldId id="307" r:id="rId10"/>
    <p:sldId id="308" r:id="rId11"/>
    <p:sldId id="309" r:id="rId12"/>
    <p:sldId id="310" r:id="rId13"/>
    <p:sldId id="311" r:id="rId14"/>
    <p:sldId id="316" r:id="rId15"/>
    <p:sldId id="317" r:id="rId16"/>
    <p:sldId id="267" r:id="rId17"/>
  </p:sldIdLst>
  <p:sldSz cx="9144000" cy="6858000" type="screen4x3"/>
  <p:notesSz cx="6858000" cy="9144000"/>
  <p:embeddedFontLst>
    <p:embeddedFont>
      <p:font typeface="Twinkl" pitchFamily="2" charset="0"/>
      <p:regular r:id="rId2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73B0"/>
    <a:srgbClr val="CFB6D9"/>
    <a:srgbClr val="EA4D12"/>
    <a:srgbClr val="F08215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65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416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27/04/2024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27/04/2024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australian-resources-f-2-mathematics-measurement-and-geometry/australian-resources-f-2-mathematics-measurement-and-geometry-using-units-of-measurement/australian-resources-f-2-mathematics-measurement-and-geometry-using-units-of-measurement-length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australian-resources-f-2-mathematics-measurement-and-geometry/australian-resources-f-2-mathematics-measurement-and-geometry-using-units-of-measurement/australian-resources-f-2-mathematics-measurement-and-geometry-using-units-of-measurement-length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="" xmlns:a16="http://schemas.microsoft.com/office/drawing/2014/main" id="{276C1FD4-E5E9-5B42-9AAA-134098F0C065}"/>
              </a:ext>
            </a:extLst>
          </p:cNvPr>
          <p:cNvSpPr txBox="1"/>
          <p:nvPr userDrawn="1"/>
        </p:nvSpPr>
        <p:spPr>
          <a:xfrm>
            <a:off x="8123274" y="5730949"/>
            <a:ext cx="1020726" cy="112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4"/>
            <a:extLst>
              <a:ext uri="{FF2B5EF4-FFF2-40B4-BE49-F238E27FC236}">
                <a16:creationId xmlns="" xmlns:a16="http://schemas.microsoft.com/office/drawing/2014/main" id="{753C811A-428F-C64C-8B12-4B3F745CBF4B}"/>
              </a:ext>
            </a:extLst>
          </p:cNvPr>
          <p:cNvSpPr txBox="1"/>
          <p:nvPr userDrawn="1"/>
        </p:nvSpPr>
        <p:spPr>
          <a:xfrm>
            <a:off x="0" y="5730948"/>
            <a:ext cx="1850065" cy="112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="" xmlns:a16="http://schemas.microsoft.com/office/drawing/2014/main" id="{C7C49A2B-B699-B04F-A44F-A9D4C482D454}"/>
              </a:ext>
            </a:extLst>
          </p:cNvPr>
          <p:cNvSpPr txBox="1"/>
          <p:nvPr userDrawn="1"/>
        </p:nvSpPr>
        <p:spPr>
          <a:xfrm>
            <a:off x="8123274" y="5730949"/>
            <a:ext cx="1020726" cy="112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4329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C7A78-9423-9349-8A21-B77B1F1F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7951" y="345588"/>
            <a:ext cx="9565616" cy="855781"/>
          </a:xfrm>
        </p:spPr>
        <p:txBody>
          <a:bodyPr/>
          <a:lstStyle/>
          <a:p>
            <a:r>
              <a:rPr lang="en-GB" sz="2800" b="0" dirty="0">
                <a:solidFill>
                  <a:srgbClr val="EA4D12"/>
                </a:solidFill>
              </a:rPr>
              <a:t>Order these teddy towers from </a:t>
            </a:r>
            <a:r>
              <a:rPr lang="en-GB" sz="2800" dirty="0">
                <a:solidFill>
                  <a:srgbClr val="EA4D12"/>
                </a:solidFill>
              </a:rPr>
              <a:t>tallest</a:t>
            </a:r>
            <a:r>
              <a:rPr lang="en-GB" sz="2800" b="0" dirty="0">
                <a:solidFill>
                  <a:srgbClr val="EA4D12"/>
                </a:solidFill>
              </a:rPr>
              <a:t> to </a:t>
            </a:r>
            <a:r>
              <a:rPr lang="en-GB" sz="2800" dirty="0" smtClean="0">
                <a:solidFill>
                  <a:srgbClr val="EA4D12"/>
                </a:solidFill>
              </a:rPr>
              <a:t>shortest</a:t>
            </a:r>
            <a:endParaRPr lang="en-US" sz="2800" dirty="0">
              <a:solidFill>
                <a:srgbClr val="EA4D1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D27EFEC-8EE6-3249-AADB-A6783664E711}"/>
              </a:ext>
            </a:extLst>
          </p:cNvPr>
          <p:cNvGrpSpPr/>
          <p:nvPr/>
        </p:nvGrpSpPr>
        <p:grpSpPr>
          <a:xfrm>
            <a:off x="4274620" y="1191095"/>
            <a:ext cx="456854" cy="4861952"/>
            <a:chOff x="4274620" y="1191095"/>
            <a:chExt cx="456854" cy="4861952"/>
          </a:xfrm>
        </p:grpSpPr>
        <p:pic>
          <p:nvPicPr>
            <p:cNvPr id="4" name="Picture 3" descr="Shape, circle&#10;&#10;Description automatically generated">
              <a:extLst>
                <a:ext uri="{FF2B5EF4-FFF2-40B4-BE49-F238E27FC236}">
                  <a16:creationId xmlns="" xmlns:a16="http://schemas.microsoft.com/office/drawing/2014/main" id="{52A2CB22-778F-CE45-B2C9-ABA136063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620" y="5445303"/>
              <a:ext cx="438762" cy="607744"/>
            </a:xfrm>
            <a:prstGeom prst="rect">
              <a:avLst/>
            </a:prstGeom>
          </p:spPr>
        </p:pic>
        <p:pic>
          <p:nvPicPr>
            <p:cNvPr id="34" name="Picture 33" descr="Shape, circle&#10;&#10;Description automatically generated">
              <a:extLst>
                <a:ext uri="{FF2B5EF4-FFF2-40B4-BE49-F238E27FC236}">
                  <a16:creationId xmlns="" xmlns:a16="http://schemas.microsoft.com/office/drawing/2014/main" id="{55C605F0-3C01-5443-A1FE-3CF49E1AC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620" y="4837559"/>
              <a:ext cx="438762" cy="607744"/>
            </a:xfrm>
            <a:prstGeom prst="rect">
              <a:avLst/>
            </a:prstGeom>
          </p:spPr>
        </p:pic>
        <p:pic>
          <p:nvPicPr>
            <p:cNvPr id="48" name="Picture 47" descr="Shape, circle&#10;&#10;Description automatically generated">
              <a:extLst>
                <a:ext uri="{FF2B5EF4-FFF2-40B4-BE49-F238E27FC236}">
                  <a16:creationId xmlns="" xmlns:a16="http://schemas.microsoft.com/office/drawing/2014/main" id="{8BF91864-57F6-604A-807F-2E63FBE13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620" y="4229815"/>
              <a:ext cx="438762" cy="607744"/>
            </a:xfrm>
            <a:prstGeom prst="rect">
              <a:avLst/>
            </a:prstGeom>
          </p:spPr>
        </p:pic>
        <p:pic>
          <p:nvPicPr>
            <p:cNvPr id="49" name="Picture 48" descr="Shape, circle&#10;&#10;Description automatically generated">
              <a:extLst>
                <a:ext uri="{FF2B5EF4-FFF2-40B4-BE49-F238E27FC236}">
                  <a16:creationId xmlns="" xmlns:a16="http://schemas.microsoft.com/office/drawing/2014/main" id="{17969CCB-D318-A047-BAC8-54FDCF126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620" y="3622071"/>
              <a:ext cx="438762" cy="607744"/>
            </a:xfrm>
            <a:prstGeom prst="rect">
              <a:avLst/>
            </a:prstGeom>
          </p:spPr>
        </p:pic>
        <p:pic>
          <p:nvPicPr>
            <p:cNvPr id="50" name="Picture 49" descr="Shape, circle&#10;&#10;Description automatically generated">
              <a:extLst>
                <a:ext uri="{FF2B5EF4-FFF2-40B4-BE49-F238E27FC236}">
                  <a16:creationId xmlns="" xmlns:a16="http://schemas.microsoft.com/office/drawing/2014/main" id="{6B7DCD6B-B5C3-834B-B976-E7BD970C5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712" y="3014327"/>
              <a:ext cx="438762" cy="607744"/>
            </a:xfrm>
            <a:prstGeom prst="rect">
              <a:avLst/>
            </a:prstGeom>
          </p:spPr>
        </p:pic>
        <p:pic>
          <p:nvPicPr>
            <p:cNvPr id="51" name="Picture 50" descr="Shape, circle&#10;&#10;Description automatically generated">
              <a:extLst>
                <a:ext uri="{FF2B5EF4-FFF2-40B4-BE49-F238E27FC236}">
                  <a16:creationId xmlns="" xmlns:a16="http://schemas.microsoft.com/office/drawing/2014/main" id="{726ECCEB-9D27-1D42-8147-DC51DB033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712" y="2406583"/>
              <a:ext cx="438762" cy="607744"/>
            </a:xfrm>
            <a:prstGeom prst="rect">
              <a:avLst/>
            </a:prstGeom>
          </p:spPr>
        </p:pic>
        <p:pic>
          <p:nvPicPr>
            <p:cNvPr id="53" name="Picture 52" descr="Shape, circle&#10;&#10;Description automatically generated">
              <a:extLst>
                <a:ext uri="{FF2B5EF4-FFF2-40B4-BE49-F238E27FC236}">
                  <a16:creationId xmlns="" xmlns:a16="http://schemas.microsoft.com/office/drawing/2014/main" id="{66E83A27-1326-8846-892F-E9A2BEC42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712" y="1798839"/>
              <a:ext cx="438762" cy="607744"/>
            </a:xfrm>
            <a:prstGeom prst="rect">
              <a:avLst/>
            </a:prstGeom>
          </p:spPr>
        </p:pic>
        <p:pic>
          <p:nvPicPr>
            <p:cNvPr id="63" name="Picture 62" descr="Shape, circle&#10;&#10;Description automatically generated">
              <a:extLst>
                <a:ext uri="{FF2B5EF4-FFF2-40B4-BE49-F238E27FC236}">
                  <a16:creationId xmlns="" xmlns:a16="http://schemas.microsoft.com/office/drawing/2014/main" id="{6BC1B2FB-9844-DB4B-924D-A367F2871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712" y="1191095"/>
              <a:ext cx="438762" cy="60774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5E7B8DE-2D48-3848-8C0A-76EC9E794934}"/>
              </a:ext>
            </a:extLst>
          </p:cNvPr>
          <p:cNvGrpSpPr/>
          <p:nvPr/>
        </p:nvGrpSpPr>
        <p:grpSpPr>
          <a:xfrm>
            <a:off x="6605141" y="3014327"/>
            <a:ext cx="456854" cy="3038720"/>
            <a:chOff x="6605141" y="3014327"/>
            <a:chExt cx="456854" cy="3038720"/>
          </a:xfrm>
        </p:grpSpPr>
        <p:pic>
          <p:nvPicPr>
            <p:cNvPr id="64" name="Picture 63" descr="Shape, circle&#10;&#10;Description automatically generated">
              <a:extLst>
                <a:ext uri="{FF2B5EF4-FFF2-40B4-BE49-F238E27FC236}">
                  <a16:creationId xmlns="" xmlns:a16="http://schemas.microsoft.com/office/drawing/2014/main" id="{7E43B53A-9740-9541-B64C-AC86292AA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141" y="5445303"/>
              <a:ext cx="438762" cy="607744"/>
            </a:xfrm>
            <a:prstGeom prst="rect">
              <a:avLst/>
            </a:prstGeom>
          </p:spPr>
        </p:pic>
        <p:pic>
          <p:nvPicPr>
            <p:cNvPr id="65" name="Picture 64" descr="Shape, circle&#10;&#10;Description automatically generated">
              <a:extLst>
                <a:ext uri="{FF2B5EF4-FFF2-40B4-BE49-F238E27FC236}">
                  <a16:creationId xmlns="" xmlns:a16="http://schemas.microsoft.com/office/drawing/2014/main" id="{BF234409-9C03-FE49-8883-A1C461433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141" y="4837559"/>
              <a:ext cx="438762" cy="607744"/>
            </a:xfrm>
            <a:prstGeom prst="rect">
              <a:avLst/>
            </a:prstGeom>
          </p:spPr>
        </p:pic>
        <p:pic>
          <p:nvPicPr>
            <p:cNvPr id="66" name="Picture 65" descr="Shape, circle&#10;&#10;Description automatically generated">
              <a:extLst>
                <a:ext uri="{FF2B5EF4-FFF2-40B4-BE49-F238E27FC236}">
                  <a16:creationId xmlns="" xmlns:a16="http://schemas.microsoft.com/office/drawing/2014/main" id="{EB6E5BA4-CBC0-E845-A0E3-209AA54CC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141" y="4229815"/>
              <a:ext cx="438762" cy="607744"/>
            </a:xfrm>
            <a:prstGeom prst="rect">
              <a:avLst/>
            </a:prstGeom>
          </p:spPr>
        </p:pic>
        <p:pic>
          <p:nvPicPr>
            <p:cNvPr id="67" name="Picture 66" descr="Shape, circle&#10;&#10;Description automatically generated">
              <a:extLst>
                <a:ext uri="{FF2B5EF4-FFF2-40B4-BE49-F238E27FC236}">
                  <a16:creationId xmlns="" xmlns:a16="http://schemas.microsoft.com/office/drawing/2014/main" id="{B966816A-8628-E04E-82A6-1421620C6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141" y="3622071"/>
              <a:ext cx="438762" cy="607744"/>
            </a:xfrm>
            <a:prstGeom prst="rect">
              <a:avLst/>
            </a:prstGeom>
          </p:spPr>
        </p:pic>
        <p:pic>
          <p:nvPicPr>
            <p:cNvPr id="68" name="Picture 67" descr="Shape, circle&#10;&#10;Description automatically generated">
              <a:extLst>
                <a:ext uri="{FF2B5EF4-FFF2-40B4-BE49-F238E27FC236}">
                  <a16:creationId xmlns="" xmlns:a16="http://schemas.microsoft.com/office/drawing/2014/main" id="{0841ECF6-2C96-A240-B2F7-47CCCC946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233" y="3014327"/>
              <a:ext cx="438762" cy="60774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CD97CC-717D-7D4A-9C90-D7F53C4362B6}"/>
              </a:ext>
            </a:extLst>
          </p:cNvPr>
          <p:cNvGrpSpPr/>
          <p:nvPr/>
        </p:nvGrpSpPr>
        <p:grpSpPr>
          <a:xfrm>
            <a:off x="1944099" y="4837559"/>
            <a:ext cx="438762" cy="1215488"/>
            <a:chOff x="1944099" y="4837559"/>
            <a:chExt cx="438762" cy="1215488"/>
          </a:xfrm>
        </p:grpSpPr>
        <p:pic>
          <p:nvPicPr>
            <p:cNvPr id="69" name="Picture 68" descr="Shape, circle&#10;&#10;Description automatically generated">
              <a:extLst>
                <a:ext uri="{FF2B5EF4-FFF2-40B4-BE49-F238E27FC236}">
                  <a16:creationId xmlns="" xmlns:a16="http://schemas.microsoft.com/office/drawing/2014/main" id="{A0DC08CB-9989-5A4B-87EA-468CFDB17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099" y="5445303"/>
              <a:ext cx="438762" cy="607744"/>
            </a:xfrm>
            <a:prstGeom prst="rect">
              <a:avLst/>
            </a:prstGeom>
          </p:spPr>
        </p:pic>
        <p:pic>
          <p:nvPicPr>
            <p:cNvPr id="70" name="Picture 69" descr="Shape, circle&#10;&#10;Description automatically generated">
              <a:extLst>
                <a:ext uri="{FF2B5EF4-FFF2-40B4-BE49-F238E27FC236}">
                  <a16:creationId xmlns="" xmlns:a16="http://schemas.microsoft.com/office/drawing/2014/main" id="{8EC11A89-D4DA-0F47-B763-F31E5C63C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099" y="4837559"/>
              <a:ext cx="438762" cy="607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49520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8D1B3F-A649-A142-8581-A0185E9F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314637"/>
            <a:ext cx="8220075" cy="994306"/>
          </a:xfrm>
        </p:spPr>
        <p:txBody>
          <a:bodyPr/>
          <a:lstStyle/>
          <a:p>
            <a:r>
              <a:rPr lang="en-US" sz="2800" b="0" dirty="0">
                <a:solidFill>
                  <a:srgbClr val="EA4D12"/>
                </a:solidFill>
              </a:rPr>
              <a:t>Click on the teddy towers to reveal the answers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06632D1F-2EF6-B445-9E4A-74613181C041}"/>
              </a:ext>
            </a:extLst>
          </p:cNvPr>
          <p:cNvSpPr/>
          <p:nvPr/>
        </p:nvSpPr>
        <p:spPr>
          <a:xfrm>
            <a:off x="5538142" y="1191802"/>
            <a:ext cx="1397287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EB8D94E0-7FC3-7F48-ACA8-CEE81E375346}"/>
              </a:ext>
            </a:extLst>
          </p:cNvPr>
          <p:cNvSpPr/>
          <p:nvPr/>
        </p:nvSpPr>
        <p:spPr>
          <a:xfrm>
            <a:off x="7089915" y="1191802"/>
            <a:ext cx="1397287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1F0E2BB7-EDAC-D040-968B-4BFD4D40DE09}"/>
              </a:ext>
            </a:extLst>
          </p:cNvPr>
          <p:cNvSpPr/>
          <p:nvPr/>
        </p:nvSpPr>
        <p:spPr>
          <a:xfrm>
            <a:off x="3986369" y="1191802"/>
            <a:ext cx="1397287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5C1F7AF3-FF64-A146-9CF0-5132A294B2FD}"/>
              </a:ext>
            </a:extLst>
          </p:cNvPr>
          <p:cNvSpPr/>
          <p:nvPr/>
        </p:nvSpPr>
        <p:spPr>
          <a:xfrm>
            <a:off x="3986369" y="5876816"/>
            <a:ext cx="1397287" cy="359595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Tallest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49A00FF8-DDEB-6741-BBB7-C79FB48C8B35}"/>
              </a:ext>
            </a:extLst>
          </p:cNvPr>
          <p:cNvSpPr/>
          <p:nvPr/>
        </p:nvSpPr>
        <p:spPr>
          <a:xfrm>
            <a:off x="5538142" y="5876817"/>
            <a:ext cx="1397287" cy="359593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DFCB1590-0A37-5347-8CD7-A5930D17657F}"/>
              </a:ext>
            </a:extLst>
          </p:cNvPr>
          <p:cNvSpPr/>
          <p:nvPr/>
        </p:nvSpPr>
        <p:spPr>
          <a:xfrm>
            <a:off x="7089915" y="5876818"/>
            <a:ext cx="1397287" cy="349316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Smallest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7BCE91E4-E39F-404D-AEE1-0079389CEE77}"/>
              </a:ext>
            </a:extLst>
          </p:cNvPr>
          <p:cNvSpPr/>
          <p:nvPr/>
        </p:nvSpPr>
        <p:spPr>
          <a:xfrm>
            <a:off x="7459782" y="284193"/>
            <a:ext cx="1397287" cy="35506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 Slide</a:t>
            </a:r>
          </a:p>
        </p:txBody>
      </p:sp>
      <p:grpSp>
        <p:nvGrpSpPr>
          <p:cNvPr id="45" name="slide 15 8 red">
            <a:extLst>
              <a:ext uri="{FF2B5EF4-FFF2-40B4-BE49-F238E27FC236}">
                <a16:creationId xmlns="" xmlns:a16="http://schemas.microsoft.com/office/drawing/2014/main" id="{5197CFEA-6507-4840-99AC-153EA4F7AB41}"/>
              </a:ext>
            </a:extLst>
          </p:cNvPr>
          <p:cNvGrpSpPr/>
          <p:nvPr/>
        </p:nvGrpSpPr>
        <p:grpSpPr>
          <a:xfrm>
            <a:off x="1764840" y="1339387"/>
            <a:ext cx="438762" cy="4897023"/>
            <a:chOff x="4274620" y="1191095"/>
            <a:chExt cx="456854" cy="4861952"/>
          </a:xfrm>
        </p:grpSpPr>
        <p:pic>
          <p:nvPicPr>
            <p:cNvPr id="46" name="Picture 45" descr="Shape, circle&#10;&#10;Description automatically generated">
              <a:extLst>
                <a:ext uri="{FF2B5EF4-FFF2-40B4-BE49-F238E27FC236}">
                  <a16:creationId xmlns="" xmlns:a16="http://schemas.microsoft.com/office/drawing/2014/main" id="{809E7D26-5361-4F45-99E9-C6EAE5EFF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620" y="5445303"/>
              <a:ext cx="438762" cy="607744"/>
            </a:xfrm>
            <a:prstGeom prst="rect">
              <a:avLst/>
            </a:prstGeom>
          </p:spPr>
        </p:pic>
        <p:pic>
          <p:nvPicPr>
            <p:cNvPr id="47" name="Picture 46" descr="Shape, circle&#10;&#10;Description automatically generated">
              <a:extLst>
                <a:ext uri="{FF2B5EF4-FFF2-40B4-BE49-F238E27FC236}">
                  <a16:creationId xmlns="" xmlns:a16="http://schemas.microsoft.com/office/drawing/2014/main" id="{844E72FD-BA73-BF48-90BB-A55338C09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620" y="4837559"/>
              <a:ext cx="438762" cy="607744"/>
            </a:xfrm>
            <a:prstGeom prst="rect">
              <a:avLst/>
            </a:prstGeom>
          </p:spPr>
        </p:pic>
        <p:pic>
          <p:nvPicPr>
            <p:cNvPr id="48" name="Picture 47" descr="Shape, circle&#10;&#10;Description automatically generated">
              <a:extLst>
                <a:ext uri="{FF2B5EF4-FFF2-40B4-BE49-F238E27FC236}">
                  <a16:creationId xmlns="" xmlns:a16="http://schemas.microsoft.com/office/drawing/2014/main" id="{95A8ADDD-B5B5-BF44-9668-4088F1FFD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620" y="4229815"/>
              <a:ext cx="438762" cy="607744"/>
            </a:xfrm>
            <a:prstGeom prst="rect">
              <a:avLst/>
            </a:prstGeom>
          </p:spPr>
        </p:pic>
        <p:pic>
          <p:nvPicPr>
            <p:cNvPr id="49" name="Picture 48" descr="Shape, circle&#10;&#10;Description automatically generated">
              <a:extLst>
                <a:ext uri="{FF2B5EF4-FFF2-40B4-BE49-F238E27FC236}">
                  <a16:creationId xmlns="" xmlns:a16="http://schemas.microsoft.com/office/drawing/2014/main" id="{7A69FDD4-1FE5-894B-ADB0-5E30BC433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620" y="3622071"/>
              <a:ext cx="438762" cy="607744"/>
            </a:xfrm>
            <a:prstGeom prst="rect">
              <a:avLst/>
            </a:prstGeom>
          </p:spPr>
        </p:pic>
        <p:pic>
          <p:nvPicPr>
            <p:cNvPr id="50" name="Picture 49" descr="Shape, circle&#10;&#10;Description automatically generated">
              <a:extLst>
                <a:ext uri="{FF2B5EF4-FFF2-40B4-BE49-F238E27FC236}">
                  <a16:creationId xmlns="" xmlns:a16="http://schemas.microsoft.com/office/drawing/2014/main" id="{2146B636-DA68-6B4E-AF54-696468151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712" y="3014327"/>
              <a:ext cx="438762" cy="607744"/>
            </a:xfrm>
            <a:prstGeom prst="rect">
              <a:avLst/>
            </a:prstGeom>
          </p:spPr>
        </p:pic>
        <p:pic>
          <p:nvPicPr>
            <p:cNvPr id="51" name="Picture 50" descr="Shape, circle&#10;&#10;Description automatically generated">
              <a:extLst>
                <a:ext uri="{FF2B5EF4-FFF2-40B4-BE49-F238E27FC236}">
                  <a16:creationId xmlns="" xmlns:a16="http://schemas.microsoft.com/office/drawing/2014/main" id="{3231F75D-F545-8948-B262-BED96CBB5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712" y="2406583"/>
              <a:ext cx="438762" cy="607744"/>
            </a:xfrm>
            <a:prstGeom prst="rect">
              <a:avLst/>
            </a:prstGeom>
          </p:spPr>
        </p:pic>
        <p:pic>
          <p:nvPicPr>
            <p:cNvPr id="52" name="Picture 51" descr="Shape, circle&#10;&#10;Description automatically generated">
              <a:extLst>
                <a:ext uri="{FF2B5EF4-FFF2-40B4-BE49-F238E27FC236}">
                  <a16:creationId xmlns="" xmlns:a16="http://schemas.microsoft.com/office/drawing/2014/main" id="{EDDC1EDA-148E-7B4A-9B99-0A2D573E1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712" y="1798839"/>
              <a:ext cx="438762" cy="607744"/>
            </a:xfrm>
            <a:prstGeom prst="rect">
              <a:avLst/>
            </a:prstGeom>
          </p:spPr>
        </p:pic>
        <p:pic>
          <p:nvPicPr>
            <p:cNvPr id="53" name="Picture 52" descr="Shape, circle&#10;&#10;Description automatically generated">
              <a:extLst>
                <a:ext uri="{FF2B5EF4-FFF2-40B4-BE49-F238E27FC236}">
                  <a16:creationId xmlns="" xmlns:a16="http://schemas.microsoft.com/office/drawing/2014/main" id="{0ACA4C91-1DF3-DF4E-9802-F6F5CCA2C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712" y="1191095"/>
              <a:ext cx="438762" cy="607744"/>
            </a:xfrm>
            <a:prstGeom prst="rect">
              <a:avLst/>
            </a:prstGeom>
          </p:spPr>
        </p:pic>
      </p:grpSp>
      <p:grpSp>
        <p:nvGrpSpPr>
          <p:cNvPr id="54" name="slide 15 5 red">
            <a:extLst>
              <a:ext uri="{FF2B5EF4-FFF2-40B4-BE49-F238E27FC236}">
                <a16:creationId xmlns="" xmlns:a16="http://schemas.microsoft.com/office/drawing/2014/main" id="{45586A95-74DB-FF4D-B070-FA20A4DD03B7}"/>
              </a:ext>
            </a:extLst>
          </p:cNvPr>
          <p:cNvGrpSpPr/>
          <p:nvPr/>
        </p:nvGrpSpPr>
        <p:grpSpPr>
          <a:xfrm>
            <a:off x="2835548" y="3187414"/>
            <a:ext cx="456854" cy="3038720"/>
            <a:chOff x="6605141" y="3014327"/>
            <a:chExt cx="456854" cy="3038720"/>
          </a:xfrm>
        </p:grpSpPr>
        <p:pic>
          <p:nvPicPr>
            <p:cNvPr id="55" name="Picture 54" descr="Shape, circle&#10;&#10;Description automatically generated">
              <a:extLst>
                <a:ext uri="{FF2B5EF4-FFF2-40B4-BE49-F238E27FC236}">
                  <a16:creationId xmlns="" xmlns:a16="http://schemas.microsoft.com/office/drawing/2014/main" id="{3B1D64B5-0DFF-1047-BA47-EF6E5F937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141" y="5445303"/>
              <a:ext cx="438762" cy="607744"/>
            </a:xfrm>
            <a:prstGeom prst="rect">
              <a:avLst/>
            </a:prstGeom>
          </p:spPr>
        </p:pic>
        <p:pic>
          <p:nvPicPr>
            <p:cNvPr id="56" name="Picture 55" descr="Shape, circle&#10;&#10;Description automatically generated">
              <a:extLst>
                <a:ext uri="{FF2B5EF4-FFF2-40B4-BE49-F238E27FC236}">
                  <a16:creationId xmlns="" xmlns:a16="http://schemas.microsoft.com/office/drawing/2014/main" id="{1266FA63-DE65-B24E-8B42-787858CE9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141" y="4837559"/>
              <a:ext cx="438762" cy="607744"/>
            </a:xfrm>
            <a:prstGeom prst="rect">
              <a:avLst/>
            </a:prstGeom>
          </p:spPr>
        </p:pic>
        <p:pic>
          <p:nvPicPr>
            <p:cNvPr id="57" name="Picture 56" descr="Shape, circle&#10;&#10;Description automatically generated">
              <a:extLst>
                <a:ext uri="{FF2B5EF4-FFF2-40B4-BE49-F238E27FC236}">
                  <a16:creationId xmlns="" xmlns:a16="http://schemas.microsoft.com/office/drawing/2014/main" id="{5870E6BA-AD12-1F4C-A31B-94CA9E345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141" y="4229815"/>
              <a:ext cx="438762" cy="607744"/>
            </a:xfrm>
            <a:prstGeom prst="rect">
              <a:avLst/>
            </a:prstGeom>
          </p:spPr>
        </p:pic>
        <p:pic>
          <p:nvPicPr>
            <p:cNvPr id="58" name="Picture 57" descr="Shape, circle&#10;&#10;Description automatically generated">
              <a:extLst>
                <a:ext uri="{FF2B5EF4-FFF2-40B4-BE49-F238E27FC236}">
                  <a16:creationId xmlns="" xmlns:a16="http://schemas.microsoft.com/office/drawing/2014/main" id="{68504CAB-491D-8842-B543-CBC5A1D40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141" y="3622071"/>
              <a:ext cx="438762" cy="607744"/>
            </a:xfrm>
            <a:prstGeom prst="rect">
              <a:avLst/>
            </a:prstGeom>
          </p:spPr>
        </p:pic>
        <p:pic>
          <p:nvPicPr>
            <p:cNvPr id="59" name="Picture 58" descr="Shape, circle&#10;&#10;Description automatically generated">
              <a:extLst>
                <a:ext uri="{FF2B5EF4-FFF2-40B4-BE49-F238E27FC236}">
                  <a16:creationId xmlns="" xmlns:a16="http://schemas.microsoft.com/office/drawing/2014/main" id="{DBF43076-998B-2D4C-8B87-29CB2D7D0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233" y="3014327"/>
              <a:ext cx="438762" cy="607744"/>
            </a:xfrm>
            <a:prstGeom prst="rect">
              <a:avLst/>
            </a:prstGeom>
          </p:spPr>
        </p:pic>
      </p:grpSp>
      <p:grpSp>
        <p:nvGrpSpPr>
          <p:cNvPr id="60" name="slide 15 2 red">
            <a:extLst>
              <a:ext uri="{FF2B5EF4-FFF2-40B4-BE49-F238E27FC236}">
                <a16:creationId xmlns="" xmlns:a16="http://schemas.microsoft.com/office/drawing/2014/main" id="{AB6AA9DD-8FF5-0D42-A3B2-AC4F47764E82}"/>
              </a:ext>
            </a:extLst>
          </p:cNvPr>
          <p:cNvGrpSpPr/>
          <p:nvPr/>
        </p:nvGrpSpPr>
        <p:grpSpPr>
          <a:xfrm>
            <a:off x="712224" y="5020922"/>
            <a:ext cx="438762" cy="1215488"/>
            <a:chOff x="1944099" y="4837559"/>
            <a:chExt cx="438762" cy="1215488"/>
          </a:xfrm>
        </p:grpSpPr>
        <p:pic>
          <p:nvPicPr>
            <p:cNvPr id="61" name="Picture 60" descr="Shape, circle&#10;&#10;Description automatically generated">
              <a:extLst>
                <a:ext uri="{FF2B5EF4-FFF2-40B4-BE49-F238E27FC236}">
                  <a16:creationId xmlns="" xmlns:a16="http://schemas.microsoft.com/office/drawing/2014/main" id="{06D6697E-2756-C34A-853C-36DB4CE6B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099" y="5445303"/>
              <a:ext cx="438762" cy="607744"/>
            </a:xfrm>
            <a:prstGeom prst="rect">
              <a:avLst/>
            </a:prstGeom>
          </p:spPr>
        </p:pic>
        <p:pic>
          <p:nvPicPr>
            <p:cNvPr id="62" name="Picture 61" descr="Shape, circle&#10;&#10;Description automatically generated">
              <a:extLst>
                <a:ext uri="{FF2B5EF4-FFF2-40B4-BE49-F238E27FC236}">
                  <a16:creationId xmlns="" xmlns:a16="http://schemas.microsoft.com/office/drawing/2014/main" id="{A4D08C67-73C6-0E46-ADF2-BEC2CCFE6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099" y="4837559"/>
              <a:ext cx="438762" cy="607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320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74983 -0.06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83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34687 -0.05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29792 -0.05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C7A78-9423-9349-8A21-B77B1F1F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7951" y="345588"/>
            <a:ext cx="9565616" cy="855781"/>
          </a:xfrm>
        </p:spPr>
        <p:txBody>
          <a:bodyPr/>
          <a:lstStyle/>
          <a:p>
            <a:r>
              <a:rPr lang="en-GB" sz="2800" b="0" dirty="0">
                <a:solidFill>
                  <a:srgbClr val="EA4D12"/>
                </a:solidFill>
              </a:rPr>
              <a:t>Order these teddy towers from </a:t>
            </a:r>
            <a:r>
              <a:rPr lang="en-GB" sz="2800" dirty="0">
                <a:solidFill>
                  <a:srgbClr val="EA4D12"/>
                </a:solidFill>
              </a:rPr>
              <a:t>tallest</a:t>
            </a:r>
            <a:r>
              <a:rPr lang="en-GB" sz="2800" b="0" dirty="0">
                <a:solidFill>
                  <a:srgbClr val="EA4D12"/>
                </a:solidFill>
              </a:rPr>
              <a:t> to </a:t>
            </a:r>
            <a:r>
              <a:rPr lang="en-GB" sz="2800" dirty="0">
                <a:solidFill>
                  <a:srgbClr val="EA4D12"/>
                </a:solidFill>
              </a:rPr>
              <a:t>smallest</a:t>
            </a:r>
            <a:endParaRPr lang="en-US" sz="2800" dirty="0">
              <a:solidFill>
                <a:srgbClr val="EA4D1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BA64AD4-C018-E740-996A-7C0472B2E840}"/>
              </a:ext>
            </a:extLst>
          </p:cNvPr>
          <p:cNvGrpSpPr/>
          <p:nvPr/>
        </p:nvGrpSpPr>
        <p:grpSpPr>
          <a:xfrm>
            <a:off x="3440234" y="1328273"/>
            <a:ext cx="384447" cy="4752566"/>
            <a:chOff x="3440234" y="1328273"/>
            <a:chExt cx="384447" cy="4752566"/>
          </a:xfrm>
        </p:grpSpPr>
        <p:pic>
          <p:nvPicPr>
            <p:cNvPr id="8" name="Picture 7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F08D8755-EBF0-0D40-A103-539C1ED54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104" y="5555074"/>
              <a:ext cx="379577" cy="525765"/>
            </a:xfrm>
            <a:prstGeom prst="rect">
              <a:avLst/>
            </a:prstGeom>
          </p:spPr>
        </p:pic>
        <p:pic>
          <p:nvPicPr>
            <p:cNvPr id="23" name="Picture 22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B8DA7ECB-8080-C241-84F3-DC9F4A5B9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100" y="5029309"/>
              <a:ext cx="379577" cy="525765"/>
            </a:xfrm>
            <a:prstGeom prst="rect">
              <a:avLst/>
            </a:prstGeom>
          </p:spPr>
        </p:pic>
        <p:pic>
          <p:nvPicPr>
            <p:cNvPr id="24" name="Picture 23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96FFC437-FACD-6E42-8684-B4B8A466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096" y="4503544"/>
              <a:ext cx="379577" cy="525765"/>
            </a:xfrm>
            <a:prstGeom prst="rect">
              <a:avLst/>
            </a:prstGeom>
          </p:spPr>
        </p:pic>
        <p:pic>
          <p:nvPicPr>
            <p:cNvPr id="25" name="Picture 24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6FA6FCCD-6807-9740-9F14-446A41A73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237" y="3973183"/>
              <a:ext cx="379577" cy="525765"/>
            </a:xfrm>
            <a:prstGeom prst="rect">
              <a:avLst/>
            </a:prstGeom>
          </p:spPr>
        </p:pic>
        <p:pic>
          <p:nvPicPr>
            <p:cNvPr id="26" name="Picture 25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D2DD32B1-4D7E-CA48-B0ED-DE1F459A3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238" y="3442823"/>
              <a:ext cx="379577" cy="525765"/>
            </a:xfrm>
            <a:prstGeom prst="rect">
              <a:avLst/>
            </a:prstGeom>
          </p:spPr>
        </p:pic>
        <p:pic>
          <p:nvPicPr>
            <p:cNvPr id="27" name="Picture 26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E25B3732-9CD0-C442-82FC-D9B3BE677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236" y="2912462"/>
              <a:ext cx="379577" cy="525765"/>
            </a:xfrm>
            <a:prstGeom prst="rect">
              <a:avLst/>
            </a:prstGeom>
          </p:spPr>
        </p:pic>
        <p:pic>
          <p:nvPicPr>
            <p:cNvPr id="28" name="Picture 27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E60D9133-A060-0C46-8084-7DC2B2A79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235" y="2384399"/>
              <a:ext cx="379577" cy="525765"/>
            </a:xfrm>
            <a:prstGeom prst="rect">
              <a:avLst/>
            </a:prstGeom>
          </p:spPr>
        </p:pic>
        <p:pic>
          <p:nvPicPr>
            <p:cNvPr id="29" name="Picture 28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E07D7E8B-9C84-5445-A42D-C9887CEF6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235" y="1858634"/>
              <a:ext cx="379577" cy="525765"/>
            </a:xfrm>
            <a:prstGeom prst="rect">
              <a:avLst/>
            </a:prstGeom>
          </p:spPr>
        </p:pic>
        <p:pic>
          <p:nvPicPr>
            <p:cNvPr id="30" name="Picture 29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0B6A515B-61AE-7D4B-9658-F4B1610D7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234" y="1328273"/>
              <a:ext cx="379577" cy="52576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CE1FA7D-189D-B34F-B124-321DF49E66F0}"/>
              </a:ext>
            </a:extLst>
          </p:cNvPr>
          <p:cNvGrpSpPr/>
          <p:nvPr/>
        </p:nvGrpSpPr>
        <p:grpSpPr>
          <a:xfrm>
            <a:off x="1720050" y="3965938"/>
            <a:ext cx="384444" cy="2107656"/>
            <a:chOff x="1720050" y="3965938"/>
            <a:chExt cx="384444" cy="2107656"/>
          </a:xfrm>
        </p:grpSpPr>
        <p:pic>
          <p:nvPicPr>
            <p:cNvPr id="31" name="Picture 30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9C15EF4A-A8F0-F24A-8733-85D8F0B36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917" y="5547829"/>
              <a:ext cx="379577" cy="525765"/>
            </a:xfrm>
            <a:prstGeom prst="rect">
              <a:avLst/>
            </a:prstGeom>
          </p:spPr>
        </p:pic>
        <p:pic>
          <p:nvPicPr>
            <p:cNvPr id="32" name="Picture 31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AB60159D-F9DA-5647-B7C9-931D64D06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913" y="5022064"/>
              <a:ext cx="379577" cy="525765"/>
            </a:xfrm>
            <a:prstGeom prst="rect">
              <a:avLst/>
            </a:prstGeom>
          </p:spPr>
        </p:pic>
        <p:pic>
          <p:nvPicPr>
            <p:cNvPr id="33" name="Picture 32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7B465AC5-D9F8-504D-AB9C-1BBFF0530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909" y="4496299"/>
              <a:ext cx="379577" cy="525765"/>
            </a:xfrm>
            <a:prstGeom prst="rect">
              <a:avLst/>
            </a:prstGeom>
          </p:spPr>
        </p:pic>
        <p:pic>
          <p:nvPicPr>
            <p:cNvPr id="35" name="Picture 34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6757AEBC-6979-EB48-9745-F871B7012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050" y="3965938"/>
              <a:ext cx="379577" cy="52576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96B0475-508B-6E4B-BBCA-B580B2621081}"/>
              </a:ext>
            </a:extLst>
          </p:cNvPr>
          <p:cNvGrpSpPr/>
          <p:nvPr/>
        </p:nvGrpSpPr>
        <p:grpSpPr>
          <a:xfrm>
            <a:off x="5170151" y="4498948"/>
            <a:ext cx="379585" cy="1577295"/>
            <a:chOff x="5170151" y="4498948"/>
            <a:chExt cx="379585" cy="1577295"/>
          </a:xfrm>
        </p:grpSpPr>
        <p:pic>
          <p:nvPicPr>
            <p:cNvPr id="36" name="Picture 35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7B5CDBA0-00A5-964A-B485-07E7A3C6F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159" y="5550478"/>
              <a:ext cx="379577" cy="525765"/>
            </a:xfrm>
            <a:prstGeom prst="rect">
              <a:avLst/>
            </a:prstGeom>
          </p:spPr>
        </p:pic>
        <p:pic>
          <p:nvPicPr>
            <p:cNvPr id="37" name="Picture 36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904B8DD9-821A-504E-BE96-475E42D0C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155" y="5024713"/>
              <a:ext cx="379577" cy="525765"/>
            </a:xfrm>
            <a:prstGeom prst="rect">
              <a:avLst/>
            </a:prstGeom>
          </p:spPr>
        </p:pic>
        <p:pic>
          <p:nvPicPr>
            <p:cNvPr id="38" name="Picture 37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4DE2C9D4-C4B9-0946-9682-E578EAF44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151" y="4498948"/>
              <a:ext cx="379577" cy="52576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7EBB13D-D3A6-5F4C-B2B3-5E75B4F39F4B}"/>
              </a:ext>
            </a:extLst>
          </p:cNvPr>
          <p:cNvGrpSpPr/>
          <p:nvPr/>
        </p:nvGrpSpPr>
        <p:grpSpPr>
          <a:xfrm>
            <a:off x="7034637" y="1854038"/>
            <a:ext cx="384446" cy="4222205"/>
            <a:chOff x="7034637" y="1854038"/>
            <a:chExt cx="384446" cy="4222205"/>
          </a:xfrm>
        </p:grpSpPr>
        <p:pic>
          <p:nvPicPr>
            <p:cNvPr id="39" name="Picture 38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8E527A07-4B89-B24C-946E-BE4628686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506" y="5550478"/>
              <a:ext cx="379577" cy="525765"/>
            </a:xfrm>
            <a:prstGeom prst="rect">
              <a:avLst/>
            </a:prstGeom>
          </p:spPr>
        </p:pic>
        <p:pic>
          <p:nvPicPr>
            <p:cNvPr id="40" name="Picture 39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B888845D-0C8D-3948-82F4-3C1A656FC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502" y="5024713"/>
              <a:ext cx="379577" cy="525765"/>
            </a:xfrm>
            <a:prstGeom prst="rect">
              <a:avLst/>
            </a:prstGeom>
          </p:spPr>
        </p:pic>
        <p:pic>
          <p:nvPicPr>
            <p:cNvPr id="41" name="Picture 40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6EBAA8A6-9C14-CE46-BBB2-4140FE7C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98" y="4498948"/>
              <a:ext cx="379577" cy="525765"/>
            </a:xfrm>
            <a:prstGeom prst="rect">
              <a:avLst/>
            </a:prstGeom>
          </p:spPr>
        </p:pic>
        <p:pic>
          <p:nvPicPr>
            <p:cNvPr id="42" name="Picture 41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8133ADCE-2B17-1749-B44E-CC61CF4B0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639" y="3968587"/>
              <a:ext cx="379577" cy="525765"/>
            </a:xfrm>
            <a:prstGeom prst="rect">
              <a:avLst/>
            </a:prstGeom>
          </p:spPr>
        </p:pic>
        <p:pic>
          <p:nvPicPr>
            <p:cNvPr id="43" name="Picture 42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BAFC4C7D-D42D-334B-A069-6A97308B8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640" y="3438227"/>
              <a:ext cx="379577" cy="525765"/>
            </a:xfrm>
            <a:prstGeom prst="rect">
              <a:avLst/>
            </a:prstGeom>
          </p:spPr>
        </p:pic>
        <p:pic>
          <p:nvPicPr>
            <p:cNvPr id="44" name="Picture 43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10559890-4D06-6A4F-9161-E5F13E535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638" y="2907866"/>
              <a:ext cx="379577" cy="525765"/>
            </a:xfrm>
            <a:prstGeom prst="rect">
              <a:avLst/>
            </a:prstGeom>
          </p:spPr>
        </p:pic>
        <p:pic>
          <p:nvPicPr>
            <p:cNvPr id="45" name="Picture 44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90C15D1D-F994-914A-82A0-A891798F4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637" y="2379803"/>
              <a:ext cx="379577" cy="525765"/>
            </a:xfrm>
            <a:prstGeom prst="rect">
              <a:avLst/>
            </a:prstGeom>
          </p:spPr>
        </p:pic>
        <p:pic>
          <p:nvPicPr>
            <p:cNvPr id="46" name="Picture 45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32B30106-3EEF-C841-9EAA-0358BAEDF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637" y="1854038"/>
              <a:ext cx="379577" cy="525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685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8D1B3F-A649-A142-8581-A0185E9F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314637"/>
            <a:ext cx="8220075" cy="994306"/>
          </a:xfrm>
        </p:spPr>
        <p:txBody>
          <a:bodyPr/>
          <a:lstStyle/>
          <a:p>
            <a:r>
              <a:rPr lang="en-US" sz="2800" b="0" dirty="0">
                <a:solidFill>
                  <a:srgbClr val="EA4D12"/>
                </a:solidFill>
              </a:rPr>
              <a:t>Click on the teddy towers to reveal the answers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5046D4DA-7B9D-1643-BF87-246893552B97}"/>
              </a:ext>
            </a:extLst>
          </p:cNvPr>
          <p:cNvSpPr/>
          <p:nvPr/>
        </p:nvSpPr>
        <p:spPr>
          <a:xfrm>
            <a:off x="6124180" y="1203327"/>
            <a:ext cx="1160233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C6E3A037-1B18-8F4D-80C9-010C60F161B9}"/>
              </a:ext>
            </a:extLst>
          </p:cNvPr>
          <p:cNvSpPr/>
          <p:nvPr/>
        </p:nvSpPr>
        <p:spPr>
          <a:xfrm>
            <a:off x="7350795" y="1191799"/>
            <a:ext cx="1160233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E3967AF8-6147-554A-BD5D-7AE40757C999}"/>
              </a:ext>
            </a:extLst>
          </p:cNvPr>
          <p:cNvSpPr/>
          <p:nvPr/>
        </p:nvSpPr>
        <p:spPr>
          <a:xfrm>
            <a:off x="3679799" y="1203319"/>
            <a:ext cx="1160233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E10811D8-450C-7346-82FA-6B0BCB72F89A}"/>
              </a:ext>
            </a:extLst>
          </p:cNvPr>
          <p:cNvSpPr/>
          <p:nvPr/>
        </p:nvSpPr>
        <p:spPr>
          <a:xfrm>
            <a:off x="3679799" y="5899863"/>
            <a:ext cx="1160233" cy="359595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Tallest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D7ADC8F2-6B28-4149-8839-C50E6C98D52F}"/>
              </a:ext>
            </a:extLst>
          </p:cNvPr>
          <p:cNvSpPr/>
          <p:nvPr/>
        </p:nvSpPr>
        <p:spPr>
          <a:xfrm>
            <a:off x="6124179" y="5888337"/>
            <a:ext cx="1160233" cy="359593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A27752FD-9562-1B4B-8521-05DC6AB8B986}"/>
              </a:ext>
            </a:extLst>
          </p:cNvPr>
          <p:cNvSpPr/>
          <p:nvPr/>
        </p:nvSpPr>
        <p:spPr>
          <a:xfrm>
            <a:off x="7350795" y="5876815"/>
            <a:ext cx="1160233" cy="349316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Shortest </a:t>
            </a:r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1C4D7592-2B67-B740-BC44-4493E44F7D58}"/>
              </a:ext>
            </a:extLst>
          </p:cNvPr>
          <p:cNvSpPr/>
          <p:nvPr/>
        </p:nvSpPr>
        <p:spPr>
          <a:xfrm>
            <a:off x="4903465" y="1203327"/>
            <a:ext cx="1160233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86584568-7AE8-C548-827F-9658BEFBFD05}"/>
              </a:ext>
            </a:extLst>
          </p:cNvPr>
          <p:cNvSpPr/>
          <p:nvPr/>
        </p:nvSpPr>
        <p:spPr>
          <a:xfrm>
            <a:off x="4903464" y="5888337"/>
            <a:ext cx="1160233" cy="359593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C743E87B-835E-3D43-BB66-1E6B7731FF79}"/>
              </a:ext>
            </a:extLst>
          </p:cNvPr>
          <p:cNvSpPr/>
          <p:nvPr/>
        </p:nvSpPr>
        <p:spPr>
          <a:xfrm>
            <a:off x="7459782" y="284193"/>
            <a:ext cx="1397287" cy="35506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 Slide</a:t>
            </a:r>
          </a:p>
        </p:txBody>
      </p:sp>
      <p:grpSp>
        <p:nvGrpSpPr>
          <p:cNvPr id="28" name="slide 17 9 yellow">
            <a:extLst>
              <a:ext uri="{FF2B5EF4-FFF2-40B4-BE49-F238E27FC236}">
                <a16:creationId xmlns="" xmlns:a16="http://schemas.microsoft.com/office/drawing/2014/main" id="{06ED71CE-C599-5149-8B40-370188ADCC08}"/>
              </a:ext>
            </a:extLst>
          </p:cNvPr>
          <p:cNvGrpSpPr/>
          <p:nvPr/>
        </p:nvGrpSpPr>
        <p:grpSpPr>
          <a:xfrm>
            <a:off x="1300668" y="1551397"/>
            <a:ext cx="388980" cy="4696531"/>
            <a:chOff x="3440234" y="1328273"/>
            <a:chExt cx="384447" cy="4752566"/>
          </a:xfrm>
        </p:grpSpPr>
        <p:pic>
          <p:nvPicPr>
            <p:cNvPr id="29" name="Picture 28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D040FE6F-090A-D942-B21C-90BAEAEEF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104" y="5555074"/>
              <a:ext cx="379577" cy="525765"/>
            </a:xfrm>
            <a:prstGeom prst="rect">
              <a:avLst/>
            </a:prstGeom>
          </p:spPr>
        </p:pic>
        <p:pic>
          <p:nvPicPr>
            <p:cNvPr id="30" name="Picture 29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634C0D84-177E-2747-AF1F-299BABFDE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100" y="5029309"/>
              <a:ext cx="379577" cy="525765"/>
            </a:xfrm>
            <a:prstGeom prst="rect">
              <a:avLst/>
            </a:prstGeom>
          </p:spPr>
        </p:pic>
        <p:pic>
          <p:nvPicPr>
            <p:cNvPr id="31" name="Picture 30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450CAC1F-41B2-BB4F-A813-F734F4AB4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096" y="4503544"/>
              <a:ext cx="379577" cy="525765"/>
            </a:xfrm>
            <a:prstGeom prst="rect">
              <a:avLst/>
            </a:prstGeom>
          </p:spPr>
        </p:pic>
        <p:pic>
          <p:nvPicPr>
            <p:cNvPr id="32" name="Picture 31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1910208B-E5BF-4544-BF9E-A4412192B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237" y="3973183"/>
              <a:ext cx="379577" cy="525765"/>
            </a:xfrm>
            <a:prstGeom prst="rect">
              <a:avLst/>
            </a:prstGeom>
          </p:spPr>
        </p:pic>
        <p:pic>
          <p:nvPicPr>
            <p:cNvPr id="33" name="Picture 32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1F6A9640-CBEA-D04C-BF5D-5DB0D3D76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238" y="3442823"/>
              <a:ext cx="379577" cy="525765"/>
            </a:xfrm>
            <a:prstGeom prst="rect">
              <a:avLst/>
            </a:prstGeom>
          </p:spPr>
        </p:pic>
        <p:pic>
          <p:nvPicPr>
            <p:cNvPr id="34" name="Picture 33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D020332A-7EAA-764E-8163-BE8764C9D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236" y="2912462"/>
              <a:ext cx="379577" cy="525765"/>
            </a:xfrm>
            <a:prstGeom prst="rect">
              <a:avLst/>
            </a:prstGeom>
          </p:spPr>
        </p:pic>
        <p:pic>
          <p:nvPicPr>
            <p:cNvPr id="35" name="Picture 34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F61A25C1-19F1-8845-8262-83FFEA680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235" y="2384399"/>
              <a:ext cx="379577" cy="525765"/>
            </a:xfrm>
            <a:prstGeom prst="rect">
              <a:avLst/>
            </a:prstGeom>
          </p:spPr>
        </p:pic>
        <p:pic>
          <p:nvPicPr>
            <p:cNvPr id="36" name="Picture 35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8211EAFE-3B10-3C45-886A-B33F51653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235" y="1858634"/>
              <a:ext cx="379577" cy="525765"/>
            </a:xfrm>
            <a:prstGeom prst="rect">
              <a:avLst/>
            </a:prstGeom>
          </p:spPr>
        </p:pic>
        <p:pic>
          <p:nvPicPr>
            <p:cNvPr id="37" name="Picture 36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5409FCA2-91C2-D041-AA86-D24126668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234" y="1328273"/>
              <a:ext cx="379577" cy="525765"/>
            </a:xfrm>
            <a:prstGeom prst="rect">
              <a:avLst/>
            </a:prstGeom>
          </p:spPr>
        </p:pic>
      </p:grpSp>
      <p:grpSp>
        <p:nvGrpSpPr>
          <p:cNvPr id="38" name="slide 17 4 yellow">
            <a:extLst>
              <a:ext uri="{FF2B5EF4-FFF2-40B4-BE49-F238E27FC236}">
                <a16:creationId xmlns="" xmlns:a16="http://schemas.microsoft.com/office/drawing/2014/main" id="{1E0DB4E3-3039-C241-BC88-EB844E90BC1E}"/>
              </a:ext>
            </a:extLst>
          </p:cNvPr>
          <p:cNvGrpSpPr/>
          <p:nvPr/>
        </p:nvGrpSpPr>
        <p:grpSpPr>
          <a:xfrm>
            <a:off x="656798" y="4121509"/>
            <a:ext cx="384444" cy="2107656"/>
            <a:chOff x="1720050" y="3965938"/>
            <a:chExt cx="384444" cy="2107656"/>
          </a:xfrm>
        </p:grpSpPr>
        <p:pic>
          <p:nvPicPr>
            <p:cNvPr id="39" name="Picture 38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38ABB06A-0998-834C-85DF-94A160030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917" y="5547829"/>
              <a:ext cx="379577" cy="525765"/>
            </a:xfrm>
            <a:prstGeom prst="rect">
              <a:avLst/>
            </a:prstGeom>
          </p:spPr>
        </p:pic>
        <p:pic>
          <p:nvPicPr>
            <p:cNvPr id="40" name="Picture 39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EF23AD21-BCF6-774A-A995-989F4AD6E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913" y="5022064"/>
              <a:ext cx="379577" cy="525765"/>
            </a:xfrm>
            <a:prstGeom prst="rect">
              <a:avLst/>
            </a:prstGeom>
          </p:spPr>
        </p:pic>
        <p:pic>
          <p:nvPicPr>
            <p:cNvPr id="41" name="Picture 40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7B0F9F41-7725-B243-B075-3028C8A0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909" y="4496299"/>
              <a:ext cx="379577" cy="525765"/>
            </a:xfrm>
            <a:prstGeom prst="rect">
              <a:avLst/>
            </a:prstGeom>
          </p:spPr>
        </p:pic>
        <p:pic>
          <p:nvPicPr>
            <p:cNvPr id="42" name="Picture 41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033FDA1F-28C0-2143-A19B-50452D586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050" y="3965938"/>
              <a:ext cx="379577" cy="525765"/>
            </a:xfrm>
            <a:prstGeom prst="rect">
              <a:avLst/>
            </a:prstGeom>
          </p:spPr>
        </p:pic>
      </p:grpSp>
      <p:grpSp>
        <p:nvGrpSpPr>
          <p:cNvPr id="43" name="slide 17 3 yellow">
            <a:extLst>
              <a:ext uri="{FF2B5EF4-FFF2-40B4-BE49-F238E27FC236}">
                <a16:creationId xmlns="" xmlns:a16="http://schemas.microsoft.com/office/drawing/2014/main" id="{AA96B141-901C-D942-8E51-2B17B875AFDD}"/>
              </a:ext>
            </a:extLst>
          </p:cNvPr>
          <p:cNvGrpSpPr/>
          <p:nvPr/>
        </p:nvGrpSpPr>
        <p:grpSpPr>
          <a:xfrm>
            <a:off x="1951880" y="4670634"/>
            <a:ext cx="379585" cy="1577295"/>
            <a:chOff x="5170151" y="4498948"/>
            <a:chExt cx="379585" cy="1577295"/>
          </a:xfrm>
        </p:grpSpPr>
        <p:pic>
          <p:nvPicPr>
            <p:cNvPr id="44" name="Picture 43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BEC32C7C-5D8C-7B4A-BB7E-AFA7B1B4F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159" y="5550478"/>
              <a:ext cx="379577" cy="525765"/>
            </a:xfrm>
            <a:prstGeom prst="rect">
              <a:avLst/>
            </a:prstGeom>
          </p:spPr>
        </p:pic>
        <p:pic>
          <p:nvPicPr>
            <p:cNvPr id="65" name="Picture 64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7B86F8D2-5B42-054A-9E0B-A810769A5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155" y="5024713"/>
              <a:ext cx="379577" cy="525765"/>
            </a:xfrm>
            <a:prstGeom prst="rect">
              <a:avLst/>
            </a:prstGeom>
          </p:spPr>
        </p:pic>
        <p:pic>
          <p:nvPicPr>
            <p:cNvPr id="66" name="Picture 65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0655A5CF-5450-4548-840F-CA991ECBD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151" y="4498948"/>
              <a:ext cx="379577" cy="525765"/>
            </a:xfrm>
            <a:prstGeom prst="rect">
              <a:avLst/>
            </a:prstGeom>
          </p:spPr>
        </p:pic>
      </p:grpSp>
      <p:grpSp>
        <p:nvGrpSpPr>
          <p:cNvPr id="67" name="slide 17 8 yellow">
            <a:extLst>
              <a:ext uri="{FF2B5EF4-FFF2-40B4-BE49-F238E27FC236}">
                <a16:creationId xmlns="" xmlns:a16="http://schemas.microsoft.com/office/drawing/2014/main" id="{A68399DB-12BB-0745-89E1-7DA951A3960F}"/>
              </a:ext>
            </a:extLst>
          </p:cNvPr>
          <p:cNvGrpSpPr/>
          <p:nvPr/>
        </p:nvGrpSpPr>
        <p:grpSpPr>
          <a:xfrm>
            <a:off x="2651805" y="2025725"/>
            <a:ext cx="384446" cy="4222205"/>
            <a:chOff x="7034637" y="1854038"/>
            <a:chExt cx="384446" cy="4222205"/>
          </a:xfrm>
        </p:grpSpPr>
        <p:pic>
          <p:nvPicPr>
            <p:cNvPr id="68" name="Picture 67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1984A01A-3F2E-634D-B677-E69B63B61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506" y="5550478"/>
              <a:ext cx="379577" cy="525765"/>
            </a:xfrm>
            <a:prstGeom prst="rect">
              <a:avLst/>
            </a:prstGeom>
          </p:spPr>
        </p:pic>
        <p:pic>
          <p:nvPicPr>
            <p:cNvPr id="69" name="Picture 68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76CC2F38-28D3-1D4F-9E36-A6C203D00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502" y="5024713"/>
              <a:ext cx="379577" cy="525765"/>
            </a:xfrm>
            <a:prstGeom prst="rect">
              <a:avLst/>
            </a:prstGeom>
          </p:spPr>
        </p:pic>
        <p:pic>
          <p:nvPicPr>
            <p:cNvPr id="70" name="Picture 69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AB787C27-B28B-7F4F-9CBF-019BA9946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98" y="4498948"/>
              <a:ext cx="379577" cy="525765"/>
            </a:xfrm>
            <a:prstGeom prst="rect">
              <a:avLst/>
            </a:prstGeom>
          </p:spPr>
        </p:pic>
        <p:pic>
          <p:nvPicPr>
            <p:cNvPr id="71" name="Picture 70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DE5381AE-E844-8446-9908-5097844DD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639" y="3968587"/>
              <a:ext cx="379577" cy="525765"/>
            </a:xfrm>
            <a:prstGeom prst="rect">
              <a:avLst/>
            </a:prstGeom>
          </p:spPr>
        </p:pic>
        <p:pic>
          <p:nvPicPr>
            <p:cNvPr id="72" name="Picture 71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D97EA864-E125-A040-8E04-9CA12C104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640" y="3438227"/>
              <a:ext cx="379577" cy="525765"/>
            </a:xfrm>
            <a:prstGeom prst="rect">
              <a:avLst/>
            </a:prstGeom>
          </p:spPr>
        </p:pic>
        <p:pic>
          <p:nvPicPr>
            <p:cNvPr id="73" name="Picture 72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EC46DFAB-7ED2-C34F-982E-7D899DDBA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638" y="2907866"/>
              <a:ext cx="379577" cy="525765"/>
            </a:xfrm>
            <a:prstGeom prst="rect">
              <a:avLst/>
            </a:prstGeom>
          </p:spPr>
        </p:pic>
        <p:pic>
          <p:nvPicPr>
            <p:cNvPr id="74" name="Picture 73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4468F1DF-E2EB-D848-A3D5-4C1FB2377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637" y="2379803"/>
              <a:ext cx="379577" cy="525765"/>
            </a:xfrm>
            <a:prstGeom prst="rect">
              <a:avLst/>
            </a:prstGeom>
          </p:spPr>
        </p:pic>
        <p:pic>
          <p:nvPicPr>
            <p:cNvPr id="75" name="Picture 74" descr="A yellow and black cartoon character&#10;&#10;Description automatically generated with low confidence">
              <a:extLst>
                <a:ext uri="{FF2B5EF4-FFF2-40B4-BE49-F238E27FC236}">
                  <a16:creationId xmlns="" xmlns:a16="http://schemas.microsoft.com/office/drawing/2014/main" id="{10446562-37B9-254D-8EC7-11EE1183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637" y="1854038"/>
              <a:ext cx="379577" cy="525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12513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63299 -0.05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9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6408 -0.049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1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7.40741E-7 L 0.28993 -0.05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1.48148E-6 L 0.30451 -0.052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C7A78-9423-9349-8A21-B77B1F1F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7951" y="345588"/>
            <a:ext cx="9565616" cy="855781"/>
          </a:xfrm>
        </p:spPr>
        <p:txBody>
          <a:bodyPr/>
          <a:lstStyle/>
          <a:p>
            <a:r>
              <a:rPr lang="en-GB" sz="2800" b="0" dirty="0">
                <a:solidFill>
                  <a:srgbClr val="EA4D12"/>
                </a:solidFill>
              </a:rPr>
              <a:t>Order these teddy towers from </a:t>
            </a:r>
            <a:r>
              <a:rPr lang="en-GB" sz="2800" dirty="0">
                <a:solidFill>
                  <a:srgbClr val="EA4D12"/>
                </a:solidFill>
              </a:rPr>
              <a:t>tallest</a:t>
            </a:r>
            <a:r>
              <a:rPr lang="en-GB" sz="2800" b="0" dirty="0">
                <a:solidFill>
                  <a:srgbClr val="EA4D12"/>
                </a:solidFill>
              </a:rPr>
              <a:t> to </a:t>
            </a:r>
            <a:r>
              <a:rPr lang="en-GB" sz="2800" dirty="0" smtClean="0">
                <a:solidFill>
                  <a:srgbClr val="EA4D12"/>
                </a:solidFill>
              </a:rPr>
              <a:t>shortest</a:t>
            </a:r>
            <a:endParaRPr lang="en-US" sz="2800" dirty="0">
              <a:solidFill>
                <a:srgbClr val="EA4D1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236DF37-AF38-6E49-8271-CD4406CF59E1}"/>
              </a:ext>
            </a:extLst>
          </p:cNvPr>
          <p:cNvGrpSpPr/>
          <p:nvPr/>
        </p:nvGrpSpPr>
        <p:grpSpPr>
          <a:xfrm>
            <a:off x="2907591" y="1718041"/>
            <a:ext cx="452066" cy="4393608"/>
            <a:chOff x="2907582" y="1709354"/>
            <a:chExt cx="452066" cy="4393608"/>
          </a:xfrm>
        </p:grpSpPr>
        <p:pic>
          <p:nvPicPr>
            <p:cNvPr id="4" name="Picture 3" descr="Shape, circle&#10;&#10;Description automatically generated">
              <a:extLst>
                <a:ext uri="{FF2B5EF4-FFF2-40B4-BE49-F238E27FC236}">
                  <a16:creationId xmlns="" xmlns:a16="http://schemas.microsoft.com/office/drawing/2014/main" id="{FD2284BD-D8B9-984D-A8B1-9C04DBD5E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585" y="5476793"/>
              <a:ext cx="452063" cy="626169"/>
            </a:xfrm>
            <a:prstGeom prst="rect">
              <a:avLst/>
            </a:prstGeom>
          </p:spPr>
        </p:pic>
        <p:pic>
          <p:nvPicPr>
            <p:cNvPr id="31" name="Picture 30" descr="Shape, circle&#10;&#10;Description automatically generated">
              <a:extLst>
                <a:ext uri="{FF2B5EF4-FFF2-40B4-BE49-F238E27FC236}">
                  <a16:creationId xmlns="" xmlns:a16="http://schemas.microsoft.com/office/drawing/2014/main" id="{A75D6F12-8189-C64D-A9F2-BD57B19A4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584" y="4850624"/>
              <a:ext cx="452063" cy="626169"/>
            </a:xfrm>
            <a:prstGeom prst="rect">
              <a:avLst/>
            </a:prstGeom>
          </p:spPr>
        </p:pic>
        <p:pic>
          <p:nvPicPr>
            <p:cNvPr id="32" name="Picture 31" descr="Shape, circle&#10;&#10;Description automatically generated">
              <a:extLst>
                <a:ext uri="{FF2B5EF4-FFF2-40B4-BE49-F238E27FC236}">
                  <a16:creationId xmlns="" xmlns:a16="http://schemas.microsoft.com/office/drawing/2014/main" id="{94B3F27E-5D01-6447-BF5B-7785E417D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584" y="4224455"/>
              <a:ext cx="452063" cy="626169"/>
            </a:xfrm>
            <a:prstGeom prst="rect">
              <a:avLst/>
            </a:prstGeom>
          </p:spPr>
        </p:pic>
        <p:pic>
          <p:nvPicPr>
            <p:cNvPr id="33" name="Picture 32" descr="Shape, circle&#10;&#10;Description automatically generated">
              <a:extLst>
                <a:ext uri="{FF2B5EF4-FFF2-40B4-BE49-F238E27FC236}">
                  <a16:creationId xmlns="" xmlns:a16="http://schemas.microsoft.com/office/drawing/2014/main" id="{E586E06D-E2FB-C14B-9959-C6F3B1D58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583" y="3601761"/>
              <a:ext cx="452063" cy="626169"/>
            </a:xfrm>
            <a:prstGeom prst="rect">
              <a:avLst/>
            </a:prstGeom>
          </p:spPr>
        </p:pic>
        <p:pic>
          <p:nvPicPr>
            <p:cNvPr id="34" name="Picture 33" descr="Shape, circle&#10;&#10;Description automatically generated">
              <a:extLst>
                <a:ext uri="{FF2B5EF4-FFF2-40B4-BE49-F238E27FC236}">
                  <a16:creationId xmlns="" xmlns:a16="http://schemas.microsoft.com/office/drawing/2014/main" id="{018E4249-F944-044E-889C-346264FA0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583" y="2972117"/>
              <a:ext cx="452063" cy="626169"/>
            </a:xfrm>
            <a:prstGeom prst="rect">
              <a:avLst/>
            </a:prstGeom>
          </p:spPr>
        </p:pic>
        <p:pic>
          <p:nvPicPr>
            <p:cNvPr id="47" name="Picture 46" descr="Shape, circle&#10;&#10;Description automatically generated">
              <a:extLst>
                <a:ext uri="{FF2B5EF4-FFF2-40B4-BE49-F238E27FC236}">
                  <a16:creationId xmlns="" xmlns:a16="http://schemas.microsoft.com/office/drawing/2014/main" id="{4C4C3C91-3CAA-3E40-A24B-C245EC559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582" y="2342473"/>
              <a:ext cx="452063" cy="626169"/>
            </a:xfrm>
            <a:prstGeom prst="rect">
              <a:avLst/>
            </a:prstGeom>
          </p:spPr>
        </p:pic>
        <p:pic>
          <p:nvPicPr>
            <p:cNvPr id="48" name="Picture 47" descr="Shape, circle&#10;&#10;Description automatically generated">
              <a:extLst>
                <a:ext uri="{FF2B5EF4-FFF2-40B4-BE49-F238E27FC236}">
                  <a16:creationId xmlns="" xmlns:a16="http://schemas.microsoft.com/office/drawing/2014/main" id="{F601C0FA-68CF-ED41-AEEE-2764A4D12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582" y="1709354"/>
              <a:ext cx="452063" cy="626169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7D79D54-D38E-AA4C-9991-2AC5F040239B}"/>
              </a:ext>
            </a:extLst>
          </p:cNvPr>
          <p:cNvGrpSpPr/>
          <p:nvPr/>
        </p:nvGrpSpPr>
        <p:grpSpPr>
          <a:xfrm>
            <a:off x="1324026" y="4859311"/>
            <a:ext cx="452064" cy="1252338"/>
            <a:chOff x="1498312" y="4850624"/>
            <a:chExt cx="452064" cy="1252338"/>
          </a:xfrm>
        </p:grpSpPr>
        <p:pic>
          <p:nvPicPr>
            <p:cNvPr id="49" name="Picture 48" descr="Shape, circle&#10;&#10;Description automatically generated">
              <a:extLst>
                <a:ext uri="{FF2B5EF4-FFF2-40B4-BE49-F238E27FC236}">
                  <a16:creationId xmlns="" xmlns:a16="http://schemas.microsoft.com/office/drawing/2014/main" id="{F673D2E6-F7B4-6042-BDF9-361678262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313" y="5476793"/>
              <a:ext cx="452063" cy="626169"/>
            </a:xfrm>
            <a:prstGeom prst="rect">
              <a:avLst/>
            </a:prstGeom>
          </p:spPr>
        </p:pic>
        <p:pic>
          <p:nvPicPr>
            <p:cNvPr id="50" name="Picture 49" descr="Shape, circle&#10;&#10;Description automatically generated">
              <a:extLst>
                <a:ext uri="{FF2B5EF4-FFF2-40B4-BE49-F238E27FC236}">
                  <a16:creationId xmlns="" xmlns:a16="http://schemas.microsoft.com/office/drawing/2014/main" id="{1DFF3BDE-8717-6544-9A80-54DE873AC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312" y="4850624"/>
              <a:ext cx="452063" cy="62616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4A5CC10-9B25-DE4E-B4A5-CD814FC7A54F}"/>
              </a:ext>
            </a:extLst>
          </p:cNvPr>
          <p:cNvGrpSpPr/>
          <p:nvPr/>
        </p:nvGrpSpPr>
        <p:grpSpPr>
          <a:xfrm>
            <a:off x="4258824" y="3610448"/>
            <a:ext cx="452065" cy="2501201"/>
            <a:chOff x="4571998" y="3601761"/>
            <a:chExt cx="452065" cy="2501201"/>
          </a:xfrm>
        </p:grpSpPr>
        <p:pic>
          <p:nvPicPr>
            <p:cNvPr id="51" name="Picture 50" descr="Shape, circle&#10;&#10;Description automatically generated">
              <a:extLst>
                <a:ext uri="{FF2B5EF4-FFF2-40B4-BE49-F238E27FC236}">
                  <a16:creationId xmlns="" xmlns:a16="http://schemas.microsoft.com/office/drawing/2014/main" id="{948441C1-7FD7-8B44-8B47-D48FBBB21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476793"/>
              <a:ext cx="452063" cy="626169"/>
            </a:xfrm>
            <a:prstGeom prst="rect">
              <a:avLst/>
            </a:prstGeom>
          </p:spPr>
        </p:pic>
        <p:pic>
          <p:nvPicPr>
            <p:cNvPr id="52" name="Picture 51" descr="Shape, circle&#10;&#10;Description automatically generated">
              <a:extLst>
                <a:ext uri="{FF2B5EF4-FFF2-40B4-BE49-F238E27FC236}">
                  <a16:creationId xmlns="" xmlns:a16="http://schemas.microsoft.com/office/drawing/2014/main" id="{5062B636-CFAD-AD49-9E79-EEFDE636C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4850624"/>
              <a:ext cx="452063" cy="626169"/>
            </a:xfrm>
            <a:prstGeom prst="rect">
              <a:avLst/>
            </a:prstGeom>
          </p:spPr>
        </p:pic>
        <p:pic>
          <p:nvPicPr>
            <p:cNvPr id="53" name="Picture 52" descr="Shape, circle&#10;&#10;Description automatically generated">
              <a:extLst>
                <a:ext uri="{FF2B5EF4-FFF2-40B4-BE49-F238E27FC236}">
                  <a16:creationId xmlns="" xmlns:a16="http://schemas.microsoft.com/office/drawing/2014/main" id="{6B92EBDE-F2DA-D64B-A086-DED77177B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4224455"/>
              <a:ext cx="452063" cy="626169"/>
            </a:xfrm>
            <a:prstGeom prst="rect">
              <a:avLst/>
            </a:prstGeom>
          </p:spPr>
        </p:pic>
        <p:pic>
          <p:nvPicPr>
            <p:cNvPr id="54" name="Picture 53" descr="Shape, circle&#10;&#10;Description automatically generated">
              <a:extLst>
                <a:ext uri="{FF2B5EF4-FFF2-40B4-BE49-F238E27FC236}">
                  <a16:creationId xmlns="" xmlns:a16="http://schemas.microsoft.com/office/drawing/2014/main" id="{F9AD9B70-F0DD-204C-A9BF-D1EB655A0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8" y="3601761"/>
              <a:ext cx="452063" cy="62616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AD25565-BA59-9741-818B-C83FD20A1B03}"/>
              </a:ext>
            </a:extLst>
          </p:cNvPr>
          <p:cNvGrpSpPr/>
          <p:nvPr/>
        </p:nvGrpSpPr>
        <p:grpSpPr>
          <a:xfrm>
            <a:off x="5842389" y="2352897"/>
            <a:ext cx="452066" cy="3760489"/>
            <a:chOff x="6236409" y="2342473"/>
            <a:chExt cx="452066" cy="3760489"/>
          </a:xfrm>
        </p:grpSpPr>
        <p:pic>
          <p:nvPicPr>
            <p:cNvPr id="55" name="Picture 54" descr="Shape, circle&#10;&#10;Description automatically generated">
              <a:extLst>
                <a:ext uri="{FF2B5EF4-FFF2-40B4-BE49-F238E27FC236}">
                  <a16:creationId xmlns="" xmlns:a16="http://schemas.microsoft.com/office/drawing/2014/main" id="{F4150EF8-9253-1C44-96FA-0BA78BC7F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412" y="5476793"/>
              <a:ext cx="452063" cy="626169"/>
            </a:xfrm>
            <a:prstGeom prst="rect">
              <a:avLst/>
            </a:prstGeom>
          </p:spPr>
        </p:pic>
        <p:pic>
          <p:nvPicPr>
            <p:cNvPr id="56" name="Picture 55" descr="Shape, circle&#10;&#10;Description automatically generated">
              <a:extLst>
                <a:ext uri="{FF2B5EF4-FFF2-40B4-BE49-F238E27FC236}">
                  <a16:creationId xmlns="" xmlns:a16="http://schemas.microsoft.com/office/drawing/2014/main" id="{D23B6838-F872-2A41-A9CC-EBC7ACE10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411" y="4850624"/>
              <a:ext cx="452063" cy="626169"/>
            </a:xfrm>
            <a:prstGeom prst="rect">
              <a:avLst/>
            </a:prstGeom>
          </p:spPr>
        </p:pic>
        <p:pic>
          <p:nvPicPr>
            <p:cNvPr id="57" name="Picture 56" descr="Shape, circle&#10;&#10;Description automatically generated">
              <a:extLst>
                <a:ext uri="{FF2B5EF4-FFF2-40B4-BE49-F238E27FC236}">
                  <a16:creationId xmlns="" xmlns:a16="http://schemas.microsoft.com/office/drawing/2014/main" id="{005DBEB3-B0D6-4E49-BAF9-42E3B6DC0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411" y="4224455"/>
              <a:ext cx="452063" cy="626169"/>
            </a:xfrm>
            <a:prstGeom prst="rect">
              <a:avLst/>
            </a:prstGeom>
          </p:spPr>
        </p:pic>
        <p:pic>
          <p:nvPicPr>
            <p:cNvPr id="58" name="Picture 57" descr="Shape, circle&#10;&#10;Description automatically generated">
              <a:extLst>
                <a:ext uri="{FF2B5EF4-FFF2-40B4-BE49-F238E27FC236}">
                  <a16:creationId xmlns="" xmlns:a16="http://schemas.microsoft.com/office/drawing/2014/main" id="{429389F0-6D20-EF40-A899-208E33B82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410" y="3601761"/>
              <a:ext cx="452063" cy="626169"/>
            </a:xfrm>
            <a:prstGeom prst="rect">
              <a:avLst/>
            </a:prstGeom>
          </p:spPr>
        </p:pic>
        <p:pic>
          <p:nvPicPr>
            <p:cNvPr id="59" name="Picture 58" descr="Shape, circle&#10;&#10;Description automatically generated">
              <a:extLst>
                <a:ext uri="{FF2B5EF4-FFF2-40B4-BE49-F238E27FC236}">
                  <a16:creationId xmlns="" xmlns:a16="http://schemas.microsoft.com/office/drawing/2014/main" id="{ED9AACE7-855F-BC4A-A7F1-C75510CA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410" y="2972117"/>
              <a:ext cx="452063" cy="626169"/>
            </a:xfrm>
            <a:prstGeom prst="rect">
              <a:avLst/>
            </a:prstGeom>
          </p:spPr>
        </p:pic>
        <p:pic>
          <p:nvPicPr>
            <p:cNvPr id="60" name="Picture 59" descr="Shape, circle&#10;&#10;Description automatically generated">
              <a:extLst>
                <a:ext uri="{FF2B5EF4-FFF2-40B4-BE49-F238E27FC236}">
                  <a16:creationId xmlns="" xmlns:a16="http://schemas.microsoft.com/office/drawing/2014/main" id="{4836D96A-D07B-BC4A-84F0-809845CC2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409" y="2342473"/>
              <a:ext cx="452063" cy="626169"/>
            </a:xfrm>
            <a:prstGeom prst="rect">
              <a:avLst/>
            </a:prstGeom>
          </p:spPr>
        </p:pic>
      </p:grpSp>
      <p:pic>
        <p:nvPicPr>
          <p:cNvPr id="61" name="Picture 60" descr="Shape, circle&#10;&#10;Description automatically generated">
            <a:extLst>
              <a:ext uri="{FF2B5EF4-FFF2-40B4-BE49-F238E27FC236}">
                <a16:creationId xmlns="" xmlns:a16="http://schemas.microsoft.com/office/drawing/2014/main" id="{CF3E9FD2-A845-3142-A504-7BFE0D7A6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24" y="5485479"/>
            <a:ext cx="452063" cy="62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017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8D1B3F-A649-A142-8581-A0185E9F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19172"/>
            <a:ext cx="8220075" cy="826058"/>
          </a:xfrm>
        </p:spPr>
        <p:txBody>
          <a:bodyPr/>
          <a:lstStyle/>
          <a:p>
            <a:r>
              <a:rPr lang="en-US" sz="2800" b="0" dirty="0">
                <a:solidFill>
                  <a:srgbClr val="EA4D12"/>
                </a:solidFill>
              </a:rPr>
              <a:t>Click on the teddy towers to reveal the answers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A9E46BA3-4A75-ED4C-A206-9E295142CAF7}"/>
              </a:ext>
            </a:extLst>
          </p:cNvPr>
          <p:cNvSpPr/>
          <p:nvPr/>
        </p:nvSpPr>
        <p:spPr>
          <a:xfrm>
            <a:off x="6461576" y="1181520"/>
            <a:ext cx="1018045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6CE98ED3-6C64-2546-A556-2712ADA26896}"/>
              </a:ext>
            </a:extLst>
          </p:cNvPr>
          <p:cNvSpPr/>
          <p:nvPr/>
        </p:nvSpPr>
        <p:spPr>
          <a:xfrm>
            <a:off x="7554627" y="1191799"/>
            <a:ext cx="1093052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554A3F2-6140-3F4E-9895-992E01AAFC92}"/>
              </a:ext>
            </a:extLst>
          </p:cNvPr>
          <p:cNvSpPr/>
          <p:nvPr/>
        </p:nvSpPr>
        <p:spPr>
          <a:xfrm>
            <a:off x="3182419" y="1169976"/>
            <a:ext cx="1018045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900D84E8-49D6-6E43-9A9C-D4EB792693A2}"/>
              </a:ext>
            </a:extLst>
          </p:cNvPr>
          <p:cNvSpPr/>
          <p:nvPr/>
        </p:nvSpPr>
        <p:spPr>
          <a:xfrm>
            <a:off x="3182419" y="5866520"/>
            <a:ext cx="1018045" cy="359595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Tallest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DC1A3FBC-A508-0043-AA97-E7052E95BECD}"/>
              </a:ext>
            </a:extLst>
          </p:cNvPr>
          <p:cNvSpPr/>
          <p:nvPr/>
        </p:nvSpPr>
        <p:spPr>
          <a:xfrm>
            <a:off x="6461575" y="5866530"/>
            <a:ext cx="1018045" cy="359593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5E782B73-C9F2-0143-97E9-0E4AA8D777B2}"/>
              </a:ext>
            </a:extLst>
          </p:cNvPr>
          <p:cNvSpPr/>
          <p:nvPr/>
        </p:nvSpPr>
        <p:spPr>
          <a:xfrm>
            <a:off x="7554627" y="5876815"/>
            <a:ext cx="1093052" cy="349316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Shortest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A4507121-F642-944F-811E-6BD9A8DED74F}"/>
              </a:ext>
            </a:extLst>
          </p:cNvPr>
          <p:cNvSpPr/>
          <p:nvPr/>
        </p:nvSpPr>
        <p:spPr>
          <a:xfrm>
            <a:off x="5368524" y="1181512"/>
            <a:ext cx="1018045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DFD529E2-DE7C-D24E-B5D7-C9FEC761A2C0}"/>
              </a:ext>
            </a:extLst>
          </p:cNvPr>
          <p:cNvSpPr/>
          <p:nvPr/>
        </p:nvSpPr>
        <p:spPr>
          <a:xfrm>
            <a:off x="5368523" y="5866522"/>
            <a:ext cx="1018045" cy="359593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17225925-BADA-2249-A398-D7AF3E44CBB7}"/>
              </a:ext>
            </a:extLst>
          </p:cNvPr>
          <p:cNvSpPr/>
          <p:nvPr/>
        </p:nvSpPr>
        <p:spPr>
          <a:xfrm>
            <a:off x="4275472" y="1191799"/>
            <a:ext cx="1018045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0EF2C17C-5AE9-F744-A43F-EB32EB28AD4D}"/>
              </a:ext>
            </a:extLst>
          </p:cNvPr>
          <p:cNvSpPr/>
          <p:nvPr/>
        </p:nvSpPr>
        <p:spPr>
          <a:xfrm>
            <a:off x="4275471" y="5876809"/>
            <a:ext cx="1018045" cy="359593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slide 23 7 blue">
            <a:extLst>
              <a:ext uri="{FF2B5EF4-FFF2-40B4-BE49-F238E27FC236}">
                <a16:creationId xmlns="" xmlns:a16="http://schemas.microsoft.com/office/drawing/2014/main" id="{A4FC72CB-EC16-1249-BD62-BA9599A8CC27}"/>
              </a:ext>
            </a:extLst>
          </p:cNvPr>
          <p:cNvGrpSpPr/>
          <p:nvPr/>
        </p:nvGrpSpPr>
        <p:grpSpPr>
          <a:xfrm>
            <a:off x="1085034" y="1819241"/>
            <a:ext cx="452066" cy="4393608"/>
            <a:chOff x="2907582" y="1709354"/>
            <a:chExt cx="452066" cy="4393608"/>
          </a:xfrm>
        </p:grpSpPr>
        <p:pic>
          <p:nvPicPr>
            <p:cNvPr id="40" name="Picture 39" descr="Shape, circle&#10;&#10;Description automatically generated">
              <a:extLst>
                <a:ext uri="{FF2B5EF4-FFF2-40B4-BE49-F238E27FC236}">
                  <a16:creationId xmlns="" xmlns:a16="http://schemas.microsoft.com/office/drawing/2014/main" id="{F7259CD4-86E5-0B46-86A3-2A806C886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585" y="5476793"/>
              <a:ext cx="452063" cy="626169"/>
            </a:xfrm>
            <a:prstGeom prst="rect">
              <a:avLst/>
            </a:prstGeom>
          </p:spPr>
        </p:pic>
        <p:pic>
          <p:nvPicPr>
            <p:cNvPr id="41" name="Picture 40" descr="Shape, circle&#10;&#10;Description automatically generated">
              <a:extLst>
                <a:ext uri="{FF2B5EF4-FFF2-40B4-BE49-F238E27FC236}">
                  <a16:creationId xmlns="" xmlns:a16="http://schemas.microsoft.com/office/drawing/2014/main" id="{407DF6EC-8662-AF42-958F-3FD437959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584" y="4850624"/>
              <a:ext cx="452063" cy="626169"/>
            </a:xfrm>
            <a:prstGeom prst="rect">
              <a:avLst/>
            </a:prstGeom>
          </p:spPr>
        </p:pic>
        <p:pic>
          <p:nvPicPr>
            <p:cNvPr id="42" name="Picture 41" descr="Shape, circle&#10;&#10;Description automatically generated">
              <a:extLst>
                <a:ext uri="{FF2B5EF4-FFF2-40B4-BE49-F238E27FC236}">
                  <a16:creationId xmlns="" xmlns:a16="http://schemas.microsoft.com/office/drawing/2014/main" id="{8BA857DC-2A5A-C845-82EB-52CB47305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584" y="4224455"/>
              <a:ext cx="452063" cy="626169"/>
            </a:xfrm>
            <a:prstGeom prst="rect">
              <a:avLst/>
            </a:prstGeom>
          </p:spPr>
        </p:pic>
        <p:pic>
          <p:nvPicPr>
            <p:cNvPr id="55" name="Picture 54" descr="Shape, circle&#10;&#10;Description automatically generated">
              <a:extLst>
                <a:ext uri="{FF2B5EF4-FFF2-40B4-BE49-F238E27FC236}">
                  <a16:creationId xmlns="" xmlns:a16="http://schemas.microsoft.com/office/drawing/2014/main" id="{BEEA9F14-1766-EB4C-A978-8DCA845E1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583" y="3601761"/>
              <a:ext cx="452063" cy="626169"/>
            </a:xfrm>
            <a:prstGeom prst="rect">
              <a:avLst/>
            </a:prstGeom>
          </p:spPr>
        </p:pic>
        <p:pic>
          <p:nvPicPr>
            <p:cNvPr id="56" name="Picture 55" descr="Shape, circle&#10;&#10;Description automatically generated">
              <a:extLst>
                <a:ext uri="{FF2B5EF4-FFF2-40B4-BE49-F238E27FC236}">
                  <a16:creationId xmlns="" xmlns:a16="http://schemas.microsoft.com/office/drawing/2014/main" id="{BC9D3EBD-7510-8640-BBAF-6E305E91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583" y="2972117"/>
              <a:ext cx="452063" cy="626169"/>
            </a:xfrm>
            <a:prstGeom prst="rect">
              <a:avLst/>
            </a:prstGeom>
          </p:spPr>
        </p:pic>
        <p:pic>
          <p:nvPicPr>
            <p:cNvPr id="57" name="Picture 56" descr="Shape, circle&#10;&#10;Description automatically generated">
              <a:extLst>
                <a:ext uri="{FF2B5EF4-FFF2-40B4-BE49-F238E27FC236}">
                  <a16:creationId xmlns="" xmlns:a16="http://schemas.microsoft.com/office/drawing/2014/main" id="{AEC3C2B4-8BDC-9A4A-B43D-1A4AD77AA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582" y="2342473"/>
              <a:ext cx="452063" cy="626169"/>
            </a:xfrm>
            <a:prstGeom prst="rect">
              <a:avLst/>
            </a:prstGeom>
          </p:spPr>
        </p:pic>
        <p:pic>
          <p:nvPicPr>
            <p:cNvPr id="58" name="Picture 57" descr="Shape, circle&#10;&#10;Description automatically generated">
              <a:extLst>
                <a:ext uri="{FF2B5EF4-FFF2-40B4-BE49-F238E27FC236}">
                  <a16:creationId xmlns="" xmlns:a16="http://schemas.microsoft.com/office/drawing/2014/main" id="{6F302AEB-9380-6F40-B578-F8E5FCD64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582" y="1709354"/>
              <a:ext cx="452063" cy="626169"/>
            </a:xfrm>
            <a:prstGeom prst="rect">
              <a:avLst/>
            </a:prstGeom>
          </p:spPr>
        </p:pic>
      </p:grpSp>
      <p:grpSp>
        <p:nvGrpSpPr>
          <p:cNvPr id="59" name="slide 23 2 blue">
            <a:extLst>
              <a:ext uri="{FF2B5EF4-FFF2-40B4-BE49-F238E27FC236}">
                <a16:creationId xmlns="" xmlns:a16="http://schemas.microsoft.com/office/drawing/2014/main" id="{053A9993-2878-364D-BF85-B67A427B3616}"/>
              </a:ext>
            </a:extLst>
          </p:cNvPr>
          <p:cNvGrpSpPr/>
          <p:nvPr/>
        </p:nvGrpSpPr>
        <p:grpSpPr>
          <a:xfrm>
            <a:off x="557965" y="4960512"/>
            <a:ext cx="452064" cy="1252338"/>
            <a:chOff x="1498312" y="4850624"/>
            <a:chExt cx="452064" cy="1252338"/>
          </a:xfrm>
        </p:grpSpPr>
        <p:pic>
          <p:nvPicPr>
            <p:cNvPr id="60" name="Picture 59" descr="Shape, circle&#10;&#10;Description automatically generated">
              <a:extLst>
                <a:ext uri="{FF2B5EF4-FFF2-40B4-BE49-F238E27FC236}">
                  <a16:creationId xmlns="" xmlns:a16="http://schemas.microsoft.com/office/drawing/2014/main" id="{FFB989CA-031E-274A-9FD6-F2E9FF5E2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313" y="5476793"/>
              <a:ext cx="452063" cy="626169"/>
            </a:xfrm>
            <a:prstGeom prst="rect">
              <a:avLst/>
            </a:prstGeom>
          </p:spPr>
        </p:pic>
        <p:pic>
          <p:nvPicPr>
            <p:cNvPr id="61" name="Picture 60" descr="Shape, circle&#10;&#10;Description automatically generated">
              <a:extLst>
                <a:ext uri="{FF2B5EF4-FFF2-40B4-BE49-F238E27FC236}">
                  <a16:creationId xmlns="" xmlns:a16="http://schemas.microsoft.com/office/drawing/2014/main" id="{8E14D85B-AA3A-B44A-A209-BB878144B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312" y="4850624"/>
              <a:ext cx="452063" cy="626169"/>
            </a:xfrm>
            <a:prstGeom prst="rect">
              <a:avLst/>
            </a:prstGeom>
          </p:spPr>
        </p:pic>
      </p:grpSp>
      <p:grpSp>
        <p:nvGrpSpPr>
          <p:cNvPr id="62" name="slide 23 4 blue ">
            <a:extLst>
              <a:ext uri="{FF2B5EF4-FFF2-40B4-BE49-F238E27FC236}">
                <a16:creationId xmlns="" xmlns:a16="http://schemas.microsoft.com/office/drawing/2014/main" id="{4AA12591-5A8F-644A-B123-6918D3FFA153}"/>
              </a:ext>
            </a:extLst>
          </p:cNvPr>
          <p:cNvGrpSpPr/>
          <p:nvPr/>
        </p:nvGrpSpPr>
        <p:grpSpPr>
          <a:xfrm>
            <a:off x="1575584" y="3711648"/>
            <a:ext cx="452065" cy="2501201"/>
            <a:chOff x="4571998" y="3601761"/>
            <a:chExt cx="452065" cy="2501201"/>
          </a:xfrm>
        </p:grpSpPr>
        <p:pic>
          <p:nvPicPr>
            <p:cNvPr id="63" name="Picture 62" descr="Shape, circle&#10;&#10;Description automatically generated">
              <a:extLst>
                <a:ext uri="{FF2B5EF4-FFF2-40B4-BE49-F238E27FC236}">
                  <a16:creationId xmlns="" xmlns:a16="http://schemas.microsoft.com/office/drawing/2014/main" id="{EB6400EC-E315-FA47-86BE-B2E26FA2F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476793"/>
              <a:ext cx="452063" cy="626169"/>
            </a:xfrm>
            <a:prstGeom prst="rect">
              <a:avLst/>
            </a:prstGeom>
          </p:spPr>
        </p:pic>
        <p:pic>
          <p:nvPicPr>
            <p:cNvPr id="64" name="Picture 63" descr="Shape, circle&#10;&#10;Description automatically generated">
              <a:extLst>
                <a:ext uri="{FF2B5EF4-FFF2-40B4-BE49-F238E27FC236}">
                  <a16:creationId xmlns="" xmlns:a16="http://schemas.microsoft.com/office/drawing/2014/main" id="{FB9C438A-775D-D149-BF56-9E013C4FD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4850624"/>
              <a:ext cx="452063" cy="626169"/>
            </a:xfrm>
            <a:prstGeom prst="rect">
              <a:avLst/>
            </a:prstGeom>
          </p:spPr>
        </p:pic>
        <p:pic>
          <p:nvPicPr>
            <p:cNvPr id="84" name="Picture 83" descr="Shape, circle&#10;&#10;Description automatically generated">
              <a:extLst>
                <a:ext uri="{FF2B5EF4-FFF2-40B4-BE49-F238E27FC236}">
                  <a16:creationId xmlns="" xmlns:a16="http://schemas.microsoft.com/office/drawing/2014/main" id="{64FF669B-3DDB-5A43-A787-194500658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4224455"/>
              <a:ext cx="452063" cy="626169"/>
            </a:xfrm>
            <a:prstGeom prst="rect">
              <a:avLst/>
            </a:prstGeom>
          </p:spPr>
        </p:pic>
        <p:pic>
          <p:nvPicPr>
            <p:cNvPr id="85" name="Picture 84" descr="Shape, circle&#10;&#10;Description automatically generated">
              <a:extLst>
                <a:ext uri="{FF2B5EF4-FFF2-40B4-BE49-F238E27FC236}">
                  <a16:creationId xmlns="" xmlns:a16="http://schemas.microsoft.com/office/drawing/2014/main" id="{04C6156A-F77E-F642-BFB6-60EE069D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8" y="3601761"/>
              <a:ext cx="452063" cy="626169"/>
            </a:xfrm>
            <a:prstGeom prst="rect">
              <a:avLst/>
            </a:prstGeom>
          </p:spPr>
        </p:pic>
      </p:grpSp>
      <p:grpSp>
        <p:nvGrpSpPr>
          <p:cNvPr id="86" name="slide 23 6 blue">
            <a:extLst>
              <a:ext uri="{FF2B5EF4-FFF2-40B4-BE49-F238E27FC236}">
                <a16:creationId xmlns="" xmlns:a16="http://schemas.microsoft.com/office/drawing/2014/main" id="{E1BD16E9-F901-3548-85B7-DBB478109A16}"/>
              </a:ext>
            </a:extLst>
          </p:cNvPr>
          <p:cNvGrpSpPr/>
          <p:nvPr/>
        </p:nvGrpSpPr>
        <p:grpSpPr>
          <a:xfrm>
            <a:off x="2065760" y="2445410"/>
            <a:ext cx="452066" cy="3760489"/>
            <a:chOff x="6236409" y="2342473"/>
            <a:chExt cx="452066" cy="3760489"/>
          </a:xfrm>
        </p:grpSpPr>
        <p:pic>
          <p:nvPicPr>
            <p:cNvPr id="87" name="Picture 86" descr="Shape, circle&#10;&#10;Description automatically generated">
              <a:extLst>
                <a:ext uri="{FF2B5EF4-FFF2-40B4-BE49-F238E27FC236}">
                  <a16:creationId xmlns="" xmlns:a16="http://schemas.microsoft.com/office/drawing/2014/main" id="{217E5335-7C2B-3145-A0A4-1EEC90647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412" y="5476793"/>
              <a:ext cx="452063" cy="626169"/>
            </a:xfrm>
            <a:prstGeom prst="rect">
              <a:avLst/>
            </a:prstGeom>
          </p:spPr>
        </p:pic>
        <p:pic>
          <p:nvPicPr>
            <p:cNvPr id="88" name="Picture 87" descr="Shape, circle&#10;&#10;Description automatically generated">
              <a:extLst>
                <a:ext uri="{FF2B5EF4-FFF2-40B4-BE49-F238E27FC236}">
                  <a16:creationId xmlns="" xmlns:a16="http://schemas.microsoft.com/office/drawing/2014/main" id="{DB97C1BE-D35C-0D41-8C27-74D2CB8E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411" y="4850624"/>
              <a:ext cx="452063" cy="626169"/>
            </a:xfrm>
            <a:prstGeom prst="rect">
              <a:avLst/>
            </a:prstGeom>
          </p:spPr>
        </p:pic>
        <p:pic>
          <p:nvPicPr>
            <p:cNvPr id="89" name="Picture 88" descr="Shape, circle&#10;&#10;Description automatically generated">
              <a:extLst>
                <a:ext uri="{FF2B5EF4-FFF2-40B4-BE49-F238E27FC236}">
                  <a16:creationId xmlns="" xmlns:a16="http://schemas.microsoft.com/office/drawing/2014/main" id="{2B60C53B-2692-DE47-9F49-09367CFE4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411" y="4224455"/>
              <a:ext cx="452063" cy="626169"/>
            </a:xfrm>
            <a:prstGeom prst="rect">
              <a:avLst/>
            </a:prstGeom>
          </p:spPr>
        </p:pic>
        <p:pic>
          <p:nvPicPr>
            <p:cNvPr id="90" name="Picture 89" descr="Shape, circle&#10;&#10;Description automatically generated">
              <a:extLst>
                <a:ext uri="{FF2B5EF4-FFF2-40B4-BE49-F238E27FC236}">
                  <a16:creationId xmlns="" xmlns:a16="http://schemas.microsoft.com/office/drawing/2014/main" id="{C823BB23-FABA-5B4D-8902-B45E333CB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410" y="3601761"/>
              <a:ext cx="452063" cy="626169"/>
            </a:xfrm>
            <a:prstGeom prst="rect">
              <a:avLst/>
            </a:prstGeom>
          </p:spPr>
        </p:pic>
        <p:pic>
          <p:nvPicPr>
            <p:cNvPr id="91" name="Picture 90" descr="Shape, circle&#10;&#10;Description automatically generated">
              <a:extLst>
                <a:ext uri="{FF2B5EF4-FFF2-40B4-BE49-F238E27FC236}">
                  <a16:creationId xmlns="" xmlns:a16="http://schemas.microsoft.com/office/drawing/2014/main" id="{87878D5B-810E-794C-8133-390513F0C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410" y="2972117"/>
              <a:ext cx="452063" cy="626169"/>
            </a:xfrm>
            <a:prstGeom prst="rect">
              <a:avLst/>
            </a:prstGeom>
          </p:spPr>
        </p:pic>
        <p:pic>
          <p:nvPicPr>
            <p:cNvPr id="92" name="Picture 91" descr="Shape, circle&#10;&#10;Description automatically generated">
              <a:extLst>
                <a:ext uri="{FF2B5EF4-FFF2-40B4-BE49-F238E27FC236}">
                  <a16:creationId xmlns="" xmlns:a16="http://schemas.microsoft.com/office/drawing/2014/main" id="{3E8C9BC4-9BE4-DD4C-9DF3-A1F329053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409" y="2342473"/>
              <a:ext cx="452063" cy="626169"/>
            </a:xfrm>
            <a:prstGeom prst="rect">
              <a:avLst/>
            </a:prstGeom>
          </p:spPr>
        </p:pic>
      </p:grpSp>
      <p:pic>
        <p:nvPicPr>
          <p:cNvPr id="93" name="slide 23 1 blue" descr="Shape, circle&#10;&#10;Description automatically generated">
            <a:extLst>
              <a:ext uri="{FF2B5EF4-FFF2-40B4-BE49-F238E27FC236}">
                <a16:creationId xmlns="" xmlns:a16="http://schemas.microsoft.com/office/drawing/2014/main" id="{09191D36-E402-CF4F-A5EE-E49D49304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39" y="5579729"/>
            <a:ext cx="452063" cy="626169"/>
          </a:xfrm>
          <a:prstGeom prst="rect">
            <a:avLst/>
          </a:prstGeom>
        </p:spPr>
      </p:pic>
      <p:sp>
        <p:nvSpPr>
          <p:cNvPr id="94" name="Rectangle 9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260A896B-A95D-884D-94C5-654864DECB92}"/>
              </a:ext>
            </a:extLst>
          </p:cNvPr>
          <p:cNvSpPr/>
          <p:nvPr/>
        </p:nvSpPr>
        <p:spPr>
          <a:xfrm>
            <a:off x="7459782" y="284193"/>
            <a:ext cx="1397287" cy="35506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 Slide</a:t>
            </a:r>
          </a:p>
        </p:txBody>
      </p:sp>
    </p:spTree>
    <p:extLst>
      <p:ext uri="{BB962C8B-B14F-4D97-AF65-F5344CB8AC3E}">
        <p14:creationId xmlns="" xmlns:p14="http://schemas.microsoft.com/office/powerpoint/2010/main" val="3910314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7725 -0.0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67622 -0.05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2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44584 -0.05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2625 -0.054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7205 -0.05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C7A78-9423-9349-8A21-B77B1F1F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7951" y="335314"/>
            <a:ext cx="9565616" cy="994306"/>
          </a:xfrm>
        </p:spPr>
        <p:txBody>
          <a:bodyPr/>
          <a:lstStyle/>
          <a:p>
            <a:r>
              <a:rPr lang="en-GB" sz="2800" b="0" dirty="0">
                <a:solidFill>
                  <a:srgbClr val="EA4D12"/>
                </a:solidFill>
              </a:rPr>
              <a:t>Order these teddy towers from </a:t>
            </a:r>
            <a:r>
              <a:rPr lang="en-GB" sz="2800" dirty="0">
                <a:solidFill>
                  <a:srgbClr val="EA4D12"/>
                </a:solidFill>
              </a:rPr>
              <a:t>shortest</a:t>
            </a:r>
            <a:r>
              <a:rPr lang="en-GB" sz="2800" b="0" dirty="0">
                <a:solidFill>
                  <a:srgbClr val="EA4D12"/>
                </a:solidFill>
              </a:rPr>
              <a:t> to </a:t>
            </a:r>
            <a:r>
              <a:rPr lang="en-GB" sz="2800" dirty="0">
                <a:solidFill>
                  <a:srgbClr val="EA4D12"/>
                </a:solidFill>
              </a:rPr>
              <a:t>tallest</a:t>
            </a:r>
            <a:endParaRPr lang="en-US" sz="2800" dirty="0">
              <a:solidFill>
                <a:srgbClr val="EA4D1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F87A1F6-4BA3-DD4D-8FEE-FE414098AA42}"/>
              </a:ext>
            </a:extLst>
          </p:cNvPr>
          <p:cNvGrpSpPr/>
          <p:nvPr/>
        </p:nvGrpSpPr>
        <p:grpSpPr>
          <a:xfrm>
            <a:off x="1630811" y="3744373"/>
            <a:ext cx="565683" cy="2402953"/>
            <a:chOff x="574750" y="3761535"/>
            <a:chExt cx="565683" cy="2402953"/>
          </a:xfrm>
        </p:grpSpPr>
        <p:pic>
          <p:nvPicPr>
            <p:cNvPr id="4" name="Picture 3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9CDAE605-141E-854C-9C43-CD1C06DA7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51" y="5380943"/>
              <a:ext cx="565682" cy="783545"/>
            </a:xfrm>
            <a:prstGeom prst="rect">
              <a:avLst/>
            </a:prstGeom>
          </p:spPr>
        </p:pic>
        <p:pic>
          <p:nvPicPr>
            <p:cNvPr id="5" name="Picture 4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48A78D08-FF5C-5F47-8624-99D6B9B4E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50" y="4578944"/>
              <a:ext cx="565682" cy="783545"/>
            </a:xfrm>
            <a:prstGeom prst="rect">
              <a:avLst/>
            </a:prstGeom>
          </p:spPr>
        </p:pic>
        <p:pic>
          <p:nvPicPr>
            <p:cNvPr id="6" name="Picture 5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AAC9852D-6AE9-924E-B0DA-7669D933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50" y="3761535"/>
              <a:ext cx="565682" cy="78354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BF57EFA-8ED5-F743-9350-7D51FC7DCC9A}"/>
              </a:ext>
            </a:extLst>
          </p:cNvPr>
          <p:cNvGrpSpPr/>
          <p:nvPr/>
        </p:nvGrpSpPr>
        <p:grpSpPr>
          <a:xfrm>
            <a:off x="4289158" y="1329620"/>
            <a:ext cx="565683" cy="4805906"/>
            <a:chOff x="1294918" y="1358582"/>
            <a:chExt cx="565683" cy="4805906"/>
          </a:xfrm>
        </p:grpSpPr>
        <p:pic>
          <p:nvPicPr>
            <p:cNvPr id="8" name="Picture 7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409AE60E-2AD9-1646-9B12-88336FD29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919" y="5380943"/>
              <a:ext cx="565682" cy="783545"/>
            </a:xfrm>
            <a:prstGeom prst="rect">
              <a:avLst/>
            </a:prstGeom>
          </p:spPr>
        </p:pic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18CBF00E-CE1A-B84A-8149-AFC93067E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918" y="4578944"/>
              <a:ext cx="565682" cy="783545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11044F2E-97DF-9947-B860-5C31397C6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918" y="3761535"/>
              <a:ext cx="565682" cy="783545"/>
            </a:xfrm>
            <a:prstGeom prst="rect">
              <a:avLst/>
            </a:prstGeom>
          </p:spPr>
        </p:pic>
        <p:pic>
          <p:nvPicPr>
            <p:cNvPr id="11" name="Picture 10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6448907E-C338-6B48-A038-4FCC5F0E6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919" y="2977990"/>
              <a:ext cx="565682" cy="783545"/>
            </a:xfrm>
            <a:prstGeom prst="rect">
              <a:avLst/>
            </a:prstGeom>
          </p:spPr>
        </p:pic>
        <p:pic>
          <p:nvPicPr>
            <p:cNvPr id="12" name="Picture 11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03915658-F254-9B4A-ACDB-5BFAD284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918" y="2175991"/>
              <a:ext cx="565682" cy="783545"/>
            </a:xfrm>
            <a:prstGeom prst="rect">
              <a:avLst/>
            </a:prstGeom>
          </p:spPr>
        </p:pic>
        <p:pic>
          <p:nvPicPr>
            <p:cNvPr id="13" name="Picture 12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A258C6F5-FF13-8241-8055-C3E5E29E5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918" y="1358582"/>
              <a:ext cx="565682" cy="78354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3BC6D41-EB9A-684C-8124-27095107D56F}"/>
              </a:ext>
            </a:extLst>
          </p:cNvPr>
          <p:cNvGrpSpPr/>
          <p:nvPr/>
        </p:nvGrpSpPr>
        <p:grpSpPr>
          <a:xfrm>
            <a:off x="6947505" y="2913642"/>
            <a:ext cx="565683" cy="3204952"/>
            <a:chOff x="2682517" y="2969814"/>
            <a:chExt cx="565683" cy="3204952"/>
          </a:xfrm>
        </p:grpSpPr>
        <p:pic>
          <p:nvPicPr>
            <p:cNvPr id="15" name="Picture 14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979609D5-66CC-C24D-8F4E-53F9FEBB5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518" y="5391221"/>
              <a:ext cx="565682" cy="783545"/>
            </a:xfrm>
            <a:prstGeom prst="rect">
              <a:avLst/>
            </a:prstGeom>
          </p:spPr>
        </p:pic>
        <p:pic>
          <p:nvPicPr>
            <p:cNvPr id="16" name="Picture 15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FCD1852E-66B3-5145-8A34-1EBF09DA8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517" y="4589222"/>
              <a:ext cx="565682" cy="783545"/>
            </a:xfrm>
            <a:prstGeom prst="rect">
              <a:avLst/>
            </a:prstGeom>
          </p:spPr>
        </p:pic>
        <p:pic>
          <p:nvPicPr>
            <p:cNvPr id="17" name="Picture 16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26C97386-5E05-3D43-BDB1-4E558AC4D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517" y="3771813"/>
              <a:ext cx="565682" cy="783545"/>
            </a:xfrm>
            <a:prstGeom prst="rect">
              <a:avLst/>
            </a:prstGeom>
          </p:spPr>
        </p:pic>
        <p:pic>
          <p:nvPicPr>
            <p:cNvPr id="18" name="Picture 17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F3174B47-CB8B-0F47-B635-5DE8B06BB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517" y="2969814"/>
              <a:ext cx="565682" cy="783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5203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8D1B3F-A649-A142-8581-A0185E9F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314637"/>
            <a:ext cx="8220075" cy="994306"/>
          </a:xfrm>
        </p:spPr>
        <p:txBody>
          <a:bodyPr/>
          <a:lstStyle/>
          <a:p>
            <a:r>
              <a:rPr lang="en-US" sz="2800" b="0" dirty="0">
                <a:solidFill>
                  <a:srgbClr val="EA4D12"/>
                </a:solidFill>
              </a:rPr>
              <a:t>Click on the teddy towers to reveal the answers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79813A3-3AB7-F54F-B45C-778A4D93EB1D}"/>
              </a:ext>
            </a:extLst>
          </p:cNvPr>
          <p:cNvSpPr/>
          <p:nvPr/>
        </p:nvSpPr>
        <p:spPr>
          <a:xfrm>
            <a:off x="5538142" y="1191802"/>
            <a:ext cx="1397287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7F090DB-0838-9B44-AF6A-4633410A74EA}"/>
              </a:ext>
            </a:extLst>
          </p:cNvPr>
          <p:cNvSpPr/>
          <p:nvPr/>
        </p:nvSpPr>
        <p:spPr>
          <a:xfrm>
            <a:off x="7089915" y="1191802"/>
            <a:ext cx="1397287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BCB1D8-C255-AA48-9E9C-50A39683A42B}"/>
              </a:ext>
            </a:extLst>
          </p:cNvPr>
          <p:cNvSpPr/>
          <p:nvPr/>
        </p:nvSpPr>
        <p:spPr>
          <a:xfrm>
            <a:off x="3986369" y="1191802"/>
            <a:ext cx="1397287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4CD281E-4C0E-0747-9D18-FD5B851C1739}"/>
              </a:ext>
            </a:extLst>
          </p:cNvPr>
          <p:cNvSpPr/>
          <p:nvPr/>
        </p:nvSpPr>
        <p:spPr>
          <a:xfrm>
            <a:off x="3986369" y="5876816"/>
            <a:ext cx="1397287" cy="359595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Shortest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2C2AADE-761A-8A49-8ABC-825F436CE30D}"/>
              </a:ext>
            </a:extLst>
          </p:cNvPr>
          <p:cNvSpPr/>
          <p:nvPr/>
        </p:nvSpPr>
        <p:spPr>
          <a:xfrm>
            <a:off x="5538142" y="5876817"/>
            <a:ext cx="1397287" cy="359593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9D4C8D1-07EA-0E49-8206-70BA27AC1487}"/>
              </a:ext>
            </a:extLst>
          </p:cNvPr>
          <p:cNvSpPr/>
          <p:nvPr/>
        </p:nvSpPr>
        <p:spPr>
          <a:xfrm>
            <a:off x="7089915" y="5876818"/>
            <a:ext cx="1397287" cy="349316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Tallest</a:t>
            </a:r>
          </a:p>
        </p:txBody>
      </p:sp>
      <p:grpSp>
        <p:nvGrpSpPr>
          <p:cNvPr id="25" name="slide 5 three yellow teddys">
            <a:extLst>
              <a:ext uri="{FF2B5EF4-FFF2-40B4-BE49-F238E27FC236}">
                <a16:creationId xmlns="" xmlns:a16="http://schemas.microsoft.com/office/drawing/2014/main" id="{66625E7C-3663-1F40-87A1-00878CCDA3BB}"/>
              </a:ext>
            </a:extLst>
          </p:cNvPr>
          <p:cNvGrpSpPr/>
          <p:nvPr/>
        </p:nvGrpSpPr>
        <p:grpSpPr>
          <a:xfrm>
            <a:off x="747234" y="3771813"/>
            <a:ext cx="565683" cy="2402953"/>
            <a:chOff x="574750" y="3761535"/>
            <a:chExt cx="565683" cy="2402953"/>
          </a:xfrm>
        </p:grpSpPr>
        <p:pic>
          <p:nvPicPr>
            <p:cNvPr id="11" name="Picture 10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A979D48A-D3DE-344B-A435-D017895C5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51" y="5380943"/>
              <a:ext cx="565682" cy="783545"/>
            </a:xfrm>
            <a:prstGeom prst="rect">
              <a:avLst/>
            </a:prstGeom>
          </p:spPr>
        </p:pic>
        <p:pic>
          <p:nvPicPr>
            <p:cNvPr id="12" name="Picture 11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D34424D0-40D9-1A4A-A6C9-3BF7CE68F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50" y="4578944"/>
              <a:ext cx="565682" cy="783545"/>
            </a:xfrm>
            <a:prstGeom prst="rect">
              <a:avLst/>
            </a:prstGeom>
          </p:spPr>
        </p:pic>
        <p:pic>
          <p:nvPicPr>
            <p:cNvPr id="13" name="Picture 12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C6E3449B-D808-8547-B724-4D4ABB555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50" y="3761535"/>
              <a:ext cx="565682" cy="783545"/>
            </a:xfrm>
            <a:prstGeom prst="rect">
              <a:avLst/>
            </a:prstGeom>
          </p:spPr>
        </p:pic>
      </p:grpSp>
      <p:grpSp>
        <p:nvGrpSpPr>
          <p:cNvPr id="24" name="slide 5 six yellow teddys">
            <a:extLst>
              <a:ext uri="{FF2B5EF4-FFF2-40B4-BE49-F238E27FC236}">
                <a16:creationId xmlns="" xmlns:a16="http://schemas.microsoft.com/office/drawing/2014/main" id="{FA7A6E5E-B740-1046-B328-7067CA6010ED}"/>
              </a:ext>
            </a:extLst>
          </p:cNvPr>
          <p:cNvGrpSpPr/>
          <p:nvPr/>
        </p:nvGrpSpPr>
        <p:grpSpPr>
          <a:xfrm>
            <a:off x="1729023" y="1541124"/>
            <a:ext cx="565683" cy="4621842"/>
            <a:chOff x="1294918" y="1358582"/>
            <a:chExt cx="565683" cy="4805906"/>
          </a:xfrm>
        </p:grpSpPr>
        <p:pic>
          <p:nvPicPr>
            <p:cNvPr id="14" name="Picture 13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2B18F739-0BD6-DD45-8ECD-78CBF2966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919" y="5380943"/>
              <a:ext cx="565682" cy="783545"/>
            </a:xfrm>
            <a:prstGeom prst="rect">
              <a:avLst/>
            </a:prstGeom>
          </p:spPr>
        </p:pic>
        <p:pic>
          <p:nvPicPr>
            <p:cNvPr id="15" name="Picture 14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F4EA07FC-ED2E-6E43-A84B-DBEC431DF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918" y="4578944"/>
              <a:ext cx="565682" cy="783545"/>
            </a:xfrm>
            <a:prstGeom prst="rect">
              <a:avLst/>
            </a:prstGeom>
          </p:spPr>
        </p:pic>
        <p:pic>
          <p:nvPicPr>
            <p:cNvPr id="16" name="Picture 15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C42AA27E-891E-0D49-AAD8-65E5990DE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918" y="3761535"/>
              <a:ext cx="565682" cy="783545"/>
            </a:xfrm>
            <a:prstGeom prst="rect">
              <a:avLst/>
            </a:prstGeom>
          </p:spPr>
        </p:pic>
        <p:pic>
          <p:nvPicPr>
            <p:cNvPr id="17" name="Picture 16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A30A8CD3-1F62-174C-AC11-92F5A053B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919" y="2977990"/>
              <a:ext cx="565682" cy="783545"/>
            </a:xfrm>
            <a:prstGeom prst="rect">
              <a:avLst/>
            </a:prstGeom>
          </p:spPr>
        </p:pic>
        <p:pic>
          <p:nvPicPr>
            <p:cNvPr id="18" name="Picture 17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302A3308-6D18-2B40-8200-4FEE1E588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918" y="2175991"/>
              <a:ext cx="565682" cy="783545"/>
            </a:xfrm>
            <a:prstGeom prst="rect">
              <a:avLst/>
            </a:prstGeom>
          </p:spPr>
        </p:pic>
        <p:pic>
          <p:nvPicPr>
            <p:cNvPr id="19" name="Picture 18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06A22427-A6D6-C34A-A2AA-DD9A560F4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918" y="1358582"/>
              <a:ext cx="565682" cy="783545"/>
            </a:xfrm>
            <a:prstGeom prst="rect">
              <a:avLst/>
            </a:prstGeom>
          </p:spPr>
        </p:pic>
      </p:grpSp>
      <p:grpSp>
        <p:nvGrpSpPr>
          <p:cNvPr id="26" name="slide 5 four yellow teddys">
            <a:extLst>
              <a:ext uri="{FF2B5EF4-FFF2-40B4-BE49-F238E27FC236}">
                <a16:creationId xmlns="" xmlns:a16="http://schemas.microsoft.com/office/drawing/2014/main" id="{3E99E945-AF47-FD41-BEA3-1661895D35C1}"/>
              </a:ext>
            </a:extLst>
          </p:cNvPr>
          <p:cNvGrpSpPr/>
          <p:nvPr/>
        </p:nvGrpSpPr>
        <p:grpSpPr>
          <a:xfrm>
            <a:off x="2721737" y="2976468"/>
            <a:ext cx="565683" cy="3204952"/>
            <a:chOff x="2682517" y="2969814"/>
            <a:chExt cx="565683" cy="3204952"/>
          </a:xfrm>
        </p:grpSpPr>
        <p:pic>
          <p:nvPicPr>
            <p:cNvPr id="20" name="Picture 19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BAA9CFF1-344D-5947-A50B-118B1E56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518" y="5391221"/>
              <a:ext cx="565682" cy="783545"/>
            </a:xfrm>
            <a:prstGeom prst="rect">
              <a:avLst/>
            </a:prstGeom>
          </p:spPr>
        </p:pic>
        <p:pic>
          <p:nvPicPr>
            <p:cNvPr id="21" name="Picture 20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D7D0696A-5683-7549-9CCF-8D4454E7B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517" y="4589222"/>
              <a:ext cx="565682" cy="783545"/>
            </a:xfrm>
            <a:prstGeom prst="rect">
              <a:avLst/>
            </a:prstGeom>
          </p:spPr>
        </p:pic>
        <p:pic>
          <p:nvPicPr>
            <p:cNvPr id="22" name="Picture 21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587B0F15-A07E-5540-A1AF-AD4085D5B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517" y="3771813"/>
              <a:ext cx="565682" cy="783545"/>
            </a:xfrm>
            <a:prstGeom prst="rect">
              <a:avLst/>
            </a:prstGeom>
          </p:spPr>
        </p:pic>
        <p:pic>
          <p:nvPicPr>
            <p:cNvPr id="23" name="Picture 22" descr="A picture containing clipart&#10;&#10;Description automatically generated">
              <a:extLst>
                <a:ext uri="{FF2B5EF4-FFF2-40B4-BE49-F238E27FC236}">
                  <a16:creationId xmlns="" xmlns:a16="http://schemas.microsoft.com/office/drawing/2014/main" id="{95B85FDA-54CF-314D-A568-530ECC0F5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517" y="2969814"/>
              <a:ext cx="565682" cy="783545"/>
            </a:xfrm>
            <a:prstGeom prst="rect">
              <a:avLst/>
            </a:prstGeom>
          </p:spPr>
        </p:pic>
      </p:grpSp>
      <p:sp>
        <p:nvSpPr>
          <p:cNvPr id="52" name="Rectangle 5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122FAFE7-CBFC-AC48-9F85-F2A566435F8F}"/>
              </a:ext>
            </a:extLst>
          </p:cNvPr>
          <p:cNvSpPr/>
          <p:nvPr/>
        </p:nvSpPr>
        <p:spPr>
          <a:xfrm>
            <a:off x="7459782" y="284193"/>
            <a:ext cx="1397287" cy="35506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 Slide</a:t>
            </a:r>
          </a:p>
        </p:txBody>
      </p:sp>
    </p:spTree>
    <p:extLst>
      <p:ext uri="{BB962C8B-B14F-4D97-AF65-F5344CB8AC3E}">
        <p14:creationId xmlns="" xmlns:p14="http://schemas.microsoft.com/office/powerpoint/2010/main" val="395941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39966 -0.0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63402 -0.048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1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35347 -0.052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C7A78-9423-9349-8A21-B77B1F1F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7951" y="335314"/>
            <a:ext cx="9565616" cy="994306"/>
          </a:xfrm>
        </p:spPr>
        <p:txBody>
          <a:bodyPr/>
          <a:lstStyle/>
          <a:p>
            <a:r>
              <a:rPr lang="en-GB" sz="2800" b="0" dirty="0">
                <a:solidFill>
                  <a:srgbClr val="EA4D12"/>
                </a:solidFill>
              </a:rPr>
              <a:t>Order these teddy towers from </a:t>
            </a:r>
            <a:r>
              <a:rPr lang="en-GB" sz="2800" dirty="0">
                <a:solidFill>
                  <a:srgbClr val="EA4D12"/>
                </a:solidFill>
              </a:rPr>
              <a:t>shortest</a:t>
            </a:r>
            <a:r>
              <a:rPr lang="en-GB" sz="2800" b="0" dirty="0">
                <a:solidFill>
                  <a:srgbClr val="EA4D12"/>
                </a:solidFill>
              </a:rPr>
              <a:t> to </a:t>
            </a:r>
            <a:r>
              <a:rPr lang="en-GB" sz="2800" dirty="0">
                <a:solidFill>
                  <a:srgbClr val="EA4D12"/>
                </a:solidFill>
              </a:rPr>
              <a:t>tallest</a:t>
            </a:r>
            <a:endParaRPr lang="en-US" sz="2800" dirty="0">
              <a:solidFill>
                <a:srgbClr val="EA4D12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DA991978-5305-2948-8FB4-A73815B631AF}"/>
              </a:ext>
            </a:extLst>
          </p:cNvPr>
          <p:cNvGrpSpPr/>
          <p:nvPr/>
        </p:nvGrpSpPr>
        <p:grpSpPr>
          <a:xfrm>
            <a:off x="1332787" y="4000701"/>
            <a:ext cx="503332" cy="2110475"/>
            <a:chOff x="1064278" y="3989665"/>
            <a:chExt cx="503332" cy="2110475"/>
          </a:xfrm>
        </p:grpSpPr>
        <p:pic>
          <p:nvPicPr>
            <p:cNvPr id="20" name="Picture 19" descr="Shape, circle&#10;&#10;Description automatically generated">
              <a:extLst>
                <a:ext uri="{FF2B5EF4-FFF2-40B4-BE49-F238E27FC236}">
                  <a16:creationId xmlns="" xmlns:a16="http://schemas.microsoft.com/office/drawing/2014/main" id="{09190905-77AF-7146-BBB2-D6606CBF7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278" y="5404006"/>
              <a:ext cx="503332" cy="696134"/>
            </a:xfrm>
            <a:prstGeom prst="rect">
              <a:avLst/>
            </a:prstGeom>
          </p:spPr>
        </p:pic>
        <p:pic>
          <p:nvPicPr>
            <p:cNvPr id="21" name="Picture 20" descr="Shape, circle&#10;&#10;Description automatically generated">
              <a:extLst>
                <a:ext uri="{FF2B5EF4-FFF2-40B4-BE49-F238E27FC236}">
                  <a16:creationId xmlns="" xmlns:a16="http://schemas.microsoft.com/office/drawing/2014/main" id="{E4CABAA9-FDA7-9A47-9C21-7856B39E8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278" y="4696073"/>
              <a:ext cx="503332" cy="696134"/>
            </a:xfrm>
            <a:prstGeom prst="rect">
              <a:avLst/>
            </a:prstGeom>
          </p:spPr>
        </p:pic>
        <p:pic>
          <p:nvPicPr>
            <p:cNvPr id="22" name="Picture 21" descr="Shape, circle&#10;&#10;Description automatically generated">
              <a:extLst>
                <a:ext uri="{FF2B5EF4-FFF2-40B4-BE49-F238E27FC236}">
                  <a16:creationId xmlns="" xmlns:a16="http://schemas.microsoft.com/office/drawing/2014/main" id="{72859082-2974-EB4E-A38F-E09F89D4C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278" y="3989665"/>
              <a:ext cx="503332" cy="696134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DC1F8CD2-FA8E-3047-A1D8-869127BE80E7}"/>
              </a:ext>
            </a:extLst>
          </p:cNvPr>
          <p:cNvGrpSpPr/>
          <p:nvPr/>
        </p:nvGrpSpPr>
        <p:grpSpPr>
          <a:xfrm>
            <a:off x="3437661" y="1337181"/>
            <a:ext cx="503332" cy="4770520"/>
            <a:chOff x="1872665" y="1223688"/>
            <a:chExt cx="525574" cy="4876452"/>
          </a:xfrm>
        </p:grpSpPr>
        <p:pic>
          <p:nvPicPr>
            <p:cNvPr id="35" name="Picture 34" descr="Shape, circle&#10;&#10;Description automatically generated">
              <a:extLst>
                <a:ext uri="{FF2B5EF4-FFF2-40B4-BE49-F238E27FC236}">
                  <a16:creationId xmlns="" xmlns:a16="http://schemas.microsoft.com/office/drawing/2014/main" id="{CE2470FF-F4D4-AE43-AEC9-245FB5CEC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35" y="5404006"/>
              <a:ext cx="503332" cy="696134"/>
            </a:xfrm>
            <a:prstGeom prst="rect">
              <a:avLst/>
            </a:prstGeom>
          </p:spPr>
        </p:pic>
        <p:pic>
          <p:nvPicPr>
            <p:cNvPr id="36" name="Picture 35" descr="Shape, circle&#10;&#10;Description automatically generated">
              <a:extLst>
                <a:ext uri="{FF2B5EF4-FFF2-40B4-BE49-F238E27FC236}">
                  <a16:creationId xmlns="" xmlns:a16="http://schemas.microsoft.com/office/drawing/2014/main" id="{88210E27-783B-6C43-AAA0-14663994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665" y="4707872"/>
              <a:ext cx="503332" cy="696134"/>
            </a:xfrm>
            <a:prstGeom prst="rect">
              <a:avLst/>
            </a:prstGeom>
          </p:spPr>
        </p:pic>
        <p:pic>
          <p:nvPicPr>
            <p:cNvPr id="37" name="Picture 36" descr="Shape, circle&#10;&#10;Description automatically generated">
              <a:extLst>
                <a:ext uri="{FF2B5EF4-FFF2-40B4-BE49-F238E27FC236}">
                  <a16:creationId xmlns="" xmlns:a16="http://schemas.microsoft.com/office/drawing/2014/main" id="{C65268B7-773C-004A-84E1-3E588F19B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31" y="4010859"/>
              <a:ext cx="503332" cy="696134"/>
            </a:xfrm>
            <a:prstGeom prst="rect">
              <a:avLst/>
            </a:prstGeom>
          </p:spPr>
        </p:pic>
        <p:pic>
          <p:nvPicPr>
            <p:cNvPr id="38" name="Picture 37" descr="Shape, circle&#10;&#10;Description automatically generated">
              <a:extLst>
                <a:ext uri="{FF2B5EF4-FFF2-40B4-BE49-F238E27FC236}">
                  <a16:creationId xmlns="" xmlns:a16="http://schemas.microsoft.com/office/drawing/2014/main" id="{F6E263FB-B47A-0D4C-B038-9EAC4D2B5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197" y="3314286"/>
              <a:ext cx="503332" cy="696134"/>
            </a:xfrm>
            <a:prstGeom prst="rect">
              <a:avLst/>
            </a:prstGeom>
          </p:spPr>
        </p:pic>
        <p:pic>
          <p:nvPicPr>
            <p:cNvPr id="39" name="Picture 38" descr="Shape, circle&#10;&#10;Description automatically generated">
              <a:extLst>
                <a:ext uri="{FF2B5EF4-FFF2-40B4-BE49-F238E27FC236}">
                  <a16:creationId xmlns="" xmlns:a16="http://schemas.microsoft.com/office/drawing/2014/main" id="{DEE14CD7-BBE1-4347-8C90-3BA7B6AF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052" y="2617713"/>
              <a:ext cx="503332" cy="696134"/>
            </a:xfrm>
            <a:prstGeom prst="rect">
              <a:avLst/>
            </a:prstGeom>
          </p:spPr>
        </p:pic>
        <p:pic>
          <p:nvPicPr>
            <p:cNvPr id="40" name="Picture 39" descr="Shape, circle&#10;&#10;Description automatically generated">
              <a:extLst>
                <a:ext uri="{FF2B5EF4-FFF2-40B4-BE49-F238E27FC236}">
                  <a16:creationId xmlns="" xmlns:a16="http://schemas.microsoft.com/office/drawing/2014/main" id="{CD6E677C-C94D-AE44-B6D6-10DABD50B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052" y="1936822"/>
              <a:ext cx="503332" cy="696134"/>
            </a:xfrm>
            <a:prstGeom prst="rect">
              <a:avLst/>
            </a:prstGeom>
          </p:spPr>
        </p:pic>
        <p:pic>
          <p:nvPicPr>
            <p:cNvPr id="41" name="Picture 40" descr="Shape, circle&#10;&#10;Description automatically generated">
              <a:extLst>
                <a:ext uri="{FF2B5EF4-FFF2-40B4-BE49-F238E27FC236}">
                  <a16:creationId xmlns="" xmlns:a16="http://schemas.microsoft.com/office/drawing/2014/main" id="{25FC55A6-592B-7246-8A4B-2EE339D7F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907" y="1223688"/>
              <a:ext cx="503332" cy="696134"/>
            </a:xfrm>
            <a:prstGeom prst="rect">
              <a:avLst/>
            </a:prstGeom>
          </p:spPr>
        </p:pic>
      </p:grpSp>
      <p:pic>
        <p:nvPicPr>
          <p:cNvPr id="42" name="Picture 41" descr="Shape, circle&#10;&#10;Description automatically generated">
            <a:extLst>
              <a:ext uri="{FF2B5EF4-FFF2-40B4-BE49-F238E27FC236}">
                <a16:creationId xmlns="" xmlns:a16="http://schemas.microsoft.com/office/drawing/2014/main" id="{54DBE28C-5D9C-5F40-AFDB-1EFBE2881E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74" y="5411567"/>
            <a:ext cx="503332" cy="696134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0C975F17-93B9-B84C-9515-71795DD72A23}"/>
              </a:ext>
            </a:extLst>
          </p:cNvPr>
          <p:cNvGrpSpPr/>
          <p:nvPr/>
        </p:nvGrpSpPr>
        <p:grpSpPr>
          <a:xfrm>
            <a:off x="7182954" y="4707872"/>
            <a:ext cx="503332" cy="1392268"/>
            <a:chOff x="7182954" y="4707872"/>
            <a:chExt cx="503332" cy="1392268"/>
          </a:xfrm>
        </p:grpSpPr>
        <p:pic>
          <p:nvPicPr>
            <p:cNvPr id="43" name="Picture 42" descr="Shape, circle&#10;&#10;Description automatically generated">
              <a:extLst>
                <a:ext uri="{FF2B5EF4-FFF2-40B4-BE49-F238E27FC236}">
                  <a16:creationId xmlns="" xmlns:a16="http://schemas.microsoft.com/office/drawing/2014/main" id="{8F83FE64-1DA4-824F-8D09-E8611757E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954" y="5404006"/>
              <a:ext cx="503332" cy="696134"/>
            </a:xfrm>
            <a:prstGeom prst="rect">
              <a:avLst/>
            </a:prstGeom>
          </p:spPr>
        </p:pic>
        <p:pic>
          <p:nvPicPr>
            <p:cNvPr id="44" name="Picture 43" descr="Shape, circle&#10;&#10;Description automatically generated">
              <a:extLst>
                <a:ext uri="{FF2B5EF4-FFF2-40B4-BE49-F238E27FC236}">
                  <a16:creationId xmlns="" xmlns:a16="http://schemas.microsoft.com/office/drawing/2014/main" id="{E63ABDB7-46ED-D941-B7BF-5F7C9CFC7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954" y="4707872"/>
              <a:ext cx="503332" cy="696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696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8D1B3F-A649-A142-8581-A0185E9F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314637"/>
            <a:ext cx="8220075" cy="994306"/>
          </a:xfrm>
        </p:spPr>
        <p:txBody>
          <a:bodyPr/>
          <a:lstStyle/>
          <a:p>
            <a:r>
              <a:rPr lang="en-US" sz="2800" b="0" dirty="0">
                <a:solidFill>
                  <a:srgbClr val="EA4D12"/>
                </a:solidFill>
              </a:rPr>
              <a:t>Click on the teddy towers to reveal the answers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79813A3-3AB7-F54F-B45C-778A4D93EB1D}"/>
              </a:ext>
            </a:extLst>
          </p:cNvPr>
          <p:cNvSpPr/>
          <p:nvPr/>
        </p:nvSpPr>
        <p:spPr>
          <a:xfrm>
            <a:off x="6124180" y="1203327"/>
            <a:ext cx="1160233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7F090DB-0838-9B44-AF6A-4633410A74EA}"/>
              </a:ext>
            </a:extLst>
          </p:cNvPr>
          <p:cNvSpPr/>
          <p:nvPr/>
        </p:nvSpPr>
        <p:spPr>
          <a:xfrm>
            <a:off x="7350795" y="1191799"/>
            <a:ext cx="1160233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BCB1D8-C255-AA48-9E9C-50A39683A42B}"/>
              </a:ext>
            </a:extLst>
          </p:cNvPr>
          <p:cNvSpPr/>
          <p:nvPr/>
        </p:nvSpPr>
        <p:spPr>
          <a:xfrm>
            <a:off x="3679799" y="1203319"/>
            <a:ext cx="1160233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4CD281E-4C0E-0747-9D18-FD5B851C1739}"/>
              </a:ext>
            </a:extLst>
          </p:cNvPr>
          <p:cNvSpPr/>
          <p:nvPr/>
        </p:nvSpPr>
        <p:spPr>
          <a:xfrm>
            <a:off x="3679799" y="5899863"/>
            <a:ext cx="1160233" cy="359595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Shortest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2C2AADE-761A-8A49-8ABC-825F436CE30D}"/>
              </a:ext>
            </a:extLst>
          </p:cNvPr>
          <p:cNvSpPr/>
          <p:nvPr/>
        </p:nvSpPr>
        <p:spPr>
          <a:xfrm>
            <a:off x="6124179" y="5888337"/>
            <a:ext cx="1160233" cy="359593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9D4C8D1-07EA-0E49-8206-70BA27AC1487}"/>
              </a:ext>
            </a:extLst>
          </p:cNvPr>
          <p:cNvSpPr/>
          <p:nvPr/>
        </p:nvSpPr>
        <p:spPr>
          <a:xfrm>
            <a:off x="7350795" y="5876815"/>
            <a:ext cx="1160233" cy="349316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Tallest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4115485-CF4B-EF4C-B2CA-31B423DEBE98}"/>
              </a:ext>
            </a:extLst>
          </p:cNvPr>
          <p:cNvSpPr/>
          <p:nvPr/>
        </p:nvSpPr>
        <p:spPr>
          <a:xfrm>
            <a:off x="4903465" y="1203327"/>
            <a:ext cx="1160233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B2760C7-F6AB-5E4E-B766-CEB0F6AF316A}"/>
              </a:ext>
            </a:extLst>
          </p:cNvPr>
          <p:cNvSpPr/>
          <p:nvPr/>
        </p:nvSpPr>
        <p:spPr>
          <a:xfrm>
            <a:off x="4903464" y="5888337"/>
            <a:ext cx="1160233" cy="359593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50C80B1-934D-E746-833F-55D8D7089CD6}"/>
              </a:ext>
            </a:extLst>
          </p:cNvPr>
          <p:cNvSpPr/>
          <p:nvPr/>
        </p:nvSpPr>
        <p:spPr>
          <a:xfrm>
            <a:off x="7459782" y="284193"/>
            <a:ext cx="1397287" cy="35506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 Slide</a:t>
            </a:r>
          </a:p>
        </p:txBody>
      </p:sp>
      <p:pic>
        <p:nvPicPr>
          <p:cNvPr id="39" name="one slide 6 orange" descr="Shape, circle&#10;&#10;Description automatically generated">
            <a:extLst>
              <a:ext uri="{FF2B5EF4-FFF2-40B4-BE49-F238E27FC236}">
                <a16:creationId xmlns="" xmlns:a16="http://schemas.microsoft.com/office/drawing/2014/main" id="{C3590DAB-53FA-9A45-8A87-D9498F231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75" y="5540276"/>
            <a:ext cx="503332" cy="696134"/>
          </a:xfrm>
          <a:prstGeom prst="rect">
            <a:avLst/>
          </a:prstGeom>
        </p:spPr>
      </p:pic>
      <p:grpSp>
        <p:nvGrpSpPr>
          <p:cNvPr id="40" name="slide 7 two orange">
            <a:extLst>
              <a:ext uri="{FF2B5EF4-FFF2-40B4-BE49-F238E27FC236}">
                <a16:creationId xmlns="" xmlns:a16="http://schemas.microsoft.com/office/drawing/2014/main" id="{2664A40B-16FB-E849-B0BE-3436F69D47B0}"/>
              </a:ext>
            </a:extLst>
          </p:cNvPr>
          <p:cNvGrpSpPr/>
          <p:nvPr/>
        </p:nvGrpSpPr>
        <p:grpSpPr>
          <a:xfrm>
            <a:off x="2832742" y="4844142"/>
            <a:ext cx="503332" cy="1392268"/>
            <a:chOff x="7182954" y="4707872"/>
            <a:chExt cx="503332" cy="1392268"/>
          </a:xfrm>
        </p:grpSpPr>
        <p:pic>
          <p:nvPicPr>
            <p:cNvPr id="41" name="Picture 40" descr="Shape, circle&#10;&#10;Description automatically generated">
              <a:extLst>
                <a:ext uri="{FF2B5EF4-FFF2-40B4-BE49-F238E27FC236}">
                  <a16:creationId xmlns="" xmlns:a16="http://schemas.microsoft.com/office/drawing/2014/main" id="{CAD1DF4A-F4C3-7B4D-9D13-1978E1F97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954" y="5404006"/>
              <a:ext cx="503332" cy="696134"/>
            </a:xfrm>
            <a:prstGeom prst="rect">
              <a:avLst/>
            </a:prstGeom>
          </p:spPr>
        </p:pic>
        <p:pic>
          <p:nvPicPr>
            <p:cNvPr id="42" name="Picture 41" descr="Shape, circle&#10;&#10;Description automatically generated">
              <a:extLst>
                <a:ext uri="{FF2B5EF4-FFF2-40B4-BE49-F238E27FC236}">
                  <a16:creationId xmlns="" xmlns:a16="http://schemas.microsoft.com/office/drawing/2014/main" id="{59007036-A83A-B744-BA1E-BB42F9317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954" y="4707872"/>
              <a:ext cx="503332" cy="696134"/>
            </a:xfrm>
            <a:prstGeom prst="rect">
              <a:avLst/>
            </a:prstGeom>
          </p:spPr>
        </p:pic>
      </p:grpSp>
      <p:grpSp>
        <p:nvGrpSpPr>
          <p:cNvPr id="27" name="slide 7 three orange">
            <a:extLst>
              <a:ext uri="{FF2B5EF4-FFF2-40B4-BE49-F238E27FC236}">
                <a16:creationId xmlns="" xmlns:a16="http://schemas.microsoft.com/office/drawing/2014/main" id="{7AC9A4F6-06AF-624D-B706-39D2783CE318}"/>
              </a:ext>
            </a:extLst>
          </p:cNvPr>
          <p:cNvGrpSpPr/>
          <p:nvPr/>
        </p:nvGrpSpPr>
        <p:grpSpPr>
          <a:xfrm>
            <a:off x="716940" y="4125935"/>
            <a:ext cx="503332" cy="2110475"/>
            <a:chOff x="1064278" y="3989665"/>
            <a:chExt cx="503332" cy="2110475"/>
          </a:xfrm>
        </p:grpSpPr>
        <p:pic>
          <p:nvPicPr>
            <p:cNvPr id="28" name="Picture 27" descr="Shape, circle&#10;&#10;Description automatically generated">
              <a:extLst>
                <a:ext uri="{FF2B5EF4-FFF2-40B4-BE49-F238E27FC236}">
                  <a16:creationId xmlns="" xmlns:a16="http://schemas.microsoft.com/office/drawing/2014/main" id="{C8DAFA7D-B65B-074D-83D0-D4949D642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278" y="5404006"/>
              <a:ext cx="503332" cy="696134"/>
            </a:xfrm>
            <a:prstGeom prst="rect">
              <a:avLst/>
            </a:prstGeom>
          </p:spPr>
        </p:pic>
        <p:pic>
          <p:nvPicPr>
            <p:cNvPr id="29" name="Picture 28" descr="Shape, circle&#10;&#10;Description automatically generated">
              <a:extLst>
                <a:ext uri="{FF2B5EF4-FFF2-40B4-BE49-F238E27FC236}">
                  <a16:creationId xmlns="" xmlns:a16="http://schemas.microsoft.com/office/drawing/2014/main" id="{300F1505-99C1-8042-A0B9-F87FDD19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278" y="4696073"/>
              <a:ext cx="503332" cy="696134"/>
            </a:xfrm>
            <a:prstGeom prst="rect">
              <a:avLst/>
            </a:prstGeom>
          </p:spPr>
        </p:pic>
        <p:pic>
          <p:nvPicPr>
            <p:cNvPr id="30" name="Picture 29" descr="Shape, circle&#10;&#10;Description automatically generated">
              <a:extLst>
                <a:ext uri="{FF2B5EF4-FFF2-40B4-BE49-F238E27FC236}">
                  <a16:creationId xmlns="" xmlns:a16="http://schemas.microsoft.com/office/drawing/2014/main" id="{3684CE19-FC40-F343-B702-3A41424BA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278" y="3989665"/>
              <a:ext cx="503332" cy="696134"/>
            </a:xfrm>
            <a:prstGeom prst="rect">
              <a:avLst/>
            </a:prstGeom>
          </p:spPr>
        </p:pic>
      </p:grpSp>
      <p:grpSp>
        <p:nvGrpSpPr>
          <p:cNvPr id="31" name="slide 7 7 orange">
            <a:extLst>
              <a:ext uri="{FF2B5EF4-FFF2-40B4-BE49-F238E27FC236}">
                <a16:creationId xmlns="" xmlns:a16="http://schemas.microsoft.com/office/drawing/2014/main" id="{4453C269-DE15-EF4E-9CCD-779E709F77FF}"/>
              </a:ext>
            </a:extLst>
          </p:cNvPr>
          <p:cNvGrpSpPr/>
          <p:nvPr/>
        </p:nvGrpSpPr>
        <p:grpSpPr>
          <a:xfrm>
            <a:off x="1436408" y="1623316"/>
            <a:ext cx="503332" cy="4613093"/>
            <a:chOff x="1872665" y="1223688"/>
            <a:chExt cx="525574" cy="4876452"/>
          </a:xfrm>
        </p:grpSpPr>
        <p:pic>
          <p:nvPicPr>
            <p:cNvPr id="32" name="Picture 31" descr="Shape, circle&#10;&#10;Description automatically generated">
              <a:extLst>
                <a:ext uri="{FF2B5EF4-FFF2-40B4-BE49-F238E27FC236}">
                  <a16:creationId xmlns="" xmlns:a16="http://schemas.microsoft.com/office/drawing/2014/main" id="{E3FC9C81-C1D4-5A44-9B7F-8A81AECAD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35" y="5404006"/>
              <a:ext cx="503332" cy="696134"/>
            </a:xfrm>
            <a:prstGeom prst="rect">
              <a:avLst/>
            </a:prstGeom>
          </p:spPr>
        </p:pic>
        <p:pic>
          <p:nvPicPr>
            <p:cNvPr id="33" name="Picture 32" descr="Shape, circle&#10;&#10;Description automatically generated">
              <a:extLst>
                <a:ext uri="{FF2B5EF4-FFF2-40B4-BE49-F238E27FC236}">
                  <a16:creationId xmlns="" xmlns:a16="http://schemas.microsoft.com/office/drawing/2014/main" id="{398D4E90-8131-014B-B861-B05C0C1E6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665" y="4707872"/>
              <a:ext cx="503332" cy="696134"/>
            </a:xfrm>
            <a:prstGeom prst="rect">
              <a:avLst/>
            </a:prstGeom>
          </p:spPr>
        </p:pic>
        <p:pic>
          <p:nvPicPr>
            <p:cNvPr id="34" name="Picture 33" descr="Shape, circle&#10;&#10;Description automatically generated">
              <a:extLst>
                <a:ext uri="{FF2B5EF4-FFF2-40B4-BE49-F238E27FC236}">
                  <a16:creationId xmlns="" xmlns:a16="http://schemas.microsoft.com/office/drawing/2014/main" id="{19730138-3377-E94A-928D-E111B441F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31" y="4010859"/>
              <a:ext cx="503332" cy="696134"/>
            </a:xfrm>
            <a:prstGeom prst="rect">
              <a:avLst/>
            </a:prstGeom>
          </p:spPr>
        </p:pic>
        <p:pic>
          <p:nvPicPr>
            <p:cNvPr id="35" name="Picture 34" descr="Shape, circle&#10;&#10;Description automatically generated">
              <a:extLst>
                <a:ext uri="{FF2B5EF4-FFF2-40B4-BE49-F238E27FC236}">
                  <a16:creationId xmlns="" xmlns:a16="http://schemas.microsoft.com/office/drawing/2014/main" id="{45B7D45D-3049-D345-A29F-52A09186C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197" y="3314286"/>
              <a:ext cx="503332" cy="696134"/>
            </a:xfrm>
            <a:prstGeom prst="rect">
              <a:avLst/>
            </a:prstGeom>
          </p:spPr>
        </p:pic>
        <p:pic>
          <p:nvPicPr>
            <p:cNvPr id="36" name="Picture 35" descr="Shape, circle&#10;&#10;Description automatically generated">
              <a:extLst>
                <a:ext uri="{FF2B5EF4-FFF2-40B4-BE49-F238E27FC236}">
                  <a16:creationId xmlns="" xmlns:a16="http://schemas.microsoft.com/office/drawing/2014/main" id="{922DF8AF-A4D2-3446-B3FC-B8A0830AA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052" y="2617713"/>
              <a:ext cx="503332" cy="696134"/>
            </a:xfrm>
            <a:prstGeom prst="rect">
              <a:avLst/>
            </a:prstGeom>
          </p:spPr>
        </p:pic>
        <p:pic>
          <p:nvPicPr>
            <p:cNvPr id="37" name="Picture 36" descr="Shape, circle&#10;&#10;Description automatically generated">
              <a:extLst>
                <a:ext uri="{FF2B5EF4-FFF2-40B4-BE49-F238E27FC236}">
                  <a16:creationId xmlns="" xmlns:a16="http://schemas.microsoft.com/office/drawing/2014/main" id="{9BE49EF9-4BD0-3444-82EB-989D402B2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052" y="1936822"/>
              <a:ext cx="503332" cy="696134"/>
            </a:xfrm>
            <a:prstGeom prst="rect">
              <a:avLst/>
            </a:prstGeom>
          </p:spPr>
        </p:pic>
        <p:pic>
          <p:nvPicPr>
            <p:cNvPr id="38" name="Picture 37" descr="Shape, circle&#10;&#10;Description automatically generated">
              <a:extLst>
                <a:ext uri="{FF2B5EF4-FFF2-40B4-BE49-F238E27FC236}">
                  <a16:creationId xmlns="" xmlns:a16="http://schemas.microsoft.com/office/drawing/2014/main" id="{F9AAC014-F68D-C647-986E-71FA4668C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907" y="1223688"/>
              <a:ext cx="503332" cy="696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583429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0538 -0.05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26285 -0.05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62674 -0.052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37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68281 -0.05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32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C7A78-9423-9349-8A21-B77B1F1F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7951" y="335314"/>
            <a:ext cx="9565616" cy="994306"/>
          </a:xfrm>
        </p:spPr>
        <p:txBody>
          <a:bodyPr/>
          <a:lstStyle/>
          <a:p>
            <a:r>
              <a:rPr lang="en-GB" sz="2800" b="0" dirty="0">
                <a:solidFill>
                  <a:srgbClr val="EA4D12"/>
                </a:solidFill>
              </a:rPr>
              <a:t>Order these teddy towers from </a:t>
            </a:r>
            <a:r>
              <a:rPr lang="en-GB" sz="2800" dirty="0">
                <a:solidFill>
                  <a:srgbClr val="EA4D12"/>
                </a:solidFill>
              </a:rPr>
              <a:t>shortest</a:t>
            </a:r>
            <a:r>
              <a:rPr lang="en-GB" sz="2800" b="0" dirty="0">
                <a:solidFill>
                  <a:srgbClr val="EA4D12"/>
                </a:solidFill>
              </a:rPr>
              <a:t> to </a:t>
            </a:r>
            <a:r>
              <a:rPr lang="en-GB" sz="2800" dirty="0">
                <a:solidFill>
                  <a:srgbClr val="EA4D12"/>
                </a:solidFill>
              </a:rPr>
              <a:t>tallest</a:t>
            </a:r>
            <a:endParaRPr lang="en-US" sz="2800" dirty="0">
              <a:solidFill>
                <a:srgbClr val="EA4D1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9C5296F-2272-134C-9056-C0780A2D6DAA}"/>
              </a:ext>
            </a:extLst>
          </p:cNvPr>
          <p:cNvGrpSpPr/>
          <p:nvPr/>
        </p:nvGrpSpPr>
        <p:grpSpPr>
          <a:xfrm>
            <a:off x="7039737" y="1329620"/>
            <a:ext cx="437804" cy="4845080"/>
            <a:chOff x="7039737" y="1329620"/>
            <a:chExt cx="437804" cy="4845080"/>
          </a:xfrm>
        </p:grpSpPr>
        <p:pic>
          <p:nvPicPr>
            <p:cNvPr id="4" name="Picture 3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B3D87BA5-253E-884C-9AEE-09DE0C349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52" y="5568303"/>
              <a:ext cx="437789" cy="606397"/>
            </a:xfrm>
            <a:prstGeom prst="rect">
              <a:avLst/>
            </a:prstGeom>
          </p:spPr>
        </p:pic>
        <p:pic>
          <p:nvPicPr>
            <p:cNvPr id="23" name="Picture 22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E3F02080-B5E1-EC44-BA20-DF8EDD627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45" y="4961906"/>
              <a:ext cx="437789" cy="606397"/>
            </a:xfrm>
            <a:prstGeom prst="rect">
              <a:avLst/>
            </a:prstGeom>
          </p:spPr>
        </p:pic>
        <p:pic>
          <p:nvPicPr>
            <p:cNvPr id="24" name="Picture 23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58F2AC60-7565-2A4F-B20E-614E6D83A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38" y="4355509"/>
              <a:ext cx="437789" cy="606397"/>
            </a:xfrm>
            <a:prstGeom prst="rect">
              <a:avLst/>
            </a:prstGeom>
          </p:spPr>
        </p:pic>
        <p:pic>
          <p:nvPicPr>
            <p:cNvPr id="25" name="Picture 24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FADB2B8A-E35B-0F40-A1C3-99D95E9AA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38" y="3749112"/>
              <a:ext cx="437789" cy="606397"/>
            </a:xfrm>
            <a:prstGeom prst="rect">
              <a:avLst/>
            </a:prstGeom>
          </p:spPr>
        </p:pic>
        <p:pic>
          <p:nvPicPr>
            <p:cNvPr id="26" name="Picture 25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98D1785F-FA00-4042-B76C-22704A56E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38" y="3144035"/>
              <a:ext cx="437789" cy="606397"/>
            </a:xfrm>
            <a:prstGeom prst="rect">
              <a:avLst/>
            </a:prstGeom>
          </p:spPr>
        </p:pic>
        <p:pic>
          <p:nvPicPr>
            <p:cNvPr id="27" name="Picture 26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28EBB8E1-A610-994D-86EB-1168B8069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38" y="2552782"/>
              <a:ext cx="437789" cy="606397"/>
            </a:xfrm>
            <a:prstGeom prst="rect">
              <a:avLst/>
            </a:prstGeom>
          </p:spPr>
        </p:pic>
        <p:pic>
          <p:nvPicPr>
            <p:cNvPr id="28" name="Picture 27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6B0B99AD-101C-094E-A2BB-74F77321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37" y="1939473"/>
              <a:ext cx="437789" cy="606397"/>
            </a:xfrm>
            <a:prstGeom prst="rect">
              <a:avLst/>
            </a:prstGeom>
          </p:spPr>
        </p:pic>
        <p:pic>
          <p:nvPicPr>
            <p:cNvPr id="29" name="Picture 28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3085BE3E-E962-7240-A491-0B3967D9D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37" y="1329620"/>
              <a:ext cx="437789" cy="606397"/>
            </a:xfrm>
            <a:prstGeom prst="rect">
              <a:avLst/>
            </a:prstGeom>
          </p:spPr>
        </p:pic>
      </p:grpSp>
      <p:pic>
        <p:nvPicPr>
          <p:cNvPr id="30" name="Picture 29" descr="Shape, icon, circle&#10;&#10;Description automatically generated">
            <a:extLst>
              <a:ext uri="{FF2B5EF4-FFF2-40B4-BE49-F238E27FC236}">
                <a16:creationId xmlns="" xmlns:a16="http://schemas.microsoft.com/office/drawing/2014/main" id="{B100E0CC-9D43-4D40-ADA3-21962AC8E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20" y="5583446"/>
            <a:ext cx="437789" cy="6063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5AAD8B1-1355-7845-866C-7E8B20974186}"/>
              </a:ext>
            </a:extLst>
          </p:cNvPr>
          <p:cNvGrpSpPr/>
          <p:nvPr/>
        </p:nvGrpSpPr>
        <p:grpSpPr>
          <a:xfrm>
            <a:off x="3513989" y="3159179"/>
            <a:ext cx="437803" cy="3030665"/>
            <a:chOff x="2876992" y="3144035"/>
            <a:chExt cx="437803" cy="3030665"/>
          </a:xfrm>
        </p:grpSpPr>
        <p:pic>
          <p:nvPicPr>
            <p:cNvPr id="31" name="Picture 30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4C388EA0-BDA7-764C-9B1D-6CDF5CA18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006" y="5568303"/>
              <a:ext cx="437789" cy="606397"/>
            </a:xfrm>
            <a:prstGeom prst="rect">
              <a:avLst/>
            </a:prstGeom>
          </p:spPr>
        </p:pic>
        <p:pic>
          <p:nvPicPr>
            <p:cNvPr id="32" name="Picture 31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E8897A13-3D41-5B45-B826-84D5295F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999" y="4961906"/>
              <a:ext cx="437789" cy="606397"/>
            </a:xfrm>
            <a:prstGeom prst="rect">
              <a:avLst/>
            </a:prstGeom>
          </p:spPr>
        </p:pic>
        <p:pic>
          <p:nvPicPr>
            <p:cNvPr id="33" name="Picture 32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5B1233B9-B17B-CC44-BCC6-0D40E64DE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992" y="4355509"/>
              <a:ext cx="437789" cy="606397"/>
            </a:xfrm>
            <a:prstGeom prst="rect">
              <a:avLst/>
            </a:prstGeom>
          </p:spPr>
        </p:pic>
        <p:pic>
          <p:nvPicPr>
            <p:cNvPr id="34" name="Picture 33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8130BE3B-E0C8-C749-94E6-40F87DF4C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992" y="3749112"/>
              <a:ext cx="437789" cy="606397"/>
            </a:xfrm>
            <a:prstGeom prst="rect">
              <a:avLst/>
            </a:prstGeom>
          </p:spPr>
        </p:pic>
        <p:pic>
          <p:nvPicPr>
            <p:cNvPr id="48" name="Picture 47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A890D0B3-77C9-974C-8757-3B0929818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992" y="3144035"/>
              <a:ext cx="437789" cy="60639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DF96FA7-BF6A-3B40-92D8-228BF810F32F}"/>
              </a:ext>
            </a:extLst>
          </p:cNvPr>
          <p:cNvGrpSpPr/>
          <p:nvPr/>
        </p:nvGrpSpPr>
        <p:grpSpPr>
          <a:xfrm>
            <a:off x="1761657" y="4355509"/>
            <a:ext cx="437803" cy="1819191"/>
            <a:chOff x="1761657" y="4355509"/>
            <a:chExt cx="437803" cy="1819191"/>
          </a:xfrm>
        </p:grpSpPr>
        <p:pic>
          <p:nvPicPr>
            <p:cNvPr id="49" name="Picture 48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0A13B960-DB90-8349-9B75-E7F0B332C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71" y="5568303"/>
              <a:ext cx="437789" cy="606397"/>
            </a:xfrm>
            <a:prstGeom prst="rect">
              <a:avLst/>
            </a:prstGeom>
          </p:spPr>
        </p:pic>
        <p:pic>
          <p:nvPicPr>
            <p:cNvPr id="50" name="Picture 49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DFD09392-EC0F-2B43-9DD5-CB5DB0425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64" y="4961906"/>
              <a:ext cx="437789" cy="606397"/>
            </a:xfrm>
            <a:prstGeom prst="rect">
              <a:avLst/>
            </a:prstGeom>
          </p:spPr>
        </p:pic>
        <p:pic>
          <p:nvPicPr>
            <p:cNvPr id="51" name="Picture 50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C6A65CF0-FBD2-AE48-81AB-15DCE8378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57" y="4355509"/>
              <a:ext cx="437789" cy="606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676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8D1B3F-A649-A142-8581-A0185E9F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314637"/>
            <a:ext cx="8220075" cy="994306"/>
          </a:xfrm>
        </p:spPr>
        <p:txBody>
          <a:bodyPr/>
          <a:lstStyle/>
          <a:p>
            <a:r>
              <a:rPr lang="en-US" sz="2800" b="0" dirty="0">
                <a:solidFill>
                  <a:srgbClr val="EA4D12"/>
                </a:solidFill>
              </a:rPr>
              <a:t>Click on the teddy towers to reveal the answers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79813A3-3AB7-F54F-B45C-778A4D93EB1D}"/>
              </a:ext>
            </a:extLst>
          </p:cNvPr>
          <p:cNvSpPr/>
          <p:nvPr/>
        </p:nvSpPr>
        <p:spPr>
          <a:xfrm>
            <a:off x="6124180" y="1203327"/>
            <a:ext cx="1160233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7F090DB-0838-9B44-AF6A-4633410A74EA}"/>
              </a:ext>
            </a:extLst>
          </p:cNvPr>
          <p:cNvSpPr/>
          <p:nvPr/>
        </p:nvSpPr>
        <p:spPr>
          <a:xfrm>
            <a:off x="7350795" y="1191799"/>
            <a:ext cx="1160233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BCB1D8-C255-AA48-9E9C-50A39683A42B}"/>
              </a:ext>
            </a:extLst>
          </p:cNvPr>
          <p:cNvSpPr/>
          <p:nvPr/>
        </p:nvSpPr>
        <p:spPr>
          <a:xfrm>
            <a:off x="3679799" y="1203319"/>
            <a:ext cx="1160233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4CD281E-4C0E-0747-9D18-FD5B851C1739}"/>
              </a:ext>
            </a:extLst>
          </p:cNvPr>
          <p:cNvSpPr/>
          <p:nvPr/>
        </p:nvSpPr>
        <p:spPr>
          <a:xfrm>
            <a:off x="3679799" y="5899863"/>
            <a:ext cx="1160233" cy="359595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Shortest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2C2AADE-761A-8A49-8ABC-825F436CE30D}"/>
              </a:ext>
            </a:extLst>
          </p:cNvPr>
          <p:cNvSpPr/>
          <p:nvPr/>
        </p:nvSpPr>
        <p:spPr>
          <a:xfrm>
            <a:off x="6124179" y="5888337"/>
            <a:ext cx="1160233" cy="359593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9D4C8D1-07EA-0E49-8206-70BA27AC1487}"/>
              </a:ext>
            </a:extLst>
          </p:cNvPr>
          <p:cNvSpPr/>
          <p:nvPr/>
        </p:nvSpPr>
        <p:spPr>
          <a:xfrm>
            <a:off x="7350795" y="5876815"/>
            <a:ext cx="1160233" cy="349316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Tallest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4115485-CF4B-EF4C-B2CA-31B423DEBE98}"/>
              </a:ext>
            </a:extLst>
          </p:cNvPr>
          <p:cNvSpPr/>
          <p:nvPr/>
        </p:nvSpPr>
        <p:spPr>
          <a:xfrm>
            <a:off x="4903465" y="1203327"/>
            <a:ext cx="1160233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B2760C7-F6AB-5E4E-B766-CEB0F6AF316A}"/>
              </a:ext>
            </a:extLst>
          </p:cNvPr>
          <p:cNvSpPr/>
          <p:nvPr/>
        </p:nvSpPr>
        <p:spPr>
          <a:xfrm>
            <a:off x="4903464" y="5888337"/>
            <a:ext cx="1160233" cy="359593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lide 9 8 green">
            <a:extLst>
              <a:ext uri="{FF2B5EF4-FFF2-40B4-BE49-F238E27FC236}">
                <a16:creationId xmlns="" xmlns:a16="http://schemas.microsoft.com/office/drawing/2014/main" id="{680390B3-7FE8-1345-B656-F5D11ECBD081}"/>
              </a:ext>
            </a:extLst>
          </p:cNvPr>
          <p:cNvGrpSpPr/>
          <p:nvPr/>
        </p:nvGrpSpPr>
        <p:grpSpPr>
          <a:xfrm>
            <a:off x="2696820" y="1582220"/>
            <a:ext cx="437789" cy="4663901"/>
            <a:chOff x="7039737" y="1329620"/>
            <a:chExt cx="437804" cy="4845080"/>
          </a:xfrm>
        </p:grpSpPr>
        <p:pic>
          <p:nvPicPr>
            <p:cNvPr id="46" name="Picture 45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F0075ECB-11A0-D446-AACC-5C1E13ED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52" y="5568303"/>
              <a:ext cx="437789" cy="606397"/>
            </a:xfrm>
            <a:prstGeom prst="rect">
              <a:avLst/>
            </a:prstGeom>
          </p:spPr>
        </p:pic>
        <p:pic>
          <p:nvPicPr>
            <p:cNvPr id="47" name="Picture 46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D212654E-1CE6-1B4F-B49F-0D0076D1B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45" y="4961906"/>
              <a:ext cx="437789" cy="606397"/>
            </a:xfrm>
            <a:prstGeom prst="rect">
              <a:avLst/>
            </a:prstGeom>
          </p:spPr>
        </p:pic>
        <p:pic>
          <p:nvPicPr>
            <p:cNvPr id="48" name="Picture 47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999A2CD8-5FE8-C84C-9FEF-5580EBD5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38" y="4355509"/>
              <a:ext cx="437789" cy="606397"/>
            </a:xfrm>
            <a:prstGeom prst="rect">
              <a:avLst/>
            </a:prstGeom>
          </p:spPr>
        </p:pic>
        <p:pic>
          <p:nvPicPr>
            <p:cNvPr id="49" name="Picture 48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1EDF9C8B-9C50-2B49-A4E2-3C3A7B56B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38" y="3749112"/>
              <a:ext cx="437789" cy="606397"/>
            </a:xfrm>
            <a:prstGeom prst="rect">
              <a:avLst/>
            </a:prstGeom>
          </p:spPr>
        </p:pic>
        <p:pic>
          <p:nvPicPr>
            <p:cNvPr id="50" name="Picture 49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6D081FF3-26C6-2641-BAB3-BF4AA5BA3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38" y="3144035"/>
              <a:ext cx="437789" cy="606397"/>
            </a:xfrm>
            <a:prstGeom prst="rect">
              <a:avLst/>
            </a:prstGeom>
          </p:spPr>
        </p:pic>
        <p:pic>
          <p:nvPicPr>
            <p:cNvPr id="51" name="Picture 50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217B0F02-F993-A54E-A41B-55E711BE0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38" y="2552782"/>
              <a:ext cx="437789" cy="606397"/>
            </a:xfrm>
            <a:prstGeom prst="rect">
              <a:avLst/>
            </a:prstGeom>
          </p:spPr>
        </p:pic>
        <p:pic>
          <p:nvPicPr>
            <p:cNvPr id="52" name="Picture 51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7E8E9B05-54B3-CE44-A2FB-52145ADC2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37" y="1939473"/>
              <a:ext cx="437789" cy="606397"/>
            </a:xfrm>
            <a:prstGeom prst="rect">
              <a:avLst/>
            </a:prstGeom>
          </p:spPr>
        </p:pic>
        <p:pic>
          <p:nvPicPr>
            <p:cNvPr id="53" name="Picture 52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77C30BA1-ACC3-A543-9D55-CBFFF5130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37" y="1329620"/>
              <a:ext cx="437789" cy="606397"/>
            </a:xfrm>
            <a:prstGeom prst="rect">
              <a:avLst/>
            </a:prstGeom>
          </p:spPr>
        </p:pic>
      </p:grpSp>
      <p:pic>
        <p:nvPicPr>
          <p:cNvPr id="54" name="slide 9 one green" descr="Shape, icon, circle&#10;&#10;Description automatically generated">
            <a:extLst>
              <a:ext uri="{FF2B5EF4-FFF2-40B4-BE49-F238E27FC236}">
                <a16:creationId xmlns="" xmlns:a16="http://schemas.microsoft.com/office/drawing/2014/main" id="{3A5B4366-3A8D-604D-B53A-A48950367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49" y="5653061"/>
            <a:ext cx="437789" cy="606397"/>
          </a:xfrm>
          <a:prstGeom prst="rect">
            <a:avLst/>
          </a:prstGeom>
        </p:spPr>
      </p:pic>
      <p:grpSp>
        <p:nvGrpSpPr>
          <p:cNvPr id="55" name="slide 9 5 green">
            <a:extLst>
              <a:ext uri="{FF2B5EF4-FFF2-40B4-BE49-F238E27FC236}">
                <a16:creationId xmlns="" xmlns:a16="http://schemas.microsoft.com/office/drawing/2014/main" id="{3285B2DD-B531-C445-8BE7-AC6FC29F7045}"/>
              </a:ext>
            </a:extLst>
          </p:cNvPr>
          <p:cNvGrpSpPr/>
          <p:nvPr/>
        </p:nvGrpSpPr>
        <p:grpSpPr>
          <a:xfrm>
            <a:off x="1421784" y="3228793"/>
            <a:ext cx="437803" cy="3030665"/>
            <a:chOff x="2876992" y="3144035"/>
            <a:chExt cx="437803" cy="3030665"/>
          </a:xfrm>
        </p:grpSpPr>
        <p:pic>
          <p:nvPicPr>
            <p:cNvPr id="56" name="Picture 55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30491EC8-FEA5-CE43-9D91-EAF3A4FF4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006" y="5568303"/>
              <a:ext cx="437789" cy="606397"/>
            </a:xfrm>
            <a:prstGeom prst="rect">
              <a:avLst/>
            </a:prstGeom>
          </p:spPr>
        </p:pic>
        <p:pic>
          <p:nvPicPr>
            <p:cNvPr id="57" name="Picture 56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4C09E76C-F5A5-3D42-BD0F-438EC075C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999" y="4961906"/>
              <a:ext cx="437789" cy="606397"/>
            </a:xfrm>
            <a:prstGeom prst="rect">
              <a:avLst/>
            </a:prstGeom>
          </p:spPr>
        </p:pic>
        <p:pic>
          <p:nvPicPr>
            <p:cNvPr id="58" name="Picture 57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9D56C867-0A3C-E542-B0FA-6CA4881F5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992" y="4355509"/>
              <a:ext cx="437789" cy="606397"/>
            </a:xfrm>
            <a:prstGeom prst="rect">
              <a:avLst/>
            </a:prstGeom>
          </p:spPr>
        </p:pic>
        <p:pic>
          <p:nvPicPr>
            <p:cNvPr id="59" name="Picture 58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35B0F692-1929-1B4A-BC2E-E1B422483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992" y="3749112"/>
              <a:ext cx="437789" cy="606397"/>
            </a:xfrm>
            <a:prstGeom prst="rect">
              <a:avLst/>
            </a:prstGeom>
          </p:spPr>
        </p:pic>
        <p:pic>
          <p:nvPicPr>
            <p:cNvPr id="60" name="Picture 59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E0C7B967-20F1-884C-BD07-12CF02F4C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992" y="3144035"/>
              <a:ext cx="437789" cy="606397"/>
            </a:xfrm>
            <a:prstGeom prst="rect">
              <a:avLst/>
            </a:prstGeom>
          </p:spPr>
        </p:pic>
      </p:grpSp>
      <p:grpSp>
        <p:nvGrpSpPr>
          <p:cNvPr id="61" name="slide 9 three green">
            <a:extLst>
              <a:ext uri="{FF2B5EF4-FFF2-40B4-BE49-F238E27FC236}">
                <a16:creationId xmlns="" xmlns:a16="http://schemas.microsoft.com/office/drawing/2014/main" id="{61AB4B46-6250-004A-9E96-928EA733490A}"/>
              </a:ext>
            </a:extLst>
          </p:cNvPr>
          <p:cNvGrpSpPr/>
          <p:nvPr/>
        </p:nvGrpSpPr>
        <p:grpSpPr>
          <a:xfrm>
            <a:off x="766081" y="4426931"/>
            <a:ext cx="437803" cy="1819191"/>
            <a:chOff x="1761657" y="4355509"/>
            <a:chExt cx="437803" cy="1819191"/>
          </a:xfrm>
        </p:grpSpPr>
        <p:pic>
          <p:nvPicPr>
            <p:cNvPr id="62" name="Picture 61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59E621FB-BC60-6048-9144-61077EC79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71" y="5568303"/>
              <a:ext cx="437789" cy="606397"/>
            </a:xfrm>
            <a:prstGeom prst="rect">
              <a:avLst/>
            </a:prstGeom>
          </p:spPr>
        </p:pic>
        <p:pic>
          <p:nvPicPr>
            <p:cNvPr id="63" name="Picture 62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6D56A03B-866D-5047-915C-6246A25D3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64" y="4961906"/>
              <a:ext cx="437789" cy="606397"/>
            </a:xfrm>
            <a:prstGeom prst="rect">
              <a:avLst/>
            </a:prstGeom>
          </p:spPr>
        </p:pic>
        <p:pic>
          <p:nvPicPr>
            <p:cNvPr id="64" name="Picture 63" descr="Shape, icon, circle&#10;&#10;Description automatically generated">
              <a:extLst>
                <a:ext uri="{FF2B5EF4-FFF2-40B4-BE49-F238E27FC236}">
                  <a16:creationId xmlns="" xmlns:a16="http://schemas.microsoft.com/office/drawing/2014/main" id="{4EE92A73-228B-3C4E-83DB-3DCAD043D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57" y="4355509"/>
              <a:ext cx="437789" cy="606397"/>
            </a:xfrm>
            <a:prstGeom prst="rect">
              <a:avLst/>
            </a:prstGeom>
          </p:spPr>
        </p:pic>
      </p:grpSp>
      <p:sp>
        <p:nvSpPr>
          <p:cNvPr id="65" name="Rectangle 6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0F7420C-F93E-9245-BBD1-CFEA29E0D702}"/>
              </a:ext>
            </a:extLst>
          </p:cNvPr>
          <p:cNvSpPr/>
          <p:nvPr/>
        </p:nvSpPr>
        <p:spPr>
          <a:xfrm>
            <a:off x="7459782" y="284193"/>
            <a:ext cx="1397287" cy="35506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 Slide</a:t>
            </a:r>
          </a:p>
        </p:txBody>
      </p:sp>
    </p:spTree>
    <p:extLst>
      <p:ext uri="{BB962C8B-B14F-4D97-AF65-F5344CB8AC3E}">
        <p14:creationId xmlns="" xmlns:p14="http://schemas.microsoft.com/office/powerpoint/2010/main" val="3676693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21927 -0.0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49236 -0.05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8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5533 -0.05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54844 -0.052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1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C7A78-9423-9349-8A21-B77B1F1F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7951" y="335314"/>
            <a:ext cx="9565616" cy="994306"/>
          </a:xfrm>
        </p:spPr>
        <p:txBody>
          <a:bodyPr/>
          <a:lstStyle/>
          <a:p>
            <a:r>
              <a:rPr lang="en-GB" sz="2800" b="0" dirty="0">
                <a:solidFill>
                  <a:srgbClr val="EA4D12"/>
                </a:solidFill>
              </a:rPr>
              <a:t>Order these teddy towers from </a:t>
            </a:r>
            <a:r>
              <a:rPr lang="en-GB" sz="2800" dirty="0">
                <a:solidFill>
                  <a:srgbClr val="EA4D12"/>
                </a:solidFill>
              </a:rPr>
              <a:t>shortest</a:t>
            </a:r>
            <a:r>
              <a:rPr lang="en-GB" sz="2800" b="0" dirty="0">
                <a:solidFill>
                  <a:srgbClr val="EA4D12"/>
                </a:solidFill>
              </a:rPr>
              <a:t> to </a:t>
            </a:r>
            <a:r>
              <a:rPr lang="en-GB" sz="2800" dirty="0">
                <a:solidFill>
                  <a:srgbClr val="EA4D12"/>
                </a:solidFill>
              </a:rPr>
              <a:t>tallest</a:t>
            </a:r>
            <a:endParaRPr lang="en-US" sz="2800" dirty="0">
              <a:solidFill>
                <a:srgbClr val="EA4D1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6143A00-F3BE-F94E-AAD4-3B8D3DF56B0E}"/>
              </a:ext>
            </a:extLst>
          </p:cNvPr>
          <p:cNvGrpSpPr/>
          <p:nvPr/>
        </p:nvGrpSpPr>
        <p:grpSpPr>
          <a:xfrm>
            <a:off x="1194216" y="1177914"/>
            <a:ext cx="394639" cy="4924077"/>
            <a:chOff x="1194216" y="1177914"/>
            <a:chExt cx="394639" cy="4924077"/>
          </a:xfrm>
        </p:grpSpPr>
        <p:pic>
          <p:nvPicPr>
            <p:cNvPr id="4" name="Picture 3" descr="Shape, circle&#10;&#10;Description automatically generated">
              <a:extLst>
                <a:ext uri="{FF2B5EF4-FFF2-40B4-BE49-F238E27FC236}">
                  <a16:creationId xmlns="" xmlns:a16="http://schemas.microsoft.com/office/drawing/2014/main" id="{B95ABD4E-B3FB-1545-AF20-BBE020324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27" y="5558136"/>
              <a:ext cx="393228" cy="543855"/>
            </a:xfrm>
            <a:prstGeom prst="rect">
              <a:avLst/>
            </a:prstGeom>
          </p:spPr>
        </p:pic>
        <p:pic>
          <p:nvPicPr>
            <p:cNvPr id="34" name="Picture 33" descr="Shape, circle&#10;&#10;Description automatically generated">
              <a:extLst>
                <a:ext uri="{FF2B5EF4-FFF2-40B4-BE49-F238E27FC236}">
                  <a16:creationId xmlns="" xmlns:a16="http://schemas.microsoft.com/office/drawing/2014/main" id="{CE255619-CE3B-744A-AE74-39716AFB8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20" y="5007296"/>
              <a:ext cx="393228" cy="543855"/>
            </a:xfrm>
            <a:prstGeom prst="rect">
              <a:avLst/>
            </a:prstGeom>
          </p:spPr>
        </p:pic>
        <p:pic>
          <p:nvPicPr>
            <p:cNvPr id="48" name="Picture 47" descr="Shape, circle&#10;&#10;Description automatically generated">
              <a:extLst>
                <a:ext uri="{FF2B5EF4-FFF2-40B4-BE49-F238E27FC236}">
                  <a16:creationId xmlns="" xmlns:a16="http://schemas.microsoft.com/office/drawing/2014/main" id="{830A65D7-C52F-0B4A-9E1C-A8CA05C1E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20" y="4458773"/>
              <a:ext cx="393228" cy="543855"/>
            </a:xfrm>
            <a:prstGeom prst="rect">
              <a:avLst/>
            </a:prstGeom>
          </p:spPr>
        </p:pic>
        <p:pic>
          <p:nvPicPr>
            <p:cNvPr id="49" name="Picture 48" descr="Shape, circle&#10;&#10;Description automatically generated">
              <a:extLst>
                <a:ext uri="{FF2B5EF4-FFF2-40B4-BE49-F238E27FC236}">
                  <a16:creationId xmlns="" xmlns:a16="http://schemas.microsoft.com/office/drawing/2014/main" id="{9B6BD12C-A7DE-DE49-A775-FB0B37B93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20" y="3914918"/>
              <a:ext cx="393228" cy="543855"/>
            </a:xfrm>
            <a:prstGeom prst="rect">
              <a:avLst/>
            </a:prstGeom>
          </p:spPr>
        </p:pic>
        <p:pic>
          <p:nvPicPr>
            <p:cNvPr id="50" name="Picture 49" descr="Shape, circle&#10;&#10;Description automatically generated">
              <a:extLst>
                <a:ext uri="{FF2B5EF4-FFF2-40B4-BE49-F238E27FC236}">
                  <a16:creationId xmlns="" xmlns:a16="http://schemas.microsoft.com/office/drawing/2014/main" id="{4FD2A9D8-2C9F-504F-9FD5-407EF3DCB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20" y="3375902"/>
              <a:ext cx="393228" cy="543855"/>
            </a:xfrm>
            <a:prstGeom prst="rect">
              <a:avLst/>
            </a:prstGeom>
          </p:spPr>
        </p:pic>
        <p:pic>
          <p:nvPicPr>
            <p:cNvPr id="51" name="Picture 50" descr="Shape, circle&#10;&#10;Description automatically generated">
              <a:extLst>
                <a:ext uri="{FF2B5EF4-FFF2-40B4-BE49-F238E27FC236}">
                  <a16:creationId xmlns="" xmlns:a16="http://schemas.microsoft.com/office/drawing/2014/main" id="{ABCF0A63-0074-964E-B158-3C3B70F86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20" y="2829628"/>
              <a:ext cx="393228" cy="543855"/>
            </a:xfrm>
            <a:prstGeom prst="rect">
              <a:avLst/>
            </a:prstGeom>
          </p:spPr>
        </p:pic>
        <p:pic>
          <p:nvPicPr>
            <p:cNvPr id="53" name="Picture 52" descr="Shape, circle&#10;&#10;Description automatically generated">
              <a:extLst>
                <a:ext uri="{FF2B5EF4-FFF2-40B4-BE49-F238E27FC236}">
                  <a16:creationId xmlns="" xmlns:a16="http://schemas.microsoft.com/office/drawing/2014/main" id="{DF8026BD-B206-2945-8826-635A696A6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20" y="2277276"/>
              <a:ext cx="393228" cy="543855"/>
            </a:xfrm>
            <a:prstGeom prst="rect">
              <a:avLst/>
            </a:prstGeom>
          </p:spPr>
        </p:pic>
        <p:pic>
          <p:nvPicPr>
            <p:cNvPr id="63" name="Picture 62" descr="Shape, circle&#10;&#10;Description automatically generated">
              <a:extLst>
                <a:ext uri="{FF2B5EF4-FFF2-40B4-BE49-F238E27FC236}">
                  <a16:creationId xmlns="" xmlns:a16="http://schemas.microsoft.com/office/drawing/2014/main" id="{45521601-7256-0D41-87CD-B522EDF39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216" y="1727595"/>
              <a:ext cx="393228" cy="543855"/>
            </a:xfrm>
            <a:prstGeom prst="rect">
              <a:avLst/>
            </a:prstGeom>
          </p:spPr>
        </p:pic>
        <p:pic>
          <p:nvPicPr>
            <p:cNvPr id="64" name="Picture 63" descr="Shape, circle&#10;&#10;Description automatically generated">
              <a:extLst>
                <a:ext uri="{FF2B5EF4-FFF2-40B4-BE49-F238E27FC236}">
                  <a16:creationId xmlns="" xmlns:a16="http://schemas.microsoft.com/office/drawing/2014/main" id="{39C3F09E-18B7-7742-A687-A5C35D9B8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216" y="1177914"/>
              <a:ext cx="393228" cy="54385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FD60FB0-3EF2-5A40-BC6D-EAD0BF8F46E8}"/>
              </a:ext>
            </a:extLst>
          </p:cNvPr>
          <p:cNvGrpSpPr/>
          <p:nvPr/>
        </p:nvGrpSpPr>
        <p:grpSpPr>
          <a:xfrm>
            <a:off x="2785508" y="2829628"/>
            <a:ext cx="393235" cy="3272363"/>
            <a:chOff x="2785508" y="2829628"/>
            <a:chExt cx="393235" cy="3272363"/>
          </a:xfrm>
        </p:grpSpPr>
        <p:pic>
          <p:nvPicPr>
            <p:cNvPr id="65" name="Picture 64" descr="Shape, circle&#10;&#10;Description automatically generated">
              <a:extLst>
                <a:ext uri="{FF2B5EF4-FFF2-40B4-BE49-F238E27FC236}">
                  <a16:creationId xmlns="" xmlns:a16="http://schemas.microsoft.com/office/drawing/2014/main" id="{81F05396-80D9-634B-B41F-29BF4DB2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515" y="5558136"/>
              <a:ext cx="393228" cy="543855"/>
            </a:xfrm>
            <a:prstGeom prst="rect">
              <a:avLst/>
            </a:prstGeom>
          </p:spPr>
        </p:pic>
        <p:pic>
          <p:nvPicPr>
            <p:cNvPr id="66" name="Picture 65" descr="Shape, circle&#10;&#10;Description automatically generated">
              <a:extLst>
                <a:ext uri="{FF2B5EF4-FFF2-40B4-BE49-F238E27FC236}">
                  <a16:creationId xmlns="" xmlns:a16="http://schemas.microsoft.com/office/drawing/2014/main" id="{75037F73-F7E2-5D4D-BA54-A44FF0E52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508" y="5007296"/>
              <a:ext cx="393228" cy="543855"/>
            </a:xfrm>
            <a:prstGeom prst="rect">
              <a:avLst/>
            </a:prstGeom>
          </p:spPr>
        </p:pic>
        <p:pic>
          <p:nvPicPr>
            <p:cNvPr id="67" name="Picture 66" descr="Shape, circle&#10;&#10;Description automatically generated">
              <a:extLst>
                <a:ext uri="{FF2B5EF4-FFF2-40B4-BE49-F238E27FC236}">
                  <a16:creationId xmlns="" xmlns:a16="http://schemas.microsoft.com/office/drawing/2014/main" id="{2479E47D-B0E4-2042-9963-4C9A9F478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508" y="4458773"/>
              <a:ext cx="393228" cy="543855"/>
            </a:xfrm>
            <a:prstGeom prst="rect">
              <a:avLst/>
            </a:prstGeom>
          </p:spPr>
        </p:pic>
        <p:pic>
          <p:nvPicPr>
            <p:cNvPr id="68" name="Picture 67" descr="Shape, circle&#10;&#10;Description automatically generated">
              <a:extLst>
                <a:ext uri="{FF2B5EF4-FFF2-40B4-BE49-F238E27FC236}">
                  <a16:creationId xmlns="" xmlns:a16="http://schemas.microsoft.com/office/drawing/2014/main" id="{75FA6522-E1AE-504E-9B5D-942B84EB9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508" y="3914918"/>
              <a:ext cx="393228" cy="543855"/>
            </a:xfrm>
            <a:prstGeom prst="rect">
              <a:avLst/>
            </a:prstGeom>
          </p:spPr>
        </p:pic>
        <p:pic>
          <p:nvPicPr>
            <p:cNvPr id="69" name="Picture 68" descr="Shape, circle&#10;&#10;Description automatically generated">
              <a:extLst>
                <a:ext uri="{FF2B5EF4-FFF2-40B4-BE49-F238E27FC236}">
                  <a16:creationId xmlns="" xmlns:a16="http://schemas.microsoft.com/office/drawing/2014/main" id="{6086DF8B-DC78-2E47-8557-D65D1D00E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508" y="3375902"/>
              <a:ext cx="393228" cy="543855"/>
            </a:xfrm>
            <a:prstGeom prst="rect">
              <a:avLst/>
            </a:prstGeom>
          </p:spPr>
        </p:pic>
        <p:pic>
          <p:nvPicPr>
            <p:cNvPr id="70" name="Picture 69" descr="Shape, circle&#10;&#10;Description automatically generated">
              <a:extLst>
                <a:ext uri="{FF2B5EF4-FFF2-40B4-BE49-F238E27FC236}">
                  <a16:creationId xmlns="" xmlns:a16="http://schemas.microsoft.com/office/drawing/2014/main" id="{754CF961-C8A7-7043-B404-96EDF30A1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508" y="2829628"/>
              <a:ext cx="393228" cy="54385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3563102-13D2-0940-BBFD-ECB8F9130A1C}"/>
              </a:ext>
            </a:extLst>
          </p:cNvPr>
          <p:cNvGrpSpPr/>
          <p:nvPr/>
        </p:nvGrpSpPr>
        <p:grpSpPr>
          <a:xfrm>
            <a:off x="4375382" y="5000209"/>
            <a:ext cx="393235" cy="1094695"/>
            <a:chOff x="2827722" y="5007296"/>
            <a:chExt cx="393235" cy="1094695"/>
          </a:xfrm>
        </p:grpSpPr>
        <p:pic>
          <p:nvPicPr>
            <p:cNvPr id="71" name="Picture 70" descr="Shape, circle&#10;&#10;Description automatically generated">
              <a:extLst>
                <a:ext uri="{FF2B5EF4-FFF2-40B4-BE49-F238E27FC236}">
                  <a16:creationId xmlns="" xmlns:a16="http://schemas.microsoft.com/office/drawing/2014/main" id="{19017F6A-9915-4449-BBC8-D1224F1E7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729" y="5558136"/>
              <a:ext cx="393228" cy="543855"/>
            </a:xfrm>
            <a:prstGeom prst="rect">
              <a:avLst/>
            </a:prstGeom>
          </p:spPr>
        </p:pic>
        <p:pic>
          <p:nvPicPr>
            <p:cNvPr id="72" name="Picture 71" descr="Shape, circle&#10;&#10;Description automatically generated">
              <a:extLst>
                <a:ext uri="{FF2B5EF4-FFF2-40B4-BE49-F238E27FC236}">
                  <a16:creationId xmlns="" xmlns:a16="http://schemas.microsoft.com/office/drawing/2014/main" id="{75946CE9-116C-9146-A90D-FEB44DCBB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722" y="5007296"/>
              <a:ext cx="393228" cy="5438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A897A28-84FD-6747-96D2-FFB62B0C474F}"/>
              </a:ext>
            </a:extLst>
          </p:cNvPr>
          <p:cNvGrpSpPr/>
          <p:nvPr/>
        </p:nvGrpSpPr>
        <p:grpSpPr>
          <a:xfrm>
            <a:off x="6037286" y="3373483"/>
            <a:ext cx="393235" cy="2726089"/>
            <a:chOff x="3800336" y="3375902"/>
            <a:chExt cx="393235" cy="2726089"/>
          </a:xfrm>
        </p:grpSpPr>
        <p:pic>
          <p:nvPicPr>
            <p:cNvPr id="73" name="Picture 72" descr="Shape, circle&#10;&#10;Description automatically generated">
              <a:extLst>
                <a:ext uri="{FF2B5EF4-FFF2-40B4-BE49-F238E27FC236}">
                  <a16:creationId xmlns="" xmlns:a16="http://schemas.microsoft.com/office/drawing/2014/main" id="{469EDB37-AABA-1945-8A51-33B6F917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343" y="5558136"/>
              <a:ext cx="393228" cy="543855"/>
            </a:xfrm>
            <a:prstGeom prst="rect">
              <a:avLst/>
            </a:prstGeom>
          </p:spPr>
        </p:pic>
        <p:pic>
          <p:nvPicPr>
            <p:cNvPr id="74" name="Picture 73" descr="Shape, circle&#10;&#10;Description automatically generated">
              <a:extLst>
                <a:ext uri="{FF2B5EF4-FFF2-40B4-BE49-F238E27FC236}">
                  <a16:creationId xmlns="" xmlns:a16="http://schemas.microsoft.com/office/drawing/2014/main" id="{51F2794C-B9A1-3946-94BA-8B748A39A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336" y="5007296"/>
              <a:ext cx="393228" cy="543855"/>
            </a:xfrm>
            <a:prstGeom prst="rect">
              <a:avLst/>
            </a:prstGeom>
          </p:spPr>
        </p:pic>
        <p:pic>
          <p:nvPicPr>
            <p:cNvPr id="75" name="Picture 74" descr="Shape, circle&#10;&#10;Description automatically generated">
              <a:extLst>
                <a:ext uri="{FF2B5EF4-FFF2-40B4-BE49-F238E27FC236}">
                  <a16:creationId xmlns="" xmlns:a16="http://schemas.microsoft.com/office/drawing/2014/main" id="{24F4F6D2-ADE9-B547-A353-64E247AFE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336" y="4458773"/>
              <a:ext cx="393228" cy="543855"/>
            </a:xfrm>
            <a:prstGeom prst="rect">
              <a:avLst/>
            </a:prstGeom>
          </p:spPr>
        </p:pic>
        <p:pic>
          <p:nvPicPr>
            <p:cNvPr id="76" name="Picture 75" descr="Shape, circle&#10;&#10;Description automatically generated">
              <a:extLst>
                <a:ext uri="{FF2B5EF4-FFF2-40B4-BE49-F238E27FC236}">
                  <a16:creationId xmlns="" xmlns:a16="http://schemas.microsoft.com/office/drawing/2014/main" id="{B5E8837C-5C28-004E-8C2A-67792B638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336" y="3914918"/>
              <a:ext cx="393228" cy="543855"/>
            </a:xfrm>
            <a:prstGeom prst="rect">
              <a:avLst/>
            </a:prstGeom>
          </p:spPr>
        </p:pic>
        <p:pic>
          <p:nvPicPr>
            <p:cNvPr id="77" name="Picture 76" descr="Shape, circle&#10;&#10;Description automatically generated">
              <a:extLst>
                <a:ext uri="{FF2B5EF4-FFF2-40B4-BE49-F238E27FC236}">
                  <a16:creationId xmlns="" xmlns:a16="http://schemas.microsoft.com/office/drawing/2014/main" id="{105FC7F5-C145-3C49-89B0-C18D03040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336" y="3375902"/>
              <a:ext cx="393228" cy="54385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E0C09DF-F9F9-5242-9172-03C2A353C240}"/>
              </a:ext>
            </a:extLst>
          </p:cNvPr>
          <p:cNvGrpSpPr/>
          <p:nvPr/>
        </p:nvGrpSpPr>
        <p:grpSpPr>
          <a:xfrm>
            <a:off x="7394579" y="4458773"/>
            <a:ext cx="393235" cy="1643218"/>
            <a:chOff x="7394579" y="4458773"/>
            <a:chExt cx="393235" cy="1643218"/>
          </a:xfrm>
        </p:grpSpPr>
        <p:pic>
          <p:nvPicPr>
            <p:cNvPr id="78" name="Picture 77" descr="Shape, circle&#10;&#10;Description automatically generated">
              <a:extLst>
                <a:ext uri="{FF2B5EF4-FFF2-40B4-BE49-F238E27FC236}">
                  <a16:creationId xmlns="" xmlns:a16="http://schemas.microsoft.com/office/drawing/2014/main" id="{871DA6F1-D938-014C-A7F4-92C1462FC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586" y="5558136"/>
              <a:ext cx="393228" cy="543855"/>
            </a:xfrm>
            <a:prstGeom prst="rect">
              <a:avLst/>
            </a:prstGeom>
          </p:spPr>
        </p:pic>
        <p:pic>
          <p:nvPicPr>
            <p:cNvPr id="79" name="Picture 78" descr="Shape, circle&#10;&#10;Description automatically generated">
              <a:extLst>
                <a:ext uri="{FF2B5EF4-FFF2-40B4-BE49-F238E27FC236}">
                  <a16:creationId xmlns="" xmlns:a16="http://schemas.microsoft.com/office/drawing/2014/main" id="{9D8EF65A-4871-B945-A6BC-008698351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579" y="5007296"/>
              <a:ext cx="393228" cy="543855"/>
            </a:xfrm>
            <a:prstGeom prst="rect">
              <a:avLst/>
            </a:prstGeom>
          </p:spPr>
        </p:pic>
        <p:pic>
          <p:nvPicPr>
            <p:cNvPr id="80" name="Picture 79" descr="Shape, circle&#10;&#10;Description automatically generated">
              <a:extLst>
                <a:ext uri="{FF2B5EF4-FFF2-40B4-BE49-F238E27FC236}">
                  <a16:creationId xmlns="" xmlns:a16="http://schemas.microsoft.com/office/drawing/2014/main" id="{C054C9AF-A053-6D45-A481-6AFC04E9D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579" y="4458773"/>
              <a:ext cx="393228" cy="543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6668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8D1B3F-A649-A142-8581-A0185E9F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314637"/>
            <a:ext cx="8220075" cy="994306"/>
          </a:xfrm>
        </p:spPr>
        <p:txBody>
          <a:bodyPr/>
          <a:lstStyle/>
          <a:p>
            <a:r>
              <a:rPr lang="en-US" sz="2800" b="0" dirty="0">
                <a:solidFill>
                  <a:srgbClr val="EA4D12"/>
                </a:solidFill>
              </a:rPr>
              <a:t>Click on the teddy towers to reveal the answers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79813A3-3AB7-F54F-B45C-778A4D93EB1D}"/>
              </a:ext>
            </a:extLst>
          </p:cNvPr>
          <p:cNvSpPr/>
          <p:nvPr/>
        </p:nvSpPr>
        <p:spPr>
          <a:xfrm>
            <a:off x="6461576" y="1181520"/>
            <a:ext cx="1018045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7F090DB-0838-9B44-AF6A-4633410A74EA}"/>
              </a:ext>
            </a:extLst>
          </p:cNvPr>
          <p:cNvSpPr/>
          <p:nvPr/>
        </p:nvSpPr>
        <p:spPr>
          <a:xfrm>
            <a:off x="7554627" y="1191799"/>
            <a:ext cx="1018045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BCB1D8-C255-AA48-9E9C-50A39683A42B}"/>
              </a:ext>
            </a:extLst>
          </p:cNvPr>
          <p:cNvSpPr/>
          <p:nvPr/>
        </p:nvSpPr>
        <p:spPr>
          <a:xfrm>
            <a:off x="3182419" y="1169976"/>
            <a:ext cx="1018045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4CD281E-4C0E-0747-9D18-FD5B851C1739}"/>
              </a:ext>
            </a:extLst>
          </p:cNvPr>
          <p:cNvSpPr/>
          <p:nvPr/>
        </p:nvSpPr>
        <p:spPr>
          <a:xfrm>
            <a:off x="3182419" y="5866520"/>
            <a:ext cx="1018045" cy="359595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Shortest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2C2AADE-761A-8A49-8ABC-825F436CE30D}"/>
              </a:ext>
            </a:extLst>
          </p:cNvPr>
          <p:cNvSpPr/>
          <p:nvPr/>
        </p:nvSpPr>
        <p:spPr>
          <a:xfrm>
            <a:off x="6461575" y="5866530"/>
            <a:ext cx="1018045" cy="359593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9D4C8D1-07EA-0E49-8206-70BA27AC1487}"/>
              </a:ext>
            </a:extLst>
          </p:cNvPr>
          <p:cNvSpPr/>
          <p:nvPr/>
        </p:nvSpPr>
        <p:spPr>
          <a:xfrm>
            <a:off x="7554627" y="5876815"/>
            <a:ext cx="1018045" cy="349316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Tallest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4115485-CF4B-EF4C-B2CA-31B423DEBE98}"/>
              </a:ext>
            </a:extLst>
          </p:cNvPr>
          <p:cNvSpPr/>
          <p:nvPr/>
        </p:nvSpPr>
        <p:spPr>
          <a:xfrm>
            <a:off x="5368524" y="1181512"/>
            <a:ext cx="1018045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B2760C7-F6AB-5E4E-B766-CEB0F6AF316A}"/>
              </a:ext>
            </a:extLst>
          </p:cNvPr>
          <p:cNvSpPr/>
          <p:nvPr/>
        </p:nvSpPr>
        <p:spPr>
          <a:xfrm>
            <a:off x="5368523" y="5866522"/>
            <a:ext cx="1018045" cy="359593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AB8A7B5-20B3-E64C-8D19-8A3F72777386}"/>
              </a:ext>
            </a:extLst>
          </p:cNvPr>
          <p:cNvSpPr/>
          <p:nvPr/>
        </p:nvSpPr>
        <p:spPr>
          <a:xfrm>
            <a:off x="4275472" y="1191799"/>
            <a:ext cx="1018045" cy="5044611"/>
          </a:xfrm>
          <a:prstGeom prst="rect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269391A-69DB-3347-A85D-B4006F508DE4}"/>
              </a:ext>
            </a:extLst>
          </p:cNvPr>
          <p:cNvSpPr/>
          <p:nvPr/>
        </p:nvSpPr>
        <p:spPr>
          <a:xfrm>
            <a:off x="4275471" y="5876809"/>
            <a:ext cx="1018045" cy="359593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slide 11 9 purple ">
            <a:extLst>
              <a:ext uri="{FF2B5EF4-FFF2-40B4-BE49-F238E27FC236}">
                <a16:creationId xmlns="" xmlns:a16="http://schemas.microsoft.com/office/drawing/2014/main" id="{6F71F2F6-B69A-BC44-94FC-49CD8B05CDE6}"/>
              </a:ext>
            </a:extLst>
          </p:cNvPr>
          <p:cNvGrpSpPr/>
          <p:nvPr/>
        </p:nvGrpSpPr>
        <p:grpSpPr>
          <a:xfrm>
            <a:off x="571329" y="1551397"/>
            <a:ext cx="393227" cy="4663189"/>
            <a:chOff x="1194216" y="1177914"/>
            <a:chExt cx="394639" cy="4924077"/>
          </a:xfrm>
        </p:grpSpPr>
        <p:pic>
          <p:nvPicPr>
            <p:cNvPr id="46" name="Picture 45" descr="Shape, circle&#10;&#10;Description automatically generated">
              <a:extLst>
                <a:ext uri="{FF2B5EF4-FFF2-40B4-BE49-F238E27FC236}">
                  <a16:creationId xmlns="" xmlns:a16="http://schemas.microsoft.com/office/drawing/2014/main" id="{F5C01098-DECC-B24A-9A4C-10137B9E1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27" y="5558136"/>
              <a:ext cx="393228" cy="543855"/>
            </a:xfrm>
            <a:prstGeom prst="rect">
              <a:avLst/>
            </a:prstGeom>
          </p:spPr>
        </p:pic>
        <p:pic>
          <p:nvPicPr>
            <p:cNvPr id="47" name="Picture 46" descr="Shape, circle&#10;&#10;Description automatically generated">
              <a:extLst>
                <a:ext uri="{FF2B5EF4-FFF2-40B4-BE49-F238E27FC236}">
                  <a16:creationId xmlns="" xmlns:a16="http://schemas.microsoft.com/office/drawing/2014/main" id="{76F39104-455A-1D49-A53D-255D728D0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20" y="5007296"/>
              <a:ext cx="393228" cy="543855"/>
            </a:xfrm>
            <a:prstGeom prst="rect">
              <a:avLst/>
            </a:prstGeom>
          </p:spPr>
        </p:pic>
        <p:pic>
          <p:nvPicPr>
            <p:cNvPr id="48" name="Picture 47" descr="Shape, circle&#10;&#10;Description automatically generated">
              <a:extLst>
                <a:ext uri="{FF2B5EF4-FFF2-40B4-BE49-F238E27FC236}">
                  <a16:creationId xmlns="" xmlns:a16="http://schemas.microsoft.com/office/drawing/2014/main" id="{B638B2DA-85DC-4E41-A0BA-C61F2B3E8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20" y="4458773"/>
              <a:ext cx="393228" cy="543855"/>
            </a:xfrm>
            <a:prstGeom prst="rect">
              <a:avLst/>
            </a:prstGeom>
          </p:spPr>
        </p:pic>
        <p:pic>
          <p:nvPicPr>
            <p:cNvPr id="49" name="Picture 48" descr="Shape, circle&#10;&#10;Description automatically generated">
              <a:extLst>
                <a:ext uri="{FF2B5EF4-FFF2-40B4-BE49-F238E27FC236}">
                  <a16:creationId xmlns="" xmlns:a16="http://schemas.microsoft.com/office/drawing/2014/main" id="{857CFC12-8D99-7244-9662-EEF8A9552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20" y="3914918"/>
              <a:ext cx="393228" cy="543855"/>
            </a:xfrm>
            <a:prstGeom prst="rect">
              <a:avLst/>
            </a:prstGeom>
          </p:spPr>
        </p:pic>
        <p:pic>
          <p:nvPicPr>
            <p:cNvPr id="50" name="Picture 49" descr="Shape, circle&#10;&#10;Description automatically generated">
              <a:extLst>
                <a:ext uri="{FF2B5EF4-FFF2-40B4-BE49-F238E27FC236}">
                  <a16:creationId xmlns="" xmlns:a16="http://schemas.microsoft.com/office/drawing/2014/main" id="{07EC21A1-58CA-414B-BA43-26B1E6180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20" y="3375902"/>
              <a:ext cx="393228" cy="543855"/>
            </a:xfrm>
            <a:prstGeom prst="rect">
              <a:avLst/>
            </a:prstGeom>
          </p:spPr>
        </p:pic>
        <p:pic>
          <p:nvPicPr>
            <p:cNvPr id="51" name="Picture 50" descr="Shape, circle&#10;&#10;Description automatically generated">
              <a:extLst>
                <a:ext uri="{FF2B5EF4-FFF2-40B4-BE49-F238E27FC236}">
                  <a16:creationId xmlns="" xmlns:a16="http://schemas.microsoft.com/office/drawing/2014/main" id="{76BFEEFD-D5CE-3340-9B39-56C285695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20" y="2829628"/>
              <a:ext cx="393228" cy="543855"/>
            </a:xfrm>
            <a:prstGeom prst="rect">
              <a:avLst/>
            </a:prstGeom>
          </p:spPr>
        </p:pic>
        <p:pic>
          <p:nvPicPr>
            <p:cNvPr id="52" name="Picture 51" descr="Shape, circle&#10;&#10;Description automatically generated">
              <a:extLst>
                <a:ext uri="{FF2B5EF4-FFF2-40B4-BE49-F238E27FC236}">
                  <a16:creationId xmlns="" xmlns:a16="http://schemas.microsoft.com/office/drawing/2014/main" id="{C3DCD9D3-17F3-7C48-B165-B23BB6712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20" y="2277276"/>
              <a:ext cx="393228" cy="543855"/>
            </a:xfrm>
            <a:prstGeom prst="rect">
              <a:avLst/>
            </a:prstGeom>
          </p:spPr>
        </p:pic>
        <p:pic>
          <p:nvPicPr>
            <p:cNvPr id="53" name="Picture 52" descr="Shape, circle&#10;&#10;Description automatically generated">
              <a:extLst>
                <a:ext uri="{FF2B5EF4-FFF2-40B4-BE49-F238E27FC236}">
                  <a16:creationId xmlns="" xmlns:a16="http://schemas.microsoft.com/office/drawing/2014/main" id="{ADA503B4-7D73-3D4A-B0ED-2F48CA010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216" y="1727595"/>
              <a:ext cx="393228" cy="543855"/>
            </a:xfrm>
            <a:prstGeom prst="rect">
              <a:avLst/>
            </a:prstGeom>
          </p:spPr>
        </p:pic>
        <p:pic>
          <p:nvPicPr>
            <p:cNvPr id="54" name="Picture 53" descr="Shape, circle&#10;&#10;Description automatically generated">
              <a:extLst>
                <a:ext uri="{FF2B5EF4-FFF2-40B4-BE49-F238E27FC236}">
                  <a16:creationId xmlns="" xmlns:a16="http://schemas.microsoft.com/office/drawing/2014/main" id="{E3367AEF-D02D-824B-9291-504409C70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216" y="1177914"/>
              <a:ext cx="393228" cy="543855"/>
            </a:xfrm>
            <a:prstGeom prst="rect">
              <a:avLst/>
            </a:prstGeom>
          </p:spPr>
        </p:pic>
      </p:grpSp>
      <p:grpSp>
        <p:nvGrpSpPr>
          <p:cNvPr id="55" name="slide 11 6 purple ">
            <a:extLst>
              <a:ext uri="{FF2B5EF4-FFF2-40B4-BE49-F238E27FC236}">
                <a16:creationId xmlns="" xmlns:a16="http://schemas.microsoft.com/office/drawing/2014/main" id="{1F1DB4BD-1C96-7D45-A0E1-285BBD68A258}"/>
              </a:ext>
            </a:extLst>
          </p:cNvPr>
          <p:cNvGrpSpPr/>
          <p:nvPr/>
        </p:nvGrpSpPr>
        <p:grpSpPr>
          <a:xfrm>
            <a:off x="1098149" y="2953752"/>
            <a:ext cx="393235" cy="3272363"/>
            <a:chOff x="2785508" y="2829628"/>
            <a:chExt cx="393235" cy="3272363"/>
          </a:xfrm>
        </p:grpSpPr>
        <p:pic>
          <p:nvPicPr>
            <p:cNvPr id="56" name="Picture 55" descr="Shape, circle&#10;&#10;Description automatically generated">
              <a:extLst>
                <a:ext uri="{FF2B5EF4-FFF2-40B4-BE49-F238E27FC236}">
                  <a16:creationId xmlns="" xmlns:a16="http://schemas.microsoft.com/office/drawing/2014/main" id="{124F5EBD-E172-2142-888B-045AD4E17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515" y="5558136"/>
              <a:ext cx="393228" cy="543855"/>
            </a:xfrm>
            <a:prstGeom prst="rect">
              <a:avLst/>
            </a:prstGeom>
          </p:spPr>
        </p:pic>
        <p:pic>
          <p:nvPicPr>
            <p:cNvPr id="57" name="Picture 56" descr="Shape, circle&#10;&#10;Description automatically generated">
              <a:extLst>
                <a:ext uri="{FF2B5EF4-FFF2-40B4-BE49-F238E27FC236}">
                  <a16:creationId xmlns="" xmlns:a16="http://schemas.microsoft.com/office/drawing/2014/main" id="{F498C5AA-5CB5-C744-8230-CB83B280E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508" y="5007296"/>
              <a:ext cx="393228" cy="543855"/>
            </a:xfrm>
            <a:prstGeom prst="rect">
              <a:avLst/>
            </a:prstGeom>
          </p:spPr>
        </p:pic>
        <p:pic>
          <p:nvPicPr>
            <p:cNvPr id="58" name="Picture 57" descr="Shape, circle&#10;&#10;Description automatically generated">
              <a:extLst>
                <a:ext uri="{FF2B5EF4-FFF2-40B4-BE49-F238E27FC236}">
                  <a16:creationId xmlns="" xmlns:a16="http://schemas.microsoft.com/office/drawing/2014/main" id="{F8741D6C-6496-C745-967F-4C3E16B6C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508" y="4458773"/>
              <a:ext cx="393228" cy="543855"/>
            </a:xfrm>
            <a:prstGeom prst="rect">
              <a:avLst/>
            </a:prstGeom>
          </p:spPr>
        </p:pic>
        <p:pic>
          <p:nvPicPr>
            <p:cNvPr id="59" name="Picture 58" descr="Shape, circle&#10;&#10;Description automatically generated">
              <a:extLst>
                <a:ext uri="{FF2B5EF4-FFF2-40B4-BE49-F238E27FC236}">
                  <a16:creationId xmlns="" xmlns:a16="http://schemas.microsoft.com/office/drawing/2014/main" id="{58C14C26-F6E7-8040-B173-939841135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508" y="3914918"/>
              <a:ext cx="393228" cy="543855"/>
            </a:xfrm>
            <a:prstGeom prst="rect">
              <a:avLst/>
            </a:prstGeom>
          </p:spPr>
        </p:pic>
        <p:pic>
          <p:nvPicPr>
            <p:cNvPr id="60" name="Picture 59" descr="Shape, circle&#10;&#10;Description automatically generated">
              <a:extLst>
                <a:ext uri="{FF2B5EF4-FFF2-40B4-BE49-F238E27FC236}">
                  <a16:creationId xmlns="" xmlns:a16="http://schemas.microsoft.com/office/drawing/2014/main" id="{BC007E95-1A99-694C-9607-F95F1912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508" y="3375902"/>
              <a:ext cx="393228" cy="543855"/>
            </a:xfrm>
            <a:prstGeom prst="rect">
              <a:avLst/>
            </a:prstGeom>
          </p:spPr>
        </p:pic>
        <p:pic>
          <p:nvPicPr>
            <p:cNvPr id="61" name="Picture 60" descr="Shape, circle&#10;&#10;Description automatically generated">
              <a:extLst>
                <a:ext uri="{FF2B5EF4-FFF2-40B4-BE49-F238E27FC236}">
                  <a16:creationId xmlns="" xmlns:a16="http://schemas.microsoft.com/office/drawing/2014/main" id="{C0998538-61E8-2D48-B95E-C4548D6DC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508" y="2829628"/>
              <a:ext cx="393228" cy="543855"/>
            </a:xfrm>
            <a:prstGeom prst="rect">
              <a:avLst/>
            </a:prstGeom>
          </p:spPr>
        </p:pic>
      </p:grpSp>
      <p:grpSp>
        <p:nvGrpSpPr>
          <p:cNvPr id="62" name="slide 11 2 purple">
            <a:extLst>
              <a:ext uri="{FF2B5EF4-FFF2-40B4-BE49-F238E27FC236}">
                <a16:creationId xmlns="" xmlns:a16="http://schemas.microsoft.com/office/drawing/2014/main" id="{46B7A625-9B16-3C41-8E07-A2C51EBEE53B}"/>
              </a:ext>
            </a:extLst>
          </p:cNvPr>
          <p:cNvGrpSpPr/>
          <p:nvPr/>
        </p:nvGrpSpPr>
        <p:grpSpPr>
          <a:xfrm>
            <a:off x="1563249" y="5141707"/>
            <a:ext cx="393235" cy="1094695"/>
            <a:chOff x="2827722" y="5007296"/>
            <a:chExt cx="393235" cy="1094695"/>
          </a:xfrm>
        </p:grpSpPr>
        <p:pic>
          <p:nvPicPr>
            <p:cNvPr id="63" name="Picture 62" descr="Shape, circle&#10;&#10;Description automatically generated">
              <a:extLst>
                <a:ext uri="{FF2B5EF4-FFF2-40B4-BE49-F238E27FC236}">
                  <a16:creationId xmlns="" xmlns:a16="http://schemas.microsoft.com/office/drawing/2014/main" id="{C822DB62-E80D-8A4C-8A8C-4302AD1A3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729" y="5558136"/>
              <a:ext cx="393228" cy="543855"/>
            </a:xfrm>
            <a:prstGeom prst="rect">
              <a:avLst/>
            </a:prstGeom>
          </p:spPr>
        </p:pic>
        <p:pic>
          <p:nvPicPr>
            <p:cNvPr id="64" name="Picture 63" descr="Shape, circle&#10;&#10;Description automatically generated">
              <a:extLst>
                <a:ext uri="{FF2B5EF4-FFF2-40B4-BE49-F238E27FC236}">
                  <a16:creationId xmlns="" xmlns:a16="http://schemas.microsoft.com/office/drawing/2014/main" id="{8AFEB343-5673-C742-9879-F261F030F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722" y="5007296"/>
              <a:ext cx="393228" cy="543855"/>
            </a:xfrm>
            <a:prstGeom prst="rect">
              <a:avLst/>
            </a:prstGeom>
          </p:spPr>
        </p:pic>
      </p:grpSp>
      <p:grpSp>
        <p:nvGrpSpPr>
          <p:cNvPr id="85" name="slidw 11 5 purple">
            <a:extLst>
              <a:ext uri="{FF2B5EF4-FFF2-40B4-BE49-F238E27FC236}">
                <a16:creationId xmlns="" xmlns:a16="http://schemas.microsoft.com/office/drawing/2014/main" id="{C2E0EC09-8B42-A94B-AAF6-0D1366F26B4B}"/>
              </a:ext>
            </a:extLst>
          </p:cNvPr>
          <p:cNvGrpSpPr/>
          <p:nvPr/>
        </p:nvGrpSpPr>
        <p:grpSpPr>
          <a:xfrm>
            <a:off x="2057548" y="3510313"/>
            <a:ext cx="393235" cy="2726089"/>
            <a:chOff x="3800336" y="3375902"/>
            <a:chExt cx="393235" cy="2726089"/>
          </a:xfrm>
        </p:grpSpPr>
        <p:pic>
          <p:nvPicPr>
            <p:cNvPr id="86" name="Picture 85" descr="Shape, circle&#10;&#10;Description automatically generated">
              <a:extLst>
                <a:ext uri="{FF2B5EF4-FFF2-40B4-BE49-F238E27FC236}">
                  <a16:creationId xmlns="" xmlns:a16="http://schemas.microsoft.com/office/drawing/2014/main" id="{F6A98634-08E7-C640-84D7-7B6DF5645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343" y="5558136"/>
              <a:ext cx="393228" cy="543855"/>
            </a:xfrm>
            <a:prstGeom prst="rect">
              <a:avLst/>
            </a:prstGeom>
          </p:spPr>
        </p:pic>
        <p:pic>
          <p:nvPicPr>
            <p:cNvPr id="87" name="Picture 86" descr="Shape, circle&#10;&#10;Description automatically generated">
              <a:extLst>
                <a:ext uri="{FF2B5EF4-FFF2-40B4-BE49-F238E27FC236}">
                  <a16:creationId xmlns="" xmlns:a16="http://schemas.microsoft.com/office/drawing/2014/main" id="{EC22C1E8-7763-9B40-B805-A1A1863DB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336" y="5007296"/>
              <a:ext cx="393228" cy="543855"/>
            </a:xfrm>
            <a:prstGeom prst="rect">
              <a:avLst/>
            </a:prstGeom>
          </p:spPr>
        </p:pic>
        <p:pic>
          <p:nvPicPr>
            <p:cNvPr id="88" name="Picture 87" descr="Shape, circle&#10;&#10;Description automatically generated">
              <a:extLst>
                <a:ext uri="{FF2B5EF4-FFF2-40B4-BE49-F238E27FC236}">
                  <a16:creationId xmlns="" xmlns:a16="http://schemas.microsoft.com/office/drawing/2014/main" id="{72E6DB7F-EA61-5449-8396-B82560A09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336" y="4458773"/>
              <a:ext cx="393228" cy="543855"/>
            </a:xfrm>
            <a:prstGeom prst="rect">
              <a:avLst/>
            </a:prstGeom>
          </p:spPr>
        </p:pic>
        <p:pic>
          <p:nvPicPr>
            <p:cNvPr id="89" name="Picture 88" descr="Shape, circle&#10;&#10;Description automatically generated">
              <a:extLst>
                <a:ext uri="{FF2B5EF4-FFF2-40B4-BE49-F238E27FC236}">
                  <a16:creationId xmlns="" xmlns:a16="http://schemas.microsoft.com/office/drawing/2014/main" id="{98884ADC-8906-474C-ADBE-4613B219A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336" y="3914918"/>
              <a:ext cx="393228" cy="543855"/>
            </a:xfrm>
            <a:prstGeom prst="rect">
              <a:avLst/>
            </a:prstGeom>
          </p:spPr>
        </p:pic>
        <p:pic>
          <p:nvPicPr>
            <p:cNvPr id="90" name="Picture 89" descr="Shape, circle&#10;&#10;Description automatically generated">
              <a:extLst>
                <a:ext uri="{FF2B5EF4-FFF2-40B4-BE49-F238E27FC236}">
                  <a16:creationId xmlns="" xmlns:a16="http://schemas.microsoft.com/office/drawing/2014/main" id="{99313C7A-0265-4440-8D11-7709C6A67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336" y="3375902"/>
              <a:ext cx="393228" cy="543855"/>
            </a:xfrm>
            <a:prstGeom prst="rect">
              <a:avLst/>
            </a:prstGeom>
          </p:spPr>
        </p:pic>
      </p:grpSp>
      <p:grpSp>
        <p:nvGrpSpPr>
          <p:cNvPr id="91" name="slide 11 3 purple">
            <a:extLst>
              <a:ext uri="{FF2B5EF4-FFF2-40B4-BE49-F238E27FC236}">
                <a16:creationId xmlns="" xmlns:a16="http://schemas.microsoft.com/office/drawing/2014/main" id="{351F476A-7542-4244-A478-356A456F4356}"/>
              </a:ext>
            </a:extLst>
          </p:cNvPr>
          <p:cNvGrpSpPr/>
          <p:nvPr/>
        </p:nvGrpSpPr>
        <p:grpSpPr>
          <a:xfrm>
            <a:off x="2537333" y="4581738"/>
            <a:ext cx="393235" cy="1643218"/>
            <a:chOff x="7394579" y="4458773"/>
            <a:chExt cx="393235" cy="1643218"/>
          </a:xfrm>
        </p:grpSpPr>
        <p:pic>
          <p:nvPicPr>
            <p:cNvPr id="92" name="Picture 91" descr="Shape, circle&#10;&#10;Description automatically generated">
              <a:extLst>
                <a:ext uri="{FF2B5EF4-FFF2-40B4-BE49-F238E27FC236}">
                  <a16:creationId xmlns="" xmlns:a16="http://schemas.microsoft.com/office/drawing/2014/main" id="{533B760F-2335-9544-BF9D-3F2C3C04E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586" y="5558136"/>
              <a:ext cx="393228" cy="543855"/>
            </a:xfrm>
            <a:prstGeom prst="rect">
              <a:avLst/>
            </a:prstGeom>
          </p:spPr>
        </p:pic>
        <p:pic>
          <p:nvPicPr>
            <p:cNvPr id="93" name="Picture 92" descr="Shape, circle&#10;&#10;Description automatically generated">
              <a:extLst>
                <a:ext uri="{FF2B5EF4-FFF2-40B4-BE49-F238E27FC236}">
                  <a16:creationId xmlns="" xmlns:a16="http://schemas.microsoft.com/office/drawing/2014/main" id="{48C1BBF3-00C4-124E-9055-76A50239A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579" y="5007296"/>
              <a:ext cx="393228" cy="543855"/>
            </a:xfrm>
            <a:prstGeom prst="rect">
              <a:avLst/>
            </a:prstGeom>
          </p:spPr>
        </p:pic>
        <p:pic>
          <p:nvPicPr>
            <p:cNvPr id="94" name="Picture 93" descr="Shape, circle&#10;&#10;Description automatically generated">
              <a:extLst>
                <a:ext uri="{FF2B5EF4-FFF2-40B4-BE49-F238E27FC236}">
                  <a16:creationId xmlns="" xmlns:a16="http://schemas.microsoft.com/office/drawing/2014/main" id="{99A60466-CE04-5E41-A136-BF01D6DF7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579" y="4458773"/>
              <a:ext cx="393228" cy="543855"/>
            </a:xfrm>
            <a:prstGeom prst="rect">
              <a:avLst/>
            </a:prstGeom>
          </p:spPr>
        </p:pic>
      </p:grpSp>
      <p:sp>
        <p:nvSpPr>
          <p:cNvPr id="95" name="Rectangle 9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DC90445D-B656-DF40-9720-9D93A1120627}"/>
              </a:ext>
            </a:extLst>
          </p:cNvPr>
          <p:cNvSpPr/>
          <p:nvPr/>
        </p:nvSpPr>
        <p:spPr>
          <a:xfrm>
            <a:off x="7459782" y="284193"/>
            <a:ext cx="1397287" cy="35506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 Slide</a:t>
            </a:r>
          </a:p>
        </p:txBody>
      </p:sp>
    </p:spTree>
    <p:extLst>
      <p:ext uri="{BB962C8B-B14F-4D97-AF65-F5344CB8AC3E}">
        <p14:creationId xmlns="" xmlns:p14="http://schemas.microsoft.com/office/powerpoint/2010/main" val="2326911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21077 -0.0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1.48148E-6 L 0.22482 -0.05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39618 -0.05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62032 -0.052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7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79583 -0.047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92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147</Words>
  <Application>Microsoft Macintosh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Twinkl</vt:lpstr>
      <vt:lpstr>Calibri</vt:lpstr>
      <vt:lpstr>Office Theme</vt:lpstr>
      <vt:lpstr>Slide 1</vt:lpstr>
      <vt:lpstr>Order these teddy towers from shortest to tallest</vt:lpstr>
      <vt:lpstr>Click on the teddy towers to reveal the answers</vt:lpstr>
      <vt:lpstr>Order these teddy towers from shortest to tallest</vt:lpstr>
      <vt:lpstr>Click on the teddy towers to reveal the answers</vt:lpstr>
      <vt:lpstr>Order these teddy towers from shortest to tallest</vt:lpstr>
      <vt:lpstr>Click on the teddy towers to reveal the answers</vt:lpstr>
      <vt:lpstr>Order these teddy towers from shortest to tallest</vt:lpstr>
      <vt:lpstr>Click on the teddy towers to reveal the answers</vt:lpstr>
      <vt:lpstr>Order these teddy towers from tallest to shortest</vt:lpstr>
      <vt:lpstr>Click on the teddy towers to reveal the answers</vt:lpstr>
      <vt:lpstr>Order these teddy towers from tallest to smallest</vt:lpstr>
      <vt:lpstr>Click on the teddy towers to reveal the answers</vt:lpstr>
      <vt:lpstr>Order these teddy towers from tallest to shortest</vt:lpstr>
      <vt:lpstr>Click on the teddy towers to reveal the answers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Professional</cp:lastModifiedBy>
  <cp:revision>5</cp:revision>
  <dcterms:created xsi:type="dcterms:W3CDTF">2022-04-12T08:22:26Z</dcterms:created>
  <dcterms:modified xsi:type="dcterms:W3CDTF">2024-04-27T07:23:57Z</dcterms:modified>
</cp:coreProperties>
</file>