
<file path=[Content_Types].xml><?xml version="1.0" encoding="utf-8"?>
<Types xmlns="http://schemas.openxmlformats.org/package/2006/content-types">
  <Default Extension="jfTDhXZ03D1uS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D12E8F-45D9-40B2-983E-4E9808031B1B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481006-D6F6-4807-B6D9-45EF09C2253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02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2E8F-45D9-40B2-983E-4E9808031B1B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1006-D6F6-4807-B6D9-45EF09C2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8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2E8F-45D9-40B2-983E-4E9808031B1B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1006-D6F6-4807-B6D9-45EF09C2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0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2E8F-45D9-40B2-983E-4E9808031B1B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1006-D6F6-4807-B6D9-45EF09C2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6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2E8F-45D9-40B2-983E-4E9808031B1B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1006-D6F6-4807-B6D9-45EF09C2253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85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2E8F-45D9-40B2-983E-4E9808031B1B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1006-D6F6-4807-B6D9-45EF09C2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1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2E8F-45D9-40B2-983E-4E9808031B1B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1006-D6F6-4807-B6D9-45EF09C2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2E8F-45D9-40B2-983E-4E9808031B1B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1006-D6F6-4807-B6D9-45EF09C2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0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2E8F-45D9-40B2-983E-4E9808031B1B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1006-D6F6-4807-B6D9-45EF09C2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5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2E8F-45D9-40B2-983E-4E9808031B1B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1006-D6F6-4807-B6D9-45EF09C2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2E8F-45D9-40B2-983E-4E9808031B1B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1006-D6F6-4807-B6D9-45EF09C2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3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D12E8F-45D9-40B2-983E-4E9808031B1B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A481006-D6F6-4807-B6D9-45EF09C2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omputer-accessories-pn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mouse" TargetMode="External"/><Relationship Id="rId7" Type="http://schemas.openxmlformats.org/officeDocument/2006/relationships/hyperlink" Target="https://openclipart.org/detail/7872/lcd-widescreen-monito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commons.wikimedia.org/wiki/File:Bijoy_Keyboard_image.jpg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6776-google-computer-icons-chrome-scalable-vector-graphic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viantart.com/balcsida/art/Firefox-logo-without-globe-127788428" TargetMode="External"/><Relationship Id="rId4" Type="http://schemas.openxmlformats.org/officeDocument/2006/relationships/image" Target="../media/image6.jfTDhXZ03D1u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ZKMmk8JSU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3ECC-088F-3FB5-3185-F95A2BBB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Hardware and software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B8BE2-9738-9B3A-81C2-D90E8D655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88389" y="3903458"/>
            <a:ext cx="3040568" cy="26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4E12-435F-41C2-9A7C-0C49FB02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48F54-D435-1611-B6BA-08437E9FF239}"/>
              </a:ext>
            </a:extLst>
          </p:cNvPr>
          <p:cNvSpPr/>
          <p:nvPr/>
        </p:nvSpPr>
        <p:spPr>
          <a:xfrm>
            <a:off x="1676848" y="4285496"/>
            <a:ext cx="2164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202CB-3127-5F56-0B12-2CA9E3A0C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6847" y="2233683"/>
            <a:ext cx="2164375" cy="18965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4F812F-3408-D44D-6AB3-C0BD0A78068E}"/>
              </a:ext>
            </a:extLst>
          </p:cNvPr>
          <p:cNvSpPr/>
          <p:nvPr/>
        </p:nvSpPr>
        <p:spPr>
          <a:xfrm>
            <a:off x="4714240" y="4257304"/>
            <a:ext cx="3069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Keyboard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6B9A21-0A18-3701-D073-4EA3EB48A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63306" y="2640787"/>
            <a:ext cx="3571043" cy="13563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DC3D361-680D-41B7-3B61-7B491AC2C3A9}"/>
              </a:ext>
            </a:extLst>
          </p:cNvPr>
          <p:cNvSpPr/>
          <p:nvPr/>
        </p:nvSpPr>
        <p:spPr>
          <a:xfrm>
            <a:off x="8983934" y="4285496"/>
            <a:ext cx="2584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Monitor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654F28-2404-57DB-9964-5C6C5BBCD7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95452" y="2190247"/>
            <a:ext cx="2672844" cy="22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9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21FF5-E90A-9FFF-D42B-157D160E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Ware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7BB4-1D2F-9E60-2C4D-822A818C34F1}"/>
              </a:ext>
            </a:extLst>
          </p:cNvPr>
          <p:cNvSpPr/>
          <p:nvPr/>
        </p:nvSpPr>
        <p:spPr>
          <a:xfrm>
            <a:off x="594986" y="4597512"/>
            <a:ext cx="4803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Google Chrome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0775CE-21EE-85EA-EC67-81421188D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3000" y="1750029"/>
            <a:ext cx="2756734" cy="26303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CB6E09-1D9D-4B31-C512-9C56F6E4A9A2}"/>
              </a:ext>
            </a:extLst>
          </p:cNvPr>
          <p:cNvSpPr/>
          <p:nvPr/>
        </p:nvSpPr>
        <p:spPr>
          <a:xfrm>
            <a:off x="7737592" y="4597512"/>
            <a:ext cx="2274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Firefox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4EB624-91BF-84C4-B3D2-EBF8FE455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4765" y="1658698"/>
            <a:ext cx="3160121" cy="30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1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FBCE-3BCA-BB55-CF46-051FB802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 Between Hardware and Software</a:t>
            </a:r>
            <a:endParaRPr lang="en-US" dirty="0"/>
          </a:p>
        </p:txBody>
      </p:sp>
      <p:pic>
        <p:nvPicPr>
          <p:cNvPr id="4" name="Online Media 3" title="Hardware Software | Lesson 2 | Camp Coding Camp">
            <a:hlinkClick r:id="" action="ppaction://media"/>
            <a:extLst>
              <a:ext uri="{FF2B5EF4-FFF2-40B4-BE49-F238E27FC236}">
                <a16:creationId xmlns:a16="http://schemas.microsoft.com/office/drawing/2014/main" id="{157EFD04-E8CB-95BE-E713-D9A7336470A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05075" y="2057400"/>
            <a:ext cx="714851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4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4550D1A235C449CC6DCFD5FA01541" ma:contentTypeVersion="16" ma:contentTypeDescription="Create a new document." ma:contentTypeScope="" ma:versionID="97d29ba5bf863c84c9b3cdcb1d451d20">
  <xsd:schema xmlns:xsd="http://www.w3.org/2001/XMLSchema" xmlns:xs="http://www.w3.org/2001/XMLSchema" xmlns:p="http://schemas.microsoft.com/office/2006/metadata/properties" xmlns:ns2="fca3373c-0934-4f76-b456-34db1497ca9c" xmlns:ns3="0e9d3a74-97ea-4944-93b4-9d3e137eda14" targetNamespace="http://schemas.microsoft.com/office/2006/metadata/properties" ma:root="true" ma:fieldsID="774a6a11c168ff0e44a11cd583f2ca14" ns2:_="" ns3:_="">
    <xsd:import namespace="fca3373c-0934-4f76-b456-34db1497ca9c"/>
    <xsd:import namespace="0e9d3a74-97ea-4944-93b4-9d3e137e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373c-0934-4f76-b456-34db1497c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3a74-97ea-4944-93b4-9d3e137e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2585712-7e57-402f-a54f-5d0a28736713}" ma:internalName="TaxCatchAll" ma:showField="CatchAllData" ma:web="0e9d3a74-97ea-4944-93b4-9d3e137e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3373c-0934-4f76-b456-34db1497ca9c">
      <Terms xmlns="http://schemas.microsoft.com/office/infopath/2007/PartnerControls"/>
    </lcf76f155ced4ddcb4097134ff3c332f>
    <TaxCatchAll xmlns="0e9d3a74-97ea-4944-93b4-9d3e137eda14" xsi:nil="true"/>
  </documentManagement>
</p:properties>
</file>

<file path=customXml/itemProps1.xml><?xml version="1.0" encoding="utf-8"?>
<ds:datastoreItem xmlns:ds="http://schemas.openxmlformats.org/officeDocument/2006/customXml" ds:itemID="{354666DE-AA21-419B-A724-3E04870CE34A}"/>
</file>

<file path=customXml/itemProps2.xml><?xml version="1.0" encoding="utf-8"?>
<ds:datastoreItem xmlns:ds="http://schemas.openxmlformats.org/officeDocument/2006/customXml" ds:itemID="{6BF45F79-6516-4D8A-87D9-9EBCFE454260}"/>
</file>

<file path=customXml/itemProps3.xml><?xml version="1.0" encoding="utf-8"?>
<ds:datastoreItem xmlns:ds="http://schemas.openxmlformats.org/officeDocument/2006/customXml" ds:itemID="{F7818C5C-9BA6-45F7-852F-DC35BED28265}"/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</TotalTime>
  <Words>17</Words>
  <Application>Microsoft Office PowerPoint</Application>
  <PresentationFormat>Widescreen</PresentationFormat>
  <Paragraphs>9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Corbel</vt:lpstr>
      <vt:lpstr>Basis</vt:lpstr>
      <vt:lpstr>Hardware and software</vt:lpstr>
      <vt:lpstr>Hardware</vt:lpstr>
      <vt:lpstr>Soft Ware</vt:lpstr>
      <vt:lpstr>Difference Between Hardware and Software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and software</dc:title>
  <dc:creator>Sophia MARIE</dc:creator>
  <cp:lastModifiedBy>Sophia MARIE</cp:lastModifiedBy>
  <cp:revision>1</cp:revision>
  <dcterms:created xsi:type="dcterms:W3CDTF">2024-02-25T10:41:32Z</dcterms:created>
  <dcterms:modified xsi:type="dcterms:W3CDTF">2024-02-25T10:49:00Z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0x01010006F4550D1A235C449CC6DCFD5FA01541</vt:lpwstr>
  </property>
</Properties>
</file>