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C7D1-8CF1-FA8F-6177-A3DA6DEC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19B8F-6DC4-72D1-101C-19D7BF831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1AAF-E51A-1EDC-A0E4-8AC3D75E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0B7E-DBE1-BEC1-0D6F-600CD32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2E2E0-8D3D-B56A-8EAA-B4E9A3E8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B651-EC9E-4D97-F88C-DB37741C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E7F21-5815-894C-4B81-25C43F93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09FF-E198-52E4-1B12-04EBBC05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F52E-8718-9DD3-F8D4-FA6C5B1F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6BFE-4419-0102-6244-98F6EBA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8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8F216-1D5C-D853-4973-583365C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F159-79D0-0441-84EF-7D9E4F37E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2D641-F076-8F0C-1F92-6B7C9857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E271-0976-B5DC-7945-02A39A6B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E3D3-29F2-874D-038F-D2443DDF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BB4D-AC26-DCC8-B29B-CCFB83C1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F89A-262D-714C-A592-EDDB5159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498-B9D7-5BE8-88AD-3ABEECCA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AF29-4248-93D6-1B75-25B8C3D2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14DE-112B-7E59-8526-DEA9F32B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0CD8D-EB1E-9470-67A2-D192BCE8B0AD}"/>
              </a:ext>
            </a:extLst>
          </p:cNvPr>
          <p:cNvSpPr txBox="1"/>
          <p:nvPr userDrawn="1"/>
        </p:nvSpPr>
        <p:spPr>
          <a:xfrm rot="20310344">
            <a:off x="19188" y="247895"/>
            <a:ext cx="13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Frau Somaia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B334-0BBA-9F98-0AB0-3FC42DCA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2FA3-F058-156E-0C6A-29DFE72CC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367CB-6055-6930-BF66-AE94FA41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4C2C-59EB-BA68-261B-435ED266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6FFF-156E-DC98-F908-5D48ACF8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0A5B-5482-94FE-C306-9DA7A453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EC96-2B11-8491-D4AB-D3318D0B7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E9115-54B7-51A9-AF2D-7824F64C3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EBA7C-E111-D3E8-95AD-515E1200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9C15F-572B-9E3D-3138-1F9C66B9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B2C03-7722-C576-D3DD-5BEA2532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203B-6B52-50C6-FEB8-3F2AE005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6DB94-5A91-75E9-EB27-F48CC9D8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B9563-0B80-2EDA-B6DD-729188199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DEF7D-A906-AABA-0BD9-530C26D11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DBEB1-E4A1-E5B1-BC30-D585672D2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A66FD-B4A8-6F75-D687-E6060EB7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11577-D647-0524-9FFD-6CCE55AE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C11C0-3E53-2B5B-5204-07D43378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E93E-CFC2-80D7-0B11-9C89A254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BA813-7B18-BF27-192E-6EB45492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F6699-1CBA-3A09-66A3-8768D475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76170-BAFE-79BC-C08B-54208AC0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CC48B-9375-72AF-2416-DBB11E78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050C8-19B0-D0A5-0A33-692DC873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471C8-1205-224F-AB71-C2447288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C4AA-6598-52B7-5EF5-AE855D26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57B8-20A4-0413-91C0-85A798DE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956F5-5D28-7266-C225-EFA2B7C1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06A74-B0D8-2FB6-F453-20C78C0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9C65-7F62-D181-D7A3-5C29393D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A31EC-ED5B-C244-F801-05408DE6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23FD-909F-1BE9-7101-64E105AB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57CE0-5BCA-BAED-7B6B-010C60FCD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7E90B-43D1-5DD7-9370-14F05EA3C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27939-7547-0FBD-C04C-36B195CE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CE762-EF1B-4A1F-AD57-8FFFA41E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8CA3A-95CE-FE7B-69BE-10AC1F8E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7653E-5EED-DBB6-E38D-5762C5EE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05D8-EA26-F4F0-7D5E-2B4F05A4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B5242-4656-71E5-53A1-81AFD3336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07357-F69E-446E-BA6E-60D17FE9C65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BE65-23FE-C16C-DDA6-431470AED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39D9-7BA9-2B65-48ED-69F05BB99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hyperlink" Target="https://depositphotos.com/187905510/stock-photo-four-hands-together-symbol-team.html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pixabay.com/pt/menino-rosto-cabe%C3%A7a-sorriso-jovem-309061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walmart.com/ip/Cooling-Arm-Sleeves-UV-Sun-Protection-Sleeves-Cycling-Driving-Outdoor-Sports-Golf-Basketball-Men-Women-Cover-Arms-1-Pair-Blue/262951675?wmlspartner=wlpa&amp;selectedSellerId=14995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svgsilh.com/de/e91e63/image/312301.html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nger_hea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pinterest.de/pin/585960601493954835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www.netcoo.com/zahlen-daten-fakten/bdd-veroeffentlicht-vierte-marktstudie-zur-situation-der-direktvertriebsbranche-deutschland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www.brigitte.de/beauty/schoen/nasen-korrektur-ohne-op--mit-dieser-methode-klappt-s-10916134.html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hyperlink" Target="https://dashausderschoenheit.at/schoenheitsop/gesichtschirurgie/ohren-anlegen-bei-kindern/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54C6-2B18-8B02-E02F-B5A0D11AA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C51DE-8CF1-BC5A-E5E4-E071E774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70603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26FBDE-D1A0-2B27-5987-5C0F0F0E02BC}"/>
              </a:ext>
            </a:extLst>
          </p:cNvPr>
          <p:cNvSpPr/>
          <p:nvPr/>
        </p:nvSpPr>
        <p:spPr>
          <a:xfrm>
            <a:off x="3597639" y="2764250"/>
            <a:ext cx="464623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Körperteile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01 Hallo Hallo">
            <a:hlinkClick r:id="" action="ppaction://media"/>
            <a:extLst>
              <a:ext uri="{FF2B5EF4-FFF2-40B4-BE49-F238E27FC236}">
                <a16:creationId xmlns:a16="http://schemas.microsoft.com/office/drawing/2014/main" id="{0ABC6F0E-49FC-94D6-4015-19F609427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356" y="5659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1C98B-E73E-7712-7458-7B4FA391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C3906-AD1E-A861-D857-0D7C11F5ED9B}"/>
              </a:ext>
            </a:extLst>
          </p:cNvPr>
          <p:cNvSpPr/>
          <p:nvPr/>
        </p:nvSpPr>
        <p:spPr>
          <a:xfrm>
            <a:off x="4843460" y="1723152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Hände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4F88D-D617-A573-6E61-269B034AB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45393">
            <a:off x="4535424" y="3324069"/>
            <a:ext cx="3121152" cy="2313432"/>
          </a:xfrm>
          <a:prstGeom prst="rect">
            <a:avLst/>
          </a:prstGeom>
        </p:spPr>
      </p:pic>
      <p:pic>
        <p:nvPicPr>
          <p:cNvPr id="6" name="die Hand">
            <a:hlinkClick r:id="" action="ppaction://media"/>
            <a:extLst>
              <a:ext uri="{FF2B5EF4-FFF2-40B4-BE49-F238E27FC236}">
                <a16:creationId xmlns:a16="http://schemas.microsoft.com/office/drawing/2014/main" id="{63A82316-16AF-FE68-17EC-AF15EA994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689" y="5706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03D9-958B-B4C6-6D39-5BC5829C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065942-E31F-1591-FE9C-E9E04D5BBA0F}"/>
              </a:ext>
            </a:extLst>
          </p:cNvPr>
          <p:cNvSpPr/>
          <p:nvPr/>
        </p:nvSpPr>
        <p:spPr>
          <a:xfrm>
            <a:off x="4699334" y="2967335"/>
            <a:ext cx="27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Übungen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766A-B1C3-BFA4-4B57-1B5486F8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29262" cy="1325563"/>
          </a:xfrm>
        </p:spPr>
        <p:txBody>
          <a:bodyPr/>
          <a:lstStyle/>
          <a:p>
            <a:r>
              <a:rPr lang="de-DE" dirty="0"/>
              <a:t>Was ist das</a:t>
            </a:r>
            <a:r>
              <a:rPr lang="en-US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9F5F4C-A77B-261A-09C8-75FB65A00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11449" y="537349"/>
            <a:ext cx="5783302" cy="5783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1BF433-D7C9-331D-CF2E-80CE34BE511B}"/>
              </a:ext>
            </a:extLst>
          </p:cNvPr>
          <p:cNvSpPr/>
          <p:nvPr/>
        </p:nvSpPr>
        <p:spPr>
          <a:xfrm flipH="1">
            <a:off x="8161520" y="2202837"/>
            <a:ext cx="606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......</a:t>
            </a:r>
            <a:endParaRPr lang="en-US" sz="11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00AD6-2111-E02A-454B-D3E5BB52D0DB}"/>
              </a:ext>
            </a:extLst>
          </p:cNvPr>
          <p:cNvSpPr/>
          <p:nvPr/>
        </p:nvSpPr>
        <p:spPr>
          <a:xfrm rot="21138137" flipH="1">
            <a:off x="7843493" y="4602336"/>
            <a:ext cx="606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......</a:t>
            </a:r>
            <a:endParaRPr lang="en-US" sz="11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586F7-5AE3-5590-62C9-BF1B9765AC78}"/>
              </a:ext>
            </a:extLst>
          </p:cNvPr>
          <p:cNvSpPr/>
          <p:nvPr/>
        </p:nvSpPr>
        <p:spPr>
          <a:xfrm rot="207687" flipH="1">
            <a:off x="10045237" y="1655444"/>
            <a:ext cx="606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......</a:t>
            </a:r>
            <a:endParaRPr lang="en-US" sz="11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A3FE0-171C-35F3-A610-87BE10FD2600}"/>
              </a:ext>
            </a:extLst>
          </p:cNvPr>
          <p:cNvSpPr/>
          <p:nvPr/>
        </p:nvSpPr>
        <p:spPr>
          <a:xfrm rot="20992458" flipH="1">
            <a:off x="9572516" y="5271901"/>
            <a:ext cx="606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......</a:t>
            </a:r>
            <a:endParaRPr lang="en-US" sz="11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0AE2F-A27A-A706-1CC7-9CB3EDDCE3C5}"/>
              </a:ext>
            </a:extLst>
          </p:cNvPr>
          <p:cNvSpPr/>
          <p:nvPr/>
        </p:nvSpPr>
        <p:spPr>
          <a:xfrm rot="21449492" flipH="1">
            <a:off x="6096000" y="4916531"/>
            <a:ext cx="606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......</a:t>
            </a:r>
            <a:endParaRPr lang="en-US" sz="11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4B75BF-85A4-4EC4-ECD5-6C89888782F9}"/>
              </a:ext>
            </a:extLst>
          </p:cNvPr>
          <p:cNvSpPr/>
          <p:nvPr/>
        </p:nvSpPr>
        <p:spPr>
          <a:xfrm rot="570511" flipH="1">
            <a:off x="6710909" y="1728179"/>
            <a:ext cx="606477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......</a:t>
            </a:r>
            <a:endParaRPr lang="en-US" sz="11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C40ED7-CB3D-0837-536C-64D6AD3AC18C}"/>
              </a:ext>
            </a:extLst>
          </p:cNvPr>
          <p:cNvCxnSpPr>
            <a:cxnSpLocks/>
          </p:cNvCxnSpPr>
          <p:nvPr/>
        </p:nvCxnSpPr>
        <p:spPr>
          <a:xfrm>
            <a:off x="5096655" y="1637374"/>
            <a:ext cx="629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AA7B9D-CAB0-E2B4-2AFC-6DF6CD24A197}"/>
              </a:ext>
            </a:extLst>
          </p:cNvPr>
          <p:cNvCxnSpPr>
            <a:cxnSpLocks/>
          </p:cNvCxnSpPr>
          <p:nvPr/>
        </p:nvCxnSpPr>
        <p:spPr>
          <a:xfrm>
            <a:off x="5411448" y="4562896"/>
            <a:ext cx="6295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0735DEC-73E3-BBAD-A887-97277C70F757}"/>
              </a:ext>
            </a:extLst>
          </p:cNvPr>
          <p:cNvSpPr/>
          <p:nvPr/>
        </p:nvSpPr>
        <p:spPr>
          <a:xfrm>
            <a:off x="4266712" y="1541117"/>
            <a:ext cx="1249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4A3408-FF25-B5A7-FDFE-CE7C974A3491}"/>
              </a:ext>
            </a:extLst>
          </p:cNvPr>
          <p:cNvSpPr/>
          <p:nvPr/>
        </p:nvSpPr>
        <p:spPr>
          <a:xfrm>
            <a:off x="4180135" y="4360959"/>
            <a:ext cx="157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Sound clapping 2">
            <a:hlinkClick r:id="" action="ppaction://media"/>
            <a:extLst>
              <a:ext uri="{FF2B5EF4-FFF2-40B4-BE49-F238E27FC236}">
                <a16:creationId xmlns:a16="http://schemas.microsoft.com/office/drawing/2014/main" id="{27523F57-F494-FA65-3156-69A21D669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075" y="5681695"/>
            <a:ext cx="943756" cy="9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68"/>
    </mc:Choice>
    <mc:Fallback>
      <p:transition spd="slow" advTm="53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35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1C5AB-57C3-DCB5-7236-7BD4A84E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2" y="117002"/>
            <a:ext cx="8177134" cy="6773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6BA0A-1D41-CBC4-EBA4-98FE6F00AF5D}"/>
              </a:ext>
            </a:extLst>
          </p:cNvPr>
          <p:cNvSpPr/>
          <p:nvPr/>
        </p:nvSpPr>
        <p:spPr>
          <a:xfrm>
            <a:off x="5115394" y="1723152"/>
            <a:ext cx="151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opf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59C7E-FED4-08E5-30CE-AFD15BFF1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99466" y="2946209"/>
            <a:ext cx="2593065" cy="2912647"/>
          </a:xfrm>
          <a:prstGeom prst="rect">
            <a:avLst/>
          </a:prstGeom>
        </p:spPr>
      </p:pic>
      <p:pic>
        <p:nvPicPr>
          <p:cNvPr id="10" name="der Kopf">
            <a:hlinkClick r:id="" action="ppaction://media"/>
            <a:extLst>
              <a:ext uri="{FF2B5EF4-FFF2-40B4-BE49-F238E27FC236}">
                <a16:creationId xmlns:a16="http://schemas.microsoft.com/office/drawing/2014/main" id="{4259E566-C8DE-B6DD-34E4-BD19CF1DB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49" y="5658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445B5-B8B4-C4D5-A664-92286E58A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217" y="97262"/>
            <a:ext cx="8162144" cy="676073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A782D2-F19F-C81A-B86E-D9226BE9A8B0}"/>
              </a:ext>
            </a:extLst>
          </p:cNvPr>
          <p:cNvSpPr/>
          <p:nvPr/>
        </p:nvSpPr>
        <p:spPr>
          <a:xfrm>
            <a:off x="5164060" y="1723152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Arm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3626E0-25A4-C9D7-2B3C-7CCA4912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35714">
            <a:off x="4254961" y="3508544"/>
            <a:ext cx="2883173" cy="2406487"/>
          </a:xfrm>
          <a:prstGeom prst="rect">
            <a:avLst/>
          </a:prstGeom>
        </p:spPr>
      </p:pic>
      <p:pic>
        <p:nvPicPr>
          <p:cNvPr id="10" name="der Arm">
            <a:hlinkClick r:id="" action="ppaction://media"/>
            <a:extLst>
              <a:ext uri="{FF2B5EF4-FFF2-40B4-BE49-F238E27FC236}">
                <a16:creationId xmlns:a16="http://schemas.microsoft.com/office/drawing/2014/main" id="{7D0FEE93-249E-2F27-4136-1A41CEEC4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162" y="5677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7D955-3F58-849D-BA8F-8CA3E1A60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433B3-F21F-A318-6EDB-5472818CC11F}"/>
              </a:ext>
            </a:extLst>
          </p:cNvPr>
          <p:cNvSpPr/>
          <p:nvPr/>
        </p:nvSpPr>
        <p:spPr>
          <a:xfrm>
            <a:off x="5140015" y="1723152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Bein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D27C57-C8BF-8AB7-FF06-DB6EF8EEA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14785" y="2926059"/>
            <a:ext cx="1442729" cy="2887149"/>
          </a:xfrm>
          <a:prstGeom prst="rect">
            <a:avLst/>
          </a:prstGeom>
        </p:spPr>
      </p:pic>
      <p:pic>
        <p:nvPicPr>
          <p:cNvPr id="8" name="das Bein">
            <a:hlinkClick r:id="" action="ppaction://media"/>
            <a:extLst>
              <a:ext uri="{FF2B5EF4-FFF2-40B4-BE49-F238E27FC236}">
                <a16:creationId xmlns:a16="http://schemas.microsoft.com/office/drawing/2014/main" id="{FD391531-623F-3ED9-507E-133A39A4D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8" y="5508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1C98B-E73E-7712-7458-7B4FA391F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C3906-AD1E-A861-D857-0D7C11F5ED9B}"/>
              </a:ext>
            </a:extLst>
          </p:cNvPr>
          <p:cNvSpPr/>
          <p:nvPr/>
        </p:nvSpPr>
        <p:spPr>
          <a:xfrm>
            <a:off x="4891262" y="1723152"/>
            <a:ext cx="1959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Finger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FEFD0-9913-9B40-20F0-9015033D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05301" y="2958319"/>
            <a:ext cx="2181397" cy="30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1C98B-E73E-7712-7458-7B4FA391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C3906-AD1E-A861-D857-0D7C11F5ED9B}"/>
              </a:ext>
            </a:extLst>
          </p:cNvPr>
          <p:cNvSpPr/>
          <p:nvPr/>
        </p:nvSpPr>
        <p:spPr>
          <a:xfrm>
            <a:off x="4862407" y="1723152"/>
            <a:ext cx="2017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Augen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6FF73-8E57-A21D-27AB-3BC8E3F22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43963">
            <a:off x="4544176" y="3083980"/>
            <a:ext cx="3103647" cy="1701727"/>
          </a:xfrm>
          <a:prstGeom prst="rect">
            <a:avLst/>
          </a:prstGeom>
        </p:spPr>
      </p:pic>
      <p:pic>
        <p:nvPicPr>
          <p:cNvPr id="6" name="das Auge">
            <a:hlinkClick r:id="" action="ppaction://media"/>
            <a:extLst>
              <a:ext uri="{FF2B5EF4-FFF2-40B4-BE49-F238E27FC236}">
                <a16:creationId xmlns:a16="http://schemas.microsoft.com/office/drawing/2014/main" id="{4C2C8193-2C23-AEA3-2F18-C936E6483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3297" y="5674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1C98B-E73E-7712-7458-7B4FA391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C3906-AD1E-A861-D857-0D7C11F5ED9B}"/>
              </a:ext>
            </a:extLst>
          </p:cNvPr>
          <p:cNvSpPr/>
          <p:nvPr/>
        </p:nvSpPr>
        <p:spPr>
          <a:xfrm>
            <a:off x="4917999" y="1723152"/>
            <a:ext cx="1906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Mund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2E8BF-38B5-FABF-B70B-AF60D233C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390865">
            <a:off x="4676159" y="3264485"/>
            <a:ext cx="2839680" cy="1894067"/>
          </a:xfrm>
          <a:prstGeom prst="rect">
            <a:avLst/>
          </a:prstGeom>
        </p:spPr>
      </p:pic>
      <p:pic>
        <p:nvPicPr>
          <p:cNvPr id="6" name="der Mund">
            <a:hlinkClick r:id="" action="ppaction://media"/>
            <a:extLst>
              <a:ext uri="{FF2B5EF4-FFF2-40B4-BE49-F238E27FC236}">
                <a16:creationId xmlns:a16="http://schemas.microsoft.com/office/drawing/2014/main" id="{B2C9BF82-0E5F-1505-935F-F62DE3186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336" y="5674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1C98B-E73E-7712-7458-7B4FA391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C3906-AD1E-A861-D857-0D7C11F5ED9B}"/>
              </a:ext>
            </a:extLst>
          </p:cNvPr>
          <p:cNvSpPr/>
          <p:nvPr/>
        </p:nvSpPr>
        <p:spPr>
          <a:xfrm>
            <a:off x="5067880" y="1723152"/>
            <a:ext cx="1606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Nase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015A7-7070-A3D3-863E-CE697683C2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4584"/>
          <a:stretch/>
        </p:blipFill>
        <p:spPr>
          <a:xfrm rot="21413463">
            <a:off x="4701509" y="3501401"/>
            <a:ext cx="2808702" cy="2482250"/>
          </a:xfrm>
          <a:prstGeom prst="rect">
            <a:avLst/>
          </a:prstGeom>
        </p:spPr>
      </p:pic>
      <p:pic>
        <p:nvPicPr>
          <p:cNvPr id="8" name="die Nase">
            <a:hlinkClick r:id="" action="ppaction://media"/>
            <a:extLst>
              <a:ext uri="{FF2B5EF4-FFF2-40B4-BE49-F238E27FC236}">
                <a16:creationId xmlns:a16="http://schemas.microsoft.com/office/drawing/2014/main" id="{2E7BC41F-9484-4DB6-7F97-5B6DFD3B8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346" y="5753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1C98B-E73E-7712-7458-7B4FA391F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BC3906-AD1E-A861-D857-0D7C11F5ED9B}"/>
              </a:ext>
            </a:extLst>
          </p:cNvPr>
          <p:cNvSpPr/>
          <p:nvPr/>
        </p:nvSpPr>
        <p:spPr>
          <a:xfrm>
            <a:off x="4879400" y="1723152"/>
            <a:ext cx="1983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Ohren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2567B-A5AC-B6CF-621C-36243A9B7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34512">
            <a:off x="4527100" y="3850445"/>
            <a:ext cx="3190319" cy="2126879"/>
          </a:xfrm>
          <a:prstGeom prst="rect">
            <a:avLst/>
          </a:prstGeom>
        </p:spPr>
      </p:pic>
      <p:pic>
        <p:nvPicPr>
          <p:cNvPr id="6" name="das Ohr">
            <a:hlinkClick r:id="" action="ppaction://media"/>
            <a:extLst>
              <a:ext uri="{FF2B5EF4-FFF2-40B4-BE49-F238E27FC236}">
                <a16:creationId xmlns:a16="http://schemas.microsoft.com/office/drawing/2014/main" id="{6E3D8615-4F18-B113-F7C8-6A6889487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2554" y="5643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</Words>
  <Application>Microsoft Office PowerPoint</Application>
  <PresentationFormat>Widescreen</PresentationFormat>
  <Paragraphs>20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ist das?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16</cp:revision>
  <dcterms:created xsi:type="dcterms:W3CDTF">2023-05-10T06:34:40Z</dcterms:created>
  <dcterms:modified xsi:type="dcterms:W3CDTF">2023-05-16T09:37:11Z</dcterms:modified>
</cp:coreProperties>
</file>