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6" r:id="rId3"/>
    <p:sldId id="328" r:id="rId4"/>
    <p:sldId id="327" r:id="rId5"/>
    <p:sldId id="325" r:id="rId6"/>
    <p:sldId id="324" r:id="rId7"/>
    <p:sldId id="323" r:id="rId8"/>
    <p:sldId id="322" r:id="rId9"/>
    <p:sldId id="321" r:id="rId10"/>
    <p:sldId id="320" r:id="rId11"/>
    <p:sldId id="319" r:id="rId12"/>
    <p:sldId id="318" r:id="rId13"/>
    <p:sldId id="317" r:id="rId14"/>
    <p:sldId id="316" r:id="rId15"/>
    <p:sldId id="315" r:id="rId16"/>
    <p:sldId id="314" r:id="rId17"/>
    <p:sldId id="313" r:id="rId18"/>
    <p:sldId id="312" r:id="rId19"/>
    <p:sldId id="311" r:id="rId20"/>
    <p:sldId id="310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A40F0-1BE2-428B-8B5B-E5C6C609F1DC}" type="doc">
      <dgm:prSet loTypeId="urn:microsoft.com/office/officeart/2008/layout/VerticalCurvedList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DCD397-0F56-4E9A-91E0-07C794D14828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الدولة الفاطمية بمصر ( </a:t>
          </a:r>
          <a:r>
            <a:rPr lang="ar-EG" sz="36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358م – 567ه ) ( 969م – 1171ه )</a:t>
          </a:r>
          <a:endParaRPr lang="en-US" sz="3600" b="1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AB290F10-BA60-408C-A273-BA18521ADB35}" type="parTrans" cxnId="{73DFE7BD-B206-4191-BB12-E1E2EDF9CCF9}">
      <dgm:prSet/>
      <dgm:spPr/>
      <dgm:t>
        <a:bodyPr/>
        <a:lstStyle/>
        <a:p>
          <a:endParaRPr lang="en-US"/>
        </a:p>
      </dgm:t>
    </dgm:pt>
    <dgm:pt modelId="{6A404737-C2DD-4877-9DDF-320726F96C81}" type="sibTrans" cxnId="{73DFE7BD-B206-4191-BB12-E1E2EDF9CCF9}">
      <dgm:prSet/>
      <dgm:spPr/>
      <dgm:t>
        <a:bodyPr/>
        <a:lstStyle/>
        <a:p>
          <a:endParaRPr lang="en-US"/>
        </a:p>
      </dgm:t>
    </dgm:pt>
    <dgm:pt modelId="{1234CF40-DE4C-4C0D-AA5C-BBBE674D09EE}" type="pres">
      <dgm:prSet presAssocID="{1DDA40F0-1BE2-428B-8B5B-E5C6C609F1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5992A8-B67F-4528-9DBF-2FAEAB3FC1D6}" type="pres">
      <dgm:prSet presAssocID="{1DDA40F0-1BE2-428B-8B5B-E5C6C609F1DC}" presName="Name1" presStyleCnt="0"/>
      <dgm:spPr/>
    </dgm:pt>
    <dgm:pt modelId="{1CB609EB-662F-42B1-BA34-22ADC5C4CCE2}" type="pres">
      <dgm:prSet presAssocID="{1DDA40F0-1BE2-428B-8B5B-E5C6C609F1DC}" presName="cycle" presStyleCnt="0"/>
      <dgm:spPr/>
    </dgm:pt>
    <dgm:pt modelId="{E59A4DD7-212F-4433-87E3-8B24FF8BDD50}" type="pres">
      <dgm:prSet presAssocID="{1DDA40F0-1BE2-428B-8B5B-E5C6C609F1DC}" presName="srcNode" presStyleLbl="node1" presStyleIdx="0" presStyleCnt="1"/>
      <dgm:spPr/>
    </dgm:pt>
    <dgm:pt modelId="{D78E598A-5CC3-4D84-ABE8-CDE3D059C4FE}" type="pres">
      <dgm:prSet presAssocID="{1DDA40F0-1BE2-428B-8B5B-E5C6C609F1DC}" presName="conn" presStyleLbl="parChTrans1D2" presStyleIdx="0" presStyleCnt="1"/>
      <dgm:spPr/>
      <dgm:t>
        <a:bodyPr/>
        <a:lstStyle/>
        <a:p>
          <a:endParaRPr lang="en-US"/>
        </a:p>
      </dgm:t>
    </dgm:pt>
    <dgm:pt modelId="{D8573883-9C6E-40F9-A115-60BCEDEF3FE8}" type="pres">
      <dgm:prSet presAssocID="{1DDA40F0-1BE2-428B-8B5B-E5C6C609F1DC}" presName="extraNode" presStyleLbl="node1" presStyleIdx="0" presStyleCnt="1"/>
      <dgm:spPr/>
    </dgm:pt>
    <dgm:pt modelId="{CE0A411C-64BF-440B-B451-F9292535BFEE}" type="pres">
      <dgm:prSet presAssocID="{1DDA40F0-1BE2-428B-8B5B-E5C6C609F1DC}" presName="dstNode" presStyleLbl="node1" presStyleIdx="0" presStyleCnt="1"/>
      <dgm:spPr/>
    </dgm:pt>
    <dgm:pt modelId="{DEF43142-10CA-4D94-A4E3-88033F1B83D6}" type="pres">
      <dgm:prSet presAssocID="{5FDCD397-0F56-4E9A-91E0-07C794D1482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A6ADC-3742-47AA-A5F6-8EC90D701661}" type="pres">
      <dgm:prSet presAssocID="{5FDCD397-0F56-4E9A-91E0-07C794D14828}" presName="accent_1" presStyleCnt="0"/>
      <dgm:spPr/>
    </dgm:pt>
    <dgm:pt modelId="{024907F5-49E2-4D4A-B171-EE86EF13B935}" type="pres">
      <dgm:prSet presAssocID="{5FDCD397-0F56-4E9A-91E0-07C794D14828}" presName="accentRepeatNode" presStyleLbl="solidFgAcc1" presStyleIdx="0" presStyleCnt="1"/>
      <dgm:spPr/>
    </dgm:pt>
  </dgm:ptLst>
  <dgm:cxnLst>
    <dgm:cxn modelId="{CCA8035B-C645-430C-80E4-405B9DC25B2B}" type="presOf" srcId="{5FDCD397-0F56-4E9A-91E0-07C794D14828}" destId="{DEF43142-10CA-4D94-A4E3-88033F1B83D6}" srcOrd="0" destOrd="0" presId="urn:microsoft.com/office/officeart/2008/layout/VerticalCurvedList"/>
    <dgm:cxn modelId="{73DFE7BD-B206-4191-BB12-E1E2EDF9CCF9}" srcId="{1DDA40F0-1BE2-428B-8B5B-E5C6C609F1DC}" destId="{5FDCD397-0F56-4E9A-91E0-07C794D14828}" srcOrd="0" destOrd="0" parTransId="{AB290F10-BA60-408C-A273-BA18521ADB35}" sibTransId="{6A404737-C2DD-4877-9DDF-320726F96C81}"/>
    <dgm:cxn modelId="{65387F7A-F0EB-4E72-883F-049B7A380B98}" type="presOf" srcId="{1DDA40F0-1BE2-428B-8B5B-E5C6C609F1DC}" destId="{1234CF40-DE4C-4C0D-AA5C-BBBE674D09EE}" srcOrd="0" destOrd="0" presId="urn:microsoft.com/office/officeart/2008/layout/VerticalCurvedList"/>
    <dgm:cxn modelId="{E77A75A1-DF73-4611-89FF-439988EA501E}" type="presOf" srcId="{6A404737-C2DD-4877-9DDF-320726F96C81}" destId="{D78E598A-5CC3-4D84-ABE8-CDE3D059C4FE}" srcOrd="0" destOrd="0" presId="urn:microsoft.com/office/officeart/2008/layout/VerticalCurvedList"/>
    <dgm:cxn modelId="{ACD5ADF1-0394-418F-8FC9-33808DBE6808}" type="presParOf" srcId="{1234CF40-DE4C-4C0D-AA5C-BBBE674D09EE}" destId="{7B5992A8-B67F-4528-9DBF-2FAEAB3FC1D6}" srcOrd="0" destOrd="0" presId="urn:microsoft.com/office/officeart/2008/layout/VerticalCurvedList"/>
    <dgm:cxn modelId="{0CAF7ED5-9639-4105-9D48-BC8C77546E42}" type="presParOf" srcId="{7B5992A8-B67F-4528-9DBF-2FAEAB3FC1D6}" destId="{1CB609EB-662F-42B1-BA34-22ADC5C4CCE2}" srcOrd="0" destOrd="0" presId="urn:microsoft.com/office/officeart/2008/layout/VerticalCurvedList"/>
    <dgm:cxn modelId="{8CC59629-FEDE-4CBA-B805-8AE5123BCB39}" type="presParOf" srcId="{1CB609EB-662F-42B1-BA34-22ADC5C4CCE2}" destId="{E59A4DD7-212F-4433-87E3-8B24FF8BDD50}" srcOrd="0" destOrd="0" presId="urn:microsoft.com/office/officeart/2008/layout/VerticalCurvedList"/>
    <dgm:cxn modelId="{0E2710D7-D7C7-472B-88B0-438BA483683F}" type="presParOf" srcId="{1CB609EB-662F-42B1-BA34-22ADC5C4CCE2}" destId="{D78E598A-5CC3-4D84-ABE8-CDE3D059C4FE}" srcOrd="1" destOrd="0" presId="urn:microsoft.com/office/officeart/2008/layout/VerticalCurvedList"/>
    <dgm:cxn modelId="{0BF64951-6C17-446A-86CF-E631018032CD}" type="presParOf" srcId="{1CB609EB-662F-42B1-BA34-22ADC5C4CCE2}" destId="{D8573883-9C6E-40F9-A115-60BCEDEF3FE8}" srcOrd="2" destOrd="0" presId="urn:microsoft.com/office/officeart/2008/layout/VerticalCurvedList"/>
    <dgm:cxn modelId="{83C455E2-B1F0-45B8-9AE0-776BA9196F77}" type="presParOf" srcId="{1CB609EB-662F-42B1-BA34-22ADC5C4CCE2}" destId="{CE0A411C-64BF-440B-B451-F9292535BFEE}" srcOrd="3" destOrd="0" presId="urn:microsoft.com/office/officeart/2008/layout/VerticalCurvedList"/>
    <dgm:cxn modelId="{95B92927-99F7-419E-9221-9B97E4231538}" type="presParOf" srcId="{7B5992A8-B67F-4528-9DBF-2FAEAB3FC1D6}" destId="{DEF43142-10CA-4D94-A4E3-88033F1B83D6}" srcOrd="1" destOrd="0" presId="urn:microsoft.com/office/officeart/2008/layout/VerticalCurvedList"/>
    <dgm:cxn modelId="{386541B3-D2CD-4187-869B-94EAAFA683B6}" type="presParOf" srcId="{7B5992A8-B67F-4528-9DBF-2FAEAB3FC1D6}" destId="{1AFA6ADC-3742-47AA-A5F6-8EC90D701661}" srcOrd="2" destOrd="0" presId="urn:microsoft.com/office/officeart/2008/layout/VerticalCurvedList"/>
    <dgm:cxn modelId="{5DF2FD20-DEE9-41E2-9041-3A9814F487F9}" type="presParOf" srcId="{1AFA6ADC-3742-47AA-A5F6-8EC90D701661}" destId="{024907F5-49E2-4D4A-B171-EE86EF13B9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3361A6-9058-4E9F-A558-EDD842168CE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4C2037-E671-40CB-9CC8-ACDEBD60F712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أرسل جوهر الصقلى للخليفة المعز لدين الله الفاطمى يطلب منه القدوم إلى القاهرة فوصل إليها عام 362 </a:t>
          </a:r>
          <a:r>
            <a:rPr lang="ar-EG" sz="4000" b="1" i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ه – 972م </a:t>
          </a:r>
          <a:endParaRPr lang="en-US" sz="3200" b="1" i="1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3EA9CDB-A0BF-4C27-80D4-2BCB91B44EB0}" type="parTrans" cxnId="{C3C87AE8-2764-420C-A610-71796A7909A2}">
      <dgm:prSet/>
      <dgm:spPr/>
      <dgm:t>
        <a:bodyPr/>
        <a:lstStyle/>
        <a:p>
          <a:endParaRPr lang="en-US"/>
        </a:p>
      </dgm:t>
    </dgm:pt>
    <dgm:pt modelId="{BC32208C-3EA9-46C8-8059-34B24B9260AC}" type="sibTrans" cxnId="{C3C87AE8-2764-420C-A610-71796A7909A2}">
      <dgm:prSet/>
      <dgm:spPr/>
      <dgm:t>
        <a:bodyPr/>
        <a:lstStyle/>
        <a:p>
          <a:endParaRPr lang="en-US"/>
        </a:p>
      </dgm:t>
    </dgm:pt>
    <dgm:pt modelId="{9A663C7A-81BB-43A5-9BA3-830DF1EF74F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 حيث أصبحت مصر منذ وصوله دارا ومقرا للخلافة الفاطمية </a:t>
          </a:r>
          <a:endParaRPr lang="en-US" sz="3200" b="1" dirty="0">
            <a:solidFill>
              <a:schemeClr val="tx1"/>
            </a:solidFill>
          </a:endParaRPr>
        </a:p>
      </dgm:t>
    </dgm:pt>
    <dgm:pt modelId="{9FA4F8AD-0FEE-4C4E-A1CD-16557725D3C6}" type="parTrans" cxnId="{7191957D-F0F6-42EE-99DA-31C035CA1AE7}">
      <dgm:prSet/>
      <dgm:spPr/>
      <dgm:t>
        <a:bodyPr/>
        <a:lstStyle/>
        <a:p>
          <a:endParaRPr lang="en-US"/>
        </a:p>
      </dgm:t>
    </dgm:pt>
    <dgm:pt modelId="{228C3313-895F-49BB-9703-910A51AEBCC0}" type="sibTrans" cxnId="{7191957D-F0F6-42EE-99DA-31C035CA1AE7}">
      <dgm:prSet/>
      <dgm:spPr/>
      <dgm:t>
        <a:bodyPr/>
        <a:lstStyle/>
        <a:p>
          <a:endParaRPr lang="en-US"/>
        </a:p>
      </dgm:t>
    </dgm:pt>
    <dgm:pt modelId="{58DB8FD2-4930-492A-A4BF-437F51070BF9}" type="pres">
      <dgm:prSet presAssocID="{E23361A6-9058-4E9F-A558-EDD842168C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33A0F9-06CB-4A1E-9003-D97ADA6857E9}" type="pres">
      <dgm:prSet presAssocID="{9A663C7A-81BB-43A5-9BA3-830DF1EF74F3}" presName="boxAndChildren" presStyleCnt="0"/>
      <dgm:spPr/>
    </dgm:pt>
    <dgm:pt modelId="{38EB6916-F8BB-49DD-95E9-B7BE54C43D02}" type="pres">
      <dgm:prSet presAssocID="{9A663C7A-81BB-43A5-9BA3-830DF1EF74F3}" presName="parentTextBox" presStyleLbl="node1" presStyleIdx="0" presStyleCnt="2"/>
      <dgm:spPr/>
      <dgm:t>
        <a:bodyPr/>
        <a:lstStyle/>
        <a:p>
          <a:endParaRPr lang="en-US"/>
        </a:p>
      </dgm:t>
    </dgm:pt>
    <dgm:pt modelId="{9D9C128F-5B57-40E9-BF46-FAC57518D656}" type="pres">
      <dgm:prSet presAssocID="{BC32208C-3EA9-46C8-8059-34B24B9260AC}" presName="sp" presStyleCnt="0"/>
      <dgm:spPr/>
    </dgm:pt>
    <dgm:pt modelId="{2CEC4D23-EEB2-4126-B596-5EBE9EA450E2}" type="pres">
      <dgm:prSet presAssocID="{6B4C2037-E671-40CB-9CC8-ACDEBD60F712}" presName="arrowAndChildren" presStyleCnt="0"/>
      <dgm:spPr/>
    </dgm:pt>
    <dgm:pt modelId="{239C49F2-D9AD-496E-899E-341CE8647483}" type="pres">
      <dgm:prSet presAssocID="{6B4C2037-E671-40CB-9CC8-ACDEBD60F712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7BFB888-C3B6-47D5-8D48-9E361E67AB60}" type="presOf" srcId="{E23361A6-9058-4E9F-A558-EDD842168CE3}" destId="{58DB8FD2-4930-492A-A4BF-437F51070BF9}" srcOrd="0" destOrd="0" presId="urn:microsoft.com/office/officeart/2005/8/layout/process4"/>
    <dgm:cxn modelId="{40E85313-7645-4694-8972-0EAD00719322}" type="presOf" srcId="{9A663C7A-81BB-43A5-9BA3-830DF1EF74F3}" destId="{38EB6916-F8BB-49DD-95E9-B7BE54C43D02}" srcOrd="0" destOrd="0" presId="urn:microsoft.com/office/officeart/2005/8/layout/process4"/>
    <dgm:cxn modelId="{7191957D-F0F6-42EE-99DA-31C035CA1AE7}" srcId="{E23361A6-9058-4E9F-A558-EDD842168CE3}" destId="{9A663C7A-81BB-43A5-9BA3-830DF1EF74F3}" srcOrd="1" destOrd="0" parTransId="{9FA4F8AD-0FEE-4C4E-A1CD-16557725D3C6}" sibTransId="{228C3313-895F-49BB-9703-910A51AEBCC0}"/>
    <dgm:cxn modelId="{83B5E971-D03C-4126-9C0C-C185F95A5D92}" type="presOf" srcId="{6B4C2037-E671-40CB-9CC8-ACDEBD60F712}" destId="{239C49F2-D9AD-496E-899E-341CE8647483}" srcOrd="0" destOrd="0" presId="urn:microsoft.com/office/officeart/2005/8/layout/process4"/>
    <dgm:cxn modelId="{C3C87AE8-2764-420C-A610-71796A7909A2}" srcId="{E23361A6-9058-4E9F-A558-EDD842168CE3}" destId="{6B4C2037-E671-40CB-9CC8-ACDEBD60F712}" srcOrd="0" destOrd="0" parTransId="{63EA9CDB-A0BF-4C27-80D4-2BCB91B44EB0}" sibTransId="{BC32208C-3EA9-46C8-8059-34B24B9260AC}"/>
    <dgm:cxn modelId="{697AE224-71A6-403C-868C-7FABA17E9784}" type="presParOf" srcId="{58DB8FD2-4930-492A-A4BF-437F51070BF9}" destId="{0B33A0F9-06CB-4A1E-9003-D97ADA6857E9}" srcOrd="0" destOrd="0" presId="urn:microsoft.com/office/officeart/2005/8/layout/process4"/>
    <dgm:cxn modelId="{42226298-6C89-425D-A7CF-9725EC4148C2}" type="presParOf" srcId="{0B33A0F9-06CB-4A1E-9003-D97ADA6857E9}" destId="{38EB6916-F8BB-49DD-95E9-B7BE54C43D02}" srcOrd="0" destOrd="0" presId="urn:microsoft.com/office/officeart/2005/8/layout/process4"/>
    <dgm:cxn modelId="{B893DF7A-79D1-4EDE-94D7-7AE00FF87405}" type="presParOf" srcId="{58DB8FD2-4930-492A-A4BF-437F51070BF9}" destId="{9D9C128F-5B57-40E9-BF46-FAC57518D656}" srcOrd="1" destOrd="0" presId="urn:microsoft.com/office/officeart/2005/8/layout/process4"/>
    <dgm:cxn modelId="{0646DD73-2E38-4E1F-A428-72CBA14857EE}" type="presParOf" srcId="{58DB8FD2-4930-492A-A4BF-437F51070BF9}" destId="{2CEC4D23-EEB2-4126-B596-5EBE9EA450E2}" srcOrd="2" destOrd="0" presId="urn:microsoft.com/office/officeart/2005/8/layout/process4"/>
    <dgm:cxn modelId="{6D8EFECB-CCEE-44E2-B076-73BC3B43FDF7}" type="presParOf" srcId="{2CEC4D23-EEB2-4126-B596-5EBE9EA450E2}" destId="{239C49F2-D9AD-496E-899E-341CE86474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C596CB-B84C-4EB6-920D-7DEE1AD49376}" type="doc">
      <dgm:prSet loTypeId="urn:microsoft.com/office/officeart/2005/8/layout/hList6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E6B6AB-02E2-45B0-96DA-E8F5ED3A3A49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2- اتسعت دولته حتى شملت بلاد الحجاز والشام واليمن </a:t>
          </a:r>
          <a:endParaRPr lang="en-US" b="1" dirty="0">
            <a:solidFill>
              <a:schemeClr val="tx1"/>
            </a:solidFill>
          </a:endParaRPr>
        </a:p>
      </dgm:t>
    </dgm:pt>
    <dgm:pt modelId="{2F103D99-CB89-4860-B5EB-3FC5995F7E1C}" type="parTrans" cxnId="{DA07450F-4567-453F-B7CF-E6A9150AA21B}">
      <dgm:prSet/>
      <dgm:spPr/>
      <dgm:t>
        <a:bodyPr/>
        <a:lstStyle/>
        <a:p>
          <a:endParaRPr lang="en-US"/>
        </a:p>
      </dgm:t>
    </dgm:pt>
    <dgm:pt modelId="{234AB0A5-AA02-446C-8421-D4D97DBEB40D}" type="sibTrans" cxnId="{DA07450F-4567-453F-B7CF-E6A9150AA21B}">
      <dgm:prSet/>
      <dgm:spPr/>
      <dgm:t>
        <a:bodyPr/>
        <a:lstStyle/>
        <a:p>
          <a:endParaRPr lang="en-US"/>
        </a:p>
      </dgm:t>
    </dgm:pt>
    <dgm:pt modelId="{876AC563-9180-4A36-BBD9-D5D22DD6A96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1- تأمين حدود دولته من الأخطار الخارجية </a:t>
          </a:r>
          <a:endParaRPr lang="en-US" b="1" dirty="0">
            <a:solidFill>
              <a:schemeClr val="tx1"/>
            </a:solidFill>
          </a:endParaRPr>
        </a:p>
      </dgm:t>
    </dgm:pt>
    <dgm:pt modelId="{5D2D84A8-838F-407F-95EC-3072B8A44F0A}" type="parTrans" cxnId="{315CD33F-D5C0-4D9B-948B-8B51D2C6D181}">
      <dgm:prSet/>
      <dgm:spPr/>
      <dgm:t>
        <a:bodyPr/>
        <a:lstStyle/>
        <a:p>
          <a:endParaRPr lang="en-US"/>
        </a:p>
      </dgm:t>
    </dgm:pt>
    <dgm:pt modelId="{BCA6C9CF-2DC5-4813-8A0F-3057968D0B3D}" type="sibTrans" cxnId="{315CD33F-D5C0-4D9B-948B-8B51D2C6D181}">
      <dgm:prSet/>
      <dgm:spPr/>
      <dgm:t>
        <a:bodyPr/>
        <a:lstStyle/>
        <a:p>
          <a:endParaRPr lang="en-US"/>
        </a:p>
      </dgm:t>
    </dgm:pt>
    <dgm:pt modelId="{E1F6549C-2B9A-4928-9DDF-3E392B048FF8}" type="pres">
      <dgm:prSet presAssocID="{68C596CB-B84C-4EB6-920D-7DEE1AD493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2436C9-BDB9-43B5-A2DC-D337A79BB328}" type="pres">
      <dgm:prSet presAssocID="{B3E6B6AB-02E2-45B0-96DA-E8F5ED3A3A4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E760A-F497-4E55-91F5-98694584868B}" type="pres">
      <dgm:prSet presAssocID="{234AB0A5-AA02-446C-8421-D4D97DBEB40D}" presName="sibTrans" presStyleCnt="0"/>
      <dgm:spPr/>
    </dgm:pt>
    <dgm:pt modelId="{240B3C1B-2CBB-484A-AD1F-1EF9565E03DD}" type="pres">
      <dgm:prSet presAssocID="{876AC563-9180-4A36-BBD9-D5D22DD6A96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352E3-078D-40DC-BF64-1B0EEB679969}" type="presOf" srcId="{B3E6B6AB-02E2-45B0-96DA-E8F5ED3A3A49}" destId="{7F2436C9-BDB9-43B5-A2DC-D337A79BB328}" srcOrd="0" destOrd="0" presId="urn:microsoft.com/office/officeart/2005/8/layout/hList6"/>
    <dgm:cxn modelId="{DA606193-F767-4F21-856E-DC53E9D479CA}" type="presOf" srcId="{876AC563-9180-4A36-BBD9-D5D22DD6A966}" destId="{240B3C1B-2CBB-484A-AD1F-1EF9565E03DD}" srcOrd="0" destOrd="0" presId="urn:microsoft.com/office/officeart/2005/8/layout/hList6"/>
    <dgm:cxn modelId="{157DD2AC-6D0A-4988-85F7-FFEA8FB1D93B}" type="presOf" srcId="{68C596CB-B84C-4EB6-920D-7DEE1AD49376}" destId="{E1F6549C-2B9A-4928-9DDF-3E392B048FF8}" srcOrd="0" destOrd="0" presId="urn:microsoft.com/office/officeart/2005/8/layout/hList6"/>
    <dgm:cxn modelId="{DA07450F-4567-453F-B7CF-E6A9150AA21B}" srcId="{68C596CB-B84C-4EB6-920D-7DEE1AD49376}" destId="{B3E6B6AB-02E2-45B0-96DA-E8F5ED3A3A49}" srcOrd="0" destOrd="0" parTransId="{2F103D99-CB89-4860-B5EB-3FC5995F7E1C}" sibTransId="{234AB0A5-AA02-446C-8421-D4D97DBEB40D}"/>
    <dgm:cxn modelId="{315CD33F-D5C0-4D9B-948B-8B51D2C6D181}" srcId="{68C596CB-B84C-4EB6-920D-7DEE1AD49376}" destId="{876AC563-9180-4A36-BBD9-D5D22DD6A966}" srcOrd="1" destOrd="0" parTransId="{5D2D84A8-838F-407F-95EC-3072B8A44F0A}" sibTransId="{BCA6C9CF-2DC5-4813-8A0F-3057968D0B3D}"/>
    <dgm:cxn modelId="{C7B485CA-6496-4B6D-A9AE-D40E27E1F8A8}" type="presParOf" srcId="{E1F6549C-2B9A-4928-9DDF-3E392B048FF8}" destId="{7F2436C9-BDB9-43B5-A2DC-D337A79BB328}" srcOrd="0" destOrd="0" presId="urn:microsoft.com/office/officeart/2005/8/layout/hList6"/>
    <dgm:cxn modelId="{ADBA575C-9D4B-409E-828A-63D0E006CB61}" type="presParOf" srcId="{E1F6549C-2B9A-4928-9DDF-3E392B048FF8}" destId="{9D2E760A-F497-4E55-91F5-98694584868B}" srcOrd="1" destOrd="0" presId="urn:microsoft.com/office/officeart/2005/8/layout/hList6"/>
    <dgm:cxn modelId="{379F0A5C-F311-4016-89D6-C3D95442B5A3}" type="presParOf" srcId="{E1F6549C-2B9A-4928-9DDF-3E392B048FF8}" destId="{240B3C1B-2CBB-484A-AD1F-1EF9565E03DD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FDD517-9476-4645-8BB7-2EE4C0E0A79E}" type="doc">
      <dgm:prSet loTypeId="urn:microsoft.com/office/officeart/2005/8/layout/hierarchy4" loCatId="hierarchy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2376D6-822C-4FBE-B23D-D7BDBF0A3D84}">
      <dgm:prSet phldrT="[Text]"/>
      <dgm:spPr/>
      <dgm:t>
        <a:bodyPr/>
        <a:lstStyle/>
        <a:p>
          <a:r>
            <a:rPr lang="ar-EG" dirty="0" smtClean="0">
              <a:solidFill>
                <a:schemeClr val="tx1"/>
              </a:solidFill>
            </a:rPr>
            <a:t>كان أشهرهم </a:t>
          </a:r>
          <a:endParaRPr lang="en-US" dirty="0">
            <a:solidFill>
              <a:schemeClr val="tx1"/>
            </a:solidFill>
          </a:endParaRPr>
        </a:p>
      </dgm:t>
    </dgm:pt>
    <dgm:pt modelId="{DC255C34-1DBF-4A56-8B4A-D6560D74C20B}" type="parTrans" cxnId="{931D83A5-CCC1-45F8-83C9-B62306C6A1BA}">
      <dgm:prSet/>
      <dgm:spPr/>
      <dgm:t>
        <a:bodyPr/>
        <a:lstStyle/>
        <a:p>
          <a:endParaRPr lang="en-US"/>
        </a:p>
      </dgm:t>
    </dgm:pt>
    <dgm:pt modelId="{E3A27C1A-F466-4CD1-9A27-AF826537DB66}" type="sibTrans" cxnId="{931D83A5-CCC1-45F8-83C9-B62306C6A1BA}">
      <dgm:prSet/>
      <dgm:spPr/>
      <dgm:t>
        <a:bodyPr/>
        <a:lstStyle/>
        <a:p>
          <a:endParaRPr lang="en-US"/>
        </a:p>
      </dgm:t>
    </dgm:pt>
    <dgm:pt modelId="{81CFA8FB-336B-43E3-AD25-2FD73CD0F4C6}">
      <dgm:prSet phldrT="[Text]"/>
      <dgm:spPr/>
      <dgm:t>
        <a:bodyPr/>
        <a:lstStyle/>
        <a:p>
          <a:r>
            <a:rPr lang="ar-EG" dirty="0" smtClean="0"/>
            <a:t>المستنصر بالله </a:t>
          </a:r>
        </a:p>
        <a:p>
          <a:r>
            <a:rPr lang="ar-EG" b="1" dirty="0" smtClean="0">
              <a:solidFill>
                <a:schemeClr val="tx1"/>
              </a:solidFill>
            </a:rPr>
            <a:t>427- </a:t>
          </a:r>
          <a:r>
            <a:rPr lang="ar-EG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487ه</a:t>
          </a:r>
          <a:endParaRPr lang="en-US" b="1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8F8BA95-EEF9-4761-A634-542F529277D5}" type="parTrans" cxnId="{4AFF2504-3B6E-46EA-9B1D-0D768D3FF8E5}">
      <dgm:prSet/>
      <dgm:spPr/>
      <dgm:t>
        <a:bodyPr/>
        <a:lstStyle/>
        <a:p>
          <a:endParaRPr lang="en-US"/>
        </a:p>
      </dgm:t>
    </dgm:pt>
    <dgm:pt modelId="{74C580A6-447C-48F8-8001-2D777F46E2D8}" type="sibTrans" cxnId="{4AFF2504-3B6E-46EA-9B1D-0D768D3FF8E5}">
      <dgm:prSet/>
      <dgm:spPr/>
      <dgm:t>
        <a:bodyPr/>
        <a:lstStyle/>
        <a:p>
          <a:endParaRPr lang="en-US"/>
        </a:p>
      </dgm:t>
    </dgm:pt>
    <dgm:pt modelId="{57647B0F-EF25-4A9C-94E1-81176F3FAFB4}">
      <dgm:prSet phldrT="[Text]"/>
      <dgm:spPr/>
      <dgm:t>
        <a:bodyPr/>
        <a:lstStyle/>
        <a:p>
          <a:r>
            <a:rPr lang="ar-EG" dirty="0" smtClean="0"/>
            <a:t>الحاكم بأمر الله </a:t>
          </a:r>
        </a:p>
        <a:p>
          <a:r>
            <a:rPr lang="ar-EG" b="1" dirty="0" smtClean="0">
              <a:solidFill>
                <a:schemeClr val="tx1"/>
              </a:solidFill>
            </a:rPr>
            <a:t>386- </a:t>
          </a:r>
          <a:r>
            <a:rPr lang="ar-EG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411ه</a:t>
          </a:r>
          <a:r>
            <a:rPr lang="ar-EG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A50BC323-D864-4423-AECE-19C14BA86051}" type="parTrans" cxnId="{2D863076-AB7A-41F2-8790-7472F7300A82}">
      <dgm:prSet/>
      <dgm:spPr/>
      <dgm:t>
        <a:bodyPr/>
        <a:lstStyle/>
        <a:p>
          <a:endParaRPr lang="en-US"/>
        </a:p>
      </dgm:t>
    </dgm:pt>
    <dgm:pt modelId="{D6C42048-32F1-4EBD-8A70-FF9D7C828780}" type="sibTrans" cxnId="{2D863076-AB7A-41F2-8790-7472F7300A82}">
      <dgm:prSet/>
      <dgm:spPr/>
      <dgm:t>
        <a:bodyPr/>
        <a:lstStyle/>
        <a:p>
          <a:endParaRPr lang="en-US"/>
        </a:p>
      </dgm:t>
    </dgm:pt>
    <dgm:pt modelId="{4E0E95FD-67C5-49F1-A09E-1AE27D40B375}">
      <dgm:prSet phldrT="[Text]"/>
      <dgm:spPr/>
      <dgm:t>
        <a:bodyPr/>
        <a:lstStyle/>
        <a:p>
          <a:r>
            <a:rPr lang="ar-EG" dirty="0" smtClean="0"/>
            <a:t>العزيزبالله </a:t>
          </a:r>
        </a:p>
        <a:p>
          <a:r>
            <a:rPr lang="ar-EG" b="1" dirty="0" smtClean="0">
              <a:solidFill>
                <a:schemeClr val="tx1"/>
              </a:solidFill>
            </a:rPr>
            <a:t>365- </a:t>
          </a:r>
          <a:r>
            <a:rPr lang="ar-EG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386ه</a:t>
          </a:r>
          <a:endParaRPr lang="en-US" b="1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D109AADF-E90C-4A14-A38F-E7F2CF816537}" type="parTrans" cxnId="{EA09B9BA-F25B-4299-A402-2C386C360294}">
      <dgm:prSet/>
      <dgm:spPr/>
      <dgm:t>
        <a:bodyPr/>
        <a:lstStyle/>
        <a:p>
          <a:endParaRPr lang="en-US"/>
        </a:p>
      </dgm:t>
    </dgm:pt>
    <dgm:pt modelId="{79FA79B8-6CA9-459C-8715-8D6C8379620F}" type="sibTrans" cxnId="{EA09B9BA-F25B-4299-A402-2C386C360294}">
      <dgm:prSet/>
      <dgm:spPr/>
      <dgm:t>
        <a:bodyPr/>
        <a:lstStyle/>
        <a:p>
          <a:endParaRPr lang="en-US"/>
        </a:p>
      </dgm:t>
    </dgm:pt>
    <dgm:pt modelId="{7ADDB997-D225-465F-AB3A-55C68DECF641}" type="pres">
      <dgm:prSet presAssocID="{FDFDD517-9476-4645-8BB7-2EE4C0E0A79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CAB0AE-3C93-4102-A769-724BF502A99C}" type="pres">
      <dgm:prSet presAssocID="{A22376D6-822C-4FBE-B23D-D7BDBF0A3D84}" presName="vertOne" presStyleCnt="0"/>
      <dgm:spPr/>
    </dgm:pt>
    <dgm:pt modelId="{97866CF5-79B1-42F4-B7E5-49FF7AA45295}" type="pres">
      <dgm:prSet presAssocID="{A22376D6-822C-4FBE-B23D-D7BDBF0A3D8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A264B3-B7B1-4795-8845-659CE1A1964C}" type="pres">
      <dgm:prSet presAssocID="{A22376D6-822C-4FBE-B23D-D7BDBF0A3D84}" presName="parTransOne" presStyleCnt="0"/>
      <dgm:spPr/>
    </dgm:pt>
    <dgm:pt modelId="{77A55737-026B-4151-B9B4-6D9BAC5782BC}" type="pres">
      <dgm:prSet presAssocID="{A22376D6-822C-4FBE-B23D-D7BDBF0A3D84}" presName="horzOne" presStyleCnt="0"/>
      <dgm:spPr/>
    </dgm:pt>
    <dgm:pt modelId="{494177E2-8D03-4861-8B8C-033312219646}" type="pres">
      <dgm:prSet presAssocID="{81CFA8FB-336B-43E3-AD25-2FD73CD0F4C6}" presName="vertTwo" presStyleCnt="0"/>
      <dgm:spPr/>
    </dgm:pt>
    <dgm:pt modelId="{125C0B36-D89B-4DAC-A600-651612720CE5}" type="pres">
      <dgm:prSet presAssocID="{81CFA8FB-336B-43E3-AD25-2FD73CD0F4C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E019D3-667D-4B62-A82A-30B877DC37D7}" type="pres">
      <dgm:prSet presAssocID="{81CFA8FB-336B-43E3-AD25-2FD73CD0F4C6}" presName="horzTwo" presStyleCnt="0"/>
      <dgm:spPr/>
    </dgm:pt>
    <dgm:pt modelId="{8597C7AE-BBE6-497C-B3D1-402591B7BCAA}" type="pres">
      <dgm:prSet presAssocID="{74C580A6-447C-48F8-8001-2D777F46E2D8}" presName="sibSpaceTwo" presStyleCnt="0"/>
      <dgm:spPr/>
    </dgm:pt>
    <dgm:pt modelId="{D37FFD55-7DAD-40A2-ADFA-D2A49A1C8C6B}" type="pres">
      <dgm:prSet presAssocID="{57647B0F-EF25-4A9C-94E1-81176F3FAFB4}" presName="vertTwo" presStyleCnt="0"/>
      <dgm:spPr/>
    </dgm:pt>
    <dgm:pt modelId="{30BD2056-FFE8-4E56-8B20-8BB571BA84DA}" type="pres">
      <dgm:prSet presAssocID="{57647B0F-EF25-4A9C-94E1-81176F3FAFB4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368551-8197-4686-8DF6-DB9B665EA7D6}" type="pres">
      <dgm:prSet presAssocID="{57647B0F-EF25-4A9C-94E1-81176F3FAFB4}" presName="horzTwo" presStyleCnt="0"/>
      <dgm:spPr/>
    </dgm:pt>
    <dgm:pt modelId="{6BECDA28-B814-4D9F-9483-C2E59966015E}" type="pres">
      <dgm:prSet presAssocID="{D6C42048-32F1-4EBD-8A70-FF9D7C828780}" presName="sibSpaceTwo" presStyleCnt="0"/>
      <dgm:spPr/>
    </dgm:pt>
    <dgm:pt modelId="{2DDC1EAC-C950-4819-BD59-8CACE7EBE899}" type="pres">
      <dgm:prSet presAssocID="{4E0E95FD-67C5-49F1-A09E-1AE27D40B375}" presName="vertTwo" presStyleCnt="0"/>
      <dgm:spPr/>
    </dgm:pt>
    <dgm:pt modelId="{DBAE970F-56AE-4BA3-9406-0FCF1C1CA045}" type="pres">
      <dgm:prSet presAssocID="{4E0E95FD-67C5-49F1-A09E-1AE27D40B37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4CEB15-28F1-4698-AED2-B0585D9A3C93}" type="pres">
      <dgm:prSet presAssocID="{4E0E95FD-67C5-49F1-A09E-1AE27D40B375}" presName="horzTwo" presStyleCnt="0"/>
      <dgm:spPr/>
    </dgm:pt>
  </dgm:ptLst>
  <dgm:cxnLst>
    <dgm:cxn modelId="{EA09B9BA-F25B-4299-A402-2C386C360294}" srcId="{A22376D6-822C-4FBE-B23D-D7BDBF0A3D84}" destId="{4E0E95FD-67C5-49F1-A09E-1AE27D40B375}" srcOrd="2" destOrd="0" parTransId="{D109AADF-E90C-4A14-A38F-E7F2CF816537}" sibTransId="{79FA79B8-6CA9-459C-8715-8D6C8379620F}"/>
    <dgm:cxn modelId="{2136224B-16E3-4A37-8856-CAB23179A7D9}" type="presOf" srcId="{A22376D6-822C-4FBE-B23D-D7BDBF0A3D84}" destId="{97866CF5-79B1-42F4-B7E5-49FF7AA45295}" srcOrd="0" destOrd="0" presId="urn:microsoft.com/office/officeart/2005/8/layout/hierarchy4"/>
    <dgm:cxn modelId="{8C97C8E7-D80A-40A1-8566-85FA266C7735}" type="presOf" srcId="{81CFA8FB-336B-43E3-AD25-2FD73CD0F4C6}" destId="{125C0B36-D89B-4DAC-A600-651612720CE5}" srcOrd="0" destOrd="0" presId="urn:microsoft.com/office/officeart/2005/8/layout/hierarchy4"/>
    <dgm:cxn modelId="{931D83A5-CCC1-45F8-83C9-B62306C6A1BA}" srcId="{FDFDD517-9476-4645-8BB7-2EE4C0E0A79E}" destId="{A22376D6-822C-4FBE-B23D-D7BDBF0A3D84}" srcOrd="0" destOrd="0" parTransId="{DC255C34-1DBF-4A56-8B4A-D6560D74C20B}" sibTransId="{E3A27C1A-F466-4CD1-9A27-AF826537DB66}"/>
    <dgm:cxn modelId="{8D764E87-4291-4072-9773-B67299498FE6}" type="presOf" srcId="{4E0E95FD-67C5-49F1-A09E-1AE27D40B375}" destId="{DBAE970F-56AE-4BA3-9406-0FCF1C1CA045}" srcOrd="0" destOrd="0" presId="urn:microsoft.com/office/officeart/2005/8/layout/hierarchy4"/>
    <dgm:cxn modelId="{4AFF2504-3B6E-46EA-9B1D-0D768D3FF8E5}" srcId="{A22376D6-822C-4FBE-B23D-D7BDBF0A3D84}" destId="{81CFA8FB-336B-43E3-AD25-2FD73CD0F4C6}" srcOrd="0" destOrd="0" parTransId="{68F8BA95-EEF9-4761-A634-542F529277D5}" sibTransId="{74C580A6-447C-48F8-8001-2D777F46E2D8}"/>
    <dgm:cxn modelId="{88963F1C-3F5A-44A3-9810-D0CC635CD3C8}" type="presOf" srcId="{FDFDD517-9476-4645-8BB7-2EE4C0E0A79E}" destId="{7ADDB997-D225-465F-AB3A-55C68DECF641}" srcOrd="0" destOrd="0" presId="urn:microsoft.com/office/officeart/2005/8/layout/hierarchy4"/>
    <dgm:cxn modelId="{2D863076-AB7A-41F2-8790-7472F7300A82}" srcId="{A22376D6-822C-4FBE-B23D-D7BDBF0A3D84}" destId="{57647B0F-EF25-4A9C-94E1-81176F3FAFB4}" srcOrd="1" destOrd="0" parTransId="{A50BC323-D864-4423-AECE-19C14BA86051}" sibTransId="{D6C42048-32F1-4EBD-8A70-FF9D7C828780}"/>
    <dgm:cxn modelId="{34F1F7EB-35FE-4C2D-AA30-B0DB46A8D98B}" type="presOf" srcId="{57647B0F-EF25-4A9C-94E1-81176F3FAFB4}" destId="{30BD2056-FFE8-4E56-8B20-8BB571BA84DA}" srcOrd="0" destOrd="0" presId="urn:microsoft.com/office/officeart/2005/8/layout/hierarchy4"/>
    <dgm:cxn modelId="{1E7A9EF7-C63A-4958-8A93-DF0576452315}" type="presParOf" srcId="{7ADDB997-D225-465F-AB3A-55C68DECF641}" destId="{62CAB0AE-3C93-4102-A769-724BF502A99C}" srcOrd="0" destOrd="0" presId="urn:microsoft.com/office/officeart/2005/8/layout/hierarchy4"/>
    <dgm:cxn modelId="{FB922021-3E81-447F-BFCB-2540012D9F3C}" type="presParOf" srcId="{62CAB0AE-3C93-4102-A769-724BF502A99C}" destId="{97866CF5-79B1-42F4-B7E5-49FF7AA45295}" srcOrd="0" destOrd="0" presId="urn:microsoft.com/office/officeart/2005/8/layout/hierarchy4"/>
    <dgm:cxn modelId="{F63F4BD5-A628-4033-89DA-8F0FAD9685DE}" type="presParOf" srcId="{62CAB0AE-3C93-4102-A769-724BF502A99C}" destId="{6EA264B3-B7B1-4795-8845-659CE1A1964C}" srcOrd="1" destOrd="0" presId="urn:microsoft.com/office/officeart/2005/8/layout/hierarchy4"/>
    <dgm:cxn modelId="{7F250007-E118-4AF0-9FB2-D48A4C820555}" type="presParOf" srcId="{62CAB0AE-3C93-4102-A769-724BF502A99C}" destId="{77A55737-026B-4151-B9B4-6D9BAC5782BC}" srcOrd="2" destOrd="0" presId="urn:microsoft.com/office/officeart/2005/8/layout/hierarchy4"/>
    <dgm:cxn modelId="{2FFCAE40-1C04-432B-B3C8-3796F8D451E0}" type="presParOf" srcId="{77A55737-026B-4151-B9B4-6D9BAC5782BC}" destId="{494177E2-8D03-4861-8B8C-033312219646}" srcOrd="0" destOrd="0" presId="urn:microsoft.com/office/officeart/2005/8/layout/hierarchy4"/>
    <dgm:cxn modelId="{DDF25078-8212-49DD-96BD-11A64B4D6EBA}" type="presParOf" srcId="{494177E2-8D03-4861-8B8C-033312219646}" destId="{125C0B36-D89B-4DAC-A600-651612720CE5}" srcOrd="0" destOrd="0" presId="urn:microsoft.com/office/officeart/2005/8/layout/hierarchy4"/>
    <dgm:cxn modelId="{46F65EF6-679F-45CB-AE5A-1748A91B4893}" type="presParOf" srcId="{494177E2-8D03-4861-8B8C-033312219646}" destId="{50E019D3-667D-4B62-A82A-30B877DC37D7}" srcOrd="1" destOrd="0" presId="urn:microsoft.com/office/officeart/2005/8/layout/hierarchy4"/>
    <dgm:cxn modelId="{FCFC9961-3113-420F-B783-5CB6570ACF30}" type="presParOf" srcId="{77A55737-026B-4151-B9B4-6D9BAC5782BC}" destId="{8597C7AE-BBE6-497C-B3D1-402591B7BCAA}" srcOrd="1" destOrd="0" presId="urn:microsoft.com/office/officeart/2005/8/layout/hierarchy4"/>
    <dgm:cxn modelId="{F5F33975-F8CD-46F3-A026-EBEA65B6A6D2}" type="presParOf" srcId="{77A55737-026B-4151-B9B4-6D9BAC5782BC}" destId="{D37FFD55-7DAD-40A2-ADFA-D2A49A1C8C6B}" srcOrd="2" destOrd="0" presId="urn:microsoft.com/office/officeart/2005/8/layout/hierarchy4"/>
    <dgm:cxn modelId="{4DF4D3C3-37D4-4D70-B97F-88D07F7E534A}" type="presParOf" srcId="{D37FFD55-7DAD-40A2-ADFA-D2A49A1C8C6B}" destId="{30BD2056-FFE8-4E56-8B20-8BB571BA84DA}" srcOrd="0" destOrd="0" presId="urn:microsoft.com/office/officeart/2005/8/layout/hierarchy4"/>
    <dgm:cxn modelId="{FB245D82-5C82-4BAF-B8B5-C41435C47457}" type="presParOf" srcId="{D37FFD55-7DAD-40A2-ADFA-D2A49A1C8C6B}" destId="{C3368551-8197-4686-8DF6-DB9B665EA7D6}" srcOrd="1" destOrd="0" presId="urn:microsoft.com/office/officeart/2005/8/layout/hierarchy4"/>
    <dgm:cxn modelId="{D975291F-3E01-456A-942A-36DFE9775078}" type="presParOf" srcId="{77A55737-026B-4151-B9B4-6D9BAC5782BC}" destId="{6BECDA28-B814-4D9F-9483-C2E59966015E}" srcOrd="3" destOrd="0" presId="urn:microsoft.com/office/officeart/2005/8/layout/hierarchy4"/>
    <dgm:cxn modelId="{8725B4A8-EE9F-4A72-BE85-6492BC541B92}" type="presParOf" srcId="{77A55737-026B-4151-B9B4-6D9BAC5782BC}" destId="{2DDC1EAC-C950-4819-BD59-8CACE7EBE899}" srcOrd="4" destOrd="0" presId="urn:microsoft.com/office/officeart/2005/8/layout/hierarchy4"/>
    <dgm:cxn modelId="{3AC1236B-9C8B-4AE8-804E-584E7076791B}" type="presParOf" srcId="{2DDC1EAC-C950-4819-BD59-8CACE7EBE899}" destId="{DBAE970F-56AE-4BA3-9406-0FCF1C1CA045}" srcOrd="0" destOrd="0" presId="urn:microsoft.com/office/officeart/2005/8/layout/hierarchy4"/>
    <dgm:cxn modelId="{276C68A3-D30B-44E6-80AC-EA191CA2D37D}" type="presParOf" srcId="{2DDC1EAC-C950-4819-BD59-8CACE7EBE899}" destId="{1B4CEB15-28F1-4698-AED2-B0585D9A3C9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23361A6-9058-4E9F-A558-EDD842168CE3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4C2037-E671-40CB-9CC8-ACDEBD60F712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وجود جيش قوى </a:t>
          </a:r>
          <a:endParaRPr lang="en-US" sz="3200" b="1" i="1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3EA9CDB-A0BF-4C27-80D4-2BCB91B44EB0}" type="parTrans" cxnId="{C3C87AE8-2764-420C-A610-71796A7909A2}">
      <dgm:prSet/>
      <dgm:spPr/>
      <dgm:t>
        <a:bodyPr/>
        <a:lstStyle/>
        <a:p>
          <a:endParaRPr lang="en-US"/>
        </a:p>
      </dgm:t>
    </dgm:pt>
    <dgm:pt modelId="{BC32208C-3EA9-46C8-8059-34B24B9260AC}" type="sibTrans" cxnId="{C3C87AE8-2764-420C-A610-71796A7909A2}">
      <dgm:prSet/>
      <dgm:spPr/>
      <dgm:t>
        <a:bodyPr/>
        <a:lstStyle/>
        <a:p>
          <a:endParaRPr lang="en-US"/>
        </a:p>
      </dgm:t>
    </dgm:pt>
    <dgm:pt modelId="{9A663C7A-81BB-43A5-9BA3-830DF1EF74F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- ليساعدهم فى الحفاظ على دولتهم وتوسيع حدودها ونشر الأمن والأمان </a:t>
          </a:r>
          <a:endParaRPr lang="en-US" sz="3200" b="1" dirty="0">
            <a:solidFill>
              <a:schemeClr val="tx1"/>
            </a:solidFill>
          </a:endParaRPr>
        </a:p>
      </dgm:t>
    </dgm:pt>
    <dgm:pt modelId="{9FA4F8AD-0FEE-4C4E-A1CD-16557725D3C6}" type="parTrans" cxnId="{7191957D-F0F6-42EE-99DA-31C035CA1AE7}">
      <dgm:prSet/>
      <dgm:spPr/>
      <dgm:t>
        <a:bodyPr/>
        <a:lstStyle/>
        <a:p>
          <a:endParaRPr lang="en-US"/>
        </a:p>
      </dgm:t>
    </dgm:pt>
    <dgm:pt modelId="{228C3313-895F-49BB-9703-910A51AEBCC0}" type="sibTrans" cxnId="{7191957D-F0F6-42EE-99DA-31C035CA1AE7}">
      <dgm:prSet/>
      <dgm:spPr/>
      <dgm:t>
        <a:bodyPr/>
        <a:lstStyle/>
        <a:p>
          <a:endParaRPr lang="en-US"/>
        </a:p>
      </dgm:t>
    </dgm:pt>
    <dgm:pt modelId="{3BB9E075-842A-4D70-8305-785D8C90AAE3}" type="pres">
      <dgm:prSet presAssocID="{E23361A6-9058-4E9F-A558-EDD842168C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C26F1CF-FA32-44CB-8FA8-6DE70B37A28C}" type="pres">
      <dgm:prSet presAssocID="{E23361A6-9058-4E9F-A558-EDD842168CE3}" presName="Name1" presStyleCnt="0"/>
      <dgm:spPr/>
    </dgm:pt>
    <dgm:pt modelId="{C501E859-7F51-4A37-9086-7D9C94871C7B}" type="pres">
      <dgm:prSet presAssocID="{E23361A6-9058-4E9F-A558-EDD842168CE3}" presName="cycle" presStyleCnt="0"/>
      <dgm:spPr/>
    </dgm:pt>
    <dgm:pt modelId="{562199E2-B216-452A-A718-765B382739CA}" type="pres">
      <dgm:prSet presAssocID="{E23361A6-9058-4E9F-A558-EDD842168CE3}" presName="srcNode" presStyleLbl="node1" presStyleIdx="0" presStyleCnt="2"/>
      <dgm:spPr/>
    </dgm:pt>
    <dgm:pt modelId="{6091410D-A25A-40A6-BF7A-3BC09C27B6D8}" type="pres">
      <dgm:prSet presAssocID="{E23361A6-9058-4E9F-A558-EDD842168CE3}" presName="conn" presStyleLbl="parChTrans1D2" presStyleIdx="0" presStyleCnt="1"/>
      <dgm:spPr/>
      <dgm:t>
        <a:bodyPr/>
        <a:lstStyle/>
        <a:p>
          <a:endParaRPr lang="en-US"/>
        </a:p>
      </dgm:t>
    </dgm:pt>
    <dgm:pt modelId="{9370818F-F194-467F-94CB-C3B0690FDD9E}" type="pres">
      <dgm:prSet presAssocID="{E23361A6-9058-4E9F-A558-EDD842168CE3}" presName="extraNode" presStyleLbl="node1" presStyleIdx="0" presStyleCnt="2"/>
      <dgm:spPr/>
    </dgm:pt>
    <dgm:pt modelId="{F5DC8B62-FDB1-47FD-ADF3-B5D9AE441085}" type="pres">
      <dgm:prSet presAssocID="{E23361A6-9058-4E9F-A558-EDD842168CE3}" presName="dstNode" presStyleLbl="node1" presStyleIdx="0" presStyleCnt="2"/>
      <dgm:spPr/>
    </dgm:pt>
    <dgm:pt modelId="{8AE4F85E-622E-431B-A528-CC79782B2CD1}" type="pres">
      <dgm:prSet presAssocID="{6B4C2037-E671-40CB-9CC8-ACDEBD60F71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BA341-F6B1-440F-9B81-93DDB34051D3}" type="pres">
      <dgm:prSet presAssocID="{6B4C2037-E671-40CB-9CC8-ACDEBD60F712}" presName="accent_1" presStyleCnt="0"/>
      <dgm:spPr/>
    </dgm:pt>
    <dgm:pt modelId="{116392CC-76F2-4F4A-BC94-79325724BBB9}" type="pres">
      <dgm:prSet presAssocID="{6B4C2037-E671-40CB-9CC8-ACDEBD60F712}" presName="accentRepeatNode" presStyleLbl="solidFgAcc1" presStyleIdx="0" presStyleCnt="2"/>
      <dgm:spPr/>
    </dgm:pt>
    <dgm:pt modelId="{3087430A-8136-441D-80C1-E72B0938E85D}" type="pres">
      <dgm:prSet presAssocID="{9A663C7A-81BB-43A5-9BA3-830DF1EF74F3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1C9DE-2DB0-4785-BD48-3EB65FD8780D}" type="pres">
      <dgm:prSet presAssocID="{9A663C7A-81BB-43A5-9BA3-830DF1EF74F3}" presName="accent_2" presStyleCnt="0"/>
      <dgm:spPr/>
    </dgm:pt>
    <dgm:pt modelId="{4E9D9252-D9AA-47A6-9BE6-141DBED53035}" type="pres">
      <dgm:prSet presAssocID="{9A663C7A-81BB-43A5-9BA3-830DF1EF74F3}" presName="accentRepeatNode" presStyleLbl="solidFgAcc1" presStyleIdx="1" presStyleCnt="2"/>
      <dgm:spPr/>
    </dgm:pt>
  </dgm:ptLst>
  <dgm:cxnLst>
    <dgm:cxn modelId="{C3C87AE8-2764-420C-A610-71796A7909A2}" srcId="{E23361A6-9058-4E9F-A558-EDD842168CE3}" destId="{6B4C2037-E671-40CB-9CC8-ACDEBD60F712}" srcOrd="0" destOrd="0" parTransId="{63EA9CDB-A0BF-4C27-80D4-2BCB91B44EB0}" sibTransId="{BC32208C-3EA9-46C8-8059-34B24B9260AC}"/>
    <dgm:cxn modelId="{3577147C-A3D0-4FB3-9C8D-D15BC6A7BCAF}" type="presOf" srcId="{9A663C7A-81BB-43A5-9BA3-830DF1EF74F3}" destId="{3087430A-8136-441D-80C1-E72B0938E85D}" srcOrd="0" destOrd="0" presId="urn:microsoft.com/office/officeart/2008/layout/VerticalCurvedList"/>
    <dgm:cxn modelId="{9732E665-7BF3-4307-BEAF-9CBC0F579815}" type="presOf" srcId="{E23361A6-9058-4E9F-A558-EDD842168CE3}" destId="{3BB9E075-842A-4D70-8305-785D8C90AAE3}" srcOrd="0" destOrd="0" presId="urn:microsoft.com/office/officeart/2008/layout/VerticalCurvedList"/>
    <dgm:cxn modelId="{7191957D-F0F6-42EE-99DA-31C035CA1AE7}" srcId="{E23361A6-9058-4E9F-A558-EDD842168CE3}" destId="{9A663C7A-81BB-43A5-9BA3-830DF1EF74F3}" srcOrd="1" destOrd="0" parTransId="{9FA4F8AD-0FEE-4C4E-A1CD-16557725D3C6}" sibTransId="{228C3313-895F-49BB-9703-910A51AEBCC0}"/>
    <dgm:cxn modelId="{7D095757-9E4B-41F6-90E4-1EE4F797C475}" type="presOf" srcId="{BC32208C-3EA9-46C8-8059-34B24B9260AC}" destId="{6091410D-A25A-40A6-BF7A-3BC09C27B6D8}" srcOrd="0" destOrd="0" presId="urn:microsoft.com/office/officeart/2008/layout/VerticalCurvedList"/>
    <dgm:cxn modelId="{AC63B5A3-1EDF-442B-AF58-13BAB0BDE28F}" type="presOf" srcId="{6B4C2037-E671-40CB-9CC8-ACDEBD60F712}" destId="{8AE4F85E-622E-431B-A528-CC79782B2CD1}" srcOrd="0" destOrd="0" presId="urn:microsoft.com/office/officeart/2008/layout/VerticalCurvedList"/>
    <dgm:cxn modelId="{78BF5A3D-1565-4506-961C-0D9BCEE71024}" type="presParOf" srcId="{3BB9E075-842A-4D70-8305-785D8C90AAE3}" destId="{DC26F1CF-FA32-44CB-8FA8-6DE70B37A28C}" srcOrd="0" destOrd="0" presId="urn:microsoft.com/office/officeart/2008/layout/VerticalCurvedList"/>
    <dgm:cxn modelId="{43928FAD-E2C2-49BA-B767-30C5AD26CDFE}" type="presParOf" srcId="{DC26F1CF-FA32-44CB-8FA8-6DE70B37A28C}" destId="{C501E859-7F51-4A37-9086-7D9C94871C7B}" srcOrd="0" destOrd="0" presId="urn:microsoft.com/office/officeart/2008/layout/VerticalCurvedList"/>
    <dgm:cxn modelId="{015E64C0-D7C4-43AF-8662-EB46BE0123DB}" type="presParOf" srcId="{C501E859-7F51-4A37-9086-7D9C94871C7B}" destId="{562199E2-B216-452A-A718-765B382739CA}" srcOrd="0" destOrd="0" presId="urn:microsoft.com/office/officeart/2008/layout/VerticalCurvedList"/>
    <dgm:cxn modelId="{4FD33E32-EFE5-4EDC-BA89-EA6E456DEDE0}" type="presParOf" srcId="{C501E859-7F51-4A37-9086-7D9C94871C7B}" destId="{6091410D-A25A-40A6-BF7A-3BC09C27B6D8}" srcOrd="1" destOrd="0" presId="urn:microsoft.com/office/officeart/2008/layout/VerticalCurvedList"/>
    <dgm:cxn modelId="{C03C4468-F0BC-4643-A013-450B08254B0C}" type="presParOf" srcId="{C501E859-7F51-4A37-9086-7D9C94871C7B}" destId="{9370818F-F194-467F-94CB-C3B0690FDD9E}" srcOrd="2" destOrd="0" presId="urn:microsoft.com/office/officeart/2008/layout/VerticalCurvedList"/>
    <dgm:cxn modelId="{145A71B4-B0EA-477A-AF6B-85E04B930734}" type="presParOf" srcId="{C501E859-7F51-4A37-9086-7D9C94871C7B}" destId="{F5DC8B62-FDB1-47FD-ADF3-B5D9AE441085}" srcOrd="3" destOrd="0" presId="urn:microsoft.com/office/officeart/2008/layout/VerticalCurvedList"/>
    <dgm:cxn modelId="{284BE3B6-D168-4D92-A55C-3E32C0AEF614}" type="presParOf" srcId="{DC26F1CF-FA32-44CB-8FA8-6DE70B37A28C}" destId="{8AE4F85E-622E-431B-A528-CC79782B2CD1}" srcOrd="1" destOrd="0" presId="urn:microsoft.com/office/officeart/2008/layout/VerticalCurvedList"/>
    <dgm:cxn modelId="{FAB17F40-497A-4F20-8308-A5CD98B848B2}" type="presParOf" srcId="{DC26F1CF-FA32-44CB-8FA8-6DE70B37A28C}" destId="{02DBA341-F6B1-440F-9B81-93DDB34051D3}" srcOrd="2" destOrd="0" presId="urn:microsoft.com/office/officeart/2008/layout/VerticalCurvedList"/>
    <dgm:cxn modelId="{D474ADBA-E014-46A1-BB9E-45E057D23A92}" type="presParOf" srcId="{02DBA341-F6B1-440F-9B81-93DDB34051D3}" destId="{116392CC-76F2-4F4A-BC94-79325724BBB9}" srcOrd="0" destOrd="0" presId="urn:microsoft.com/office/officeart/2008/layout/VerticalCurvedList"/>
    <dgm:cxn modelId="{96501FC7-7303-42BF-BE51-B49CD87D586F}" type="presParOf" srcId="{DC26F1CF-FA32-44CB-8FA8-6DE70B37A28C}" destId="{3087430A-8136-441D-80C1-E72B0938E85D}" srcOrd="3" destOrd="0" presId="urn:microsoft.com/office/officeart/2008/layout/VerticalCurvedList"/>
    <dgm:cxn modelId="{F6A1FEC3-58F9-41A1-A95C-17EBFE3D269E}" type="presParOf" srcId="{DC26F1CF-FA32-44CB-8FA8-6DE70B37A28C}" destId="{7D71C9DE-2DB0-4785-BD48-3EB65FD8780D}" srcOrd="4" destOrd="0" presId="urn:microsoft.com/office/officeart/2008/layout/VerticalCurvedList"/>
    <dgm:cxn modelId="{C031D6C9-FF05-42D7-8B01-D6A74015E041}" type="presParOf" srcId="{7D71C9DE-2DB0-4785-BD48-3EB65FD8780D}" destId="{4E9D9252-D9AA-47A6-9BE6-141DBED530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23361A6-9058-4E9F-A558-EDD842168CE3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4C2037-E671-40CB-9CC8-ACDEBD60F712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 تدعيم الأسطول وتنظيمه </a:t>
          </a:r>
          <a:endParaRPr lang="en-US" sz="3200" b="1" i="1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3EA9CDB-A0BF-4C27-80D4-2BCB91B44EB0}" type="parTrans" cxnId="{C3C87AE8-2764-420C-A610-71796A7909A2}">
      <dgm:prSet/>
      <dgm:spPr/>
      <dgm:t>
        <a:bodyPr/>
        <a:lstStyle/>
        <a:p>
          <a:endParaRPr lang="en-US"/>
        </a:p>
      </dgm:t>
    </dgm:pt>
    <dgm:pt modelId="{BC32208C-3EA9-46C8-8059-34B24B9260AC}" type="sibTrans" cxnId="{C3C87AE8-2764-420C-A610-71796A7909A2}">
      <dgm:prSet/>
      <dgm:spPr/>
      <dgm:t>
        <a:bodyPr/>
        <a:lstStyle/>
        <a:p>
          <a:endParaRPr lang="en-US"/>
        </a:p>
      </dgm:t>
    </dgm:pt>
    <dgm:pt modelId="{9A663C7A-81BB-43A5-9BA3-830DF1EF74F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- لحماية سواحل الخلافة الفاطمية الممتدة  من المغرب إلى الشام</a:t>
          </a:r>
          <a:endParaRPr lang="en-US" sz="3200" b="1" dirty="0">
            <a:solidFill>
              <a:schemeClr val="tx1"/>
            </a:solidFill>
          </a:endParaRPr>
        </a:p>
      </dgm:t>
    </dgm:pt>
    <dgm:pt modelId="{9FA4F8AD-0FEE-4C4E-A1CD-16557725D3C6}" type="parTrans" cxnId="{7191957D-F0F6-42EE-99DA-31C035CA1AE7}">
      <dgm:prSet/>
      <dgm:spPr/>
      <dgm:t>
        <a:bodyPr/>
        <a:lstStyle/>
        <a:p>
          <a:endParaRPr lang="en-US"/>
        </a:p>
      </dgm:t>
    </dgm:pt>
    <dgm:pt modelId="{228C3313-895F-49BB-9703-910A51AEBCC0}" type="sibTrans" cxnId="{7191957D-F0F6-42EE-99DA-31C035CA1AE7}">
      <dgm:prSet/>
      <dgm:spPr/>
      <dgm:t>
        <a:bodyPr/>
        <a:lstStyle/>
        <a:p>
          <a:endParaRPr lang="en-US"/>
        </a:p>
      </dgm:t>
    </dgm:pt>
    <dgm:pt modelId="{3BB9E075-842A-4D70-8305-785D8C90AAE3}" type="pres">
      <dgm:prSet presAssocID="{E23361A6-9058-4E9F-A558-EDD842168C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C26F1CF-FA32-44CB-8FA8-6DE70B37A28C}" type="pres">
      <dgm:prSet presAssocID="{E23361A6-9058-4E9F-A558-EDD842168CE3}" presName="Name1" presStyleCnt="0"/>
      <dgm:spPr/>
    </dgm:pt>
    <dgm:pt modelId="{C501E859-7F51-4A37-9086-7D9C94871C7B}" type="pres">
      <dgm:prSet presAssocID="{E23361A6-9058-4E9F-A558-EDD842168CE3}" presName="cycle" presStyleCnt="0"/>
      <dgm:spPr/>
    </dgm:pt>
    <dgm:pt modelId="{562199E2-B216-452A-A718-765B382739CA}" type="pres">
      <dgm:prSet presAssocID="{E23361A6-9058-4E9F-A558-EDD842168CE3}" presName="srcNode" presStyleLbl="node1" presStyleIdx="0" presStyleCnt="2"/>
      <dgm:spPr/>
    </dgm:pt>
    <dgm:pt modelId="{6091410D-A25A-40A6-BF7A-3BC09C27B6D8}" type="pres">
      <dgm:prSet presAssocID="{E23361A6-9058-4E9F-A558-EDD842168CE3}" presName="conn" presStyleLbl="parChTrans1D2" presStyleIdx="0" presStyleCnt="1"/>
      <dgm:spPr/>
      <dgm:t>
        <a:bodyPr/>
        <a:lstStyle/>
        <a:p>
          <a:endParaRPr lang="en-US"/>
        </a:p>
      </dgm:t>
    </dgm:pt>
    <dgm:pt modelId="{9370818F-F194-467F-94CB-C3B0690FDD9E}" type="pres">
      <dgm:prSet presAssocID="{E23361A6-9058-4E9F-A558-EDD842168CE3}" presName="extraNode" presStyleLbl="node1" presStyleIdx="0" presStyleCnt="2"/>
      <dgm:spPr/>
    </dgm:pt>
    <dgm:pt modelId="{F5DC8B62-FDB1-47FD-ADF3-B5D9AE441085}" type="pres">
      <dgm:prSet presAssocID="{E23361A6-9058-4E9F-A558-EDD842168CE3}" presName="dstNode" presStyleLbl="node1" presStyleIdx="0" presStyleCnt="2"/>
      <dgm:spPr/>
    </dgm:pt>
    <dgm:pt modelId="{8AE4F85E-622E-431B-A528-CC79782B2CD1}" type="pres">
      <dgm:prSet presAssocID="{6B4C2037-E671-40CB-9CC8-ACDEBD60F71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BA341-F6B1-440F-9B81-93DDB34051D3}" type="pres">
      <dgm:prSet presAssocID="{6B4C2037-E671-40CB-9CC8-ACDEBD60F712}" presName="accent_1" presStyleCnt="0"/>
      <dgm:spPr/>
    </dgm:pt>
    <dgm:pt modelId="{116392CC-76F2-4F4A-BC94-79325724BBB9}" type="pres">
      <dgm:prSet presAssocID="{6B4C2037-E671-40CB-9CC8-ACDEBD60F712}" presName="accentRepeatNode" presStyleLbl="solidFgAcc1" presStyleIdx="0" presStyleCnt="2"/>
      <dgm:spPr/>
    </dgm:pt>
    <dgm:pt modelId="{3087430A-8136-441D-80C1-E72B0938E85D}" type="pres">
      <dgm:prSet presAssocID="{9A663C7A-81BB-43A5-9BA3-830DF1EF74F3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1C9DE-2DB0-4785-BD48-3EB65FD8780D}" type="pres">
      <dgm:prSet presAssocID="{9A663C7A-81BB-43A5-9BA3-830DF1EF74F3}" presName="accent_2" presStyleCnt="0"/>
      <dgm:spPr/>
    </dgm:pt>
    <dgm:pt modelId="{4E9D9252-D9AA-47A6-9BE6-141DBED53035}" type="pres">
      <dgm:prSet presAssocID="{9A663C7A-81BB-43A5-9BA3-830DF1EF74F3}" presName="accentRepeatNode" presStyleLbl="solidFgAcc1" presStyleIdx="1" presStyleCnt="2"/>
      <dgm:spPr/>
    </dgm:pt>
  </dgm:ptLst>
  <dgm:cxnLst>
    <dgm:cxn modelId="{C3C87AE8-2764-420C-A610-71796A7909A2}" srcId="{E23361A6-9058-4E9F-A558-EDD842168CE3}" destId="{6B4C2037-E671-40CB-9CC8-ACDEBD60F712}" srcOrd="0" destOrd="0" parTransId="{63EA9CDB-A0BF-4C27-80D4-2BCB91B44EB0}" sibTransId="{BC32208C-3EA9-46C8-8059-34B24B9260AC}"/>
    <dgm:cxn modelId="{3577147C-A3D0-4FB3-9C8D-D15BC6A7BCAF}" type="presOf" srcId="{9A663C7A-81BB-43A5-9BA3-830DF1EF74F3}" destId="{3087430A-8136-441D-80C1-E72B0938E85D}" srcOrd="0" destOrd="0" presId="urn:microsoft.com/office/officeart/2008/layout/VerticalCurvedList"/>
    <dgm:cxn modelId="{9732E665-7BF3-4307-BEAF-9CBC0F579815}" type="presOf" srcId="{E23361A6-9058-4E9F-A558-EDD842168CE3}" destId="{3BB9E075-842A-4D70-8305-785D8C90AAE3}" srcOrd="0" destOrd="0" presId="urn:microsoft.com/office/officeart/2008/layout/VerticalCurvedList"/>
    <dgm:cxn modelId="{7191957D-F0F6-42EE-99DA-31C035CA1AE7}" srcId="{E23361A6-9058-4E9F-A558-EDD842168CE3}" destId="{9A663C7A-81BB-43A5-9BA3-830DF1EF74F3}" srcOrd="1" destOrd="0" parTransId="{9FA4F8AD-0FEE-4C4E-A1CD-16557725D3C6}" sibTransId="{228C3313-895F-49BB-9703-910A51AEBCC0}"/>
    <dgm:cxn modelId="{7D095757-9E4B-41F6-90E4-1EE4F797C475}" type="presOf" srcId="{BC32208C-3EA9-46C8-8059-34B24B9260AC}" destId="{6091410D-A25A-40A6-BF7A-3BC09C27B6D8}" srcOrd="0" destOrd="0" presId="urn:microsoft.com/office/officeart/2008/layout/VerticalCurvedList"/>
    <dgm:cxn modelId="{AC63B5A3-1EDF-442B-AF58-13BAB0BDE28F}" type="presOf" srcId="{6B4C2037-E671-40CB-9CC8-ACDEBD60F712}" destId="{8AE4F85E-622E-431B-A528-CC79782B2CD1}" srcOrd="0" destOrd="0" presId="urn:microsoft.com/office/officeart/2008/layout/VerticalCurvedList"/>
    <dgm:cxn modelId="{78BF5A3D-1565-4506-961C-0D9BCEE71024}" type="presParOf" srcId="{3BB9E075-842A-4D70-8305-785D8C90AAE3}" destId="{DC26F1CF-FA32-44CB-8FA8-6DE70B37A28C}" srcOrd="0" destOrd="0" presId="urn:microsoft.com/office/officeart/2008/layout/VerticalCurvedList"/>
    <dgm:cxn modelId="{43928FAD-E2C2-49BA-B767-30C5AD26CDFE}" type="presParOf" srcId="{DC26F1CF-FA32-44CB-8FA8-6DE70B37A28C}" destId="{C501E859-7F51-4A37-9086-7D9C94871C7B}" srcOrd="0" destOrd="0" presId="urn:microsoft.com/office/officeart/2008/layout/VerticalCurvedList"/>
    <dgm:cxn modelId="{015E64C0-D7C4-43AF-8662-EB46BE0123DB}" type="presParOf" srcId="{C501E859-7F51-4A37-9086-7D9C94871C7B}" destId="{562199E2-B216-452A-A718-765B382739CA}" srcOrd="0" destOrd="0" presId="urn:microsoft.com/office/officeart/2008/layout/VerticalCurvedList"/>
    <dgm:cxn modelId="{4FD33E32-EFE5-4EDC-BA89-EA6E456DEDE0}" type="presParOf" srcId="{C501E859-7F51-4A37-9086-7D9C94871C7B}" destId="{6091410D-A25A-40A6-BF7A-3BC09C27B6D8}" srcOrd="1" destOrd="0" presId="urn:microsoft.com/office/officeart/2008/layout/VerticalCurvedList"/>
    <dgm:cxn modelId="{C03C4468-F0BC-4643-A013-450B08254B0C}" type="presParOf" srcId="{C501E859-7F51-4A37-9086-7D9C94871C7B}" destId="{9370818F-F194-467F-94CB-C3B0690FDD9E}" srcOrd="2" destOrd="0" presId="urn:microsoft.com/office/officeart/2008/layout/VerticalCurvedList"/>
    <dgm:cxn modelId="{145A71B4-B0EA-477A-AF6B-85E04B930734}" type="presParOf" srcId="{C501E859-7F51-4A37-9086-7D9C94871C7B}" destId="{F5DC8B62-FDB1-47FD-ADF3-B5D9AE441085}" srcOrd="3" destOrd="0" presId="urn:microsoft.com/office/officeart/2008/layout/VerticalCurvedList"/>
    <dgm:cxn modelId="{284BE3B6-D168-4D92-A55C-3E32C0AEF614}" type="presParOf" srcId="{DC26F1CF-FA32-44CB-8FA8-6DE70B37A28C}" destId="{8AE4F85E-622E-431B-A528-CC79782B2CD1}" srcOrd="1" destOrd="0" presId="urn:microsoft.com/office/officeart/2008/layout/VerticalCurvedList"/>
    <dgm:cxn modelId="{FAB17F40-497A-4F20-8308-A5CD98B848B2}" type="presParOf" srcId="{DC26F1CF-FA32-44CB-8FA8-6DE70B37A28C}" destId="{02DBA341-F6B1-440F-9B81-93DDB34051D3}" srcOrd="2" destOrd="0" presId="urn:microsoft.com/office/officeart/2008/layout/VerticalCurvedList"/>
    <dgm:cxn modelId="{D474ADBA-E014-46A1-BB9E-45E057D23A92}" type="presParOf" srcId="{02DBA341-F6B1-440F-9B81-93DDB34051D3}" destId="{116392CC-76F2-4F4A-BC94-79325724BBB9}" srcOrd="0" destOrd="0" presId="urn:microsoft.com/office/officeart/2008/layout/VerticalCurvedList"/>
    <dgm:cxn modelId="{96501FC7-7303-42BF-BE51-B49CD87D586F}" type="presParOf" srcId="{DC26F1CF-FA32-44CB-8FA8-6DE70B37A28C}" destId="{3087430A-8136-441D-80C1-E72B0938E85D}" srcOrd="3" destOrd="0" presId="urn:microsoft.com/office/officeart/2008/layout/VerticalCurvedList"/>
    <dgm:cxn modelId="{F6A1FEC3-58F9-41A1-A95C-17EBFE3D269E}" type="presParOf" srcId="{DC26F1CF-FA32-44CB-8FA8-6DE70B37A28C}" destId="{7D71C9DE-2DB0-4785-BD48-3EB65FD8780D}" srcOrd="4" destOrd="0" presId="urn:microsoft.com/office/officeart/2008/layout/VerticalCurvedList"/>
    <dgm:cxn modelId="{C031D6C9-FF05-42D7-8B01-D6A74015E041}" type="presParOf" srcId="{7D71C9DE-2DB0-4785-BD48-3EB65FD8780D}" destId="{4E9D9252-D9AA-47A6-9BE6-141DBED530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23361A6-9058-4E9F-A558-EDD842168CE3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4C2037-E671-40CB-9CC8-ACDEBD60F712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3- إنشاء ديوان الجيش والرواتب </a:t>
          </a:r>
          <a:endParaRPr lang="en-US" sz="3200" b="1" i="1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3EA9CDB-A0BF-4C27-80D4-2BCB91B44EB0}" type="parTrans" cxnId="{C3C87AE8-2764-420C-A610-71796A7909A2}">
      <dgm:prSet/>
      <dgm:spPr/>
      <dgm:t>
        <a:bodyPr/>
        <a:lstStyle/>
        <a:p>
          <a:endParaRPr lang="en-US"/>
        </a:p>
      </dgm:t>
    </dgm:pt>
    <dgm:pt modelId="{BC32208C-3EA9-46C8-8059-34B24B9260AC}" type="sibTrans" cxnId="{C3C87AE8-2764-420C-A610-71796A7909A2}">
      <dgm:prSet/>
      <dgm:spPr/>
      <dgm:t>
        <a:bodyPr/>
        <a:lstStyle/>
        <a:p>
          <a:endParaRPr lang="en-US"/>
        </a:p>
      </dgm:t>
    </dgm:pt>
    <dgm:pt modelId="{9A663C7A-81BB-43A5-9BA3-830DF1EF74F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- لتسجيل الجنود وتحديد وظائفهم</a:t>
          </a:r>
          <a:endParaRPr lang="en-US" sz="3200" b="1" dirty="0">
            <a:solidFill>
              <a:schemeClr val="tx1"/>
            </a:solidFill>
          </a:endParaRPr>
        </a:p>
      </dgm:t>
    </dgm:pt>
    <dgm:pt modelId="{9FA4F8AD-0FEE-4C4E-A1CD-16557725D3C6}" type="parTrans" cxnId="{7191957D-F0F6-42EE-99DA-31C035CA1AE7}">
      <dgm:prSet/>
      <dgm:spPr/>
      <dgm:t>
        <a:bodyPr/>
        <a:lstStyle/>
        <a:p>
          <a:endParaRPr lang="en-US"/>
        </a:p>
      </dgm:t>
    </dgm:pt>
    <dgm:pt modelId="{228C3313-895F-49BB-9703-910A51AEBCC0}" type="sibTrans" cxnId="{7191957D-F0F6-42EE-99DA-31C035CA1AE7}">
      <dgm:prSet/>
      <dgm:spPr/>
      <dgm:t>
        <a:bodyPr/>
        <a:lstStyle/>
        <a:p>
          <a:endParaRPr lang="en-US"/>
        </a:p>
      </dgm:t>
    </dgm:pt>
    <dgm:pt modelId="{3BB9E075-842A-4D70-8305-785D8C90AAE3}" type="pres">
      <dgm:prSet presAssocID="{E23361A6-9058-4E9F-A558-EDD842168C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C26F1CF-FA32-44CB-8FA8-6DE70B37A28C}" type="pres">
      <dgm:prSet presAssocID="{E23361A6-9058-4E9F-A558-EDD842168CE3}" presName="Name1" presStyleCnt="0"/>
      <dgm:spPr/>
    </dgm:pt>
    <dgm:pt modelId="{C501E859-7F51-4A37-9086-7D9C94871C7B}" type="pres">
      <dgm:prSet presAssocID="{E23361A6-9058-4E9F-A558-EDD842168CE3}" presName="cycle" presStyleCnt="0"/>
      <dgm:spPr/>
    </dgm:pt>
    <dgm:pt modelId="{562199E2-B216-452A-A718-765B382739CA}" type="pres">
      <dgm:prSet presAssocID="{E23361A6-9058-4E9F-A558-EDD842168CE3}" presName="srcNode" presStyleLbl="node1" presStyleIdx="0" presStyleCnt="2"/>
      <dgm:spPr/>
    </dgm:pt>
    <dgm:pt modelId="{6091410D-A25A-40A6-BF7A-3BC09C27B6D8}" type="pres">
      <dgm:prSet presAssocID="{E23361A6-9058-4E9F-A558-EDD842168CE3}" presName="conn" presStyleLbl="parChTrans1D2" presStyleIdx="0" presStyleCnt="1"/>
      <dgm:spPr/>
      <dgm:t>
        <a:bodyPr/>
        <a:lstStyle/>
        <a:p>
          <a:endParaRPr lang="en-US"/>
        </a:p>
      </dgm:t>
    </dgm:pt>
    <dgm:pt modelId="{9370818F-F194-467F-94CB-C3B0690FDD9E}" type="pres">
      <dgm:prSet presAssocID="{E23361A6-9058-4E9F-A558-EDD842168CE3}" presName="extraNode" presStyleLbl="node1" presStyleIdx="0" presStyleCnt="2"/>
      <dgm:spPr/>
    </dgm:pt>
    <dgm:pt modelId="{F5DC8B62-FDB1-47FD-ADF3-B5D9AE441085}" type="pres">
      <dgm:prSet presAssocID="{E23361A6-9058-4E9F-A558-EDD842168CE3}" presName="dstNode" presStyleLbl="node1" presStyleIdx="0" presStyleCnt="2"/>
      <dgm:spPr/>
    </dgm:pt>
    <dgm:pt modelId="{8AE4F85E-622E-431B-A528-CC79782B2CD1}" type="pres">
      <dgm:prSet presAssocID="{6B4C2037-E671-40CB-9CC8-ACDEBD60F71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BA341-F6B1-440F-9B81-93DDB34051D3}" type="pres">
      <dgm:prSet presAssocID="{6B4C2037-E671-40CB-9CC8-ACDEBD60F712}" presName="accent_1" presStyleCnt="0"/>
      <dgm:spPr/>
    </dgm:pt>
    <dgm:pt modelId="{116392CC-76F2-4F4A-BC94-79325724BBB9}" type="pres">
      <dgm:prSet presAssocID="{6B4C2037-E671-40CB-9CC8-ACDEBD60F712}" presName="accentRepeatNode" presStyleLbl="solidFgAcc1" presStyleIdx="0" presStyleCnt="2"/>
      <dgm:spPr/>
    </dgm:pt>
    <dgm:pt modelId="{3087430A-8136-441D-80C1-E72B0938E85D}" type="pres">
      <dgm:prSet presAssocID="{9A663C7A-81BB-43A5-9BA3-830DF1EF74F3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1C9DE-2DB0-4785-BD48-3EB65FD8780D}" type="pres">
      <dgm:prSet presAssocID="{9A663C7A-81BB-43A5-9BA3-830DF1EF74F3}" presName="accent_2" presStyleCnt="0"/>
      <dgm:spPr/>
    </dgm:pt>
    <dgm:pt modelId="{4E9D9252-D9AA-47A6-9BE6-141DBED53035}" type="pres">
      <dgm:prSet presAssocID="{9A663C7A-81BB-43A5-9BA3-830DF1EF74F3}" presName="accentRepeatNode" presStyleLbl="solidFgAcc1" presStyleIdx="1" presStyleCnt="2"/>
      <dgm:spPr/>
    </dgm:pt>
  </dgm:ptLst>
  <dgm:cxnLst>
    <dgm:cxn modelId="{C3C87AE8-2764-420C-A610-71796A7909A2}" srcId="{E23361A6-9058-4E9F-A558-EDD842168CE3}" destId="{6B4C2037-E671-40CB-9CC8-ACDEBD60F712}" srcOrd="0" destOrd="0" parTransId="{63EA9CDB-A0BF-4C27-80D4-2BCB91B44EB0}" sibTransId="{BC32208C-3EA9-46C8-8059-34B24B9260AC}"/>
    <dgm:cxn modelId="{3577147C-A3D0-4FB3-9C8D-D15BC6A7BCAF}" type="presOf" srcId="{9A663C7A-81BB-43A5-9BA3-830DF1EF74F3}" destId="{3087430A-8136-441D-80C1-E72B0938E85D}" srcOrd="0" destOrd="0" presId="urn:microsoft.com/office/officeart/2008/layout/VerticalCurvedList"/>
    <dgm:cxn modelId="{9732E665-7BF3-4307-BEAF-9CBC0F579815}" type="presOf" srcId="{E23361A6-9058-4E9F-A558-EDD842168CE3}" destId="{3BB9E075-842A-4D70-8305-785D8C90AAE3}" srcOrd="0" destOrd="0" presId="urn:microsoft.com/office/officeart/2008/layout/VerticalCurvedList"/>
    <dgm:cxn modelId="{7191957D-F0F6-42EE-99DA-31C035CA1AE7}" srcId="{E23361A6-9058-4E9F-A558-EDD842168CE3}" destId="{9A663C7A-81BB-43A5-9BA3-830DF1EF74F3}" srcOrd="1" destOrd="0" parTransId="{9FA4F8AD-0FEE-4C4E-A1CD-16557725D3C6}" sibTransId="{228C3313-895F-49BB-9703-910A51AEBCC0}"/>
    <dgm:cxn modelId="{7D095757-9E4B-41F6-90E4-1EE4F797C475}" type="presOf" srcId="{BC32208C-3EA9-46C8-8059-34B24B9260AC}" destId="{6091410D-A25A-40A6-BF7A-3BC09C27B6D8}" srcOrd="0" destOrd="0" presId="urn:microsoft.com/office/officeart/2008/layout/VerticalCurvedList"/>
    <dgm:cxn modelId="{AC63B5A3-1EDF-442B-AF58-13BAB0BDE28F}" type="presOf" srcId="{6B4C2037-E671-40CB-9CC8-ACDEBD60F712}" destId="{8AE4F85E-622E-431B-A528-CC79782B2CD1}" srcOrd="0" destOrd="0" presId="urn:microsoft.com/office/officeart/2008/layout/VerticalCurvedList"/>
    <dgm:cxn modelId="{78BF5A3D-1565-4506-961C-0D9BCEE71024}" type="presParOf" srcId="{3BB9E075-842A-4D70-8305-785D8C90AAE3}" destId="{DC26F1CF-FA32-44CB-8FA8-6DE70B37A28C}" srcOrd="0" destOrd="0" presId="urn:microsoft.com/office/officeart/2008/layout/VerticalCurvedList"/>
    <dgm:cxn modelId="{43928FAD-E2C2-49BA-B767-30C5AD26CDFE}" type="presParOf" srcId="{DC26F1CF-FA32-44CB-8FA8-6DE70B37A28C}" destId="{C501E859-7F51-4A37-9086-7D9C94871C7B}" srcOrd="0" destOrd="0" presId="urn:microsoft.com/office/officeart/2008/layout/VerticalCurvedList"/>
    <dgm:cxn modelId="{015E64C0-D7C4-43AF-8662-EB46BE0123DB}" type="presParOf" srcId="{C501E859-7F51-4A37-9086-7D9C94871C7B}" destId="{562199E2-B216-452A-A718-765B382739CA}" srcOrd="0" destOrd="0" presId="urn:microsoft.com/office/officeart/2008/layout/VerticalCurvedList"/>
    <dgm:cxn modelId="{4FD33E32-EFE5-4EDC-BA89-EA6E456DEDE0}" type="presParOf" srcId="{C501E859-7F51-4A37-9086-7D9C94871C7B}" destId="{6091410D-A25A-40A6-BF7A-3BC09C27B6D8}" srcOrd="1" destOrd="0" presId="urn:microsoft.com/office/officeart/2008/layout/VerticalCurvedList"/>
    <dgm:cxn modelId="{C03C4468-F0BC-4643-A013-450B08254B0C}" type="presParOf" srcId="{C501E859-7F51-4A37-9086-7D9C94871C7B}" destId="{9370818F-F194-467F-94CB-C3B0690FDD9E}" srcOrd="2" destOrd="0" presId="urn:microsoft.com/office/officeart/2008/layout/VerticalCurvedList"/>
    <dgm:cxn modelId="{145A71B4-B0EA-477A-AF6B-85E04B930734}" type="presParOf" srcId="{C501E859-7F51-4A37-9086-7D9C94871C7B}" destId="{F5DC8B62-FDB1-47FD-ADF3-B5D9AE441085}" srcOrd="3" destOrd="0" presId="urn:microsoft.com/office/officeart/2008/layout/VerticalCurvedList"/>
    <dgm:cxn modelId="{284BE3B6-D168-4D92-A55C-3E32C0AEF614}" type="presParOf" srcId="{DC26F1CF-FA32-44CB-8FA8-6DE70B37A28C}" destId="{8AE4F85E-622E-431B-A528-CC79782B2CD1}" srcOrd="1" destOrd="0" presId="urn:microsoft.com/office/officeart/2008/layout/VerticalCurvedList"/>
    <dgm:cxn modelId="{FAB17F40-497A-4F20-8308-A5CD98B848B2}" type="presParOf" srcId="{DC26F1CF-FA32-44CB-8FA8-6DE70B37A28C}" destId="{02DBA341-F6B1-440F-9B81-93DDB34051D3}" srcOrd="2" destOrd="0" presId="urn:microsoft.com/office/officeart/2008/layout/VerticalCurvedList"/>
    <dgm:cxn modelId="{D474ADBA-E014-46A1-BB9E-45E057D23A92}" type="presParOf" srcId="{02DBA341-F6B1-440F-9B81-93DDB34051D3}" destId="{116392CC-76F2-4F4A-BC94-79325724BBB9}" srcOrd="0" destOrd="0" presId="urn:microsoft.com/office/officeart/2008/layout/VerticalCurvedList"/>
    <dgm:cxn modelId="{96501FC7-7303-42BF-BE51-B49CD87D586F}" type="presParOf" srcId="{DC26F1CF-FA32-44CB-8FA8-6DE70B37A28C}" destId="{3087430A-8136-441D-80C1-E72B0938E85D}" srcOrd="3" destOrd="0" presId="urn:microsoft.com/office/officeart/2008/layout/VerticalCurvedList"/>
    <dgm:cxn modelId="{F6A1FEC3-58F9-41A1-A95C-17EBFE3D269E}" type="presParOf" srcId="{DC26F1CF-FA32-44CB-8FA8-6DE70B37A28C}" destId="{7D71C9DE-2DB0-4785-BD48-3EB65FD8780D}" srcOrd="4" destOrd="0" presId="urn:microsoft.com/office/officeart/2008/layout/VerticalCurvedList"/>
    <dgm:cxn modelId="{C031D6C9-FF05-42D7-8B01-D6A74015E041}" type="presParOf" srcId="{7D71C9DE-2DB0-4785-BD48-3EB65FD8780D}" destId="{4E9D9252-D9AA-47A6-9BE6-141DBED530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23361A6-9058-4E9F-A558-EDD842168CE3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4C2037-E671-40CB-9CC8-ACDEBD60F712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4- بنوا المساجد والقصور </a:t>
          </a:r>
          <a:endParaRPr lang="en-US" sz="3200" b="1" i="1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3EA9CDB-A0BF-4C27-80D4-2BCB91B44EB0}" type="parTrans" cxnId="{C3C87AE8-2764-420C-A610-71796A7909A2}">
      <dgm:prSet/>
      <dgm:spPr/>
      <dgm:t>
        <a:bodyPr/>
        <a:lstStyle/>
        <a:p>
          <a:endParaRPr lang="en-US"/>
        </a:p>
      </dgm:t>
    </dgm:pt>
    <dgm:pt modelId="{BC32208C-3EA9-46C8-8059-34B24B9260AC}" type="sibTrans" cxnId="{C3C87AE8-2764-420C-A610-71796A7909A2}">
      <dgm:prSet/>
      <dgm:spPr/>
      <dgm:t>
        <a:bodyPr/>
        <a:lstStyle/>
        <a:p>
          <a:endParaRPr lang="en-US"/>
        </a:p>
      </dgm:t>
    </dgm:pt>
    <dgm:pt modelId="{9A663C7A-81BB-43A5-9BA3-830DF1EF74F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- وجعلها مراكز لنشر العلم والثقافة كما اهتموا بالعلم والعلماء</a:t>
          </a:r>
          <a:endParaRPr lang="en-US" sz="3200" b="1" dirty="0">
            <a:solidFill>
              <a:schemeClr val="tx1"/>
            </a:solidFill>
          </a:endParaRPr>
        </a:p>
      </dgm:t>
    </dgm:pt>
    <dgm:pt modelId="{9FA4F8AD-0FEE-4C4E-A1CD-16557725D3C6}" type="parTrans" cxnId="{7191957D-F0F6-42EE-99DA-31C035CA1AE7}">
      <dgm:prSet/>
      <dgm:spPr/>
      <dgm:t>
        <a:bodyPr/>
        <a:lstStyle/>
        <a:p>
          <a:endParaRPr lang="en-US"/>
        </a:p>
      </dgm:t>
    </dgm:pt>
    <dgm:pt modelId="{228C3313-895F-49BB-9703-910A51AEBCC0}" type="sibTrans" cxnId="{7191957D-F0F6-42EE-99DA-31C035CA1AE7}">
      <dgm:prSet/>
      <dgm:spPr/>
      <dgm:t>
        <a:bodyPr/>
        <a:lstStyle/>
        <a:p>
          <a:endParaRPr lang="en-US"/>
        </a:p>
      </dgm:t>
    </dgm:pt>
    <dgm:pt modelId="{3BB9E075-842A-4D70-8305-785D8C90AAE3}" type="pres">
      <dgm:prSet presAssocID="{E23361A6-9058-4E9F-A558-EDD842168C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C26F1CF-FA32-44CB-8FA8-6DE70B37A28C}" type="pres">
      <dgm:prSet presAssocID="{E23361A6-9058-4E9F-A558-EDD842168CE3}" presName="Name1" presStyleCnt="0"/>
      <dgm:spPr/>
    </dgm:pt>
    <dgm:pt modelId="{C501E859-7F51-4A37-9086-7D9C94871C7B}" type="pres">
      <dgm:prSet presAssocID="{E23361A6-9058-4E9F-A558-EDD842168CE3}" presName="cycle" presStyleCnt="0"/>
      <dgm:spPr/>
    </dgm:pt>
    <dgm:pt modelId="{562199E2-B216-452A-A718-765B382739CA}" type="pres">
      <dgm:prSet presAssocID="{E23361A6-9058-4E9F-A558-EDD842168CE3}" presName="srcNode" presStyleLbl="node1" presStyleIdx="0" presStyleCnt="2"/>
      <dgm:spPr/>
    </dgm:pt>
    <dgm:pt modelId="{6091410D-A25A-40A6-BF7A-3BC09C27B6D8}" type="pres">
      <dgm:prSet presAssocID="{E23361A6-9058-4E9F-A558-EDD842168CE3}" presName="conn" presStyleLbl="parChTrans1D2" presStyleIdx="0" presStyleCnt="1"/>
      <dgm:spPr/>
      <dgm:t>
        <a:bodyPr/>
        <a:lstStyle/>
        <a:p>
          <a:endParaRPr lang="en-US"/>
        </a:p>
      </dgm:t>
    </dgm:pt>
    <dgm:pt modelId="{9370818F-F194-467F-94CB-C3B0690FDD9E}" type="pres">
      <dgm:prSet presAssocID="{E23361A6-9058-4E9F-A558-EDD842168CE3}" presName="extraNode" presStyleLbl="node1" presStyleIdx="0" presStyleCnt="2"/>
      <dgm:spPr/>
    </dgm:pt>
    <dgm:pt modelId="{F5DC8B62-FDB1-47FD-ADF3-B5D9AE441085}" type="pres">
      <dgm:prSet presAssocID="{E23361A6-9058-4E9F-A558-EDD842168CE3}" presName="dstNode" presStyleLbl="node1" presStyleIdx="0" presStyleCnt="2"/>
      <dgm:spPr/>
    </dgm:pt>
    <dgm:pt modelId="{8AE4F85E-622E-431B-A528-CC79782B2CD1}" type="pres">
      <dgm:prSet presAssocID="{6B4C2037-E671-40CB-9CC8-ACDEBD60F71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BA341-F6B1-440F-9B81-93DDB34051D3}" type="pres">
      <dgm:prSet presAssocID="{6B4C2037-E671-40CB-9CC8-ACDEBD60F712}" presName="accent_1" presStyleCnt="0"/>
      <dgm:spPr/>
    </dgm:pt>
    <dgm:pt modelId="{116392CC-76F2-4F4A-BC94-79325724BBB9}" type="pres">
      <dgm:prSet presAssocID="{6B4C2037-E671-40CB-9CC8-ACDEBD60F712}" presName="accentRepeatNode" presStyleLbl="solidFgAcc1" presStyleIdx="0" presStyleCnt="2"/>
      <dgm:spPr/>
    </dgm:pt>
    <dgm:pt modelId="{3087430A-8136-441D-80C1-E72B0938E85D}" type="pres">
      <dgm:prSet presAssocID="{9A663C7A-81BB-43A5-9BA3-830DF1EF74F3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1C9DE-2DB0-4785-BD48-3EB65FD8780D}" type="pres">
      <dgm:prSet presAssocID="{9A663C7A-81BB-43A5-9BA3-830DF1EF74F3}" presName="accent_2" presStyleCnt="0"/>
      <dgm:spPr/>
    </dgm:pt>
    <dgm:pt modelId="{4E9D9252-D9AA-47A6-9BE6-141DBED53035}" type="pres">
      <dgm:prSet presAssocID="{9A663C7A-81BB-43A5-9BA3-830DF1EF74F3}" presName="accentRepeatNode" presStyleLbl="solidFgAcc1" presStyleIdx="1" presStyleCnt="2"/>
      <dgm:spPr/>
    </dgm:pt>
  </dgm:ptLst>
  <dgm:cxnLst>
    <dgm:cxn modelId="{C3C87AE8-2764-420C-A610-71796A7909A2}" srcId="{E23361A6-9058-4E9F-A558-EDD842168CE3}" destId="{6B4C2037-E671-40CB-9CC8-ACDEBD60F712}" srcOrd="0" destOrd="0" parTransId="{63EA9CDB-A0BF-4C27-80D4-2BCB91B44EB0}" sibTransId="{BC32208C-3EA9-46C8-8059-34B24B9260AC}"/>
    <dgm:cxn modelId="{3577147C-A3D0-4FB3-9C8D-D15BC6A7BCAF}" type="presOf" srcId="{9A663C7A-81BB-43A5-9BA3-830DF1EF74F3}" destId="{3087430A-8136-441D-80C1-E72B0938E85D}" srcOrd="0" destOrd="0" presId="urn:microsoft.com/office/officeart/2008/layout/VerticalCurvedList"/>
    <dgm:cxn modelId="{9732E665-7BF3-4307-BEAF-9CBC0F579815}" type="presOf" srcId="{E23361A6-9058-4E9F-A558-EDD842168CE3}" destId="{3BB9E075-842A-4D70-8305-785D8C90AAE3}" srcOrd="0" destOrd="0" presId="urn:microsoft.com/office/officeart/2008/layout/VerticalCurvedList"/>
    <dgm:cxn modelId="{7191957D-F0F6-42EE-99DA-31C035CA1AE7}" srcId="{E23361A6-9058-4E9F-A558-EDD842168CE3}" destId="{9A663C7A-81BB-43A5-9BA3-830DF1EF74F3}" srcOrd="1" destOrd="0" parTransId="{9FA4F8AD-0FEE-4C4E-A1CD-16557725D3C6}" sibTransId="{228C3313-895F-49BB-9703-910A51AEBCC0}"/>
    <dgm:cxn modelId="{7D095757-9E4B-41F6-90E4-1EE4F797C475}" type="presOf" srcId="{BC32208C-3EA9-46C8-8059-34B24B9260AC}" destId="{6091410D-A25A-40A6-BF7A-3BC09C27B6D8}" srcOrd="0" destOrd="0" presId="urn:microsoft.com/office/officeart/2008/layout/VerticalCurvedList"/>
    <dgm:cxn modelId="{AC63B5A3-1EDF-442B-AF58-13BAB0BDE28F}" type="presOf" srcId="{6B4C2037-E671-40CB-9CC8-ACDEBD60F712}" destId="{8AE4F85E-622E-431B-A528-CC79782B2CD1}" srcOrd="0" destOrd="0" presId="urn:microsoft.com/office/officeart/2008/layout/VerticalCurvedList"/>
    <dgm:cxn modelId="{78BF5A3D-1565-4506-961C-0D9BCEE71024}" type="presParOf" srcId="{3BB9E075-842A-4D70-8305-785D8C90AAE3}" destId="{DC26F1CF-FA32-44CB-8FA8-6DE70B37A28C}" srcOrd="0" destOrd="0" presId="urn:microsoft.com/office/officeart/2008/layout/VerticalCurvedList"/>
    <dgm:cxn modelId="{43928FAD-E2C2-49BA-B767-30C5AD26CDFE}" type="presParOf" srcId="{DC26F1CF-FA32-44CB-8FA8-6DE70B37A28C}" destId="{C501E859-7F51-4A37-9086-7D9C94871C7B}" srcOrd="0" destOrd="0" presId="urn:microsoft.com/office/officeart/2008/layout/VerticalCurvedList"/>
    <dgm:cxn modelId="{015E64C0-D7C4-43AF-8662-EB46BE0123DB}" type="presParOf" srcId="{C501E859-7F51-4A37-9086-7D9C94871C7B}" destId="{562199E2-B216-452A-A718-765B382739CA}" srcOrd="0" destOrd="0" presId="urn:microsoft.com/office/officeart/2008/layout/VerticalCurvedList"/>
    <dgm:cxn modelId="{4FD33E32-EFE5-4EDC-BA89-EA6E456DEDE0}" type="presParOf" srcId="{C501E859-7F51-4A37-9086-7D9C94871C7B}" destId="{6091410D-A25A-40A6-BF7A-3BC09C27B6D8}" srcOrd="1" destOrd="0" presId="urn:microsoft.com/office/officeart/2008/layout/VerticalCurvedList"/>
    <dgm:cxn modelId="{C03C4468-F0BC-4643-A013-450B08254B0C}" type="presParOf" srcId="{C501E859-7F51-4A37-9086-7D9C94871C7B}" destId="{9370818F-F194-467F-94CB-C3B0690FDD9E}" srcOrd="2" destOrd="0" presId="urn:microsoft.com/office/officeart/2008/layout/VerticalCurvedList"/>
    <dgm:cxn modelId="{145A71B4-B0EA-477A-AF6B-85E04B930734}" type="presParOf" srcId="{C501E859-7F51-4A37-9086-7D9C94871C7B}" destId="{F5DC8B62-FDB1-47FD-ADF3-B5D9AE441085}" srcOrd="3" destOrd="0" presId="urn:microsoft.com/office/officeart/2008/layout/VerticalCurvedList"/>
    <dgm:cxn modelId="{284BE3B6-D168-4D92-A55C-3E32C0AEF614}" type="presParOf" srcId="{DC26F1CF-FA32-44CB-8FA8-6DE70B37A28C}" destId="{8AE4F85E-622E-431B-A528-CC79782B2CD1}" srcOrd="1" destOrd="0" presId="urn:microsoft.com/office/officeart/2008/layout/VerticalCurvedList"/>
    <dgm:cxn modelId="{FAB17F40-497A-4F20-8308-A5CD98B848B2}" type="presParOf" srcId="{DC26F1CF-FA32-44CB-8FA8-6DE70B37A28C}" destId="{02DBA341-F6B1-440F-9B81-93DDB34051D3}" srcOrd="2" destOrd="0" presId="urn:microsoft.com/office/officeart/2008/layout/VerticalCurvedList"/>
    <dgm:cxn modelId="{D474ADBA-E014-46A1-BB9E-45E057D23A92}" type="presParOf" srcId="{02DBA341-F6B1-440F-9B81-93DDB34051D3}" destId="{116392CC-76F2-4F4A-BC94-79325724BBB9}" srcOrd="0" destOrd="0" presId="urn:microsoft.com/office/officeart/2008/layout/VerticalCurvedList"/>
    <dgm:cxn modelId="{96501FC7-7303-42BF-BE51-B49CD87D586F}" type="presParOf" srcId="{DC26F1CF-FA32-44CB-8FA8-6DE70B37A28C}" destId="{3087430A-8136-441D-80C1-E72B0938E85D}" srcOrd="3" destOrd="0" presId="urn:microsoft.com/office/officeart/2008/layout/VerticalCurvedList"/>
    <dgm:cxn modelId="{F6A1FEC3-58F9-41A1-A95C-17EBFE3D269E}" type="presParOf" srcId="{DC26F1CF-FA32-44CB-8FA8-6DE70B37A28C}" destId="{7D71C9DE-2DB0-4785-BD48-3EB65FD8780D}" srcOrd="4" destOrd="0" presId="urn:microsoft.com/office/officeart/2008/layout/VerticalCurvedList"/>
    <dgm:cxn modelId="{C031D6C9-FF05-42D7-8B01-D6A74015E041}" type="presParOf" srcId="{7D71C9DE-2DB0-4785-BD48-3EB65FD8780D}" destId="{4E9D9252-D9AA-47A6-9BE6-141DBED530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23361A6-9058-4E9F-A558-EDD842168CE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4C2037-E671-40CB-9CC8-ACDEBD60F712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ضعف الخلفاء الفاطميين بعد المستنصربالله </a:t>
          </a:r>
          <a:endParaRPr lang="en-US" sz="3200" b="1" dirty="0">
            <a:solidFill>
              <a:schemeClr val="tx1"/>
            </a:solidFill>
          </a:endParaRPr>
        </a:p>
      </dgm:t>
    </dgm:pt>
    <dgm:pt modelId="{63EA9CDB-A0BF-4C27-80D4-2BCB91B44EB0}" type="parTrans" cxnId="{C3C87AE8-2764-420C-A610-71796A7909A2}">
      <dgm:prSet/>
      <dgm:spPr/>
      <dgm:t>
        <a:bodyPr/>
        <a:lstStyle/>
        <a:p>
          <a:endParaRPr lang="en-US"/>
        </a:p>
      </dgm:t>
    </dgm:pt>
    <dgm:pt modelId="{BC32208C-3EA9-46C8-8059-34B24B9260AC}" type="sibTrans" cxnId="{C3C87AE8-2764-420C-A610-71796A7909A2}">
      <dgm:prSet/>
      <dgm:spPr/>
      <dgm:t>
        <a:bodyPr/>
        <a:lstStyle/>
        <a:p>
          <a:endParaRPr lang="en-US"/>
        </a:p>
      </dgm:t>
    </dgm:pt>
    <dgm:pt modelId="{9A663C7A-81BB-43A5-9BA3-830DF1EF74F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 زيادة نفوذ الوزراء حيث :</a:t>
          </a:r>
          <a:endParaRPr lang="en-US" sz="3200" b="1" dirty="0">
            <a:solidFill>
              <a:schemeClr val="tx1"/>
            </a:solidFill>
          </a:endParaRPr>
        </a:p>
      </dgm:t>
    </dgm:pt>
    <dgm:pt modelId="{9FA4F8AD-0FEE-4C4E-A1CD-16557725D3C6}" type="parTrans" cxnId="{7191957D-F0F6-42EE-99DA-31C035CA1AE7}">
      <dgm:prSet/>
      <dgm:spPr/>
      <dgm:t>
        <a:bodyPr/>
        <a:lstStyle/>
        <a:p>
          <a:endParaRPr lang="en-US"/>
        </a:p>
      </dgm:t>
    </dgm:pt>
    <dgm:pt modelId="{228C3313-895F-49BB-9703-910A51AEBCC0}" type="sibTrans" cxnId="{7191957D-F0F6-42EE-99DA-31C035CA1AE7}">
      <dgm:prSet/>
      <dgm:spPr/>
      <dgm:t>
        <a:bodyPr/>
        <a:lstStyle/>
        <a:p>
          <a:endParaRPr lang="en-US"/>
        </a:p>
      </dgm:t>
    </dgm:pt>
    <dgm:pt modelId="{AC61B094-CB40-48BD-9A69-00C316779DBB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- استنجد الوزير شاور بنور الدين محمود أمير دمشق </a:t>
          </a:r>
          <a:endParaRPr lang="en-US" sz="3200" b="1" dirty="0">
            <a:solidFill>
              <a:schemeClr val="tx1"/>
            </a:solidFill>
          </a:endParaRPr>
        </a:p>
      </dgm:t>
    </dgm:pt>
    <dgm:pt modelId="{A2336453-F702-434C-8AB2-C14461FC9530}" type="parTrans" cxnId="{70A2E5A7-7DA9-48DF-9810-084AFE0CA508}">
      <dgm:prSet/>
      <dgm:spPr/>
      <dgm:t>
        <a:bodyPr/>
        <a:lstStyle/>
        <a:p>
          <a:endParaRPr lang="en-US"/>
        </a:p>
      </dgm:t>
    </dgm:pt>
    <dgm:pt modelId="{837D3185-D641-42A6-9CF3-90988BE8A461}" type="sibTrans" cxnId="{70A2E5A7-7DA9-48DF-9810-084AFE0CA508}">
      <dgm:prSet/>
      <dgm:spPr/>
      <dgm:t>
        <a:bodyPr/>
        <a:lstStyle/>
        <a:p>
          <a:endParaRPr lang="en-US"/>
        </a:p>
      </dgm:t>
    </dgm:pt>
    <dgm:pt modelId="{B87A759C-F34C-44A2-962F-FF08AAA9A78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- استنجد الوزير ضرغام بالصلبيين فى بيت المقدس</a:t>
          </a:r>
          <a:endParaRPr lang="en-US" sz="3200" b="1" dirty="0">
            <a:solidFill>
              <a:schemeClr val="tx1"/>
            </a:solidFill>
          </a:endParaRPr>
        </a:p>
      </dgm:t>
    </dgm:pt>
    <dgm:pt modelId="{720FDAF7-C2B8-4031-A9EC-4DE23DEC1A7A}" type="parTrans" cxnId="{15A3270E-E862-41ED-8C8E-E4625FCDB968}">
      <dgm:prSet/>
      <dgm:spPr/>
      <dgm:t>
        <a:bodyPr/>
        <a:lstStyle/>
        <a:p>
          <a:endParaRPr lang="en-US"/>
        </a:p>
      </dgm:t>
    </dgm:pt>
    <dgm:pt modelId="{653BAA0A-95D4-45B6-B871-C5A59E39A38C}" type="sibTrans" cxnId="{15A3270E-E862-41ED-8C8E-E4625FCDB968}">
      <dgm:prSet/>
      <dgm:spPr/>
      <dgm:t>
        <a:bodyPr/>
        <a:lstStyle/>
        <a:p>
          <a:endParaRPr lang="en-US"/>
        </a:p>
      </dgm:t>
    </dgm:pt>
    <dgm:pt modelId="{58DB8FD2-4930-492A-A4BF-437F51070BF9}" type="pres">
      <dgm:prSet presAssocID="{E23361A6-9058-4E9F-A558-EDD842168C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3CABAC-2330-4C85-BACF-D5E37D931C04}" type="pres">
      <dgm:prSet presAssocID="{B87A759C-F34C-44A2-962F-FF08AAA9A783}" presName="boxAndChildren" presStyleCnt="0"/>
      <dgm:spPr/>
    </dgm:pt>
    <dgm:pt modelId="{B2066181-6F21-4602-8160-1BB597855050}" type="pres">
      <dgm:prSet presAssocID="{B87A759C-F34C-44A2-962F-FF08AAA9A783}" presName="parentTextBox" presStyleLbl="node1" presStyleIdx="0" presStyleCnt="4"/>
      <dgm:spPr/>
      <dgm:t>
        <a:bodyPr/>
        <a:lstStyle/>
        <a:p>
          <a:endParaRPr lang="en-US"/>
        </a:p>
      </dgm:t>
    </dgm:pt>
    <dgm:pt modelId="{E27EDD6C-2B66-444F-8E13-89BCD2938FC5}" type="pres">
      <dgm:prSet presAssocID="{837D3185-D641-42A6-9CF3-90988BE8A461}" presName="sp" presStyleCnt="0"/>
      <dgm:spPr/>
    </dgm:pt>
    <dgm:pt modelId="{947BDD69-5B01-41DB-B782-95F52148D309}" type="pres">
      <dgm:prSet presAssocID="{AC61B094-CB40-48BD-9A69-00C316779DBB}" presName="arrowAndChildren" presStyleCnt="0"/>
      <dgm:spPr/>
    </dgm:pt>
    <dgm:pt modelId="{901F4421-C994-4DB5-811A-FD40223281A3}" type="pres">
      <dgm:prSet presAssocID="{AC61B094-CB40-48BD-9A69-00C316779DBB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D20DA13-4526-4743-8CB0-DAECFC1142AA}" type="pres">
      <dgm:prSet presAssocID="{228C3313-895F-49BB-9703-910A51AEBCC0}" presName="sp" presStyleCnt="0"/>
      <dgm:spPr/>
    </dgm:pt>
    <dgm:pt modelId="{0F939A33-A3E9-4B81-8862-39DAA23A5431}" type="pres">
      <dgm:prSet presAssocID="{9A663C7A-81BB-43A5-9BA3-830DF1EF74F3}" presName="arrowAndChildren" presStyleCnt="0"/>
      <dgm:spPr/>
    </dgm:pt>
    <dgm:pt modelId="{A0A7167C-CDBE-4E7A-8408-3F35CFC82C3F}" type="pres">
      <dgm:prSet presAssocID="{9A663C7A-81BB-43A5-9BA3-830DF1EF74F3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9D9C128F-5B57-40E9-BF46-FAC57518D656}" type="pres">
      <dgm:prSet presAssocID="{BC32208C-3EA9-46C8-8059-34B24B9260AC}" presName="sp" presStyleCnt="0"/>
      <dgm:spPr/>
    </dgm:pt>
    <dgm:pt modelId="{2CEC4D23-EEB2-4126-B596-5EBE9EA450E2}" type="pres">
      <dgm:prSet presAssocID="{6B4C2037-E671-40CB-9CC8-ACDEBD60F712}" presName="arrowAndChildren" presStyleCnt="0"/>
      <dgm:spPr/>
    </dgm:pt>
    <dgm:pt modelId="{239C49F2-D9AD-496E-899E-341CE8647483}" type="pres">
      <dgm:prSet presAssocID="{6B4C2037-E671-40CB-9CC8-ACDEBD60F712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C3C87AE8-2764-420C-A610-71796A7909A2}" srcId="{E23361A6-9058-4E9F-A558-EDD842168CE3}" destId="{6B4C2037-E671-40CB-9CC8-ACDEBD60F712}" srcOrd="0" destOrd="0" parTransId="{63EA9CDB-A0BF-4C27-80D4-2BCB91B44EB0}" sibTransId="{BC32208C-3EA9-46C8-8059-34B24B9260AC}"/>
    <dgm:cxn modelId="{83B5E971-D03C-4126-9C0C-C185F95A5D92}" type="presOf" srcId="{6B4C2037-E671-40CB-9CC8-ACDEBD60F712}" destId="{239C49F2-D9AD-496E-899E-341CE8647483}" srcOrd="0" destOrd="0" presId="urn:microsoft.com/office/officeart/2005/8/layout/process4"/>
    <dgm:cxn modelId="{79D19B71-2CE2-4947-8708-D5165642EA14}" type="presOf" srcId="{B87A759C-F34C-44A2-962F-FF08AAA9A783}" destId="{B2066181-6F21-4602-8160-1BB597855050}" srcOrd="0" destOrd="0" presId="urn:microsoft.com/office/officeart/2005/8/layout/process4"/>
    <dgm:cxn modelId="{E7BFB888-C3B6-47D5-8D48-9E361E67AB60}" type="presOf" srcId="{E23361A6-9058-4E9F-A558-EDD842168CE3}" destId="{58DB8FD2-4930-492A-A4BF-437F51070BF9}" srcOrd="0" destOrd="0" presId="urn:microsoft.com/office/officeart/2005/8/layout/process4"/>
    <dgm:cxn modelId="{7191957D-F0F6-42EE-99DA-31C035CA1AE7}" srcId="{E23361A6-9058-4E9F-A558-EDD842168CE3}" destId="{9A663C7A-81BB-43A5-9BA3-830DF1EF74F3}" srcOrd="1" destOrd="0" parTransId="{9FA4F8AD-0FEE-4C4E-A1CD-16557725D3C6}" sibTransId="{228C3313-895F-49BB-9703-910A51AEBCC0}"/>
    <dgm:cxn modelId="{70A2E5A7-7DA9-48DF-9810-084AFE0CA508}" srcId="{E23361A6-9058-4E9F-A558-EDD842168CE3}" destId="{AC61B094-CB40-48BD-9A69-00C316779DBB}" srcOrd="2" destOrd="0" parTransId="{A2336453-F702-434C-8AB2-C14461FC9530}" sibTransId="{837D3185-D641-42A6-9CF3-90988BE8A461}"/>
    <dgm:cxn modelId="{4A7C7968-8560-4044-A048-4CD85D35FF28}" type="presOf" srcId="{9A663C7A-81BB-43A5-9BA3-830DF1EF74F3}" destId="{A0A7167C-CDBE-4E7A-8408-3F35CFC82C3F}" srcOrd="0" destOrd="0" presId="urn:microsoft.com/office/officeart/2005/8/layout/process4"/>
    <dgm:cxn modelId="{15A3270E-E862-41ED-8C8E-E4625FCDB968}" srcId="{E23361A6-9058-4E9F-A558-EDD842168CE3}" destId="{B87A759C-F34C-44A2-962F-FF08AAA9A783}" srcOrd="3" destOrd="0" parTransId="{720FDAF7-C2B8-4031-A9EC-4DE23DEC1A7A}" sibTransId="{653BAA0A-95D4-45B6-B871-C5A59E39A38C}"/>
    <dgm:cxn modelId="{EF7059AF-6B1C-48E3-8D2B-18CE5672F228}" type="presOf" srcId="{AC61B094-CB40-48BD-9A69-00C316779DBB}" destId="{901F4421-C994-4DB5-811A-FD40223281A3}" srcOrd="0" destOrd="0" presId="urn:microsoft.com/office/officeart/2005/8/layout/process4"/>
    <dgm:cxn modelId="{BCF15EAA-ACF1-4115-9B79-40ECD2DEBE02}" type="presParOf" srcId="{58DB8FD2-4930-492A-A4BF-437F51070BF9}" destId="{B73CABAC-2330-4C85-BACF-D5E37D931C04}" srcOrd="0" destOrd="0" presId="urn:microsoft.com/office/officeart/2005/8/layout/process4"/>
    <dgm:cxn modelId="{684F12AA-E510-463B-A216-86122FB21981}" type="presParOf" srcId="{B73CABAC-2330-4C85-BACF-D5E37D931C04}" destId="{B2066181-6F21-4602-8160-1BB597855050}" srcOrd="0" destOrd="0" presId="urn:microsoft.com/office/officeart/2005/8/layout/process4"/>
    <dgm:cxn modelId="{0778F0A6-F305-4D63-815E-47D5980CFC18}" type="presParOf" srcId="{58DB8FD2-4930-492A-A4BF-437F51070BF9}" destId="{E27EDD6C-2B66-444F-8E13-89BCD2938FC5}" srcOrd="1" destOrd="0" presId="urn:microsoft.com/office/officeart/2005/8/layout/process4"/>
    <dgm:cxn modelId="{BE577097-189C-4583-AAB3-29ACEE4D0A52}" type="presParOf" srcId="{58DB8FD2-4930-492A-A4BF-437F51070BF9}" destId="{947BDD69-5B01-41DB-B782-95F52148D309}" srcOrd="2" destOrd="0" presId="urn:microsoft.com/office/officeart/2005/8/layout/process4"/>
    <dgm:cxn modelId="{D0E02941-EE1D-4AA6-9A47-5539A4EE75F8}" type="presParOf" srcId="{947BDD69-5B01-41DB-B782-95F52148D309}" destId="{901F4421-C994-4DB5-811A-FD40223281A3}" srcOrd="0" destOrd="0" presId="urn:microsoft.com/office/officeart/2005/8/layout/process4"/>
    <dgm:cxn modelId="{15EF123C-0E3F-44B8-9CD4-2943B3B6089B}" type="presParOf" srcId="{58DB8FD2-4930-492A-A4BF-437F51070BF9}" destId="{FD20DA13-4526-4743-8CB0-DAECFC1142AA}" srcOrd="3" destOrd="0" presId="urn:microsoft.com/office/officeart/2005/8/layout/process4"/>
    <dgm:cxn modelId="{377AE6C2-F011-46D0-BF21-D3C69E69C60C}" type="presParOf" srcId="{58DB8FD2-4930-492A-A4BF-437F51070BF9}" destId="{0F939A33-A3E9-4B81-8862-39DAA23A5431}" srcOrd="4" destOrd="0" presId="urn:microsoft.com/office/officeart/2005/8/layout/process4"/>
    <dgm:cxn modelId="{61C3452B-03CE-4F3A-A7DD-1C4A214D7A96}" type="presParOf" srcId="{0F939A33-A3E9-4B81-8862-39DAA23A5431}" destId="{A0A7167C-CDBE-4E7A-8408-3F35CFC82C3F}" srcOrd="0" destOrd="0" presId="urn:microsoft.com/office/officeart/2005/8/layout/process4"/>
    <dgm:cxn modelId="{B893DF7A-79D1-4EDE-94D7-7AE00FF87405}" type="presParOf" srcId="{58DB8FD2-4930-492A-A4BF-437F51070BF9}" destId="{9D9C128F-5B57-40E9-BF46-FAC57518D656}" srcOrd="5" destOrd="0" presId="urn:microsoft.com/office/officeart/2005/8/layout/process4"/>
    <dgm:cxn modelId="{0646DD73-2E38-4E1F-A428-72CBA14857EE}" type="presParOf" srcId="{58DB8FD2-4930-492A-A4BF-437F51070BF9}" destId="{2CEC4D23-EEB2-4126-B596-5EBE9EA450E2}" srcOrd="6" destOrd="0" presId="urn:microsoft.com/office/officeart/2005/8/layout/process4"/>
    <dgm:cxn modelId="{6D8EFECB-CCEE-44E2-B076-73BC3B43FDF7}" type="presParOf" srcId="{2CEC4D23-EEB2-4126-B596-5EBE9EA450E2}" destId="{239C49F2-D9AD-496E-899E-341CE86474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23361A6-9058-4E9F-A558-EDD842168CE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4C2037-E671-40CB-9CC8-ACDEBD60F712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3- استطاع جيش نور الدين محمود بقيادة أسد الدين شيركوه وابن أخيه صلاح الدين الأيوبى الانتصار على الصلبيين </a:t>
          </a:r>
          <a:endParaRPr lang="en-US" sz="3200" b="1" dirty="0">
            <a:solidFill>
              <a:schemeClr val="tx1"/>
            </a:solidFill>
          </a:endParaRPr>
        </a:p>
      </dgm:t>
    </dgm:pt>
    <dgm:pt modelId="{63EA9CDB-A0BF-4C27-80D4-2BCB91B44EB0}" type="parTrans" cxnId="{C3C87AE8-2764-420C-A610-71796A7909A2}">
      <dgm:prSet/>
      <dgm:spPr/>
      <dgm:t>
        <a:bodyPr/>
        <a:lstStyle/>
        <a:p>
          <a:endParaRPr lang="en-US"/>
        </a:p>
      </dgm:t>
    </dgm:pt>
    <dgm:pt modelId="{BC32208C-3EA9-46C8-8059-34B24B9260AC}" type="sibTrans" cxnId="{C3C87AE8-2764-420C-A610-71796A7909A2}">
      <dgm:prSet/>
      <dgm:spPr/>
      <dgm:t>
        <a:bodyPr/>
        <a:lstStyle/>
        <a:p>
          <a:endParaRPr lang="en-US"/>
        </a:p>
      </dgm:t>
    </dgm:pt>
    <dgm:pt modelId="{9A663C7A-81BB-43A5-9BA3-830DF1EF74F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4- بعد وفاة أسد الدين شيركوه نجح صلاح الدين فى تولى منصب الوزارة ونجح فى القصاء على الخلافة الفاطمية وإقامة الدولة الأيوبية </a:t>
          </a:r>
          <a:endParaRPr lang="en-US" sz="3200" b="1" dirty="0">
            <a:solidFill>
              <a:schemeClr val="tx1"/>
            </a:solidFill>
          </a:endParaRPr>
        </a:p>
      </dgm:t>
    </dgm:pt>
    <dgm:pt modelId="{9FA4F8AD-0FEE-4C4E-A1CD-16557725D3C6}" type="parTrans" cxnId="{7191957D-F0F6-42EE-99DA-31C035CA1AE7}">
      <dgm:prSet/>
      <dgm:spPr/>
      <dgm:t>
        <a:bodyPr/>
        <a:lstStyle/>
        <a:p>
          <a:endParaRPr lang="en-US"/>
        </a:p>
      </dgm:t>
    </dgm:pt>
    <dgm:pt modelId="{228C3313-895F-49BB-9703-910A51AEBCC0}" type="sibTrans" cxnId="{7191957D-F0F6-42EE-99DA-31C035CA1AE7}">
      <dgm:prSet/>
      <dgm:spPr/>
      <dgm:t>
        <a:bodyPr/>
        <a:lstStyle/>
        <a:p>
          <a:endParaRPr lang="en-US"/>
        </a:p>
      </dgm:t>
    </dgm:pt>
    <dgm:pt modelId="{58DB8FD2-4930-492A-A4BF-437F51070BF9}" type="pres">
      <dgm:prSet presAssocID="{E23361A6-9058-4E9F-A558-EDD842168C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190E54-3BA4-4E72-B76B-CD2EEF3063CA}" type="pres">
      <dgm:prSet presAssocID="{9A663C7A-81BB-43A5-9BA3-830DF1EF74F3}" presName="boxAndChildren" presStyleCnt="0"/>
      <dgm:spPr/>
    </dgm:pt>
    <dgm:pt modelId="{E2D906FF-19F5-49FA-B380-BCDF7F0579B3}" type="pres">
      <dgm:prSet presAssocID="{9A663C7A-81BB-43A5-9BA3-830DF1EF74F3}" presName="parentTextBox" presStyleLbl="node1" presStyleIdx="0" presStyleCnt="2"/>
      <dgm:spPr/>
      <dgm:t>
        <a:bodyPr/>
        <a:lstStyle/>
        <a:p>
          <a:endParaRPr lang="en-US"/>
        </a:p>
      </dgm:t>
    </dgm:pt>
    <dgm:pt modelId="{9D9C128F-5B57-40E9-BF46-FAC57518D656}" type="pres">
      <dgm:prSet presAssocID="{BC32208C-3EA9-46C8-8059-34B24B9260AC}" presName="sp" presStyleCnt="0"/>
      <dgm:spPr/>
    </dgm:pt>
    <dgm:pt modelId="{2CEC4D23-EEB2-4126-B596-5EBE9EA450E2}" type="pres">
      <dgm:prSet presAssocID="{6B4C2037-E671-40CB-9CC8-ACDEBD60F712}" presName="arrowAndChildren" presStyleCnt="0"/>
      <dgm:spPr/>
    </dgm:pt>
    <dgm:pt modelId="{239C49F2-D9AD-496E-899E-341CE8647483}" type="pres">
      <dgm:prSet presAssocID="{6B4C2037-E671-40CB-9CC8-ACDEBD60F712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7BFB888-C3B6-47D5-8D48-9E361E67AB60}" type="presOf" srcId="{E23361A6-9058-4E9F-A558-EDD842168CE3}" destId="{58DB8FD2-4930-492A-A4BF-437F51070BF9}" srcOrd="0" destOrd="0" presId="urn:microsoft.com/office/officeart/2005/8/layout/process4"/>
    <dgm:cxn modelId="{A385AE6D-A3C6-4706-870D-D7352CF4AADB}" type="presOf" srcId="{9A663C7A-81BB-43A5-9BA3-830DF1EF74F3}" destId="{E2D906FF-19F5-49FA-B380-BCDF7F0579B3}" srcOrd="0" destOrd="0" presId="urn:microsoft.com/office/officeart/2005/8/layout/process4"/>
    <dgm:cxn modelId="{7191957D-F0F6-42EE-99DA-31C035CA1AE7}" srcId="{E23361A6-9058-4E9F-A558-EDD842168CE3}" destId="{9A663C7A-81BB-43A5-9BA3-830DF1EF74F3}" srcOrd="1" destOrd="0" parTransId="{9FA4F8AD-0FEE-4C4E-A1CD-16557725D3C6}" sibTransId="{228C3313-895F-49BB-9703-910A51AEBCC0}"/>
    <dgm:cxn modelId="{83B5E971-D03C-4126-9C0C-C185F95A5D92}" type="presOf" srcId="{6B4C2037-E671-40CB-9CC8-ACDEBD60F712}" destId="{239C49F2-D9AD-496E-899E-341CE8647483}" srcOrd="0" destOrd="0" presId="urn:microsoft.com/office/officeart/2005/8/layout/process4"/>
    <dgm:cxn modelId="{C3C87AE8-2764-420C-A610-71796A7909A2}" srcId="{E23361A6-9058-4E9F-A558-EDD842168CE3}" destId="{6B4C2037-E671-40CB-9CC8-ACDEBD60F712}" srcOrd="0" destOrd="0" parTransId="{63EA9CDB-A0BF-4C27-80D4-2BCB91B44EB0}" sibTransId="{BC32208C-3EA9-46C8-8059-34B24B9260AC}"/>
    <dgm:cxn modelId="{A28B7AD2-0C2E-44B6-A361-6A802AE7151E}" type="presParOf" srcId="{58DB8FD2-4930-492A-A4BF-437F51070BF9}" destId="{1C190E54-3BA4-4E72-B76B-CD2EEF3063CA}" srcOrd="0" destOrd="0" presId="urn:microsoft.com/office/officeart/2005/8/layout/process4"/>
    <dgm:cxn modelId="{B7552742-3722-4CD0-A0D1-8D824BC3BC38}" type="presParOf" srcId="{1C190E54-3BA4-4E72-B76B-CD2EEF3063CA}" destId="{E2D906FF-19F5-49FA-B380-BCDF7F0579B3}" srcOrd="0" destOrd="0" presId="urn:microsoft.com/office/officeart/2005/8/layout/process4"/>
    <dgm:cxn modelId="{B893DF7A-79D1-4EDE-94D7-7AE00FF87405}" type="presParOf" srcId="{58DB8FD2-4930-492A-A4BF-437F51070BF9}" destId="{9D9C128F-5B57-40E9-BF46-FAC57518D656}" srcOrd="1" destOrd="0" presId="urn:microsoft.com/office/officeart/2005/8/layout/process4"/>
    <dgm:cxn modelId="{0646DD73-2E38-4E1F-A428-72CBA14857EE}" type="presParOf" srcId="{58DB8FD2-4930-492A-A4BF-437F51070BF9}" destId="{2CEC4D23-EEB2-4126-B596-5EBE9EA450E2}" srcOrd="2" destOrd="0" presId="urn:microsoft.com/office/officeart/2005/8/layout/process4"/>
    <dgm:cxn modelId="{6D8EFECB-CCEE-44E2-B076-73BC3B43FDF7}" type="presParOf" srcId="{2CEC4D23-EEB2-4126-B596-5EBE9EA450E2}" destId="{239C49F2-D9AD-496E-899E-341CE86474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8C596CB-B84C-4EB6-920D-7DEE1AD49376}" type="doc">
      <dgm:prSet loTypeId="urn:microsoft.com/office/officeart/2005/8/layout/hList6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E6B6AB-02E2-45B0-96DA-E8F5ED3A3A49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تم اسقاط الخلافة الفاطمية عام </a:t>
          </a:r>
          <a:r>
            <a:rPr lang="ar-EG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567ه</a:t>
          </a:r>
          <a:r>
            <a:rPr lang="ar-EG" sz="4400" b="1" dirty="0" smtClean="0">
              <a:solidFill>
                <a:schemeClr val="tx1"/>
              </a:solidFill>
            </a:rPr>
            <a:t> وكانت مصر تحت ولاية نور الدين محمود حتى عام 569</a:t>
          </a:r>
          <a:r>
            <a:rPr lang="ar-EG" sz="4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ه</a:t>
          </a:r>
          <a:endParaRPr lang="en-US" sz="4400" b="1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2F103D99-CB89-4860-B5EB-3FC5995F7E1C}" type="parTrans" cxnId="{DA07450F-4567-453F-B7CF-E6A9150AA21B}">
      <dgm:prSet/>
      <dgm:spPr/>
      <dgm:t>
        <a:bodyPr/>
        <a:lstStyle/>
        <a:p>
          <a:endParaRPr lang="en-US"/>
        </a:p>
      </dgm:t>
    </dgm:pt>
    <dgm:pt modelId="{234AB0A5-AA02-446C-8421-D4D97DBEB40D}" type="sibTrans" cxnId="{DA07450F-4567-453F-B7CF-E6A9150AA21B}">
      <dgm:prSet/>
      <dgm:spPr/>
      <dgm:t>
        <a:bodyPr/>
        <a:lstStyle/>
        <a:p>
          <a:endParaRPr lang="en-US"/>
        </a:p>
      </dgm:t>
    </dgm:pt>
    <dgm:pt modelId="{E1F6549C-2B9A-4928-9DDF-3E392B048FF8}" type="pres">
      <dgm:prSet presAssocID="{68C596CB-B84C-4EB6-920D-7DEE1AD493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2436C9-BDB9-43B5-A2DC-D337A79BB328}" type="pres">
      <dgm:prSet presAssocID="{B3E6B6AB-02E2-45B0-96DA-E8F5ED3A3A4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352E3-078D-40DC-BF64-1B0EEB679969}" type="presOf" srcId="{B3E6B6AB-02E2-45B0-96DA-E8F5ED3A3A49}" destId="{7F2436C9-BDB9-43B5-A2DC-D337A79BB328}" srcOrd="0" destOrd="0" presId="urn:microsoft.com/office/officeart/2005/8/layout/hList6"/>
    <dgm:cxn modelId="{157DD2AC-6D0A-4988-85F7-FFEA8FB1D93B}" type="presOf" srcId="{68C596CB-B84C-4EB6-920D-7DEE1AD49376}" destId="{E1F6549C-2B9A-4928-9DDF-3E392B048FF8}" srcOrd="0" destOrd="0" presId="urn:microsoft.com/office/officeart/2005/8/layout/hList6"/>
    <dgm:cxn modelId="{DA07450F-4567-453F-B7CF-E6A9150AA21B}" srcId="{68C596CB-B84C-4EB6-920D-7DEE1AD49376}" destId="{B3E6B6AB-02E2-45B0-96DA-E8F5ED3A3A49}" srcOrd="0" destOrd="0" parTransId="{2F103D99-CB89-4860-B5EB-3FC5995F7E1C}" sibTransId="{234AB0A5-AA02-446C-8421-D4D97DBEB40D}"/>
    <dgm:cxn modelId="{C7B485CA-6496-4B6D-A9AE-D40E27E1F8A8}" type="presParOf" srcId="{E1F6549C-2B9A-4928-9DDF-3E392B048FF8}" destId="{7F2436C9-BDB9-43B5-A2DC-D337A79BB32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6C8C3C-BE44-42B6-A7AB-A8AFE918E439}" type="doc">
      <dgm:prSet loTypeId="urn:microsoft.com/office/officeart/2005/8/layout/hierarchy4" loCatId="hierarchy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C5DC4E-62D7-4DF3-916F-83856DEC9804}">
      <dgm:prSet phldrT="[Text]" custT="1"/>
      <dgm:spPr/>
      <dgm:t>
        <a:bodyPr/>
        <a:lstStyle/>
        <a:p>
          <a:r>
            <a:rPr lang="ar-EG" sz="4800" b="1" dirty="0" smtClean="0">
              <a:solidFill>
                <a:schemeClr val="tx1"/>
              </a:solidFill>
            </a:rPr>
            <a:t>أنواع الدول المستقلة </a:t>
          </a:r>
          <a:endParaRPr lang="en-US" sz="4800" b="1" dirty="0">
            <a:solidFill>
              <a:schemeClr val="tx1"/>
            </a:solidFill>
          </a:endParaRPr>
        </a:p>
      </dgm:t>
    </dgm:pt>
    <dgm:pt modelId="{5C532B39-B527-48F0-9F03-36D8B3F5A7F1}" type="parTrans" cxnId="{AFA9AD94-E3CE-4C9C-B032-623F7F21F8B4}">
      <dgm:prSet/>
      <dgm:spPr/>
      <dgm:t>
        <a:bodyPr/>
        <a:lstStyle/>
        <a:p>
          <a:endParaRPr lang="en-US"/>
        </a:p>
      </dgm:t>
    </dgm:pt>
    <dgm:pt modelId="{59490C17-3C69-42FC-8EF4-A2130F25B2E3}" type="sibTrans" cxnId="{AFA9AD94-E3CE-4C9C-B032-623F7F21F8B4}">
      <dgm:prSet/>
      <dgm:spPr/>
      <dgm:t>
        <a:bodyPr/>
        <a:lstStyle/>
        <a:p>
          <a:endParaRPr lang="en-US"/>
        </a:p>
      </dgm:t>
    </dgm:pt>
    <dgm:pt modelId="{2E1795CF-691A-4587-AAE6-8266D719E558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دول مستقلة تماما عن الخلافة العباسية </a:t>
          </a:r>
          <a:endParaRPr lang="en-US" b="1" dirty="0">
            <a:solidFill>
              <a:schemeClr val="tx1"/>
            </a:solidFill>
          </a:endParaRPr>
        </a:p>
      </dgm:t>
    </dgm:pt>
    <dgm:pt modelId="{A40793EF-A1BA-4476-B7DC-4B0EB5E4DF83}" type="parTrans" cxnId="{2CC6A492-F139-4408-A699-A8E4AF94509A}">
      <dgm:prSet/>
      <dgm:spPr/>
      <dgm:t>
        <a:bodyPr/>
        <a:lstStyle/>
        <a:p>
          <a:endParaRPr lang="en-US"/>
        </a:p>
      </dgm:t>
    </dgm:pt>
    <dgm:pt modelId="{66BE8AE0-807C-4D71-BA3C-50C03E3AB57B}" type="sibTrans" cxnId="{2CC6A492-F139-4408-A699-A8E4AF94509A}">
      <dgm:prSet/>
      <dgm:spPr/>
      <dgm:t>
        <a:bodyPr/>
        <a:lstStyle/>
        <a:p>
          <a:endParaRPr lang="en-US"/>
        </a:p>
      </dgm:t>
    </dgm:pt>
    <dgm:pt modelId="{BA6E4026-B5D9-41AC-B0B1-169AFE3E2CF9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الفاطمية  </a:t>
          </a:r>
          <a:endParaRPr lang="en-US" sz="3200" b="1" dirty="0">
            <a:solidFill>
              <a:schemeClr val="tx1"/>
            </a:solidFill>
          </a:endParaRPr>
        </a:p>
      </dgm:t>
    </dgm:pt>
    <dgm:pt modelId="{B739A421-5ECF-43FD-A054-DA817806E6F4}" type="parTrans" cxnId="{11D0987F-0DC2-4555-8445-0EF9617158A0}">
      <dgm:prSet/>
      <dgm:spPr/>
      <dgm:t>
        <a:bodyPr/>
        <a:lstStyle/>
        <a:p>
          <a:endParaRPr lang="en-US"/>
        </a:p>
      </dgm:t>
    </dgm:pt>
    <dgm:pt modelId="{E0768477-98F2-47E7-B787-FF106E57EB19}" type="sibTrans" cxnId="{11D0987F-0DC2-4555-8445-0EF9617158A0}">
      <dgm:prSet/>
      <dgm:spPr/>
      <dgm:t>
        <a:bodyPr/>
        <a:lstStyle/>
        <a:p>
          <a:endParaRPr lang="en-US"/>
        </a:p>
      </dgm:t>
    </dgm:pt>
    <dgm:pt modelId="{F2B253C3-B42B-469C-A5E3-42C77DB339A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دول مستقلة شكلا مع الاعتراف بسيادة الخليفة العباسى </a:t>
          </a:r>
          <a:endParaRPr lang="en-US" sz="3200" b="1" dirty="0">
            <a:solidFill>
              <a:schemeClr val="tx1"/>
            </a:solidFill>
          </a:endParaRPr>
        </a:p>
      </dgm:t>
    </dgm:pt>
    <dgm:pt modelId="{043C25E5-3BDB-491C-A660-34EDEECEA006}" type="parTrans" cxnId="{3655A2C6-5C76-4AC8-B0FC-1B0F9371CECC}">
      <dgm:prSet/>
      <dgm:spPr/>
      <dgm:t>
        <a:bodyPr/>
        <a:lstStyle/>
        <a:p>
          <a:endParaRPr lang="en-US"/>
        </a:p>
      </dgm:t>
    </dgm:pt>
    <dgm:pt modelId="{35CF9396-C428-4974-B6E8-708E2DB6BC00}" type="sibTrans" cxnId="{3655A2C6-5C76-4AC8-B0FC-1B0F9371CECC}">
      <dgm:prSet/>
      <dgm:spPr/>
      <dgm:t>
        <a:bodyPr/>
        <a:lstStyle/>
        <a:p>
          <a:endParaRPr lang="en-US"/>
        </a:p>
      </dgm:t>
    </dgm:pt>
    <dgm:pt modelId="{E4F7A437-788D-4B52-A84C-4072ED8B279E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المملوكية </a:t>
          </a:r>
          <a:endParaRPr lang="en-US" sz="2800" b="1" dirty="0">
            <a:solidFill>
              <a:schemeClr val="tx1"/>
            </a:solidFill>
          </a:endParaRPr>
        </a:p>
      </dgm:t>
    </dgm:pt>
    <dgm:pt modelId="{1984CAC2-5B9B-444B-9D1B-0B45EB984CF1}" type="parTrans" cxnId="{4F7E7C0B-E977-4C43-93E5-9616327B7A67}">
      <dgm:prSet/>
      <dgm:spPr/>
      <dgm:t>
        <a:bodyPr/>
        <a:lstStyle/>
        <a:p>
          <a:endParaRPr lang="en-US"/>
        </a:p>
      </dgm:t>
    </dgm:pt>
    <dgm:pt modelId="{5DFE6B9E-0834-45BE-90BE-CD21D1C51902}" type="sibTrans" cxnId="{4F7E7C0B-E977-4C43-93E5-9616327B7A67}">
      <dgm:prSet/>
      <dgm:spPr/>
      <dgm:t>
        <a:bodyPr/>
        <a:lstStyle/>
        <a:p>
          <a:endParaRPr lang="en-US"/>
        </a:p>
      </dgm:t>
    </dgm:pt>
    <dgm:pt modelId="{17669261-D37C-4A16-8FFD-2135777FA1B2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الأيوبية </a:t>
          </a:r>
          <a:endParaRPr lang="en-US" sz="3200" b="1" dirty="0">
            <a:solidFill>
              <a:schemeClr val="tx1"/>
            </a:solidFill>
          </a:endParaRPr>
        </a:p>
      </dgm:t>
    </dgm:pt>
    <dgm:pt modelId="{6261EC18-7135-4085-AE1C-4FFBA32E73AA}" type="parTrans" cxnId="{D9AC7942-ABBE-4E2D-A116-3153CA91D4D2}">
      <dgm:prSet/>
      <dgm:spPr/>
      <dgm:t>
        <a:bodyPr/>
        <a:lstStyle/>
        <a:p>
          <a:endParaRPr lang="en-US"/>
        </a:p>
      </dgm:t>
    </dgm:pt>
    <dgm:pt modelId="{BB15DE89-63AE-45A8-950C-E768EBD9DFD5}" type="sibTrans" cxnId="{D9AC7942-ABBE-4E2D-A116-3153CA91D4D2}">
      <dgm:prSet/>
      <dgm:spPr/>
      <dgm:t>
        <a:bodyPr/>
        <a:lstStyle/>
        <a:p>
          <a:endParaRPr lang="en-US"/>
        </a:p>
      </dgm:t>
    </dgm:pt>
    <dgm:pt modelId="{1EB7D0F3-ED47-40B2-B093-119AFD6B00E0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الإخشيدية </a:t>
          </a:r>
          <a:endParaRPr lang="en-US" sz="2800" b="1" dirty="0">
            <a:solidFill>
              <a:schemeClr val="tx1"/>
            </a:solidFill>
          </a:endParaRPr>
        </a:p>
      </dgm:t>
    </dgm:pt>
    <dgm:pt modelId="{B62CB862-6519-40FB-837D-C8365E0ADD8D}" type="parTrans" cxnId="{97D56054-089F-417A-A9A4-67256534FDE5}">
      <dgm:prSet/>
      <dgm:spPr/>
      <dgm:t>
        <a:bodyPr/>
        <a:lstStyle/>
        <a:p>
          <a:endParaRPr lang="en-US"/>
        </a:p>
      </dgm:t>
    </dgm:pt>
    <dgm:pt modelId="{B3E3DB5B-5936-440C-928C-173511951BB0}" type="sibTrans" cxnId="{97D56054-089F-417A-A9A4-67256534FDE5}">
      <dgm:prSet/>
      <dgm:spPr/>
      <dgm:t>
        <a:bodyPr/>
        <a:lstStyle/>
        <a:p>
          <a:endParaRPr lang="en-US"/>
        </a:p>
      </dgm:t>
    </dgm:pt>
    <dgm:pt modelId="{8AC89ACC-D73B-4334-A133-0EB73B7F4FA8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الطولونية  </a:t>
          </a:r>
          <a:endParaRPr lang="en-US" sz="2800" b="1" dirty="0">
            <a:solidFill>
              <a:schemeClr val="tx1"/>
            </a:solidFill>
          </a:endParaRPr>
        </a:p>
      </dgm:t>
    </dgm:pt>
    <dgm:pt modelId="{51A6A280-4BFE-4613-B5A0-E61937C1382E}" type="parTrans" cxnId="{A8C3DE70-165A-432A-B6EA-BCEAB32231F4}">
      <dgm:prSet/>
      <dgm:spPr/>
      <dgm:t>
        <a:bodyPr/>
        <a:lstStyle/>
        <a:p>
          <a:endParaRPr lang="en-US"/>
        </a:p>
      </dgm:t>
    </dgm:pt>
    <dgm:pt modelId="{DB3CF46D-59A4-4457-9426-EBA7DFB2D8FC}" type="sibTrans" cxnId="{A8C3DE70-165A-432A-B6EA-BCEAB32231F4}">
      <dgm:prSet/>
      <dgm:spPr/>
      <dgm:t>
        <a:bodyPr/>
        <a:lstStyle/>
        <a:p>
          <a:endParaRPr lang="en-US"/>
        </a:p>
      </dgm:t>
    </dgm:pt>
    <dgm:pt modelId="{4AA5369F-C156-4590-84CE-876849D3B5EB}" type="pres">
      <dgm:prSet presAssocID="{516C8C3C-BE44-42B6-A7AB-A8AFE918E4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644DDD-EE4D-4B71-BFDC-27BFEBA9104B}" type="pres">
      <dgm:prSet presAssocID="{C4C5DC4E-62D7-4DF3-916F-83856DEC9804}" presName="vertOne" presStyleCnt="0"/>
      <dgm:spPr/>
    </dgm:pt>
    <dgm:pt modelId="{2F03E31F-2488-4EE3-B438-58F039EB2AF6}" type="pres">
      <dgm:prSet presAssocID="{C4C5DC4E-62D7-4DF3-916F-83856DEC980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335B51-4B93-44B0-A8D8-0CB2C364FE23}" type="pres">
      <dgm:prSet presAssocID="{C4C5DC4E-62D7-4DF3-916F-83856DEC9804}" presName="parTransOne" presStyleCnt="0"/>
      <dgm:spPr/>
    </dgm:pt>
    <dgm:pt modelId="{E761CEC1-5850-452B-AAC5-6FD932F2DB2F}" type="pres">
      <dgm:prSet presAssocID="{C4C5DC4E-62D7-4DF3-916F-83856DEC9804}" presName="horzOne" presStyleCnt="0"/>
      <dgm:spPr/>
    </dgm:pt>
    <dgm:pt modelId="{70DAA8AC-9999-41ED-A9AC-A4165BED25DF}" type="pres">
      <dgm:prSet presAssocID="{2E1795CF-691A-4587-AAE6-8266D719E558}" presName="vertTwo" presStyleCnt="0"/>
      <dgm:spPr/>
    </dgm:pt>
    <dgm:pt modelId="{6FCB2C21-66CF-4C9E-809F-6B498C535073}" type="pres">
      <dgm:prSet presAssocID="{2E1795CF-691A-4587-AAE6-8266D719E55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23E54A-8E5D-489A-89BC-D1682F1BE3BD}" type="pres">
      <dgm:prSet presAssocID="{2E1795CF-691A-4587-AAE6-8266D719E558}" presName="parTransTwo" presStyleCnt="0"/>
      <dgm:spPr/>
    </dgm:pt>
    <dgm:pt modelId="{F9A6042E-D7F9-49CB-B5DD-D5AD0AF1E2DB}" type="pres">
      <dgm:prSet presAssocID="{2E1795CF-691A-4587-AAE6-8266D719E558}" presName="horzTwo" presStyleCnt="0"/>
      <dgm:spPr/>
    </dgm:pt>
    <dgm:pt modelId="{2A7C9134-AB6A-4024-9469-B763D13287FC}" type="pres">
      <dgm:prSet presAssocID="{BA6E4026-B5D9-41AC-B0B1-169AFE3E2CF9}" presName="vertThree" presStyleCnt="0"/>
      <dgm:spPr/>
    </dgm:pt>
    <dgm:pt modelId="{BE8BCD26-D5CD-4C96-B515-2951CE4BA0E3}" type="pres">
      <dgm:prSet presAssocID="{BA6E4026-B5D9-41AC-B0B1-169AFE3E2CF9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026894-90FB-4254-A229-7C35AD17C584}" type="pres">
      <dgm:prSet presAssocID="{BA6E4026-B5D9-41AC-B0B1-169AFE3E2CF9}" presName="horzThree" presStyleCnt="0"/>
      <dgm:spPr/>
    </dgm:pt>
    <dgm:pt modelId="{4DAB26FB-5928-4BF7-9CE4-747D88CAD475}" type="pres">
      <dgm:prSet presAssocID="{66BE8AE0-807C-4D71-BA3C-50C03E3AB57B}" presName="sibSpaceTwo" presStyleCnt="0"/>
      <dgm:spPr/>
    </dgm:pt>
    <dgm:pt modelId="{24D41554-4C31-4382-85CC-0B455D1CF82B}" type="pres">
      <dgm:prSet presAssocID="{F2B253C3-B42B-469C-A5E3-42C77DB339A0}" presName="vertTwo" presStyleCnt="0"/>
      <dgm:spPr/>
    </dgm:pt>
    <dgm:pt modelId="{331EF483-0DBA-4F4A-B6AB-11FB0A38404F}" type="pres">
      <dgm:prSet presAssocID="{F2B253C3-B42B-469C-A5E3-42C77DB339A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7BCE8C-470E-47A8-9D0E-919E100FA8DE}" type="pres">
      <dgm:prSet presAssocID="{F2B253C3-B42B-469C-A5E3-42C77DB339A0}" presName="parTransTwo" presStyleCnt="0"/>
      <dgm:spPr/>
    </dgm:pt>
    <dgm:pt modelId="{1E7010FC-F720-4311-9203-94C986CB9992}" type="pres">
      <dgm:prSet presAssocID="{F2B253C3-B42B-469C-A5E3-42C77DB339A0}" presName="horzTwo" presStyleCnt="0"/>
      <dgm:spPr/>
    </dgm:pt>
    <dgm:pt modelId="{D72E893A-1C6A-409E-A282-E6B00D17BFA9}" type="pres">
      <dgm:prSet presAssocID="{E4F7A437-788D-4B52-A84C-4072ED8B279E}" presName="vertThree" presStyleCnt="0"/>
      <dgm:spPr/>
    </dgm:pt>
    <dgm:pt modelId="{A9F4FAF9-B541-4F88-A961-CC76BC44EDF5}" type="pres">
      <dgm:prSet presAssocID="{E4F7A437-788D-4B52-A84C-4072ED8B279E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600C82-8428-4851-8321-B8669974D48A}" type="pres">
      <dgm:prSet presAssocID="{E4F7A437-788D-4B52-A84C-4072ED8B279E}" presName="horzThree" presStyleCnt="0"/>
      <dgm:spPr/>
    </dgm:pt>
    <dgm:pt modelId="{DC45415A-A844-4D40-8A1C-0026A0EB85B2}" type="pres">
      <dgm:prSet presAssocID="{5DFE6B9E-0834-45BE-90BE-CD21D1C51902}" presName="sibSpaceThree" presStyleCnt="0"/>
      <dgm:spPr/>
    </dgm:pt>
    <dgm:pt modelId="{805874E7-C526-4575-A160-CF4230B9E592}" type="pres">
      <dgm:prSet presAssocID="{17669261-D37C-4A16-8FFD-2135777FA1B2}" presName="vertThree" presStyleCnt="0"/>
      <dgm:spPr/>
    </dgm:pt>
    <dgm:pt modelId="{740896B6-A843-49BF-AA47-8687E1ECFD84}" type="pres">
      <dgm:prSet presAssocID="{17669261-D37C-4A16-8FFD-2135777FA1B2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74EBDD-D72D-443D-8276-18C3901B732B}" type="pres">
      <dgm:prSet presAssocID="{17669261-D37C-4A16-8FFD-2135777FA1B2}" presName="horzThree" presStyleCnt="0"/>
      <dgm:spPr/>
    </dgm:pt>
    <dgm:pt modelId="{8956E11F-A830-49C6-9C5D-AC4CE689A719}" type="pres">
      <dgm:prSet presAssocID="{BB15DE89-63AE-45A8-950C-E768EBD9DFD5}" presName="sibSpaceThree" presStyleCnt="0"/>
      <dgm:spPr/>
    </dgm:pt>
    <dgm:pt modelId="{739DCD54-501A-4098-A0A8-4625C76F779D}" type="pres">
      <dgm:prSet presAssocID="{1EB7D0F3-ED47-40B2-B093-119AFD6B00E0}" presName="vertThree" presStyleCnt="0"/>
      <dgm:spPr/>
    </dgm:pt>
    <dgm:pt modelId="{6CA03BCB-DFCC-43F8-86B1-ED5FC0AFA325}" type="pres">
      <dgm:prSet presAssocID="{1EB7D0F3-ED47-40B2-B093-119AFD6B00E0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D4B532-D4B7-4975-9E43-B8C1EAAA2264}" type="pres">
      <dgm:prSet presAssocID="{1EB7D0F3-ED47-40B2-B093-119AFD6B00E0}" presName="horzThree" presStyleCnt="0"/>
      <dgm:spPr/>
    </dgm:pt>
    <dgm:pt modelId="{A1FA15CD-2116-42AB-9FCC-88BA172370E7}" type="pres">
      <dgm:prSet presAssocID="{B3E3DB5B-5936-440C-928C-173511951BB0}" presName="sibSpaceThree" presStyleCnt="0"/>
      <dgm:spPr/>
    </dgm:pt>
    <dgm:pt modelId="{40E14E7C-4E71-49D6-8429-AF93BFEE12FF}" type="pres">
      <dgm:prSet presAssocID="{8AC89ACC-D73B-4334-A133-0EB73B7F4FA8}" presName="vertThree" presStyleCnt="0"/>
      <dgm:spPr/>
    </dgm:pt>
    <dgm:pt modelId="{261B2114-DF97-4796-B0B6-259A0731D378}" type="pres">
      <dgm:prSet presAssocID="{8AC89ACC-D73B-4334-A133-0EB73B7F4FA8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7CB4C4-6207-4D13-B097-A9F87AB33A50}" type="pres">
      <dgm:prSet presAssocID="{8AC89ACC-D73B-4334-A133-0EB73B7F4FA8}" presName="horzThree" presStyleCnt="0"/>
      <dgm:spPr/>
    </dgm:pt>
  </dgm:ptLst>
  <dgm:cxnLst>
    <dgm:cxn modelId="{4F7E7C0B-E977-4C43-93E5-9616327B7A67}" srcId="{F2B253C3-B42B-469C-A5E3-42C77DB339A0}" destId="{E4F7A437-788D-4B52-A84C-4072ED8B279E}" srcOrd="0" destOrd="0" parTransId="{1984CAC2-5B9B-444B-9D1B-0B45EB984CF1}" sibTransId="{5DFE6B9E-0834-45BE-90BE-CD21D1C51902}"/>
    <dgm:cxn modelId="{4E0786DB-07CE-47EA-BEB9-058F501D5F99}" type="presOf" srcId="{516C8C3C-BE44-42B6-A7AB-A8AFE918E439}" destId="{4AA5369F-C156-4590-84CE-876849D3B5EB}" srcOrd="0" destOrd="0" presId="urn:microsoft.com/office/officeart/2005/8/layout/hierarchy4"/>
    <dgm:cxn modelId="{591B81A9-EC1A-4270-BD32-E47260421417}" type="presOf" srcId="{2E1795CF-691A-4587-AAE6-8266D719E558}" destId="{6FCB2C21-66CF-4C9E-809F-6B498C535073}" srcOrd="0" destOrd="0" presId="urn:microsoft.com/office/officeart/2005/8/layout/hierarchy4"/>
    <dgm:cxn modelId="{0AC02721-C86C-4C8C-9FBF-425B9A6A338A}" type="presOf" srcId="{E4F7A437-788D-4B52-A84C-4072ED8B279E}" destId="{A9F4FAF9-B541-4F88-A961-CC76BC44EDF5}" srcOrd="0" destOrd="0" presId="urn:microsoft.com/office/officeart/2005/8/layout/hierarchy4"/>
    <dgm:cxn modelId="{3D65C506-6D07-44F3-B345-9392D3013652}" type="presOf" srcId="{8AC89ACC-D73B-4334-A133-0EB73B7F4FA8}" destId="{261B2114-DF97-4796-B0B6-259A0731D378}" srcOrd="0" destOrd="0" presId="urn:microsoft.com/office/officeart/2005/8/layout/hierarchy4"/>
    <dgm:cxn modelId="{38DDC1FA-EC0A-42CC-9B45-618E26B08E82}" type="presOf" srcId="{F2B253C3-B42B-469C-A5E3-42C77DB339A0}" destId="{331EF483-0DBA-4F4A-B6AB-11FB0A38404F}" srcOrd="0" destOrd="0" presId="urn:microsoft.com/office/officeart/2005/8/layout/hierarchy4"/>
    <dgm:cxn modelId="{A8C3DE70-165A-432A-B6EA-BCEAB32231F4}" srcId="{F2B253C3-B42B-469C-A5E3-42C77DB339A0}" destId="{8AC89ACC-D73B-4334-A133-0EB73B7F4FA8}" srcOrd="3" destOrd="0" parTransId="{51A6A280-4BFE-4613-B5A0-E61937C1382E}" sibTransId="{DB3CF46D-59A4-4457-9426-EBA7DFB2D8FC}"/>
    <dgm:cxn modelId="{11D0987F-0DC2-4555-8445-0EF9617158A0}" srcId="{2E1795CF-691A-4587-AAE6-8266D719E558}" destId="{BA6E4026-B5D9-41AC-B0B1-169AFE3E2CF9}" srcOrd="0" destOrd="0" parTransId="{B739A421-5ECF-43FD-A054-DA817806E6F4}" sibTransId="{E0768477-98F2-47E7-B787-FF106E57EB19}"/>
    <dgm:cxn modelId="{3655A2C6-5C76-4AC8-B0FC-1B0F9371CECC}" srcId="{C4C5DC4E-62D7-4DF3-916F-83856DEC9804}" destId="{F2B253C3-B42B-469C-A5E3-42C77DB339A0}" srcOrd="1" destOrd="0" parTransId="{043C25E5-3BDB-491C-A660-34EDEECEA006}" sibTransId="{35CF9396-C428-4974-B6E8-708E2DB6BC00}"/>
    <dgm:cxn modelId="{63BC1242-3829-4F27-8A13-627E27BEFCC2}" type="presOf" srcId="{BA6E4026-B5D9-41AC-B0B1-169AFE3E2CF9}" destId="{BE8BCD26-D5CD-4C96-B515-2951CE4BA0E3}" srcOrd="0" destOrd="0" presId="urn:microsoft.com/office/officeart/2005/8/layout/hierarchy4"/>
    <dgm:cxn modelId="{97D56054-089F-417A-A9A4-67256534FDE5}" srcId="{F2B253C3-B42B-469C-A5E3-42C77DB339A0}" destId="{1EB7D0F3-ED47-40B2-B093-119AFD6B00E0}" srcOrd="2" destOrd="0" parTransId="{B62CB862-6519-40FB-837D-C8365E0ADD8D}" sibTransId="{B3E3DB5B-5936-440C-928C-173511951BB0}"/>
    <dgm:cxn modelId="{2CC6A492-F139-4408-A699-A8E4AF94509A}" srcId="{C4C5DC4E-62D7-4DF3-916F-83856DEC9804}" destId="{2E1795CF-691A-4587-AAE6-8266D719E558}" srcOrd="0" destOrd="0" parTransId="{A40793EF-A1BA-4476-B7DC-4B0EB5E4DF83}" sibTransId="{66BE8AE0-807C-4D71-BA3C-50C03E3AB57B}"/>
    <dgm:cxn modelId="{D9AC7942-ABBE-4E2D-A116-3153CA91D4D2}" srcId="{F2B253C3-B42B-469C-A5E3-42C77DB339A0}" destId="{17669261-D37C-4A16-8FFD-2135777FA1B2}" srcOrd="1" destOrd="0" parTransId="{6261EC18-7135-4085-AE1C-4FFBA32E73AA}" sibTransId="{BB15DE89-63AE-45A8-950C-E768EBD9DFD5}"/>
    <dgm:cxn modelId="{A0537AC5-2BE6-473C-B6C7-366C66A54976}" type="presOf" srcId="{1EB7D0F3-ED47-40B2-B093-119AFD6B00E0}" destId="{6CA03BCB-DFCC-43F8-86B1-ED5FC0AFA325}" srcOrd="0" destOrd="0" presId="urn:microsoft.com/office/officeart/2005/8/layout/hierarchy4"/>
    <dgm:cxn modelId="{C670884C-24C3-4B34-AB69-948D9F8E315E}" type="presOf" srcId="{C4C5DC4E-62D7-4DF3-916F-83856DEC9804}" destId="{2F03E31F-2488-4EE3-B438-58F039EB2AF6}" srcOrd="0" destOrd="0" presId="urn:microsoft.com/office/officeart/2005/8/layout/hierarchy4"/>
    <dgm:cxn modelId="{AFA9AD94-E3CE-4C9C-B032-623F7F21F8B4}" srcId="{516C8C3C-BE44-42B6-A7AB-A8AFE918E439}" destId="{C4C5DC4E-62D7-4DF3-916F-83856DEC9804}" srcOrd="0" destOrd="0" parTransId="{5C532B39-B527-48F0-9F03-36D8B3F5A7F1}" sibTransId="{59490C17-3C69-42FC-8EF4-A2130F25B2E3}"/>
    <dgm:cxn modelId="{B6FC3B89-5E84-44E4-A8AD-3CA45A7DF54A}" type="presOf" srcId="{17669261-D37C-4A16-8FFD-2135777FA1B2}" destId="{740896B6-A843-49BF-AA47-8687E1ECFD84}" srcOrd="0" destOrd="0" presId="urn:microsoft.com/office/officeart/2005/8/layout/hierarchy4"/>
    <dgm:cxn modelId="{FBF865CA-701A-4D17-B706-0AE5537A0BE7}" type="presParOf" srcId="{4AA5369F-C156-4590-84CE-876849D3B5EB}" destId="{F3644DDD-EE4D-4B71-BFDC-27BFEBA9104B}" srcOrd="0" destOrd="0" presId="urn:microsoft.com/office/officeart/2005/8/layout/hierarchy4"/>
    <dgm:cxn modelId="{62851614-AECA-4AA8-BAC2-A69454017933}" type="presParOf" srcId="{F3644DDD-EE4D-4B71-BFDC-27BFEBA9104B}" destId="{2F03E31F-2488-4EE3-B438-58F039EB2AF6}" srcOrd="0" destOrd="0" presId="urn:microsoft.com/office/officeart/2005/8/layout/hierarchy4"/>
    <dgm:cxn modelId="{BC5D0A0C-246D-4306-ABA2-19BAA52A14EF}" type="presParOf" srcId="{F3644DDD-EE4D-4B71-BFDC-27BFEBA9104B}" destId="{A1335B51-4B93-44B0-A8D8-0CB2C364FE23}" srcOrd="1" destOrd="0" presId="urn:microsoft.com/office/officeart/2005/8/layout/hierarchy4"/>
    <dgm:cxn modelId="{E2046A5F-3017-4C74-84B9-B2F1A32239CF}" type="presParOf" srcId="{F3644DDD-EE4D-4B71-BFDC-27BFEBA9104B}" destId="{E761CEC1-5850-452B-AAC5-6FD932F2DB2F}" srcOrd="2" destOrd="0" presId="urn:microsoft.com/office/officeart/2005/8/layout/hierarchy4"/>
    <dgm:cxn modelId="{54CF456B-9260-4443-B7FC-0A99F6F4C297}" type="presParOf" srcId="{E761CEC1-5850-452B-AAC5-6FD932F2DB2F}" destId="{70DAA8AC-9999-41ED-A9AC-A4165BED25DF}" srcOrd="0" destOrd="0" presId="urn:microsoft.com/office/officeart/2005/8/layout/hierarchy4"/>
    <dgm:cxn modelId="{CA30A005-40D9-4CCC-A278-66FB02EC5CD1}" type="presParOf" srcId="{70DAA8AC-9999-41ED-A9AC-A4165BED25DF}" destId="{6FCB2C21-66CF-4C9E-809F-6B498C535073}" srcOrd="0" destOrd="0" presId="urn:microsoft.com/office/officeart/2005/8/layout/hierarchy4"/>
    <dgm:cxn modelId="{03113A5A-4406-474F-9DD3-89152206F52E}" type="presParOf" srcId="{70DAA8AC-9999-41ED-A9AC-A4165BED25DF}" destId="{E723E54A-8E5D-489A-89BC-D1682F1BE3BD}" srcOrd="1" destOrd="0" presId="urn:microsoft.com/office/officeart/2005/8/layout/hierarchy4"/>
    <dgm:cxn modelId="{C8C911BF-342B-4706-BBBA-FA092FA0F270}" type="presParOf" srcId="{70DAA8AC-9999-41ED-A9AC-A4165BED25DF}" destId="{F9A6042E-D7F9-49CB-B5DD-D5AD0AF1E2DB}" srcOrd="2" destOrd="0" presId="urn:microsoft.com/office/officeart/2005/8/layout/hierarchy4"/>
    <dgm:cxn modelId="{2B409314-F735-4F96-A3D5-BDE2608A2230}" type="presParOf" srcId="{F9A6042E-D7F9-49CB-B5DD-D5AD0AF1E2DB}" destId="{2A7C9134-AB6A-4024-9469-B763D13287FC}" srcOrd="0" destOrd="0" presId="urn:microsoft.com/office/officeart/2005/8/layout/hierarchy4"/>
    <dgm:cxn modelId="{8B9434D2-3C4F-439A-B688-30C608A2887A}" type="presParOf" srcId="{2A7C9134-AB6A-4024-9469-B763D13287FC}" destId="{BE8BCD26-D5CD-4C96-B515-2951CE4BA0E3}" srcOrd="0" destOrd="0" presId="urn:microsoft.com/office/officeart/2005/8/layout/hierarchy4"/>
    <dgm:cxn modelId="{8C09CBC2-3AA4-4DB5-9B07-A5001917270B}" type="presParOf" srcId="{2A7C9134-AB6A-4024-9469-B763D13287FC}" destId="{D3026894-90FB-4254-A229-7C35AD17C584}" srcOrd="1" destOrd="0" presId="urn:microsoft.com/office/officeart/2005/8/layout/hierarchy4"/>
    <dgm:cxn modelId="{AFA5D078-CB93-4484-B919-B2C8006525DF}" type="presParOf" srcId="{E761CEC1-5850-452B-AAC5-6FD932F2DB2F}" destId="{4DAB26FB-5928-4BF7-9CE4-747D88CAD475}" srcOrd="1" destOrd="0" presId="urn:microsoft.com/office/officeart/2005/8/layout/hierarchy4"/>
    <dgm:cxn modelId="{4F22796D-A144-449A-9044-E633314C0F46}" type="presParOf" srcId="{E761CEC1-5850-452B-AAC5-6FD932F2DB2F}" destId="{24D41554-4C31-4382-85CC-0B455D1CF82B}" srcOrd="2" destOrd="0" presId="urn:microsoft.com/office/officeart/2005/8/layout/hierarchy4"/>
    <dgm:cxn modelId="{FAF0BEA9-E312-47B1-BFA1-8F866FF06774}" type="presParOf" srcId="{24D41554-4C31-4382-85CC-0B455D1CF82B}" destId="{331EF483-0DBA-4F4A-B6AB-11FB0A38404F}" srcOrd="0" destOrd="0" presId="urn:microsoft.com/office/officeart/2005/8/layout/hierarchy4"/>
    <dgm:cxn modelId="{F72DC9F3-97F5-4112-8B2D-653C61EB0F1D}" type="presParOf" srcId="{24D41554-4C31-4382-85CC-0B455D1CF82B}" destId="{C87BCE8C-470E-47A8-9D0E-919E100FA8DE}" srcOrd="1" destOrd="0" presId="urn:microsoft.com/office/officeart/2005/8/layout/hierarchy4"/>
    <dgm:cxn modelId="{CE926C97-9698-4F47-8AAB-6E2DDE8BEA25}" type="presParOf" srcId="{24D41554-4C31-4382-85CC-0B455D1CF82B}" destId="{1E7010FC-F720-4311-9203-94C986CB9992}" srcOrd="2" destOrd="0" presId="urn:microsoft.com/office/officeart/2005/8/layout/hierarchy4"/>
    <dgm:cxn modelId="{3EF8DB03-28C0-458A-BAA2-73CED4194B3E}" type="presParOf" srcId="{1E7010FC-F720-4311-9203-94C986CB9992}" destId="{D72E893A-1C6A-409E-A282-E6B00D17BFA9}" srcOrd="0" destOrd="0" presId="urn:microsoft.com/office/officeart/2005/8/layout/hierarchy4"/>
    <dgm:cxn modelId="{D40C58FD-F8F4-4A9B-8D31-F9DEF94DAB89}" type="presParOf" srcId="{D72E893A-1C6A-409E-A282-E6B00D17BFA9}" destId="{A9F4FAF9-B541-4F88-A961-CC76BC44EDF5}" srcOrd="0" destOrd="0" presId="urn:microsoft.com/office/officeart/2005/8/layout/hierarchy4"/>
    <dgm:cxn modelId="{8F03876E-86C9-43ED-96E8-738B38C9937F}" type="presParOf" srcId="{D72E893A-1C6A-409E-A282-E6B00D17BFA9}" destId="{09600C82-8428-4851-8321-B8669974D48A}" srcOrd="1" destOrd="0" presId="urn:microsoft.com/office/officeart/2005/8/layout/hierarchy4"/>
    <dgm:cxn modelId="{05D3746D-9588-4B36-9522-665528F71C85}" type="presParOf" srcId="{1E7010FC-F720-4311-9203-94C986CB9992}" destId="{DC45415A-A844-4D40-8A1C-0026A0EB85B2}" srcOrd="1" destOrd="0" presId="urn:microsoft.com/office/officeart/2005/8/layout/hierarchy4"/>
    <dgm:cxn modelId="{44A04D99-CFC2-44BC-8D1F-8C58077C174D}" type="presParOf" srcId="{1E7010FC-F720-4311-9203-94C986CB9992}" destId="{805874E7-C526-4575-A160-CF4230B9E592}" srcOrd="2" destOrd="0" presId="urn:microsoft.com/office/officeart/2005/8/layout/hierarchy4"/>
    <dgm:cxn modelId="{02494833-26A9-4ADA-9A4A-37EDFA822B3F}" type="presParOf" srcId="{805874E7-C526-4575-A160-CF4230B9E592}" destId="{740896B6-A843-49BF-AA47-8687E1ECFD84}" srcOrd="0" destOrd="0" presId="urn:microsoft.com/office/officeart/2005/8/layout/hierarchy4"/>
    <dgm:cxn modelId="{5F69E8B1-6508-433D-B025-5B1DEB054EA1}" type="presParOf" srcId="{805874E7-C526-4575-A160-CF4230B9E592}" destId="{C274EBDD-D72D-443D-8276-18C3901B732B}" srcOrd="1" destOrd="0" presId="urn:microsoft.com/office/officeart/2005/8/layout/hierarchy4"/>
    <dgm:cxn modelId="{A2D849FB-18DF-47C8-B52F-5E4D4DA56E4A}" type="presParOf" srcId="{1E7010FC-F720-4311-9203-94C986CB9992}" destId="{8956E11F-A830-49C6-9C5D-AC4CE689A719}" srcOrd="3" destOrd="0" presId="urn:microsoft.com/office/officeart/2005/8/layout/hierarchy4"/>
    <dgm:cxn modelId="{C204AA52-561C-4F82-A5CA-BE72A2245BFA}" type="presParOf" srcId="{1E7010FC-F720-4311-9203-94C986CB9992}" destId="{739DCD54-501A-4098-A0A8-4625C76F779D}" srcOrd="4" destOrd="0" presId="urn:microsoft.com/office/officeart/2005/8/layout/hierarchy4"/>
    <dgm:cxn modelId="{D28632AD-6E54-48AA-952A-B009D8C3A802}" type="presParOf" srcId="{739DCD54-501A-4098-A0A8-4625C76F779D}" destId="{6CA03BCB-DFCC-43F8-86B1-ED5FC0AFA325}" srcOrd="0" destOrd="0" presId="urn:microsoft.com/office/officeart/2005/8/layout/hierarchy4"/>
    <dgm:cxn modelId="{B823F359-9E9D-43B2-ACCD-90D058E44EC8}" type="presParOf" srcId="{739DCD54-501A-4098-A0A8-4625C76F779D}" destId="{CFD4B532-D4B7-4975-9E43-B8C1EAAA2264}" srcOrd="1" destOrd="0" presId="urn:microsoft.com/office/officeart/2005/8/layout/hierarchy4"/>
    <dgm:cxn modelId="{EC73DD2F-6C8A-4E72-A1C3-C14B287ACCAC}" type="presParOf" srcId="{1E7010FC-F720-4311-9203-94C986CB9992}" destId="{A1FA15CD-2116-42AB-9FCC-88BA172370E7}" srcOrd="5" destOrd="0" presId="urn:microsoft.com/office/officeart/2005/8/layout/hierarchy4"/>
    <dgm:cxn modelId="{64564365-2958-45E5-8810-783B8A4E8ED6}" type="presParOf" srcId="{1E7010FC-F720-4311-9203-94C986CB9992}" destId="{40E14E7C-4E71-49D6-8429-AF93BFEE12FF}" srcOrd="6" destOrd="0" presId="urn:microsoft.com/office/officeart/2005/8/layout/hierarchy4"/>
    <dgm:cxn modelId="{46753835-7D37-4C13-B51C-AFEBABE2FEE2}" type="presParOf" srcId="{40E14E7C-4E71-49D6-8429-AF93BFEE12FF}" destId="{261B2114-DF97-4796-B0B6-259A0731D378}" srcOrd="0" destOrd="0" presId="urn:microsoft.com/office/officeart/2005/8/layout/hierarchy4"/>
    <dgm:cxn modelId="{26A22F1C-EBA6-45D4-AC76-107E4D519207}" type="presParOf" srcId="{40E14E7C-4E71-49D6-8429-AF93BFEE12FF}" destId="{677CB4C4-6207-4D13-B097-A9F87AB33A5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272C083-DED6-4592-B5D4-6E50A0CC90F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F0331-A2CF-42FA-A4A1-36A863C4FF79}">
      <dgm:prSet phldrT="[Text]"/>
      <dgm:spPr/>
      <dgm:t>
        <a:bodyPr/>
        <a:lstStyle/>
        <a:p>
          <a:r>
            <a:rPr lang="ar-EG" dirty="0" smtClean="0"/>
            <a:t>معلومة إثرائية </a:t>
          </a:r>
          <a:endParaRPr lang="en-US" dirty="0"/>
        </a:p>
      </dgm:t>
    </dgm:pt>
    <dgm:pt modelId="{BC1E93C8-9775-4F58-BBFC-6B284F4C707E}" type="parTrans" cxnId="{3C386A0E-E91C-4ED4-80AC-68CBD2B000B0}">
      <dgm:prSet/>
      <dgm:spPr/>
      <dgm:t>
        <a:bodyPr/>
        <a:lstStyle/>
        <a:p>
          <a:endParaRPr lang="en-US"/>
        </a:p>
      </dgm:t>
    </dgm:pt>
    <dgm:pt modelId="{F2C3D67B-621D-4E96-90F8-160E7FBA2D76}" type="sibTrans" cxnId="{3C386A0E-E91C-4ED4-80AC-68CBD2B000B0}">
      <dgm:prSet/>
      <dgm:spPr/>
      <dgm:t>
        <a:bodyPr/>
        <a:lstStyle/>
        <a:p>
          <a:endParaRPr lang="en-US"/>
        </a:p>
      </dgm:t>
    </dgm:pt>
    <dgm:pt modelId="{19AFB605-D1A1-45AD-8E33-0940232FA97D}" type="pres">
      <dgm:prSet presAssocID="{6272C083-DED6-4592-B5D4-6E50A0CC90F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6837E-54F4-4E3A-869A-477E1D644794}" type="pres">
      <dgm:prSet presAssocID="{6272C083-DED6-4592-B5D4-6E50A0CC90F3}" presName="arrow" presStyleLbl="bgShp" presStyleIdx="0" presStyleCnt="1"/>
      <dgm:spPr/>
      <dgm:t>
        <a:bodyPr/>
        <a:lstStyle/>
        <a:p>
          <a:endParaRPr lang="en-US"/>
        </a:p>
      </dgm:t>
    </dgm:pt>
    <dgm:pt modelId="{8F4D45A0-CBBC-440B-8EC8-2C11DEC0F3CE}" type="pres">
      <dgm:prSet presAssocID="{6272C083-DED6-4592-B5D4-6E50A0CC90F3}" presName="arrowDiagram1" presStyleCnt="0">
        <dgm:presLayoutVars>
          <dgm:bulletEnabled val="1"/>
        </dgm:presLayoutVars>
      </dgm:prSet>
      <dgm:spPr/>
    </dgm:pt>
    <dgm:pt modelId="{679F262F-19E6-46DC-88EF-0F83F893057F}" type="pres">
      <dgm:prSet presAssocID="{315F0331-A2CF-42FA-A4A1-36A863C4FF79}" presName="bullet1" presStyleLbl="node1" presStyleIdx="0" presStyleCnt="1"/>
      <dgm:spPr/>
    </dgm:pt>
    <dgm:pt modelId="{5E305BBC-E597-4D6C-9766-EB7B5AEB0303}" type="pres">
      <dgm:prSet presAssocID="{315F0331-A2CF-42FA-A4A1-36A863C4FF79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86A0E-E91C-4ED4-80AC-68CBD2B000B0}" srcId="{6272C083-DED6-4592-B5D4-6E50A0CC90F3}" destId="{315F0331-A2CF-42FA-A4A1-36A863C4FF79}" srcOrd="0" destOrd="0" parTransId="{BC1E93C8-9775-4F58-BBFC-6B284F4C707E}" sibTransId="{F2C3D67B-621D-4E96-90F8-160E7FBA2D76}"/>
    <dgm:cxn modelId="{D62A4FAF-D11F-40E7-A673-AF89BF7C9C5B}" type="presOf" srcId="{6272C083-DED6-4592-B5D4-6E50A0CC90F3}" destId="{19AFB605-D1A1-45AD-8E33-0940232FA97D}" srcOrd="0" destOrd="0" presId="urn:microsoft.com/office/officeart/2005/8/layout/arrow2"/>
    <dgm:cxn modelId="{09DBE666-E97F-438D-943A-EF1BD45EFE8E}" type="presOf" srcId="{315F0331-A2CF-42FA-A4A1-36A863C4FF79}" destId="{5E305BBC-E597-4D6C-9766-EB7B5AEB0303}" srcOrd="0" destOrd="0" presId="urn:microsoft.com/office/officeart/2005/8/layout/arrow2"/>
    <dgm:cxn modelId="{4B327EC4-44C4-4CAF-9847-FC64CDE254E1}" type="presParOf" srcId="{19AFB605-D1A1-45AD-8E33-0940232FA97D}" destId="{9906837E-54F4-4E3A-869A-477E1D644794}" srcOrd="0" destOrd="0" presId="urn:microsoft.com/office/officeart/2005/8/layout/arrow2"/>
    <dgm:cxn modelId="{E710F114-5865-475F-A886-747972A53309}" type="presParOf" srcId="{19AFB605-D1A1-45AD-8E33-0940232FA97D}" destId="{8F4D45A0-CBBC-440B-8EC8-2C11DEC0F3CE}" srcOrd="1" destOrd="0" presId="urn:microsoft.com/office/officeart/2005/8/layout/arrow2"/>
    <dgm:cxn modelId="{72273F4E-236D-4BF9-8D83-8E4731BDE79B}" type="presParOf" srcId="{8F4D45A0-CBBC-440B-8EC8-2C11DEC0F3CE}" destId="{679F262F-19E6-46DC-88EF-0F83F893057F}" srcOrd="0" destOrd="0" presId="urn:microsoft.com/office/officeart/2005/8/layout/arrow2"/>
    <dgm:cxn modelId="{B3547F07-399C-4BA2-BF5B-D4C833E32554}" type="presParOf" srcId="{8F4D45A0-CBBC-440B-8EC8-2C11DEC0F3CE}" destId="{5E305BBC-E597-4D6C-9766-EB7B5AEB030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3361A6-9058-4E9F-A558-EDD842168CE3}" type="doc">
      <dgm:prSet loTypeId="urn:microsoft.com/office/officeart/2008/layout/VerticalCurvedList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4C2037-E671-40CB-9CC8-ACDEBD60F712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ضعف الخلفاء العباسيين مع بداية العصر العباسى الثانى </a:t>
          </a:r>
          <a:endParaRPr lang="en-US" sz="3200" b="1" dirty="0">
            <a:solidFill>
              <a:schemeClr val="tx1"/>
            </a:solidFill>
          </a:endParaRPr>
        </a:p>
      </dgm:t>
    </dgm:pt>
    <dgm:pt modelId="{63EA9CDB-A0BF-4C27-80D4-2BCB91B44EB0}" type="parTrans" cxnId="{C3C87AE8-2764-420C-A610-71796A7909A2}">
      <dgm:prSet/>
      <dgm:spPr/>
      <dgm:t>
        <a:bodyPr/>
        <a:lstStyle/>
        <a:p>
          <a:endParaRPr lang="en-US"/>
        </a:p>
      </dgm:t>
    </dgm:pt>
    <dgm:pt modelId="{BC32208C-3EA9-46C8-8059-34B24B9260AC}" type="sibTrans" cxnId="{C3C87AE8-2764-420C-A610-71796A7909A2}">
      <dgm:prSet/>
      <dgm:spPr/>
      <dgm:t>
        <a:bodyPr/>
        <a:lstStyle/>
        <a:p>
          <a:endParaRPr lang="en-US"/>
        </a:p>
      </dgm:t>
    </dgm:pt>
    <dgm:pt modelId="{9A663C7A-81BB-43A5-9BA3-830DF1EF74F3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2- استغاثة الخلفاء ببعض العناصر غير العربية كالفرس والأتراك</a:t>
          </a:r>
          <a:endParaRPr lang="en-US" b="1" dirty="0">
            <a:solidFill>
              <a:schemeClr val="tx1"/>
            </a:solidFill>
          </a:endParaRPr>
        </a:p>
      </dgm:t>
    </dgm:pt>
    <dgm:pt modelId="{9FA4F8AD-0FEE-4C4E-A1CD-16557725D3C6}" type="parTrans" cxnId="{7191957D-F0F6-42EE-99DA-31C035CA1AE7}">
      <dgm:prSet/>
      <dgm:spPr/>
      <dgm:t>
        <a:bodyPr/>
        <a:lstStyle/>
        <a:p>
          <a:endParaRPr lang="en-US"/>
        </a:p>
      </dgm:t>
    </dgm:pt>
    <dgm:pt modelId="{228C3313-895F-49BB-9703-910A51AEBCC0}" type="sibTrans" cxnId="{7191957D-F0F6-42EE-99DA-31C035CA1AE7}">
      <dgm:prSet/>
      <dgm:spPr/>
      <dgm:t>
        <a:bodyPr/>
        <a:lstStyle/>
        <a:p>
          <a:endParaRPr lang="en-US"/>
        </a:p>
      </dgm:t>
    </dgm:pt>
    <dgm:pt modelId="{AC61B094-CB40-48BD-9A69-00C316779DBB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3- موقع مصر وبعدها عن مركز الخلافة العباسية </a:t>
          </a:r>
          <a:endParaRPr lang="en-US" b="1" dirty="0">
            <a:solidFill>
              <a:schemeClr val="tx1"/>
            </a:solidFill>
          </a:endParaRPr>
        </a:p>
      </dgm:t>
    </dgm:pt>
    <dgm:pt modelId="{A2336453-F702-434C-8AB2-C14461FC9530}" type="parTrans" cxnId="{70A2E5A7-7DA9-48DF-9810-084AFE0CA508}">
      <dgm:prSet/>
      <dgm:spPr/>
      <dgm:t>
        <a:bodyPr/>
        <a:lstStyle/>
        <a:p>
          <a:endParaRPr lang="en-US"/>
        </a:p>
      </dgm:t>
    </dgm:pt>
    <dgm:pt modelId="{837D3185-D641-42A6-9CF3-90988BE8A461}" type="sibTrans" cxnId="{70A2E5A7-7DA9-48DF-9810-084AFE0CA508}">
      <dgm:prSet/>
      <dgm:spPr/>
      <dgm:t>
        <a:bodyPr/>
        <a:lstStyle/>
        <a:p>
          <a:endParaRPr lang="en-US"/>
        </a:p>
      </dgm:t>
    </dgm:pt>
    <dgm:pt modelId="{3BB9E075-842A-4D70-8305-785D8C90AAE3}" type="pres">
      <dgm:prSet presAssocID="{E23361A6-9058-4E9F-A558-EDD842168C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C26F1CF-FA32-44CB-8FA8-6DE70B37A28C}" type="pres">
      <dgm:prSet presAssocID="{E23361A6-9058-4E9F-A558-EDD842168CE3}" presName="Name1" presStyleCnt="0"/>
      <dgm:spPr/>
    </dgm:pt>
    <dgm:pt modelId="{C501E859-7F51-4A37-9086-7D9C94871C7B}" type="pres">
      <dgm:prSet presAssocID="{E23361A6-9058-4E9F-A558-EDD842168CE3}" presName="cycle" presStyleCnt="0"/>
      <dgm:spPr/>
    </dgm:pt>
    <dgm:pt modelId="{562199E2-B216-452A-A718-765B382739CA}" type="pres">
      <dgm:prSet presAssocID="{E23361A6-9058-4E9F-A558-EDD842168CE3}" presName="srcNode" presStyleLbl="node1" presStyleIdx="0" presStyleCnt="3"/>
      <dgm:spPr/>
    </dgm:pt>
    <dgm:pt modelId="{6091410D-A25A-40A6-BF7A-3BC09C27B6D8}" type="pres">
      <dgm:prSet presAssocID="{E23361A6-9058-4E9F-A558-EDD842168CE3}" presName="conn" presStyleLbl="parChTrans1D2" presStyleIdx="0" presStyleCnt="1"/>
      <dgm:spPr/>
      <dgm:t>
        <a:bodyPr/>
        <a:lstStyle/>
        <a:p>
          <a:endParaRPr lang="en-US"/>
        </a:p>
      </dgm:t>
    </dgm:pt>
    <dgm:pt modelId="{9370818F-F194-467F-94CB-C3B0690FDD9E}" type="pres">
      <dgm:prSet presAssocID="{E23361A6-9058-4E9F-A558-EDD842168CE3}" presName="extraNode" presStyleLbl="node1" presStyleIdx="0" presStyleCnt="3"/>
      <dgm:spPr/>
    </dgm:pt>
    <dgm:pt modelId="{F5DC8B62-FDB1-47FD-ADF3-B5D9AE441085}" type="pres">
      <dgm:prSet presAssocID="{E23361A6-9058-4E9F-A558-EDD842168CE3}" presName="dstNode" presStyleLbl="node1" presStyleIdx="0" presStyleCnt="3"/>
      <dgm:spPr/>
    </dgm:pt>
    <dgm:pt modelId="{8AE4F85E-622E-431B-A528-CC79782B2CD1}" type="pres">
      <dgm:prSet presAssocID="{6B4C2037-E671-40CB-9CC8-ACDEBD60F71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BA341-F6B1-440F-9B81-93DDB34051D3}" type="pres">
      <dgm:prSet presAssocID="{6B4C2037-E671-40CB-9CC8-ACDEBD60F712}" presName="accent_1" presStyleCnt="0"/>
      <dgm:spPr/>
    </dgm:pt>
    <dgm:pt modelId="{116392CC-76F2-4F4A-BC94-79325724BBB9}" type="pres">
      <dgm:prSet presAssocID="{6B4C2037-E671-40CB-9CC8-ACDEBD60F712}" presName="accentRepeatNode" presStyleLbl="solidFgAcc1" presStyleIdx="0" presStyleCnt="3"/>
      <dgm:spPr/>
    </dgm:pt>
    <dgm:pt modelId="{3087430A-8136-441D-80C1-E72B0938E85D}" type="pres">
      <dgm:prSet presAssocID="{9A663C7A-81BB-43A5-9BA3-830DF1EF74F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1C9DE-2DB0-4785-BD48-3EB65FD8780D}" type="pres">
      <dgm:prSet presAssocID="{9A663C7A-81BB-43A5-9BA3-830DF1EF74F3}" presName="accent_2" presStyleCnt="0"/>
      <dgm:spPr/>
    </dgm:pt>
    <dgm:pt modelId="{4E9D9252-D9AA-47A6-9BE6-141DBED53035}" type="pres">
      <dgm:prSet presAssocID="{9A663C7A-81BB-43A5-9BA3-830DF1EF74F3}" presName="accentRepeatNode" presStyleLbl="solidFgAcc1" presStyleIdx="1" presStyleCnt="3"/>
      <dgm:spPr/>
    </dgm:pt>
    <dgm:pt modelId="{1F998E50-C118-4789-98DD-B771A74ECB29}" type="pres">
      <dgm:prSet presAssocID="{AC61B094-CB40-48BD-9A69-00C316779DB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8A868-373B-4BC3-AB1B-207440EBFB2E}" type="pres">
      <dgm:prSet presAssocID="{AC61B094-CB40-48BD-9A69-00C316779DBB}" presName="accent_3" presStyleCnt="0"/>
      <dgm:spPr/>
    </dgm:pt>
    <dgm:pt modelId="{C721B680-81FD-47BE-999B-FF8F5B417BAC}" type="pres">
      <dgm:prSet presAssocID="{AC61B094-CB40-48BD-9A69-00C316779DBB}" presName="accentRepeatNode" presStyleLbl="solidFgAcc1" presStyleIdx="2" presStyleCnt="3"/>
      <dgm:spPr/>
    </dgm:pt>
  </dgm:ptLst>
  <dgm:cxnLst>
    <dgm:cxn modelId="{C3C87AE8-2764-420C-A610-71796A7909A2}" srcId="{E23361A6-9058-4E9F-A558-EDD842168CE3}" destId="{6B4C2037-E671-40CB-9CC8-ACDEBD60F712}" srcOrd="0" destOrd="0" parTransId="{63EA9CDB-A0BF-4C27-80D4-2BCB91B44EB0}" sibTransId="{BC32208C-3EA9-46C8-8059-34B24B9260AC}"/>
    <dgm:cxn modelId="{F9C462D8-8FD3-49A5-B75F-DEEAF0A97F58}" type="presOf" srcId="{6B4C2037-E671-40CB-9CC8-ACDEBD60F712}" destId="{8AE4F85E-622E-431B-A528-CC79782B2CD1}" srcOrd="0" destOrd="0" presId="urn:microsoft.com/office/officeart/2008/layout/VerticalCurvedList"/>
    <dgm:cxn modelId="{17158628-8138-4317-A33F-DA7D8CA9DA1F}" type="presOf" srcId="{AC61B094-CB40-48BD-9A69-00C316779DBB}" destId="{1F998E50-C118-4789-98DD-B771A74ECB29}" srcOrd="0" destOrd="0" presId="urn:microsoft.com/office/officeart/2008/layout/VerticalCurvedList"/>
    <dgm:cxn modelId="{9938F3D7-AC0A-431D-AFC6-813877BE154E}" type="presOf" srcId="{E23361A6-9058-4E9F-A558-EDD842168CE3}" destId="{3BB9E075-842A-4D70-8305-785D8C90AAE3}" srcOrd="0" destOrd="0" presId="urn:microsoft.com/office/officeart/2008/layout/VerticalCurvedList"/>
    <dgm:cxn modelId="{7191957D-F0F6-42EE-99DA-31C035CA1AE7}" srcId="{E23361A6-9058-4E9F-A558-EDD842168CE3}" destId="{9A663C7A-81BB-43A5-9BA3-830DF1EF74F3}" srcOrd="1" destOrd="0" parTransId="{9FA4F8AD-0FEE-4C4E-A1CD-16557725D3C6}" sibTransId="{228C3313-895F-49BB-9703-910A51AEBCC0}"/>
    <dgm:cxn modelId="{CD8E8D53-B39A-4FAA-9513-64CCA02ACC34}" type="presOf" srcId="{BC32208C-3EA9-46C8-8059-34B24B9260AC}" destId="{6091410D-A25A-40A6-BF7A-3BC09C27B6D8}" srcOrd="0" destOrd="0" presId="urn:microsoft.com/office/officeart/2008/layout/VerticalCurvedList"/>
    <dgm:cxn modelId="{70A2E5A7-7DA9-48DF-9810-084AFE0CA508}" srcId="{E23361A6-9058-4E9F-A558-EDD842168CE3}" destId="{AC61B094-CB40-48BD-9A69-00C316779DBB}" srcOrd="2" destOrd="0" parTransId="{A2336453-F702-434C-8AB2-C14461FC9530}" sibTransId="{837D3185-D641-42A6-9CF3-90988BE8A461}"/>
    <dgm:cxn modelId="{357D8F6E-1BA2-4F55-8FBA-ECF54B906AC6}" type="presOf" srcId="{9A663C7A-81BB-43A5-9BA3-830DF1EF74F3}" destId="{3087430A-8136-441D-80C1-E72B0938E85D}" srcOrd="0" destOrd="0" presId="urn:microsoft.com/office/officeart/2008/layout/VerticalCurvedList"/>
    <dgm:cxn modelId="{721A1BD5-1573-4585-B473-D9FA311AA80B}" type="presParOf" srcId="{3BB9E075-842A-4D70-8305-785D8C90AAE3}" destId="{DC26F1CF-FA32-44CB-8FA8-6DE70B37A28C}" srcOrd="0" destOrd="0" presId="urn:microsoft.com/office/officeart/2008/layout/VerticalCurvedList"/>
    <dgm:cxn modelId="{905A2DCA-903B-4A8D-8A48-DE13E6B2ABF6}" type="presParOf" srcId="{DC26F1CF-FA32-44CB-8FA8-6DE70B37A28C}" destId="{C501E859-7F51-4A37-9086-7D9C94871C7B}" srcOrd="0" destOrd="0" presId="urn:microsoft.com/office/officeart/2008/layout/VerticalCurvedList"/>
    <dgm:cxn modelId="{5991F998-128A-4E62-91A6-05EF9708566E}" type="presParOf" srcId="{C501E859-7F51-4A37-9086-7D9C94871C7B}" destId="{562199E2-B216-452A-A718-765B382739CA}" srcOrd="0" destOrd="0" presId="urn:microsoft.com/office/officeart/2008/layout/VerticalCurvedList"/>
    <dgm:cxn modelId="{849865BA-F08D-4D64-9530-0048D2C803F0}" type="presParOf" srcId="{C501E859-7F51-4A37-9086-7D9C94871C7B}" destId="{6091410D-A25A-40A6-BF7A-3BC09C27B6D8}" srcOrd="1" destOrd="0" presId="urn:microsoft.com/office/officeart/2008/layout/VerticalCurvedList"/>
    <dgm:cxn modelId="{71D2DF47-DBA1-4BB7-9359-A34E7741B83B}" type="presParOf" srcId="{C501E859-7F51-4A37-9086-7D9C94871C7B}" destId="{9370818F-F194-467F-94CB-C3B0690FDD9E}" srcOrd="2" destOrd="0" presId="urn:microsoft.com/office/officeart/2008/layout/VerticalCurvedList"/>
    <dgm:cxn modelId="{501E3405-E9B9-470F-9182-92A657AA9AE8}" type="presParOf" srcId="{C501E859-7F51-4A37-9086-7D9C94871C7B}" destId="{F5DC8B62-FDB1-47FD-ADF3-B5D9AE441085}" srcOrd="3" destOrd="0" presId="urn:microsoft.com/office/officeart/2008/layout/VerticalCurvedList"/>
    <dgm:cxn modelId="{2A21756F-54D6-4C36-BF5A-EE92FE51FA62}" type="presParOf" srcId="{DC26F1CF-FA32-44CB-8FA8-6DE70B37A28C}" destId="{8AE4F85E-622E-431B-A528-CC79782B2CD1}" srcOrd="1" destOrd="0" presId="urn:microsoft.com/office/officeart/2008/layout/VerticalCurvedList"/>
    <dgm:cxn modelId="{2686D7C9-30AD-4061-A8CB-FA7054F50CBF}" type="presParOf" srcId="{DC26F1CF-FA32-44CB-8FA8-6DE70B37A28C}" destId="{02DBA341-F6B1-440F-9B81-93DDB34051D3}" srcOrd="2" destOrd="0" presId="urn:microsoft.com/office/officeart/2008/layout/VerticalCurvedList"/>
    <dgm:cxn modelId="{EC3E0C7D-BC3C-4FD0-9B1C-A396A564B630}" type="presParOf" srcId="{02DBA341-F6B1-440F-9B81-93DDB34051D3}" destId="{116392CC-76F2-4F4A-BC94-79325724BBB9}" srcOrd="0" destOrd="0" presId="urn:microsoft.com/office/officeart/2008/layout/VerticalCurvedList"/>
    <dgm:cxn modelId="{F19E9A58-C4AA-4E2A-BDBA-93812F55C825}" type="presParOf" srcId="{DC26F1CF-FA32-44CB-8FA8-6DE70B37A28C}" destId="{3087430A-8136-441D-80C1-E72B0938E85D}" srcOrd="3" destOrd="0" presId="urn:microsoft.com/office/officeart/2008/layout/VerticalCurvedList"/>
    <dgm:cxn modelId="{632B3BA4-FFA5-42D7-A69C-EB7BE47D202A}" type="presParOf" srcId="{DC26F1CF-FA32-44CB-8FA8-6DE70B37A28C}" destId="{7D71C9DE-2DB0-4785-BD48-3EB65FD8780D}" srcOrd="4" destOrd="0" presId="urn:microsoft.com/office/officeart/2008/layout/VerticalCurvedList"/>
    <dgm:cxn modelId="{14A2916E-B495-4586-A7DC-81D47C7248A3}" type="presParOf" srcId="{7D71C9DE-2DB0-4785-BD48-3EB65FD8780D}" destId="{4E9D9252-D9AA-47A6-9BE6-141DBED53035}" srcOrd="0" destOrd="0" presId="urn:microsoft.com/office/officeart/2008/layout/VerticalCurvedList"/>
    <dgm:cxn modelId="{EE2FE2EC-28C1-48DB-B9F4-C1B1909519A6}" type="presParOf" srcId="{DC26F1CF-FA32-44CB-8FA8-6DE70B37A28C}" destId="{1F998E50-C118-4789-98DD-B771A74ECB29}" srcOrd="5" destOrd="0" presId="urn:microsoft.com/office/officeart/2008/layout/VerticalCurvedList"/>
    <dgm:cxn modelId="{429DC846-7802-43EB-97C6-46AECDAD985B}" type="presParOf" srcId="{DC26F1CF-FA32-44CB-8FA8-6DE70B37A28C}" destId="{D278A868-373B-4BC3-AB1B-207440EBFB2E}" srcOrd="6" destOrd="0" presId="urn:microsoft.com/office/officeart/2008/layout/VerticalCurvedList"/>
    <dgm:cxn modelId="{ADBD78BF-4BC4-45FC-826E-D1BC85E56951}" type="presParOf" srcId="{D278A868-373B-4BC3-AB1B-207440EBFB2E}" destId="{C721B680-81FD-47BE-999B-FF8F5B417B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04870D-91F5-48FE-A099-97DBCB1FD6B6}" type="doc">
      <dgm:prSet loTypeId="urn:microsoft.com/office/officeart/2005/8/layout/hList6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D9609F-70C6-4DD5-BEF2-3EEA26B74EF7}">
      <dgm:prSet phldrT="[Text]" custT="1"/>
      <dgm:spPr/>
      <dgm:t>
        <a:bodyPr/>
        <a:lstStyle/>
        <a:p>
          <a:r>
            <a:rPr lang="ar-EG" sz="5400" b="1" i="0" dirty="0" smtClean="0">
              <a:solidFill>
                <a:schemeClr val="tx1"/>
              </a:solidFill>
            </a:rPr>
            <a:t>قامت الدولة الفاطمية فى شمال افريقيا على يد أبى عبيدالله المهدى </a:t>
          </a:r>
          <a:endParaRPr lang="en-US" sz="5400" b="1" i="0" dirty="0">
            <a:solidFill>
              <a:schemeClr val="tx1"/>
            </a:solidFill>
          </a:endParaRPr>
        </a:p>
      </dgm:t>
    </dgm:pt>
    <dgm:pt modelId="{69F932B2-B309-4007-B87C-39963D27999A}" type="sibTrans" cxnId="{5C135259-9E06-46B0-B09A-D3A85028AE95}">
      <dgm:prSet/>
      <dgm:spPr/>
      <dgm:t>
        <a:bodyPr/>
        <a:lstStyle/>
        <a:p>
          <a:endParaRPr lang="en-US"/>
        </a:p>
      </dgm:t>
    </dgm:pt>
    <dgm:pt modelId="{F04A27B4-9DE7-4D62-85EA-CD5D15664590}" type="parTrans" cxnId="{5C135259-9E06-46B0-B09A-D3A85028AE95}">
      <dgm:prSet/>
      <dgm:spPr/>
      <dgm:t>
        <a:bodyPr/>
        <a:lstStyle/>
        <a:p>
          <a:endParaRPr lang="en-US"/>
        </a:p>
      </dgm:t>
    </dgm:pt>
    <dgm:pt modelId="{2AFD3364-BE4A-49D9-A8CF-6F0657A85E67}" type="pres">
      <dgm:prSet presAssocID="{8304870D-91F5-48FE-A099-97DBCB1FD6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75733-8E42-4DAB-9EEF-1A6CC40E96CB}" type="pres">
      <dgm:prSet presAssocID="{DED9609F-70C6-4DD5-BEF2-3EEA26B74EF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135259-9E06-46B0-B09A-D3A85028AE95}" srcId="{8304870D-91F5-48FE-A099-97DBCB1FD6B6}" destId="{DED9609F-70C6-4DD5-BEF2-3EEA26B74EF7}" srcOrd="0" destOrd="0" parTransId="{F04A27B4-9DE7-4D62-85EA-CD5D15664590}" sibTransId="{69F932B2-B309-4007-B87C-39963D27999A}"/>
    <dgm:cxn modelId="{9F10DA97-27E9-4AD5-B38D-EBF286A78AB2}" type="presOf" srcId="{8304870D-91F5-48FE-A099-97DBCB1FD6B6}" destId="{2AFD3364-BE4A-49D9-A8CF-6F0657A85E67}" srcOrd="0" destOrd="0" presId="urn:microsoft.com/office/officeart/2005/8/layout/hList6"/>
    <dgm:cxn modelId="{20BDAB41-118B-4619-A295-10B29CE41F38}" type="presOf" srcId="{DED9609F-70C6-4DD5-BEF2-3EEA26B74EF7}" destId="{D2875733-8E42-4DAB-9EEF-1A6CC40E96CB}" srcOrd="0" destOrd="0" presId="urn:microsoft.com/office/officeart/2005/8/layout/hList6"/>
    <dgm:cxn modelId="{9DCD8F12-A4B0-45C4-871E-08A2D325C249}" type="presParOf" srcId="{2AFD3364-BE4A-49D9-A8CF-6F0657A85E67}" destId="{D2875733-8E42-4DAB-9EEF-1A6CC40E96C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3361A6-9058-4E9F-A558-EDD842168CE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4C2037-E671-40CB-9CC8-ACDEBD60F712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كان ضم مصر أمنية وأملا كبيرا للخلفاء الفاطميين منذ قيام دولتهم فى بلاد المغرب </a:t>
          </a:r>
          <a:endParaRPr lang="en-US" sz="3200" b="1" dirty="0">
            <a:solidFill>
              <a:schemeClr val="tx1"/>
            </a:solidFill>
          </a:endParaRPr>
        </a:p>
      </dgm:t>
    </dgm:pt>
    <dgm:pt modelId="{63EA9CDB-A0BF-4C27-80D4-2BCB91B44EB0}" type="parTrans" cxnId="{C3C87AE8-2764-420C-A610-71796A7909A2}">
      <dgm:prSet/>
      <dgm:spPr/>
      <dgm:t>
        <a:bodyPr/>
        <a:lstStyle/>
        <a:p>
          <a:endParaRPr lang="en-US"/>
        </a:p>
      </dgm:t>
    </dgm:pt>
    <dgm:pt modelId="{BC32208C-3EA9-46C8-8059-34B24B9260AC}" type="sibTrans" cxnId="{C3C87AE8-2764-420C-A610-71796A7909A2}">
      <dgm:prSet/>
      <dgm:spPr/>
      <dgm:t>
        <a:bodyPr/>
        <a:lstStyle/>
        <a:p>
          <a:endParaRPr lang="en-US"/>
        </a:p>
      </dgm:t>
    </dgm:pt>
    <dgm:pt modelId="{9A663C7A-81BB-43A5-9BA3-830DF1EF74F3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- لأهمية موقعها جغرافيا وسياسيا </a:t>
          </a:r>
          <a:endParaRPr lang="en-US" b="1" dirty="0">
            <a:solidFill>
              <a:schemeClr val="tx1"/>
            </a:solidFill>
          </a:endParaRPr>
        </a:p>
      </dgm:t>
    </dgm:pt>
    <dgm:pt modelId="{9FA4F8AD-0FEE-4C4E-A1CD-16557725D3C6}" type="parTrans" cxnId="{7191957D-F0F6-42EE-99DA-31C035CA1AE7}">
      <dgm:prSet/>
      <dgm:spPr/>
      <dgm:t>
        <a:bodyPr/>
        <a:lstStyle/>
        <a:p>
          <a:endParaRPr lang="en-US"/>
        </a:p>
      </dgm:t>
    </dgm:pt>
    <dgm:pt modelId="{228C3313-895F-49BB-9703-910A51AEBCC0}" type="sibTrans" cxnId="{7191957D-F0F6-42EE-99DA-31C035CA1AE7}">
      <dgm:prSet/>
      <dgm:spPr/>
      <dgm:t>
        <a:bodyPr/>
        <a:lstStyle/>
        <a:p>
          <a:endParaRPr lang="en-US"/>
        </a:p>
      </dgm:t>
    </dgm:pt>
    <dgm:pt modelId="{AC61B094-CB40-48BD-9A69-00C316779DBB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- لقربها من بلاد الشام والحجاز </a:t>
          </a:r>
          <a:endParaRPr lang="en-US" b="1" dirty="0">
            <a:solidFill>
              <a:schemeClr val="tx1"/>
            </a:solidFill>
          </a:endParaRPr>
        </a:p>
      </dgm:t>
    </dgm:pt>
    <dgm:pt modelId="{A2336453-F702-434C-8AB2-C14461FC9530}" type="parTrans" cxnId="{70A2E5A7-7DA9-48DF-9810-084AFE0CA508}">
      <dgm:prSet/>
      <dgm:spPr/>
      <dgm:t>
        <a:bodyPr/>
        <a:lstStyle/>
        <a:p>
          <a:endParaRPr lang="en-US"/>
        </a:p>
      </dgm:t>
    </dgm:pt>
    <dgm:pt modelId="{837D3185-D641-42A6-9CF3-90988BE8A461}" type="sibTrans" cxnId="{70A2E5A7-7DA9-48DF-9810-084AFE0CA508}">
      <dgm:prSet/>
      <dgm:spPr/>
      <dgm:t>
        <a:bodyPr/>
        <a:lstStyle/>
        <a:p>
          <a:endParaRPr lang="en-US"/>
        </a:p>
      </dgm:t>
    </dgm:pt>
    <dgm:pt modelId="{B87A759C-F34C-44A2-962F-FF08AAA9A78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- لتمتعها بالعديد من الثروات </a:t>
          </a:r>
          <a:endParaRPr lang="en-US" b="1" dirty="0">
            <a:solidFill>
              <a:schemeClr val="tx1"/>
            </a:solidFill>
          </a:endParaRPr>
        </a:p>
      </dgm:t>
    </dgm:pt>
    <dgm:pt modelId="{720FDAF7-C2B8-4031-A9EC-4DE23DEC1A7A}" type="parTrans" cxnId="{15A3270E-E862-41ED-8C8E-E4625FCDB968}">
      <dgm:prSet/>
      <dgm:spPr/>
      <dgm:t>
        <a:bodyPr/>
        <a:lstStyle/>
        <a:p>
          <a:endParaRPr lang="en-US"/>
        </a:p>
      </dgm:t>
    </dgm:pt>
    <dgm:pt modelId="{653BAA0A-95D4-45B6-B871-C5A59E39A38C}" type="sibTrans" cxnId="{15A3270E-E862-41ED-8C8E-E4625FCDB968}">
      <dgm:prSet/>
      <dgm:spPr/>
      <dgm:t>
        <a:bodyPr/>
        <a:lstStyle/>
        <a:p>
          <a:endParaRPr lang="en-US"/>
        </a:p>
      </dgm:t>
    </dgm:pt>
    <dgm:pt modelId="{58DB8FD2-4930-492A-A4BF-437F51070BF9}" type="pres">
      <dgm:prSet presAssocID="{E23361A6-9058-4E9F-A558-EDD842168C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3CABAC-2330-4C85-BACF-D5E37D931C04}" type="pres">
      <dgm:prSet presAssocID="{B87A759C-F34C-44A2-962F-FF08AAA9A783}" presName="boxAndChildren" presStyleCnt="0"/>
      <dgm:spPr/>
    </dgm:pt>
    <dgm:pt modelId="{B2066181-6F21-4602-8160-1BB597855050}" type="pres">
      <dgm:prSet presAssocID="{B87A759C-F34C-44A2-962F-FF08AAA9A783}" presName="parentTextBox" presStyleLbl="node1" presStyleIdx="0" presStyleCnt="4"/>
      <dgm:spPr/>
      <dgm:t>
        <a:bodyPr/>
        <a:lstStyle/>
        <a:p>
          <a:endParaRPr lang="en-US"/>
        </a:p>
      </dgm:t>
    </dgm:pt>
    <dgm:pt modelId="{E27EDD6C-2B66-444F-8E13-89BCD2938FC5}" type="pres">
      <dgm:prSet presAssocID="{837D3185-D641-42A6-9CF3-90988BE8A461}" presName="sp" presStyleCnt="0"/>
      <dgm:spPr/>
    </dgm:pt>
    <dgm:pt modelId="{947BDD69-5B01-41DB-B782-95F52148D309}" type="pres">
      <dgm:prSet presAssocID="{AC61B094-CB40-48BD-9A69-00C316779DBB}" presName="arrowAndChildren" presStyleCnt="0"/>
      <dgm:spPr/>
    </dgm:pt>
    <dgm:pt modelId="{901F4421-C994-4DB5-811A-FD40223281A3}" type="pres">
      <dgm:prSet presAssocID="{AC61B094-CB40-48BD-9A69-00C316779DBB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D20DA13-4526-4743-8CB0-DAECFC1142AA}" type="pres">
      <dgm:prSet presAssocID="{228C3313-895F-49BB-9703-910A51AEBCC0}" presName="sp" presStyleCnt="0"/>
      <dgm:spPr/>
    </dgm:pt>
    <dgm:pt modelId="{0F939A33-A3E9-4B81-8862-39DAA23A5431}" type="pres">
      <dgm:prSet presAssocID="{9A663C7A-81BB-43A5-9BA3-830DF1EF74F3}" presName="arrowAndChildren" presStyleCnt="0"/>
      <dgm:spPr/>
    </dgm:pt>
    <dgm:pt modelId="{A0A7167C-CDBE-4E7A-8408-3F35CFC82C3F}" type="pres">
      <dgm:prSet presAssocID="{9A663C7A-81BB-43A5-9BA3-830DF1EF74F3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9D9C128F-5B57-40E9-BF46-FAC57518D656}" type="pres">
      <dgm:prSet presAssocID="{BC32208C-3EA9-46C8-8059-34B24B9260AC}" presName="sp" presStyleCnt="0"/>
      <dgm:spPr/>
    </dgm:pt>
    <dgm:pt modelId="{2CEC4D23-EEB2-4126-B596-5EBE9EA450E2}" type="pres">
      <dgm:prSet presAssocID="{6B4C2037-E671-40CB-9CC8-ACDEBD60F712}" presName="arrowAndChildren" presStyleCnt="0"/>
      <dgm:spPr/>
    </dgm:pt>
    <dgm:pt modelId="{239C49F2-D9AD-496E-899E-341CE8647483}" type="pres">
      <dgm:prSet presAssocID="{6B4C2037-E671-40CB-9CC8-ACDEBD60F712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EF7059AF-6B1C-48E3-8D2B-18CE5672F228}" type="presOf" srcId="{AC61B094-CB40-48BD-9A69-00C316779DBB}" destId="{901F4421-C994-4DB5-811A-FD40223281A3}" srcOrd="0" destOrd="0" presId="urn:microsoft.com/office/officeart/2005/8/layout/process4"/>
    <dgm:cxn modelId="{83B5E971-D03C-4126-9C0C-C185F95A5D92}" type="presOf" srcId="{6B4C2037-E671-40CB-9CC8-ACDEBD60F712}" destId="{239C49F2-D9AD-496E-899E-341CE8647483}" srcOrd="0" destOrd="0" presId="urn:microsoft.com/office/officeart/2005/8/layout/process4"/>
    <dgm:cxn modelId="{70A2E5A7-7DA9-48DF-9810-084AFE0CA508}" srcId="{E23361A6-9058-4E9F-A558-EDD842168CE3}" destId="{AC61B094-CB40-48BD-9A69-00C316779DBB}" srcOrd="2" destOrd="0" parTransId="{A2336453-F702-434C-8AB2-C14461FC9530}" sibTransId="{837D3185-D641-42A6-9CF3-90988BE8A461}"/>
    <dgm:cxn modelId="{BFA48B20-2A31-4281-84F1-09F852E1EF1F}" type="presOf" srcId="{B87A759C-F34C-44A2-962F-FF08AAA9A783}" destId="{B2066181-6F21-4602-8160-1BB597855050}" srcOrd="0" destOrd="0" presId="urn:microsoft.com/office/officeart/2005/8/layout/process4"/>
    <dgm:cxn modelId="{7191957D-F0F6-42EE-99DA-31C035CA1AE7}" srcId="{E23361A6-9058-4E9F-A558-EDD842168CE3}" destId="{9A663C7A-81BB-43A5-9BA3-830DF1EF74F3}" srcOrd="1" destOrd="0" parTransId="{9FA4F8AD-0FEE-4C4E-A1CD-16557725D3C6}" sibTransId="{228C3313-895F-49BB-9703-910A51AEBCC0}"/>
    <dgm:cxn modelId="{4A7C7968-8560-4044-A048-4CD85D35FF28}" type="presOf" srcId="{9A663C7A-81BB-43A5-9BA3-830DF1EF74F3}" destId="{A0A7167C-CDBE-4E7A-8408-3F35CFC82C3F}" srcOrd="0" destOrd="0" presId="urn:microsoft.com/office/officeart/2005/8/layout/process4"/>
    <dgm:cxn modelId="{15A3270E-E862-41ED-8C8E-E4625FCDB968}" srcId="{E23361A6-9058-4E9F-A558-EDD842168CE3}" destId="{B87A759C-F34C-44A2-962F-FF08AAA9A783}" srcOrd="3" destOrd="0" parTransId="{720FDAF7-C2B8-4031-A9EC-4DE23DEC1A7A}" sibTransId="{653BAA0A-95D4-45B6-B871-C5A59E39A38C}"/>
    <dgm:cxn modelId="{C3C87AE8-2764-420C-A610-71796A7909A2}" srcId="{E23361A6-9058-4E9F-A558-EDD842168CE3}" destId="{6B4C2037-E671-40CB-9CC8-ACDEBD60F712}" srcOrd="0" destOrd="0" parTransId="{63EA9CDB-A0BF-4C27-80D4-2BCB91B44EB0}" sibTransId="{BC32208C-3EA9-46C8-8059-34B24B9260AC}"/>
    <dgm:cxn modelId="{E7BFB888-C3B6-47D5-8D48-9E361E67AB60}" type="presOf" srcId="{E23361A6-9058-4E9F-A558-EDD842168CE3}" destId="{58DB8FD2-4930-492A-A4BF-437F51070BF9}" srcOrd="0" destOrd="0" presId="urn:microsoft.com/office/officeart/2005/8/layout/process4"/>
    <dgm:cxn modelId="{E5458E15-BDC4-4A88-AEB9-87CF52B67337}" type="presParOf" srcId="{58DB8FD2-4930-492A-A4BF-437F51070BF9}" destId="{B73CABAC-2330-4C85-BACF-D5E37D931C04}" srcOrd="0" destOrd="0" presId="urn:microsoft.com/office/officeart/2005/8/layout/process4"/>
    <dgm:cxn modelId="{D0736E6F-0E08-4201-B049-D02C7D861EC7}" type="presParOf" srcId="{B73CABAC-2330-4C85-BACF-D5E37D931C04}" destId="{B2066181-6F21-4602-8160-1BB597855050}" srcOrd="0" destOrd="0" presId="urn:microsoft.com/office/officeart/2005/8/layout/process4"/>
    <dgm:cxn modelId="{0778F0A6-F305-4D63-815E-47D5980CFC18}" type="presParOf" srcId="{58DB8FD2-4930-492A-A4BF-437F51070BF9}" destId="{E27EDD6C-2B66-444F-8E13-89BCD2938FC5}" srcOrd="1" destOrd="0" presId="urn:microsoft.com/office/officeart/2005/8/layout/process4"/>
    <dgm:cxn modelId="{BE577097-189C-4583-AAB3-29ACEE4D0A52}" type="presParOf" srcId="{58DB8FD2-4930-492A-A4BF-437F51070BF9}" destId="{947BDD69-5B01-41DB-B782-95F52148D309}" srcOrd="2" destOrd="0" presId="urn:microsoft.com/office/officeart/2005/8/layout/process4"/>
    <dgm:cxn modelId="{D0E02941-EE1D-4AA6-9A47-5539A4EE75F8}" type="presParOf" srcId="{947BDD69-5B01-41DB-B782-95F52148D309}" destId="{901F4421-C994-4DB5-811A-FD40223281A3}" srcOrd="0" destOrd="0" presId="urn:microsoft.com/office/officeart/2005/8/layout/process4"/>
    <dgm:cxn modelId="{15EF123C-0E3F-44B8-9CD4-2943B3B6089B}" type="presParOf" srcId="{58DB8FD2-4930-492A-A4BF-437F51070BF9}" destId="{FD20DA13-4526-4743-8CB0-DAECFC1142AA}" srcOrd="3" destOrd="0" presId="urn:microsoft.com/office/officeart/2005/8/layout/process4"/>
    <dgm:cxn modelId="{377AE6C2-F011-46D0-BF21-D3C69E69C60C}" type="presParOf" srcId="{58DB8FD2-4930-492A-A4BF-437F51070BF9}" destId="{0F939A33-A3E9-4B81-8862-39DAA23A5431}" srcOrd="4" destOrd="0" presId="urn:microsoft.com/office/officeart/2005/8/layout/process4"/>
    <dgm:cxn modelId="{61C3452B-03CE-4F3A-A7DD-1C4A214D7A96}" type="presParOf" srcId="{0F939A33-A3E9-4B81-8862-39DAA23A5431}" destId="{A0A7167C-CDBE-4E7A-8408-3F35CFC82C3F}" srcOrd="0" destOrd="0" presId="urn:microsoft.com/office/officeart/2005/8/layout/process4"/>
    <dgm:cxn modelId="{B893DF7A-79D1-4EDE-94D7-7AE00FF87405}" type="presParOf" srcId="{58DB8FD2-4930-492A-A4BF-437F51070BF9}" destId="{9D9C128F-5B57-40E9-BF46-FAC57518D656}" srcOrd="5" destOrd="0" presId="urn:microsoft.com/office/officeart/2005/8/layout/process4"/>
    <dgm:cxn modelId="{0646DD73-2E38-4E1F-A428-72CBA14857EE}" type="presParOf" srcId="{58DB8FD2-4930-492A-A4BF-437F51070BF9}" destId="{2CEC4D23-EEB2-4126-B596-5EBE9EA450E2}" srcOrd="6" destOrd="0" presId="urn:microsoft.com/office/officeart/2005/8/layout/process4"/>
    <dgm:cxn modelId="{6D8EFECB-CCEE-44E2-B076-73BC3B43FDF7}" type="presParOf" srcId="{2CEC4D23-EEB2-4126-B596-5EBE9EA450E2}" destId="{239C49F2-D9AD-496E-899E-341CE86474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3361A6-9058-4E9F-A558-EDD842168CE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4C2037-E671-40CB-9CC8-ACDEBD60F712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لذا بذلت محاولات للاستيلاء على مصر إلى أن جاء الخليفة المعزلدين الله الفاطمى </a:t>
          </a:r>
          <a:endParaRPr lang="en-US" sz="3200" b="1" dirty="0">
            <a:solidFill>
              <a:schemeClr val="tx1"/>
            </a:solidFill>
          </a:endParaRPr>
        </a:p>
      </dgm:t>
    </dgm:pt>
    <dgm:pt modelId="{63EA9CDB-A0BF-4C27-80D4-2BCB91B44EB0}" type="parTrans" cxnId="{C3C87AE8-2764-420C-A610-71796A7909A2}">
      <dgm:prSet/>
      <dgm:spPr/>
      <dgm:t>
        <a:bodyPr/>
        <a:lstStyle/>
        <a:p>
          <a:endParaRPr lang="en-US"/>
        </a:p>
      </dgm:t>
    </dgm:pt>
    <dgm:pt modelId="{BC32208C-3EA9-46C8-8059-34B24B9260AC}" type="sibTrans" cxnId="{C3C87AE8-2764-420C-A610-71796A7909A2}">
      <dgm:prSet/>
      <dgm:spPr/>
      <dgm:t>
        <a:bodyPr/>
        <a:lstStyle/>
        <a:p>
          <a:endParaRPr lang="en-US"/>
        </a:p>
      </dgm:t>
    </dgm:pt>
    <dgm:pt modelId="{9A663C7A-81BB-43A5-9BA3-830DF1EF74F3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وأخذ يجهز جيشا قويا لتحقيق هذه الأمنية </a:t>
          </a:r>
          <a:endParaRPr lang="en-US" b="1" dirty="0">
            <a:solidFill>
              <a:schemeClr val="tx1"/>
            </a:solidFill>
          </a:endParaRPr>
        </a:p>
      </dgm:t>
    </dgm:pt>
    <dgm:pt modelId="{9FA4F8AD-0FEE-4C4E-A1CD-16557725D3C6}" type="parTrans" cxnId="{7191957D-F0F6-42EE-99DA-31C035CA1AE7}">
      <dgm:prSet/>
      <dgm:spPr/>
      <dgm:t>
        <a:bodyPr/>
        <a:lstStyle/>
        <a:p>
          <a:endParaRPr lang="en-US"/>
        </a:p>
      </dgm:t>
    </dgm:pt>
    <dgm:pt modelId="{228C3313-895F-49BB-9703-910A51AEBCC0}" type="sibTrans" cxnId="{7191957D-F0F6-42EE-99DA-31C035CA1AE7}">
      <dgm:prSet/>
      <dgm:spPr/>
      <dgm:t>
        <a:bodyPr/>
        <a:lstStyle/>
        <a:p>
          <a:endParaRPr lang="en-US"/>
        </a:p>
      </dgm:t>
    </dgm:pt>
    <dgm:pt modelId="{58DB8FD2-4930-492A-A4BF-437F51070BF9}" type="pres">
      <dgm:prSet presAssocID="{E23361A6-9058-4E9F-A558-EDD842168C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49B6C8-BD69-476B-B540-359573E104A4}" type="pres">
      <dgm:prSet presAssocID="{9A663C7A-81BB-43A5-9BA3-830DF1EF74F3}" presName="boxAndChildren" presStyleCnt="0"/>
      <dgm:spPr/>
    </dgm:pt>
    <dgm:pt modelId="{C5593CF5-1023-4174-90E2-CD7321598459}" type="pres">
      <dgm:prSet presAssocID="{9A663C7A-81BB-43A5-9BA3-830DF1EF74F3}" presName="parentTextBox" presStyleLbl="node1" presStyleIdx="0" presStyleCnt="2"/>
      <dgm:spPr/>
      <dgm:t>
        <a:bodyPr/>
        <a:lstStyle/>
        <a:p>
          <a:endParaRPr lang="en-US"/>
        </a:p>
      </dgm:t>
    </dgm:pt>
    <dgm:pt modelId="{9D9C128F-5B57-40E9-BF46-FAC57518D656}" type="pres">
      <dgm:prSet presAssocID="{BC32208C-3EA9-46C8-8059-34B24B9260AC}" presName="sp" presStyleCnt="0"/>
      <dgm:spPr/>
    </dgm:pt>
    <dgm:pt modelId="{2CEC4D23-EEB2-4126-B596-5EBE9EA450E2}" type="pres">
      <dgm:prSet presAssocID="{6B4C2037-E671-40CB-9CC8-ACDEBD60F712}" presName="arrowAndChildren" presStyleCnt="0"/>
      <dgm:spPr/>
    </dgm:pt>
    <dgm:pt modelId="{239C49F2-D9AD-496E-899E-341CE8647483}" type="pres">
      <dgm:prSet presAssocID="{6B4C2037-E671-40CB-9CC8-ACDEBD60F712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7BFB888-C3B6-47D5-8D48-9E361E67AB60}" type="presOf" srcId="{E23361A6-9058-4E9F-A558-EDD842168CE3}" destId="{58DB8FD2-4930-492A-A4BF-437F51070BF9}" srcOrd="0" destOrd="0" presId="urn:microsoft.com/office/officeart/2005/8/layout/process4"/>
    <dgm:cxn modelId="{15F00315-0B9C-4B97-803B-6E15F04F519A}" type="presOf" srcId="{9A663C7A-81BB-43A5-9BA3-830DF1EF74F3}" destId="{C5593CF5-1023-4174-90E2-CD7321598459}" srcOrd="0" destOrd="0" presId="urn:microsoft.com/office/officeart/2005/8/layout/process4"/>
    <dgm:cxn modelId="{7191957D-F0F6-42EE-99DA-31C035CA1AE7}" srcId="{E23361A6-9058-4E9F-A558-EDD842168CE3}" destId="{9A663C7A-81BB-43A5-9BA3-830DF1EF74F3}" srcOrd="1" destOrd="0" parTransId="{9FA4F8AD-0FEE-4C4E-A1CD-16557725D3C6}" sibTransId="{228C3313-895F-49BB-9703-910A51AEBCC0}"/>
    <dgm:cxn modelId="{83B5E971-D03C-4126-9C0C-C185F95A5D92}" type="presOf" srcId="{6B4C2037-E671-40CB-9CC8-ACDEBD60F712}" destId="{239C49F2-D9AD-496E-899E-341CE8647483}" srcOrd="0" destOrd="0" presId="urn:microsoft.com/office/officeart/2005/8/layout/process4"/>
    <dgm:cxn modelId="{C3C87AE8-2764-420C-A610-71796A7909A2}" srcId="{E23361A6-9058-4E9F-A558-EDD842168CE3}" destId="{6B4C2037-E671-40CB-9CC8-ACDEBD60F712}" srcOrd="0" destOrd="0" parTransId="{63EA9CDB-A0BF-4C27-80D4-2BCB91B44EB0}" sibTransId="{BC32208C-3EA9-46C8-8059-34B24B9260AC}"/>
    <dgm:cxn modelId="{3CE664E5-B392-4624-9EAF-17847B7F3465}" type="presParOf" srcId="{58DB8FD2-4930-492A-A4BF-437F51070BF9}" destId="{2949B6C8-BD69-476B-B540-359573E104A4}" srcOrd="0" destOrd="0" presId="urn:microsoft.com/office/officeart/2005/8/layout/process4"/>
    <dgm:cxn modelId="{D036EBBE-F207-466A-A118-2997303B74AA}" type="presParOf" srcId="{2949B6C8-BD69-476B-B540-359573E104A4}" destId="{C5593CF5-1023-4174-90E2-CD7321598459}" srcOrd="0" destOrd="0" presId="urn:microsoft.com/office/officeart/2005/8/layout/process4"/>
    <dgm:cxn modelId="{B893DF7A-79D1-4EDE-94D7-7AE00FF87405}" type="presParOf" srcId="{58DB8FD2-4930-492A-A4BF-437F51070BF9}" destId="{9D9C128F-5B57-40E9-BF46-FAC57518D656}" srcOrd="1" destOrd="0" presId="urn:microsoft.com/office/officeart/2005/8/layout/process4"/>
    <dgm:cxn modelId="{0646DD73-2E38-4E1F-A428-72CBA14857EE}" type="presParOf" srcId="{58DB8FD2-4930-492A-A4BF-437F51070BF9}" destId="{2CEC4D23-EEB2-4126-B596-5EBE9EA450E2}" srcOrd="2" destOrd="0" presId="urn:microsoft.com/office/officeart/2005/8/layout/process4"/>
    <dgm:cxn modelId="{6D8EFECB-CCEE-44E2-B076-73BC3B43FDF7}" type="presParOf" srcId="{2CEC4D23-EEB2-4126-B596-5EBE9EA450E2}" destId="{239C49F2-D9AD-496E-899E-341CE86474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3361A6-9058-4E9F-A558-EDD842168CE3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4C2037-E671-40CB-9CC8-ACDEBD60F712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جمع الأموال اللازمة لذلك </a:t>
          </a:r>
          <a:endParaRPr lang="en-US" sz="3200" b="1" dirty="0">
            <a:solidFill>
              <a:schemeClr val="tx1"/>
            </a:solidFill>
          </a:endParaRPr>
        </a:p>
      </dgm:t>
    </dgm:pt>
    <dgm:pt modelId="{63EA9CDB-A0BF-4C27-80D4-2BCB91B44EB0}" type="parTrans" cxnId="{C3C87AE8-2764-420C-A610-71796A7909A2}">
      <dgm:prSet/>
      <dgm:spPr/>
      <dgm:t>
        <a:bodyPr/>
        <a:lstStyle/>
        <a:p>
          <a:endParaRPr lang="en-US"/>
        </a:p>
      </dgm:t>
    </dgm:pt>
    <dgm:pt modelId="{BC32208C-3EA9-46C8-8059-34B24B9260AC}" type="sibTrans" cxnId="{C3C87AE8-2764-420C-A610-71796A7909A2}">
      <dgm:prSet/>
      <dgm:spPr/>
      <dgm:t>
        <a:bodyPr/>
        <a:lstStyle/>
        <a:p>
          <a:endParaRPr lang="en-US"/>
        </a:p>
      </dgm:t>
    </dgm:pt>
    <dgm:pt modelId="{9A663C7A-81BB-43A5-9BA3-830DF1EF74F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 مهد الطريق من القيروان إلى الإسكندرية </a:t>
          </a:r>
          <a:endParaRPr lang="en-US" sz="3200" b="1" dirty="0">
            <a:solidFill>
              <a:schemeClr val="tx1"/>
            </a:solidFill>
          </a:endParaRPr>
        </a:p>
      </dgm:t>
    </dgm:pt>
    <dgm:pt modelId="{9FA4F8AD-0FEE-4C4E-A1CD-16557725D3C6}" type="parTrans" cxnId="{7191957D-F0F6-42EE-99DA-31C035CA1AE7}">
      <dgm:prSet/>
      <dgm:spPr/>
      <dgm:t>
        <a:bodyPr/>
        <a:lstStyle/>
        <a:p>
          <a:endParaRPr lang="en-US"/>
        </a:p>
      </dgm:t>
    </dgm:pt>
    <dgm:pt modelId="{228C3313-895F-49BB-9703-910A51AEBCC0}" type="sibTrans" cxnId="{7191957D-F0F6-42EE-99DA-31C035CA1AE7}">
      <dgm:prSet/>
      <dgm:spPr/>
      <dgm:t>
        <a:bodyPr/>
        <a:lstStyle/>
        <a:p>
          <a:endParaRPr lang="en-US"/>
        </a:p>
      </dgm:t>
    </dgm:pt>
    <dgm:pt modelId="{AC61B094-CB40-48BD-9A69-00C316779DBB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3- حفر الأبار وأقام الاستراحات </a:t>
          </a:r>
          <a:endParaRPr lang="en-US" sz="3200" b="1" dirty="0">
            <a:solidFill>
              <a:schemeClr val="tx1"/>
            </a:solidFill>
          </a:endParaRPr>
        </a:p>
      </dgm:t>
    </dgm:pt>
    <dgm:pt modelId="{A2336453-F702-434C-8AB2-C14461FC9530}" type="parTrans" cxnId="{70A2E5A7-7DA9-48DF-9810-084AFE0CA508}">
      <dgm:prSet/>
      <dgm:spPr/>
      <dgm:t>
        <a:bodyPr/>
        <a:lstStyle/>
        <a:p>
          <a:endParaRPr lang="en-US"/>
        </a:p>
      </dgm:t>
    </dgm:pt>
    <dgm:pt modelId="{837D3185-D641-42A6-9CF3-90988BE8A461}" type="sibTrans" cxnId="{70A2E5A7-7DA9-48DF-9810-084AFE0CA508}">
      <dgm:prSet/>
      <dgm:spPr/>
      <dgm:t>
        <a:bodyPr/>
        <a:lstStyle/>
        <a:p>
          <a:endParaRPr lang="en-US"/>
        </a:p>
      </dgm:t>
    </dgm:pt>
    <dgm:pt modelId="{B87A759C-F34C-44A2-962F-FF08AAA9A78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4- وأحسن تدريب الجيش وتنظيمه وتزويده بالمؤن والذخائر </a:t>
          </a:r>
          <a:endParaRPr lang="en-US" sz="3200" b="1" dirty="0">
            <a:solidFill>
              <a:schemeClr val="tx1"/>
            </a:solidFill>
          </a:endParaRPr>
        </a:p>
      </dgm:t>
    </dgm:pt>
    <dgm:pt modelId="{720FDAF7-C2B8-4031-A9EC-4DE23DEC1A7A}" type="parTrans" cxnId="{15A3270E-E862-41ED-8C8E-E4625FCDB968}">
      <dgm:prSet/>
      <dgm:spPr/>
      <dgm:t>
        <a:bodyPr/>
        <a:lstStyle/>
        <a:p>
          <a:endParaRPr lang="en-US"/>
        </a:p>
      </dgm:t>
    </dgm:pt>
    <dgm:pt modelId="{653BAA0A-95D4-45B6-B871-C5A59E39A38C}" type="sibTrans" cxnId="{15A3270E-E862-41ED-8C8E-E4625FCDB968}">
      <dgm:prSet/>
      <dgm:spPr/>
      <dgm:t>
        <a:bodyPr/>
        <a:lstStyle/>
        <a:p>
          <a:endParaRPr lang="en-US"/>
        </a:p>
      </dgm:t>
    </dgm:pt>
    <dgm:pt modelId="{E4916F1C-7969-4704-A1DC-EEB46B8B2ABA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5- أرسل رأس هذا الجيش القائد جوهر الصقلى </a:t>
          </a:r>
          <a:endParaRPr lang="en-US" sz="2800" b="1" dirty="0">
            <a:solidFill>
              <a:schemeClr val="tx1"/>
            </a:solidFill>
          </a:endParaRPr>
        </a:p>
      </dgm:t>
    </dgm:pt>
    <dgm:pt modelId="{DA1E857C-277F-4935-8E38-77F615D6FA6C}" type="parTrans" cxnId="{28338845-EDD7-4119-A217-5AFA1688BFB0}">
      <dgm:prSet/>
      <dgm:spPr/>
      <dgm:t>
        <a:bodyPr/>
        <a:lstStyle/>
        <a:p>
          <a:endParaRPr lang="en-US"/>
        </a:p>
      </dgm:t>
    </dgm:pt>
    <dgm:pt modelId="{4CF7F9F9-83BD-48DD-947C-212625A9CD79}" type="sibTrans" cxnId="{28338845-EDD7-4119-A217-5AFA1688BFB0}">
      <dgm:prSet/>
      <dgm:spPr/>
      <dgm:t>
        <a:bodyPr/>
        <a:lstStyle/>
        <a:p>
          <a:endParaRPr lang="en-US"/>
        </a:p>
      </dgm:t>
    </dgm:pt>
    <dgm:pt modelId="{58DB8FD2-4930-492A-A4BF-437F51070BF9}" type="pres">
      <dgm:prSet presAssocID="{E23361A6-9058-4E9F-A558-EDD842168C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4B7A08-CB52-4120-83F7-B405364C4383}" type="pres">
      <dgm:prSet presAssocID="{E4916F1C-7969-4704-A1DC-EEB46B8B2ABA}" presName="boxAndChildren" presStyleCnt="0"/>
      <dgm:spPr/>
    </dgm:pt>
    <dgm:pt modelId="{1FF1F321-B7EA-4C10-B680-7DC449BC19B8}" type="pres">
      <dgm:prSet presAssocID="{E4916F1C-7969-4704-A1DC-EEB46B8B2ABA}" presName="parentTextBox" presStyleLbl="node1" presStyleIdx="0" presStyleCnt="5"/>
      <dgm:spPr/>
      <dgm:t>
        <a:bodyPr/>
        <a:lstStyle/>
        <a:p>
          <a:endParaRPr lang="en-US"/>
        </a:p>
      </dgm:t>
    </dgm:pt>
    <dgm:pt modelId="{D83EBE6F-91BA-4E0C-B44F-265287FE2B0F}" type="pres">
      <dgm:prSet presAssocID="{653BAA0A-95D4-45B6-B871-C5A59E39A38C}" presName="sp" presStyleCnt="0"/>
      <dgm:spPr/>
    </dgm:pt>
    <dgm:pt modelId="{E746BE6A-26FB-448B-BB2E-AC020C1B0DCF}" type="pres">
      <dgm:prSet presAssocID="{B87A759C-F34C-44A2-962F-FF08AAA9A783}" presName="arrowAndChildren" presStyleCnt="0"/>
      <dgm:spPr/>
    </dgm:pt>
    <dgm:pt modelId="{B65818EC-2D8A-4A8C-A70A-6C5F22E7FC56}" type="pres">
      <dgm:prSet presAssocID="{B87A759C-F34C-44A2-962F-FF08AAA9A783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E27EDD6C-2B66-444F-8E13-89BCD2938FC5}" type="pres">
      <dgm:prSet presAssocID="{837D3185-D641-42A6-9CF3-90988BE8A461}" presName="sp" presStyleCnt="0"/>
      <dgm:spPr/>
    </dgm:pt>
    <dgm:pt modelId="{947BDD69-5B01-41DB-B782-95F52148D309}" type="pres">
      <dgm:prSet presAssocID="{AC61B094-CB40-48BD-9A69-00C316779DBB}" presName="arrowAndChildren" presStyleCnt="0"/>
      <dgm:spPr/>
    </dgm:pt>
    <dgm:pt modelId="{901F4421-C994-4DB5-811A-FD40223281A3}" type="pres">
      <dgm:prSet presAssocID="{AC61B094-CB40-48BD-9A69-00C316779DBB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FD20DA13-4526-4743-8CB0-DAECFC1142AA}" type="pres">
      <dgm:prSet presAssocID="{228C3313-895F-49BB-9703-910A51AEBCC0}" presName="sp" presStyleCnt="0"/>
      <dgm:spPr/>
    </dgm:pt>
    <dgm:pt modelId="{0F939A33-A3E9-4B81-8862-39DAA23A5431}" type="pres">
      <dgm:prSet presAssocID="{9A663C7A-81BB-43A5-9BA3-830DF1EF74F3}" presName="arrowAndChildren" presStyleCnt="0"/>
      <dgm:spPr/>
    </dgm:pt>
    <dgm:pt modelId="{A0A7167C-CDBE-4E7A-8408-3F35CFC82C3F}" type="pres">
      <dgm:prSet presAssocID="{9A663C7A-81BB-43A5-9BA3-830DF1EF74F3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9D9C128F-5B57-40E9-BF46-FAC57518D656}" type="pres">
      <dgm:prSet presAssocID="{BC32208C-3EA9-46C8-8059-34B24B9260AC}" presName="sp" presStyleCnt="0"/>
      <dgm:spPr/>
    </dgm:pt>
    <dgm:pt modelId="{2CEC4D23-EEB2-4126-B596-5EBE9EA450E2}" type="pres">
      <dgm:prSet presAssocID="{6B4C2037-E671-40CB-9CC8-ACDEBD60F712}" presName="arrowAndChildren" presStyleCnt="0"/>
      <dgm:spPr/>
    </dgm:pt>
    <dgm:pt modelId="{239C49F2-D9AD-496E-899E-341CE8647483}" type="pres">
      <dgm:prSet presAssocID="{6B4C2037-E671-40CB-9CC8-ACDEBD60F712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C3C87AE8-2764-420C-A610-71796A7909A2}" srcId="{E23361A6-9058-4E9F-A558-EDD842168CE3}" destId="{6B4C2037-E671-40CB-9CC8-ACDEBD60F712}" srcOrd="0" destOrd="0" parTransId="{63EA9CDB-A0BF-4C27-80D4-2BCB91B44EB0}" sibTransId="{BC32208C-3EA9-46C8-8059-34B24B9260AC}"/>
    <dgm:cxn modelId="{3BB0BA6B-733C-43FF-9CCD-3E157CDB1E26}" type="presOf" srcId="{E4916F1C-7969-4704-A1DC-EEB46B8B2ABA}" destId="{1FF1F321-B7EA-4C10-B680-7DC449BC19B8}" srcOrd="0" destOrd="0" presId="urn:microsoft.com/office/officeart/2005/8/layout/process4"/>
    <dgm:cxn modelId="{83B5E971-D03C-4126-9C0C-C185F95A5D92}" type="presOf" srcId="{6B4C2037-E671-40CB-9CC8-ACDEBD60F712}" destId="{239C49F2-D9AD-496E-899E-341CE8647483}" srcOrd="0" destOrd="0" presId="urn:microsoft.com/office/officeart/2005/8/layout/process4"/>
    <dgm:cxn modelId="{796DE0B3-10AF-4040-9965-C7F71FC7CB2E}" type="presOf" srcId="{B87A759C-F34C-44A2-962F-FF08AAA9A783}" destId="{B65818EC-2D8A-4A8C-A70A-6C5F22E7FC56}" srcOrd="0" destOrd="0" presId="urn:microsoft.com/office/officeart/2005/8/layout/process4"/>
    <dgm:cxn modelId="{E7BFB888-C3B6-47D5-8D48-9E361E67AB60}" type="presOf" srcId="{E23361A6-9058-4E9F-A558-EDD842168CE3}" destId="{58DB8FD2-4930-492A-A4BF-437F51070BF9}" srcOrd="0" destOrd="0" presId="urn:microsoft.com/office/officeart/2005/8/layout/process4"/>
    <dgm:cxn modelId="{7191957D-F0F6-42EE-99DA-31C035CA1AE7}" srcId="{E23361A6-9058-4E9F-A558-EDD842168CE3}" destId="{9A663C7A-81BB-43A5-9BA3-830DF1EF74F3}" srcOrd="1" destOrd="0" parTransId="{9FA4F8AD-0FEE-4C4E-A1CD-16557725D3C6}" sibTransId="{228C3313-895F-49BB-9703-910A51AEBCC0}"/>
    <dgm:cxn modelId="{70A2E5A7-7DA9-48DF-9810-084AFE0CA508}" srcId="{E23361A6-9058-4E9F-A558-EDD842168CE3}" destId="{AC61B094-CB40-48BD-9A69-00C316779DBB}" srcOrd="2" destOrd="0" parTransId="{A2336453-F702-434C-8AB2-C14461FC9530}" sibTransId="{837D3185-D641-42A6-9CF3-90988BE8A461}"/>
    <dgm:cxn modelId="{4A7C7968-8560-4044-A048-4CD85D35FF28}" type="presOf" srcId="{9A663C7A-81BB-43A5-9BA3-830DF1EF74F3}" destId="{A0A7167C-CDBE-4E7A-8408-3F35CFC82C3F}" srcOrd="0" destOrd="0" presId="urn:microsoft.com/office/officeart/2005/8/layout/process4"/>
    <dgm:cxn modelId="{28338845-EDD7-4119-A217-5AFA1688BFB0}" srcId="{E23361A6-9058-4E9F-A558-EDD842168CE3}" destId="{E4916F1C-7969-4704-A1DC-EEB46B8B2ABA}" srcOrd="4" destOrd="0" parTransId="{DA1E857C-277F-4935-8E38-77F615D6FA6C}" sibTransId="{4CF7F9F9-83BD-48DD-947C-212625A9CD79}"/>
    <dgm:cxn modelId="{15A3270E-E862-41ED-8C8E-E4625FCDB968}" srcId="{E23361A6-9058-4E9F-A558-EDD842168CE3}" destId="{B87A759C-F34C-44A2-962F-FF08AAA9A783}" srcOrd="3" destOrd="0" parTransId="{720FDAF7-C2B8-4031-A9EC-4DE23DEC1A7A}" sibTransId="{653BAA0A-95D4-45B6-B871-C5A59E39A38C}"/>
    <dgm:cxn modelId="{EF7059AF-6B1C-48E3-8D2B-18CE5672F228}" type="presOf" srcId="{AC61B094-CB40-48BD-9A69-00C316779DBB}" destId="{901F4421-C994-4DB5-811A-FD40223281A3}" srcOrd="0" destOrd="0" presId="urn:microsoft.com/office/officeart/2005/8/layout/process4"/>
    <dgm:cxn modelId="{CAC6784C-A9F3-4971-864E-F96627197E89}" type="presParOf" srcId="{58DB8FD2-4930-492A-A4BF-437F51070BF9}" destId="{6E4B7A08-CB52-4120-83F7-B405364C4383}" srcOrd="0" destOrd="0" presId="urn:microsoft.com/office/officeart/2005/8/layout/process4"/>
    <dgm:cxn modelId="{25D982F4-DEC9-4563-B6D4-D6479501C30B}" type="presParOf" srcId="{6E4B7A08-CB52-4120-83F7-B405364C4383}" destId="{1FF1F321-B7EA-4C10-B680-7DC449BC19B8}" srcOrd="0" destOrd="0" presId="urn:microsoft.com/office/officeart/2005/8/layout/process4"/>
    <dgm:cxn modelId="{2094777B-804B-47C4-979B-D05FA9381310}" type="presParOf" srcId="{58DB8FD2-4930-492A-A4BF-437F51070BF9}" destId="{D83EBE6F-91BA-4E0C-B44F-265287FE2B0F}" srcOrd="1" destOrd="0" presId="urn:microsoft.com/office/officeart/2005/8/layout/process4"/>
    <dgm:cxn modelId="{9A0555EF-25CB-4F08-BE38-2CDBB6EFA131}" type="presParOf" srcId="{58DB8FD2-4930-492A-A4BF-437F51070BF9}" destId="{E746BE6A-26FB-448B-BB2E-AC020C1B0DCF}" srcOrd="2" destOrd="0" presId="urn:microsoft.com/office/officeart/2005/8/layout/process4"/>
    <dgm:cxn modelId="{B963F14C-3474-4B00-9ABB-C13272EE5AAF}" type="presParOf" srcId="{E746BE6A-26FB-448B-BB2E-AC020C1B0DCF}" destId="{B65818EC-2D8A-4A8C-A70A-6C5F22E7FC56}" srcOrd="0" destOrd="0" presId="urn:microsoft.com/office/officeart/2005/8/layout/process4"/>
    <dgm:cxn modelId="{0778F0A6-F305-4D63-815E-47D5980CFC18}" type="presParOf" srcId="{58DB8FD2-4930-492A-A4BF-437F51070BF9}" destId="{E27EDD6C-2B66-444F-8E13-89BCD2938FC5}" srcOrd="3" destOrd="0" presId="urn:microsoft.com/office/officeart/2005/8/layout/process4"/>
    <dgm:cxn modelId="{BE577097-189C-4583-AAB3-29ACEE4D0A52}" type="presParOf" srcId="{58DB8FD2-4930-492A-A4BF-437F51070BF9}" destId="{947BDD69-5B01-41DB-B782-95F52148D309}" srcOrd="4" destOrd="0" presId="urn:microsoft.com/office/officeart/2005/8/layout/process4"/>
    <dgm:cxn modelId="{D0E02941-EE1D-4AA6-9A47-5539A4EE75F8}" type="presParOf" srcId="{947BDD69-5B01-41DB-B782-95F52148D309}" destId="{901F4421-C994-4DB5-811A-FD40223281A3}" srcOrd="0" destOrd="0" presId="urn:microsoft.com/office/officeart/2005/8/layout/process4"/>
    <dgm:cxn modelId="{15EF123C-0E3F-44B8-9CD4-2943B3B6089B}" type="presParOf" srcId="{58DB8FD2-4930-492A-A4BF-437F51070BF9}" destId="{FD20DA13-4526-4743-8CB0-DAECFC1142AA}" srcOrd="5" destOrd="0" presId="urn:microsoft.com/office/officeart/2005/8/layout/process4"/>
    <dgm:cxn modelId="{377AE6C2-F011-46D0-BF21-D3C69E69C60C}" type="presParOf" srcId="{58DB8FD2-4930-492A-A4BF-437F51070BF9}" destId="{0F939A33-A3E9-4B81-8862-39DAA23A5431}" srcOrd="6" destOrd="0" presId="urn:microsoft.com/office/officeart/2005/8/layout/process4"/>
    <dgm:cxn modelId="{61C3452B-03CE-4F3A-A7DD-1C4A214D7A96}" type="presParOf" srcId="{0F939A33-A3E9-4B81-8862-39DAA23A5431}" destId="{A0A7167C-CDBE-4E7A-8408-3F35CFC82C3F}" srcOrd="0" destOrd="0" presId="urn:microsoft.com/office/officeart/2005/8/layout/process4"/>
    <dgm:cxn modelId="{B893DF7A-79D1-4EDE-94D7-7AE00FF87405}" type="presParOf" srcId="{58DB8FD2-4930-492A-A4BF-437F51070BF9}" destId="{9D9C128F-5B57-40E9-BF46-FAC57518D656}" srcOrd="7" destOrd="0" presId="urn:microsoft.com/office/officeart/2005/8/layout/process4"/>
    <dgm:cxn modelId="{0646DD73-2E38-4E1F-A428-72CBA14857EE}" type="presParOf" srcId="{58DB8FD2-4930-492A-A4BF-437F51070BF9}" destId="{2CEC4D23-EEB2-4126-B596-5EBE9EA450E2}" srcOrd="8" destOrd="0" presId="urn:microsoft.com/office/officeart/2005/8/layout/process4"/>
    <dgm:cxn modelId="{6D8EFECB-CCEE-44E2-B076-73BC3B43FDF7}" type="presParOf" srcId="{2CEC4D23-EEB2-4126-B596-5EBE9EA450E2}" destId="{239C49F2-D9AD-496E-899E-341CE86474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3361A6-9058-4E9F-A558-EDD842168CE3}" type="doc">
      <dgm:prSet loTypeId="urn:microsoft.com/office/officeart/2008/layout/VerticalCurvedList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4C2037-E671-40CB-9CC8-ACDEBD60F712}">
      <dgm:prSet phldrT="[Text]" custT="1"/>
      <dgm:spPr/>
      <dgm:t>
        <a:bodyPr/>
        <a:lstStyle/>
        <a:p>
          <a:pPr algn="ctr"/>
          <a:r>
            <a:rPr lang="ar-EG" sz="2800" b="1" dirty="0" smtClean="0">
              <a:solidFill>
                <a:schemeClr val="tx1"/>
              </a:solidFill>
            </a:rPr>
            <a:t>1- هزيمة جيش الإخشيد والإستيلاء على مصر </a:t>
          </a:r>
          <a:endParaRPr lang="en-US" sz="2800" b="1" dirty="0">
            <a:solidFill>
              <a:schemeClr val="tx1"/>
            </a:solidFill>
          </a:endParaRPr>
        </a:p>
      </dgm:t>
    </dgm:pt>
    <dgm:pt modelId="{63EA9CDB-A0BF-4C27-80D4-2BCB91B44EB0}" type="parTrans" cxnId="{C3C87AE8-2764-420C-A610-71796A7909A2}">
      <dgm:prSet/>
      <dgm:spPr/>
      <dgm:t>
        <a:bodyPr/>
        <a:lstStyle/>
        <a:p>
          <a:endParaRPr lang="en-US"/>
        </a:p>
      </dgm:t>
    </dgm:pt>
    <dgm:pt modelId="{BC32208C-3EA9-46C8-8059-34B24B9260AC}" type="sibTrans" cxnId="{C3C87AE8-2764-420C-A610-71796A7909A2}">
      <dgm:prSet/>
      <dgm:spPr/>
      <dgm:t>
        <a:bodyPr/>
        <a:lstStyle/>
        <a:p>
          <a:endParaRPr lang="en-US"/>
        </a:p>
      </dgm:t>
    </dgm:pt>
    <dgm:pt modelId="{9A663C7A-81BB-43A5-9BA3-830DF1EF74F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 سقوط الدولة الإخشيدية </a:t>
          </a:r>
          <a:endParaRPr lang="en-US" sz="3200" b="1" dirty="0">
            <a:solidFill>
              <a:schemeClr val="tx1"/>
            </a:solidFill>
          </a:endParaRPr>
        </a:p>
      </dgm:t>
    </dgm:pt>
    <dgm:pt modelId="{9FA4F8AD-0FEE-4C4E-A1CD-16557725D3C6}" type="parTrans" cxnId="{7191957D-F0F6-42EE-99DA-31C035CA1AE7}">
      <dgm:prSet/>
      <dgm:spPr/>
      <dgm:t>
        <a:bodyPr/>
        <a:lstStyle/>
        <a:p>
          <a:endParaRPr lang="en-US"/>
        </a:p>
      </dgm:t>
    </dgm:pt>
    <dgm:pt modelId="{228C3313-895F-49BB-9703-910A51AEBCC0}" type="sibTrans" cxnId="{7191957D-F0F6-42EE-99DA-31C035CA1AE7}">
      <dgm:prSet/>
      <dgm:spPr/>
      <dgm:t>
        <a:bodyPr/>
        <a:lstStyle/>
        <a:p>
          <a:endParaRPr lang="en-US"/>
        </a:p>
      </dgm:t>
    </dgm:pt>
    <dgm:pt modelId="{AC61B094-CB40-48BD-9A69-00C316779DBB}">
      <dgm:prSet phldrT="[Text]" custT="1"/>
      <dgm:spPr/>
      <dgm:t>
        <a:bodyPr/>
        <a:lstStyle/>
        <a:p>
          <a:pPr algn="ctr"/>
          <a:r>
            <a:rPr lang="ar-EG" sz="2800" b="1" dirty="0" smtClean="0">
              <a:solidFill>
                <a:schemeClr val="tx1"/>
              </a:solidFill>
            </a:rPr>
            <a:t>3- زوال نفوذ الخلافة العباسية عن مصر </a:t>
          </a:r>
          <a:endParaRPr lang="en-US" sz="2800" b="1" dirty="0">
            <a:solidFill>
              <a:schemeClr val="tx1"/>
            </a:solidFill>
          </a:endParaRPr>
        </a:p>
      </dgm:t>
    </dgm:pt>
    <dgm:pt modelId="{A2336453-F702-434C-8AB2-C14461FC9530}" type="parTrans" cxnId="{70A2E5A7-7DA9-48DF-9810-084AFE0CA508}">
      <dgm:prSet/>
      <dgm:spPr/>
      <dgm:t>
        <a:bodyPr/>
        <a:lstStyle/>
        <a:p>
          <a:endParaRPr lang="en-US"/>
        </a:p>
      </dgm:t>
    </dgm:pt>
    <dgm:pt modelId="{837D3185-D641-42A6-9CF3-90988BE8A461}" type="sibTrans" cxnId="{70A2E5A7-7DA9-48DF-9810-084AFE0CA508}">
      <dgm:prSet/>
      <dgm:spPr/>
      <dgm:t>
        <a:bodyPr/>
        <a:lstStyle/>
        <a:p>
          <a:endParaRPr lang="en-US"/>
        </a:p>
      </dgm:t>
    </dgm:pt>
    <dgm:pt modelId="{B87A759C-F34C-44A2-962F-FF08AAA9A78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4- أصبحت مصر مركزا للدولة الفاطمية </a:t>
          </a:r>
          <a:endParaRPr lang="en-US" sz="3200" b="1" dirty="0">
            <a:solidFill>
              <a:schemeClr val="tx1"/>
            </a:solidFill>
          </a:endParaRPr>
        </a:p>
      </dgm:t>
    </dgm:pt>
    <dgm:pt modelId="{720FDAF7-C2B8-4031-A9EC-4DE23DEC1A7A}" type="parTrans" cxnId="{15A3270E-E862-41ED-8C8E-E4625FCDB968}">
      <dgm:prSet/>
      <dgm:spPr/>
      <dgm:t>
        <a:bodyPr/>
        <a:lstStyle/>
        <a:p>
          <a:endParaRPr lang="en-US"/>
        </a:p>
      </dgm:t>
    </dgm:pt>
    <dgm:pt modelId="{653BAA0A-95D4-45B6-B871-C5A59E39A38C}" type="sibTrans" cxnId="{15A3270E-E862-41ED-8C8E-E4625FCDB968}">
      <dgm:prSet/>
      <dgm:spPr/>
      <dgm:t>
        <a:bodyPr/>
        <a:lstStyle/>
        <a:p>
          <a:endParaRPr lang="en-US"/>
        </a:p>
      </dgm:t>
    </dgm:pt>
    <dgm:pt modelId="{3BB9E075-842A-4D70-8305-785D8C90AAE3}" type="pres">
      <dgm:prSet presAssocID="{E23361A6-9058-4E9F-A558-EDD842168C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C26F1CF-FA32-44CB-8FA8-6DE70B37A28C}" type="pres">
      <dgm:prSet presAssocID="{E23361A6-9058-4E9F-A558-EDD842168CE3}" presName="Name1" presStyleCnt="0"/>
      <dgm:spPr/>
    </dgm:pt>
    <dgm:pt modelId="{C501E859-7F51-4A37-9086-7D9C94871C7B}" type="pres">
      <dgm:prSet presAssocID="{E23361A6-9058-4E9F-A558-EDD842168CE3}" presName="cycle" presStyleCnt="0"/>
      <dgm:spPr/>
    </dgm:pt>
    <dgm:pt modelId="{562199E2-B216-452A-A718-765B382739CA}" type="pres">
      <dgm:prSet presAssocID="{E23361A6-9058-4E9F-A558-EDD842168CE3}" presName="srcNode" presStyleLbl="node1" presStyleIdx="0" presStyleCnt="4"/>
      <dgm:spPr/>
    </dgm:pt>
    <dgm:pt modelId="{6091410D-A25A-40A6-BF7A-3BC09C27B6D8}" type="pres">
      <dgm:prSet presAssocID="{E23361A6-9058-4E9F-A558-EDD842168CE3}" presName="conn" presStyleLbl="parChTrans1D2" presStyleIdx="0" presStyleCnt="1"/>
      <dgm:spPr/>
      <dgm:t>
        <a:bodyPr/>
        <a:lstStyle/>
        <a:p>
          <a:endParaRPr lang="en-US"/>
        </a:p>
      </dgm:t>
    </dgm:pt>
    <dgm:pt modelId="{9370818F-F194-467F-94CB-C3B0690FDD9E}" type="pres">
      <dgm:prSet presAssocID="{E23361A6-9058-4E9F-A558-EDD842168CE3}" presName="extraNode" presStyleLbl="node1" presStyleIdx="0" presStyleCnt="4"/>
      <dgm:spPr/>
    </dgm:pt>
    <dgm:pt modelId="{F5DC8B62-FDB1-47FD-ADF3-B5D9AE441085}" type="pres">
      <dgm:prSet presAssocID="{E23361A6-9058-4E9F-A558-EDD842168CE3}" presName="dstNode" presStyleLbl="node1" presStyleIdx="0" presStyleCnt="4"/>
      <dgm:spPr/>
    </dgm:pt>
    <dgm:pt modelId="{8AE4F85E-622E-431B-A528-CC79782B2CD1}" type="pres">
      <dgm:prSet presAssocID="{6B4C2037-E671-40CB-9CC8-ACDEBD60F71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BA341-F6B1-440F-9B81-93DDB34051D3}" type="pres">
      <dgm:prSet presAssocID="{6B4C2037-E671-40CB-9CC8-ACDEBD60F712}" presName="accent_1" presStyleCnt="0"/>
      <dgm:spPr/>
    </dgm:pt>
    <dgm:pt modelId="{116392CC-76F2-4F4A-BC94-79325724BBB9}" type="pres">
      <dgm:prSet presAssocID="{6B4C2037-E671-40CB-9CC8-ACDEBD60F712}" presName="accentRepeatNode" presStyleLbl="solidFgAcc1" presStyleIdx="0" presStyleCnt="4"/>
      <dgm:spPr/>
    </dgm:pt>
    <dgm:pt modelId="{3087430A-8136-441D-80C1-E72B0938E85D}" type="pres">
      <dgm:prSet presAssocID="{9A663C7A-81BB-43A5-9BA3-830DF1EF74F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1C9DE-2DB0-4785-BD48-3EB65FD8780D}" type="pres">
      <dgm:prSet presAssocID="{9A663C7A-81BB-43A5-9BA3-830DF1EF74F3}" presName="accent_2" presStyleCnt="0"/>
      <dgm:spPr/>
    </dgm:pt>
    <dgm:pt modelId="{4E9D9252-D9AA-47A6-9BE6-141DBED53035}" type="pres">
      <dgm:prSet presAssocID="{9A663C7A-81BB-43A5-9BA3-830DF1EF74F3}" presName="accentRepeatNode" presStyleLbl="solidFgAcc1" presStyleIdx="1" presStyleCnt="4"/>
      <dgm:spPr/>
    </dgm:pt>
    <dgm:pt modelId="{1F998E50-C118-4789-98DD-B771A74ECB29}" type="pres">
      <dgm:prSet presAssocID="{AC61B094-CB40-48BD-9A69-00C316779DB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8A868-373B-4BC3-AB1B-207440EBFB2E}" type="pres">
      <dgm:prSet presAssocID="{AC61B094-CB40-48BD-9A69-00C316779DBB}" presName="accent_3" presStyleCnt="0"/>
      <dgm:spPr/>
    </dgm:pt>
    <dgm:pt modelId="{C721B680-81FD-47BE-999B-FF8F5B417BAC}" type="pres">
      <dgm:prSet presAssocID="{AC61B094-CB40-48BD-9A69-00C316779DBB}" presName="accentRepeatNode" presStyleLbl="solidFgAcc1" presStyleIdx="2" presStyleCnt="4"/>
      <dgm:spPr/>
    </dgm:pt>
    <dgm:pt modelId="{3BAEB8B5-6F87-4BB7-B1FA-24AE2B127E7B}" type="pres">
      <dgm:prSet presAssocID="{B87A759C-F34C-44A2-962F-FF08AAA9A78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4BF4-D2F8-4AB6-8B6C-72726F7D50B3}" type="pres">
      <dgm:prSet presAssocID="{B87A759C-F34C-44A2-962F-FF08AAA9A783}" presName="accent_4" presStyleCnt="0"/>
      <dgm:spPr/>
    </dgm:pt>
    <dgm:pt modelId="{82FCCB99-2C02-4CB8-8DE7-F04E3E5CE1B2}" type="pres">
      <dgm:prSet presAssocID="{B87A759C-F34C-44A2-962F-FF08AAA9A783}" presName="accentRepeatNode" presStyleLbl="solidFgAcc1" presStyleIdx="3" presStyleCnt="4"/>
      <dgm:spPr/>
    </dgm:pt>
  </dgm:ptLst>
  <dgm:cxnLst>
    <dgm:cxn modelId="{C3C87AE8-2764-420C-A610-71796A7909A2}" srcId="{E23361A6-9058-4E9F-A558-EDD842168CE3}" destId="{6B4C2037-E671-40CB-9CC8-ACDEBD60F712}" srcOrd="0" destOrd="0" parTransId="{63EA9CDB-A0BF-4C27-80D4-2BCB91B44EB0}" sibTransId="{BC32208C-3EA9-46C8-8059-34B24B9260AC}"/>
    <dgm:cxn modelId="{6EC18E0E-DFE5-4894-BE08-386F5B1082B4}" type="presOf" srcId="{9A663C7A-81BB-43A5-9BA3-830DF1EF74F3}" destId="{3087430A-8136-441D-80C1-E72B0938E85D}" srcOrd="0" destOrd="0" presId="urn:microsoft.com/office/officeart/2008/layout/VerticalCurvedList"/>
    <dgm:cxn modelId="{97BE24E8-649F-43D6-980F-F1264450C802}" type="presOf" srcId="{AC61B094-CB40-48BD-9A69-00C316779DBB}" destId="{1F998E50-C118-4789-98DD-B771A74ECB29}" srcOrd="0" destOrd="0" presId="urn:microsoft.com/office/officeart/2008/layout/VerticalCurvedList"/>
    <dgm:cxn modelId="{F206B4B8-3C95-4F36-A179-118881C9F417}" type="presOf" srcId="{E23361A6-9058-4E9F-A558-EDD842168CE3}" destId="{3BB9E075-842A-4D70-8305-785D8C90AAE3}" srcOrd="0" destOrd="0" presId="urn:microsoft.com/office/officeart/2008/layout/VerticalCurvedList"/>
    <dgm:cxn modelId="{7191957D-F0F6-42EE-99DA-31C035CA1AE7}" srcId="{E23361A6-9058-4E9F-A558-EDD842168CE3}" destId="{9A663C7A-81BB-43A5-9BA3-830DF1EF74F3}" srcOrd="1" destOrd="0" parTransId="{9FA4F8AD-0FEE-4C4E-A1CD-16557725D3C6}" sibTransId="{228C3313-895F-49BB-9703-910A51AEBCC0}"/>
    <dgm:cxn modelId="{70A2E5A7-7DA9-48DF-9810-084AFE0CA508}" srcId="{E23361A6-9058-4E9F-A558-EDD842168CE3}" destId="{AC61B094-CB40-48BD-9A69-00C316779DBB}" srcOrd="2" destOrd="0" parTransId="{A2336453-F702-434C-8AB2-C14461FC9530}" sibTransId="{837D3185-D641-42A6-9CF3-90988BE8A461}"/>
    <dgm:cxn modelId="{6A530D2F-C0B7-479A-9C8F-4B9EBC756BE9}" type="presOf" srcId="{BC32208C-3EA9-46C8-8059-34B24B9260AC}" destId="{6091410D-A25A-40A6-BF7A-3BC09C27B6D8}" srcOrd="0" destOrd="0" presId="urn:microsoft.com/office/officeart/2008/layout/VerticalCurvedList"/>
    <dgm:cxn modelId="{6DCD9C56-3013-4F6E-B4E6-6DC2288FCF54}" type="presOf" srcId="{B87A759C-F34C-44A2-962F-FF08AAA9A783}" destId="{3BAEB8B5-6F87-4BB7-B1FA-24AE2B127E7B}" srcOrd="0" destOrd="0" presId="urn:microsoft.com/office/officeart/2008/layout/VerticalCurvedList"/>
    <dgm:cxn modelId="{F002A9AC-BE26-48D6-B05D-86368DD9F56E}" type="presOf" srcId="{6B4C2037-E671-40CB-9CC8-ACDEBD60F712}" destId="{8AE4F85E-622E-431B-A528-CC79782B2CD1}" srcOrd="0" destOrd="0" presId="urn:microsoft.com/office/officeart/2008/layout/VerticalCurvedList"/>
    <dgm:cxn modelId="{15A3270E-E862-41ED-8C8E-E4625FCDB968}" srcId="{E23361A6-9058-4E9F-A558-EDD842168CE3}" destId="{B87A759C-F34C-44A2-962F-FF08AAA9A783}" srcOrd="3" destOrd="0" parTransId="{720FDAF7-C2B8-4031-A9EC-4DE23DEC1A7A}" sibTransId="{653BAA0A-95D4-45B6-B871-C5A59E39A38C}"/>
    <dgm:cxn modelId="{73800E7A-7B3A-4FC1-BE45-1EF96F0838F2}" type="presParOf" srcId="{3BB9E075-842A-4D70-8305-785D8C90AAE3}" destId="{DC26F1CF-FA32-44CB-8FA8-6DE70B37A28C}" srcOrd="0" destOrd="0" presId="urn:microsoft.com/office/officeart/2008/layout/VerticalCurvedList"/>
    <dgm:cxn modelId="{1AC12968-EF4F-4344-8404-AB293AEE39E2}" type="presParOf" srcId="{DC26F1CF-FA32-44CB-8FA8-6DE70B37A28C}" destId="{C501E859-7F51-4A37-9086-7D9C94871C7B}" srcOrd="0" destOrd="0" presId="urn:microsoft.com/office/officeart/2008/layout/VerticalCurvedList"/>
    <dgm:cxn modelId="{BBFE66C1-067D-4F78-BF8B-6F9F0381D60B}" type="presParOf" srcId="{C501E859-7F51-4A37-9086-7D9C94871C7B}" destId="{562199E2-B216-452A-A718-765B382739CA}" srcOrd="0" destOrd="0" presId="urn:microsoft.com/office/officeart/2008/layout/VerticalCurvedList"/>
    <dgm:cxn modelId="{5291E43A-33FC-4092-9FC9-EAE4A6F3E1B1}" type="presParOf" srcId="{C501E859-7F51-4A37-9086-7D9C94871C7B}" destId="{6091410D-A25A-40A6-BF7A-3BC09C27B6D8}" srcOrd="1" destOrd="0" presId="urn:microsoft.com/office/officeart/2008/layout/VerticalCurvedList"/>
    <dgm:cxn modelId="{79CB8DC4-3522-425F-AF56-DF0FE84058DC}" type="presParOf" srcId="{C501E859-7F51-4A37-9086-7D9C94871C7B}" destId="{9370818F-F194-467F-94CB-C3B0690FDD9E}" srcOrd="2" destOrd="0" presId="urn:microsoft.com/office/officeart/2008/layout/VerticalCurvedList"/>
    <dgm:cxn modelId="{942DFB4D-8B0F-4E87-A511-6ED0677F1515}" type="presParOf" srcId="{C501E859-7F51-4A37-9086-7D9C94871C7B}" destId="{F5DC8B62-FDB1-47FD-ADF3-B5D9AE441085}" srcOrd="3" destOrd="0" presId="urn:microsoft.com/office/officeart/2008/layout/VerticalCurvedList"/>
    <dgm:cxn modelId="{45C8667B-5F26-4E44-8645-A363A8111B6C}" type="presParOf" srcId="{DC26F1CF-FA32-44CB-8FA8-6DE70B37A28C}" destId="{8AE4F85E-622E-431B-A528-CC79782B2CD1}" srcOrd="1" destOrd="0" presId="urn:microsoft.com/office/officeart/2008/layout/VerticalCurvedList"/>
    <dgm:cxn modelId="{B635186F-E561-480B-AD77-915D598C0724}" type="presParOf" srcId="{DC26F1CF-FA32-44CB-8FA8-6DE70B37A28C}" destId="{02DBA341-F6B1-440F-9B81-93DDB34051D3}" srcOrd="2" destOrd="0" presId="urn:microsoft.com/office/officeart/2008/layout/VerticalCurvedList"/>
    <dgm:cxn modelId="{761D322A-FECA-49D7-B80C-A9076A5EC45F}" type="presParOf" srcId="{02DBA341-F6B1-440F-9B81-93DDB34051D3}" destId="{116392CC-76F2-4F4A-BC94-79325724BBB9}" srcOrd="0" destOrd="0" presId="urn:microsoft.com/office/officeart/2008/layout/VerticalCurvedList"/>
    <dgm:cxn modelId="{EB007971-D303-4616-81D5-EBA270506763}" type="presParOf" srcId="{DC26F1CF-FA32-44CB-8FA8-6DE70B37A28C}" destId="{3087430A-8136-441D-80C1-E72B0938E85D}" srcOrd="3" destOrd="0" presId="urn:microsoft.com/office/officeart/2008/layout/VerticalCurvedList"/>
    <dgm:cxn modelId="{66804A15-E25E-4FA8-970A-48D2AF972259}" type="presParOf" srcId="{DC26F1CF-FA32-44CB-8FA8-6DE70B37A28C}" destId="{7D71C9DE-2DB0-4785-BD48-3EB65FD8780D}" srcOrd="4" destOrd="0" presId="urn:microsoft.com/office/officeart/2008/layout/VerticalCurvedList"/>
    <dgm:cxn modelId="{9651658C-BC2A-4B9E-9672-9B6C78426344}" type="presParOf" srcId="{7D71C9DE-2DB0-4785-BD48-3EB65FD8780D}" destId="{4E9D9252-D9AA-47A6-9BE6-141DBED53035}" srcOrd="0" destOrd="0" presId="urn:microsoft.com/office/officeart/2008/layout/VerticalCurvedList"/>
    <dgm:cxn modelId="{3CB4142E-5D5C-4029-B0A0-C136653380DF}" type="presParOf" srcId="{DC26F1CF-FA32-44CB-8FA8-6DE70B37A28C}" destId="{1F998E50-C118-4789-98DD-B771A74ECB29}" srcOrd="5" destOrd="0" presId="urn:microsoft.com/office/officeart/2008/layout/VerticalCurvedList"/>
    <dgm:cxn modelId="{8D82967F-788A-427C-82C8-4FCC2EFB48B2}" type="presParOf" srcId="{DC26F1CF-FA32-44CB-8FA8-6DE70B37A28C}" destId="{D278A868-373B-4BC3-AB1B-207440EBFB2E}" srcOrd="6" destOrd="0" presId="urn:microsoft.com/office/officeart/2008/layout/VerticalCurvedList"/>
    <dgm:cxn modelId="{DD3F8E8D-4DB9-46CC-B9BA-81C3B2B3523F}" type="presParOf" srcId="{D278A868-373B-4BC3-AB1B-207440EBFB2E}" destId="{C721B680-81FD-47BE-999B-FF8F5B417BAC}" srcOrd="0" destOrd="0" presId="urn:microsoft.com/office/officeart/2008/layout/VerticalCurvedList"/>
    <dgm:cxn modelId="{07610DE9-53E6-43FF-967E-D1FE4A60C2B3}" type="presParOf" srcId="{DC26F1CF-FA32-44CB-8FA8-6DE70B37A28C}" destId="{3BAEB8B5-6F87-4BB7-B1FA-24AE2B127E7B}" srcOrd="7" destOrd="0" presId="urn:microsoft.com/office/officeart/2008/layout/VerticalCurvedList"/>
    <dgm:cxn modelId="{A3D81500-50DA-4E1A-8A23-B5F5FBDF15DE}" type="presParOf" srcId="{DC26F1CF-FA32-44CB-8FA8-6DE70B37A28C}" destId="{082F4BF4-D2F8-4AB6-8B6C-72726F7D50B3}" srcOrd="8" destOrd="0" presId="urn:microsoft.com/office/officeart/2008/layout/VerticalCurvedList"/>
    <dgm:cxn modelId="{3EAA2E11-E880-4C55-8649-4E5A5BDC7396}" type="presParOf" srcId="{082F4BF4-D2F8-4AB6-8B6C-72726F7D50B3}" destId="{82FCCB99-2C02-4CB8-8DE7-F04E3E5CE1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3361A6-9058-4E9F-A558-EDD842168CE3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4C2037-E671-40CB-9CC8-ACDEBD60F712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بدأ فى بناء عاصمة جديدة القاهرة </a:t>
          </a:r>
          <a:endParaRPr lang="en-US" sz="3200" b="1" dirty="0">
            <a:solidFill>
              <a:schemeClr val="tx1"/>
            </a:solidFill>
          </a:endParaRPr>
        </a:p>
      </dgm:t>
    </dgm:pt>
    <dgm:pt modelId="{63EA9CDB-A0BF-4C27-80D4-2BCB91B44EB0}" type="parTrans" cxnId="{C3C87AE8-2764-420C-A610-71796A7909A2}">
      <dgm:prSet/>
      <dgm:spPr/>
      <dgm:t>
        <a:bodyPr/>
        <a:lstStyle/>
        <a:p>
          <a:endParaRPr lang="en-US"/>
        </a:p>
      </dgm:t>
    </dgm:pt>
    <dgm:pt modelId="{BC32208C-3EA9-46C8-8059-34B24B9260AC}" type="sibTrans" cxnId="{C3C87AE8-2764-420C-A610-71796A7909A2}">
      <dgm:prSet/>
      <dgm:spPr/>
      <dgm:t>
        <a:bodyPr/>
        <a:lstStyle/>
        <a:p>
          <a:endParaRPr lang="en-US"/>
        </a:p>
      </dgm:t>
    </dgm:pt>
    <dgm:pt modelId="{9A663C7A-81BB-43A5-9BA3-830DF1EF74F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- لتكون مركزا للدولة الفاطمية بمصر</a:t>
          </a:r>
          <a:endParaRPr lang="en-US" sz="3200" b="1" dirty="0">
            <a:solidFill>
              <a:schemeClr val="tx1"/>
            </a:solidFill>
          </a:endParaRPr>
        </a:p>
      </dgm:t>
    </dgm:pt>
    <dgm:pt modelId="{9FA4F8AD-0FEE-4C4E-A1CD-16557725D3C6}" type="parTrans" cxnId="{7191957D-F0F6-42EE-99DA-31C035CA1AE7}">
      <dgm:prSet/>
      <dgm:spPr/>
      <dgm:t>
        <a:bodyPr/>
        <a:lstStyle/>
        <a:p>
          <a:endParaRPr lang="en-US"/>
        </a:p>
      </dgm:t>
    </dgm:pt>
    <dgm:pt modelId="{228C3313-895F-49BB-9703-910A51AEBCC0}" type="sibTrans" cxnId="{7191957D-F0F6-42EE-99DA-31C035CA1AE7}">
      <dgm:prSet/>
      <dgm:spPr/>
      <dgm:t>
        <a:bodyPr/>
        <a:lstStyle/>
        <a:p>
          <a:endParaRPr lang="en-US"/>
        </a:p>
      </dgm:t>
    </dgm:pt>
    <dgm:pt modelId="{AC61B094-CB40-48BD-9A69-00C316779DBB}">
      <dgm:prSet phldrT="[Text]" custT="1"/>
      <dgm:spPr/>
      <dgm:t>
        <a:bodyPr/>
        <a:lstStyle/>
        <a:p>
          <a:pPr algn="ctr"/>
          <a:r>
            <a:rPr lang="ar-EG" sz="2400" b="1" dirty="0" smtClean="0">
              <a:solidFill>
                <a:schemeClr val="tx1"/>
              </a:solidFill>
            </a:rPr>
            <a:t>2- بنى الجامع الأزهر الذى يعد إلى يومنا هذا أعظم مؤسسة دينية وعلمية لنشر الثقافة الإسلامية فى العالم </a:t>
          </a:r>
          <a:endParaRPr lang="en-US" sz="2400" b="1" dirty="0">
            <a:solidFill>
              <a:schemeClr val="tx1"/>
            </a:solidFill>
          </a:endParaRPr>
        </a:p>
      </dgm:t>
    </dgm:pt>
    <dgm:pt modelId="{A2336453-F702-434C-8AB2-C14461FC9530}" type="parTrans" cxnId="{70A2E5A7-7DA9-48DF-9810-084AFE0CA508}">
      <dgm:prSet/>
      <dgm:spPr/>
      <dgm:t>
        <a:bodyPr/>
        <a:lstStyle/>
        <a:p>
          <a:endParaRPr lang="en-US"/>
        </a:p>
      </dgm:t>
    </dgm:pt>
    <dgm:pt modelId="{837D3185-D641-42A6-9CF3-90988BE8A461}" type="sibTrans" cxnId="{70A2E5A7-7DA9-48DF-9810-084AFE0CA508}">
      <dgm:prSet/>
      <dgm:spPr/>
      <dgm:t>
        <a:bodyPr/>
        <a:lstStyle/>
        <a:p>
          <a:endParaRPr lang="en-US"/>
        </a:p>
      </dgm:t>
    </dgm:pt>
    <dgm:pt modelId="{3BB9E075-842A-4D70-8305-785D8C90AAE3}" type="pres">
      <dgm:prSet presAssocID="{E23361A6-9058-4E9F-A558-EDD842168C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C26F1CF-FA32-44CB-8FA8-6DE70B37A28C}" type="pres">
      <dgm:prSet presAssocID="{E23361A6-9058-4E9F-A558-EDD842168CE3}" presName="Name1" presStyleCnt="0"/>
      <dgm:spPr/>
    </dgm:pt>
    <dgm:pt modelId="{C501E859-7F51-4A37-9086-7D9C94871C7B}" type="pres">
      <dgm:prSet presAssocID="{E23361A6-9058-4E9F-A558-EDD842168CE3}" presName="cycle" presStyleCnt="0"/>
      <dgm:spPr/>
    </dgm:pt>
    <dgm:pt modelId="{562199E2-B216-452A-A718-765B382739CA}" type="pres">
      <dgm:prSet presAssocID="{E23361A6-9058-4E9F-A558-EDD842168CE3}" presName="srcNode" presStyleLbl="node1" presStyleIdx="0" presStyleCnt="3"/>
      <dgm:spPr/>
    </dgm:pt>
    <dgm:pt modelId="{6091410D-A25A-40A6-BF7A-3BC09C27B6D8}" type="pres">
      <dgm:prSet presAssocID="{E23361A6-9058-4E9F-A558-EDD842168CE3}" presName="conn" presStyleLbl="parChTrans1D2" presStyleIdx="0" presStyleCnt="1"/>
      <dgm:spPr/>
      <dgm:t>
        <a:bodyPr/>
        <a:lstStyle/>
        <a:p>
          <a:endParaRPr lang="en-US"/>
        </a:p>
      </dgm:t>
    </dgm:pt>
    <dgm:pt modelId="{9370818F-F194-467F-94CB-C3B0690FDD9E}" type="pres">
      <dgm:prSet presAssocID="{E23361A6-9058-4E9F-A558-EDD842168CE3}" presName="extraNode" presStyleLbl="node1" presStyleIdx="0" presStyleCnt="3"/>
      <dgm:spPr/>
    </dgm:pt>
    <dgm:pt modelId="{F5DC8B62-FDB1-47FD-ADF3-B5D9AE441085}" type="pres">
      <dgm:prSet presAssocID="{E23361A6-9058-4E9F-A558-EDD842168CE3}" presName="dstNode" presStyleLbl="node1" presStyleIdx="0" presStyleCnt="3"/>
      <dgm:spPr/>
    </dgm:pt>
    <dgm:pt modelId="{8AE4F85E-622E-431B-A528-CC79782B2CD1}" type="pres">
      <dgm:prSet presAssocID="{6B4C2037-E671-40CB-9CC8-ACDEBD60F71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BA341-F6B1-440F-9B81-93DDB34051D3}" type="pres">
      <dgm:prSet presAssocID="{6B4C2037-E671-40CB-9CC8-ACDEBD60F712}" presName="accent_1" presStyleCnt="0"/>
      <dgm:spPr/>
    </dgm:pt>
    <dgm:pt modelId="{116392CC-76F2-4F4A-BC94-79325724BBB9}" type="pres">
      <dgm:prSet presAssocID="{6B4C2037-E671-40CB-9CC8-ACDEBD60F712}" presName="accentRepeatNode" presStyleLbl="solidFgAcc1" presStyleIdx="0" presStyleCnt="3"/>
      <dgm:spPr/>
    </dgm:pt>
    <dgm:pt modelId="{3087430A-8136-441D-80C1-E72B0938E85D}" type="pres">
      <dgm:prSet presAssocID="{9A663C7A-81BB-43A5-9BA3-830DF1EF74F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1C9DE-2DB0-4785-BD48-3EB65FD8780D}" type="pres">
      <dgm:prSet presAssocID="{9A663C7A-81BB-43A5-9BA3-830DF1EF74F3}" presName="accent_2" presStyleCnt="0"/>
      <dgm:spPr/>
    </dgm:pt>
    <dgm:pt modelId="{4E9D9252-D9AA-47A6-9BE6-141DBED53035}" type="pres">
      <dgm:prSet presAssocID="{9A663C7A-81BB-43A5-9BA3-830DF1EF74F3}" presName="accentRepeatNode" presStyleLbl="solidFgAcc1" presStyleIdx="1" presStyleCnt="3"/>
      <dgm:spPr/>
    </dgm:pt>
    <dgm:pt modelId="{1F998E50-C118-4789-98DD-B771A74ECB29}" type="pres">
      <dgm:prSet presAssocID="{AC61B094-CB40-48BD-9A69-00C316779DB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8A868-373B-4BC3-AB1B-207440EBFB2E}" type="pres">
      <dgm:prSet presAssocID="{AC61B094-CB40-48BD-9A69-00C316779DBB}" presName="accent_3" presStyleCnt="0"/>
      <dgm:spPr/>
    </dgm:pt>
    <dgm:pt modelId="{C721B680-81FD-47BE-999B-FF8F5B417BAC}" type="pres">
      <dgm:prSet presAssocID="{AC61B094-CB40-48BD-9A69-00C316779DBB}" presName="accentRepeatNode" presStyleLbl="solidFgAcc1" presStyleIdx="2" presStyleCnt="3"/>
      <dgm:spPr/>
    </dgm:pt>
  </dgm:ptLst>
  <dgm:cxnLst>
    <dgm:cxn modelId="{C3C87AE8-2764-420C-A610-71796A7909A2}" srcId="{E23361A6-9058-4E9F-A558-EDD842168CE3}" destId="{6B4C2037-E671-40CB-9CC8-ACDEBD60F712}" srcOrd="0" destOrd="0" parTransId="{63EA9CDB-A0BF-4C27-80D4-2BCB91B44EB0}" sibTransId="{BC32208C-3EA9-46C8-8059-34B24B9260AC}"/>
    <dgm:cxn modelId="{6EC18E0E-DFE5-4894-BE08-386F5B1082B4}" type="presOf" srcId="{9A663C7A-81BB-43A5-9BA3-830DF1EF74F3}" destId="{3087430A-8136-441D-80C1-E72B0938E85D}" srcOrd="0" destOrd="0" presId="urn:microsoft.com/office/officeart/2008/layout/VerticalCurvedList"/>
    <dgm:cxn modelId="{97BE24E8-649F-43D6-980F-F1264450C802}" type="presOf" srcId="{AC61B094-CB40-48BD-9A69-00C316779DBB}" destId="{1F998E50-C118-4789-98DD-B771A74ECB29}" srcOrd="0" destOrd="0" presId="urn:microsoft.com/office/officeart/2008/layout/VerticalCurvedList"/>
    <dgm:cxn modelId="{F206B4B8-3C95-4F36-A179-118881C9F417}" type="presOf" srcId="{E23361A6-9058-4E9F-A558-EDD842168CE3}" destId="{3BB9E075-842A-4D70-8305-785D8C90AAE3}" srcOrd="0" destOrd="0" presId="urn:microsoft.com/office/officeart/2008/layout/VerticalCurvedList"/>
    <dgm:cxn modelId="{7191957D-F0F6-42EE-99DA-31C035CA1AE7}" srcId="{E23361A6-9058-4E9F-A558-EDD842168CE3}" destId="{9A663C7A-81BB-43A5-9BA3-830DF1EF74F3}" srcOrd="1" destOrd="0" parTransId="{9FA4F8AD-0FEE-4C4E-A1CD-16557725D3C6}" sibTransId="{228C3313-895F-49BB-9703-910A51AEBCC0}"/>
    <dgm:cxn modelId="{70A2E5A7-7DA9-48DF-9810-084AFE0CA508}" srcId="{E23361A6-9058-4E9F-A558-EDD842168CE3}" destId="{AC61B094-CB40-48BD-9A69-00C316779DBB}" srcOrd="2" destOrd="0" parTransId="{A2336453-F702-434C-8AB2-C14461FC9530}" sibTransId="{837D3185-D641-42A6-9CF3-90988BE8A461}"/>
    <dgm:cxn modelId="{6A530D2F-C0B7-479A-9C8F-4B9EBC756BE9}" type="presOf" srcId="{BC32208C-3EA9-46C8-8059-34B24B9260AC}" destId="{6091410D-A25A-40A6-BF7A-3BC09C27B6D8}" srcOrd="0" destOrd="0" presId="urn:microsoft.com/office/officeart/2008/layout/VerticalCurvedList"/>
    <dgm:cxn modelId="{F002A9AC-BE26-48D6-B05D-86368DD9F56E}" type="presOf" srcId="{6B4C2037-E671-40CB-9CC8-ACDEBD60F712}" destId="{8AE4F85E-622E-431B-A528-CC79782B2CD1}" srcOrd="0" destOrd="0" presId="urn:microsoft.com/office/officeart/2008/layout/VerticalCurvedList"/>
    <dgm:cxn modelId="{73800E7A-7B3A-4FC1-BE45-1EF96F0838F2}" type="presParOf" srcId="{3BB9E075-842A-4D70-8305-785D8C90AAE3}" destId="{DC26F1CF-FA32-44CB-8FA8-6DE70B37A28C}" srcOrd="0" destOrd="0" presId="urn:microsoft.com/office/officeart/2008/layout/VerticalCurvedList"/>
    <dgm:cxn modelId="{1AC12968-EF4F-4344-8404-AB293AEE39E2}" type="presParOf" srcId="{DC26F1CF-FA32-44CB-8FA8-6DE70B37A28C}" destId="{C501E859-7F51-4A37-9086-7D9C94871C7B}" srcOrd="0" destOrd="0" presId="urn:microsoft.com/office/officeart/2008/layout/VerticalCurvedList"/>
    <dgm:cxn modelId="{BBFE66C1-067D-4F78-BF8B-6F9F0381D60B}" type="presParOf" srcId="{C501E859-7F51-4A37-9086-7D9C94871C7B}" destId="{562199E2-B216-452A-A718-765B382739CA}" srcOrd="0" destOrd="0" presId="urn:microsoft.com/office/officeart/2008/layout/VerticalCurvedList"/>
    <dgm:cxn modelId="{5291E43A-33FC-4092-9FC9-EAE4A6F3E1B1}" type="presParOf" srcId="{C501E859-7F51-4A37-9086-7D9C94871C7B}" destId="{6091410D-A25A-40A6-BF7A-3BC09C27B6D8}" srcOrd="1" destOrd="0" presId="urn:microsoft.com/office/officeart/2008/layout/VerticalCurvedList"/>
    <dgm:cxn modelId="{79CB8DC4-3522-425F-AF56-DF0FE84058DC}" type="presParOf" srcId="{C501E859-7F51-4A37-9086-7D9C94871C7B}" destId="{9370818F-F194-467F-94CB-C3B0690FDD9E}" srcOrd="2" destOrd="0" presId="urn:microsoft.com/office/officeart/2008/layout/VerticalCurvedList"/>
    <dgm:cxn modelId="{942DFB4D-8B0F-4E87-A511-6ED0677F1515}" type="presParOf" srcId="{C501E859-7F51-4A37-9086-7D9C94871C7B}" destId="{F5DC8B62-FDB1-47FD-ADF3-B5D9AE441085}" srcOrd="3" destOrd="0" presId="urn:microsoft.com/office/officeart/2008/layout/VerticalCurvedList"/>
    <dgm:cxn modelId="{45C8667B-5F26-4E44-8645-A363A8111B6C}" type="presParOf" srcId="{DC26F1CF-FA32-44CB-8FA8-6DE70B37A28C}" destId="{8AE4F85E-622E-431B-A528-CC79782B2CD1}" srcOrd="1" destOrd="0" presId="urn:microsoft.com/office/officeart/2008/layout/VerticalCurvedList"/>
    <dgm:cxn modelId="{B635186F-E561-480B-AD77-915D598C0724}" type="presParOf" srcId="{DC26F1CF-FA32-44CB-8FA8-6DE70B37A28C}" destId="{02DBA341-F6B1-440F-9B81-93DDB34051D3}" srcOrd="2" destOrd="0" presId="urn:microsoft.com/office/officeart/2008/layout/VerticalCurvedList"/>
    <dgm:cxn modelId="{761D322A-FECA-49D7-B80C-A9076A5EC45F}" type="presParOf" srcId="{02DBA341-F6B1-440F-9B81-93DDB34051D3}" destId="{116392CC-76F2-4F4A-BC94-79325724BBB9}" srcOrd="0" destOrd="0" presId="urn:microsoft.com/office/officeart/2008/layout/VerticalCurvedList"/>
    <dgm:cxn modelId="{EB007971-D303-4616-81D5-EBA270506763}" type="presParOf" srcId="{DC26F1CF-FA32-44CB-8FA8-6DE70B37A28C}" destId="{3087430A-8136-441D-80C1-E72B0938E85D}" srcOrd="3" destOrd="0" presId="urn:microsoft.com/office/officeart/2008/layout/VerticalCurvedList"/>
    <dgm:cxn modelId="{66804A15-E25E-4FA8-970A-48D2AF972259}" type="presParOf" srcId="{DC26F1CF-FA32-44CB-8FA8-6DE70B37A28C}" destId="{7D71C9DE-2DB0-4785-BD48-3EB65FD8780D}" srcOrd="4" destOrd="0" presId="urn:microsoft.com/office/officeart/2008/layout/VerticalCurvedList"/>
    <dgm:cxn modelId="{9651658C-BC2A-4B9E-9672-9B6C78426344}" type="presParOf" srcId="{7D71C9DE-2DB0-4785-BD48-3EB65FD8780D}" destId="{4E9D9252-D9AA-47A6-9BE6-141DBED53035}" srcOrd="0" destOrd="0" presId="urn:microsoft.com/office/officeart/2008/layout/VerticalCurvedList"/>
    <dgm:cxn modelId="{3CB4142E-5D5C-4029-B0A0-C136653380DF}" type="presParOf" srcId="{DC26F1CF-FA32-44CB-8FA8-6DE70B37A28C}" destId="{1F998E50-C118-4789-98DD-B771A74ECB29}" srcOrd="5" destOrd="0" presId="urn:microsoft.com/office/officeart/2008/layout/VerticalCurvedList"/>
    <dgm:cxn modelId="{8D82967F-788A-427C-82C8-4FCC2EFB48B2}" type="presParOf" srcId="{DC26F1CF-FA32-44CB-8FA8-6DE70B37A28C}" destId="{D278A868-373B-4BC3-AB1B-207440EBFB2E}" srcOrd="6" destOrd="0" presId="urn:microsoft.com/office/officeart/2008/layout/VerticalCurvedList"/>
    <dgm:cxn modelId="{DD3F8E8D-4DB9-46CC-B9BA-81C3B2B3523F}" type="presParOf" srcId="{D278A868-373B-4BC3-AB1B-207440EBFB2E}" destId="{C721B680-81FD-47BE-999B-FF8F5B417B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E598A-5CC3-4D84-ABE8-CDE3D059C4FE}">
      <dsp:nvSpPr>
        <dsp:cNvPr id="0" name=""/>
        <dsp:cNvSpPr/>
      </dsp:nvSpPr>
      <dsp:spPr>
        <a:xfrm>
          <a:off x="-2250452" y="-379282"/>
          <a:ext cx="2932299" cy="2932299"/>
        </a:xfrm>
        <a:prstGeom prst="blockArc">
          <a:avLst>
            <a:gd name="adj1" fmla="val 18900000"/>
            <a:gd name="adj2" fmla="val 2700000"/>
            <a:gd name="adj3" fmla="val 737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F43142-10CA-4D94-A4E3-88033F1B83D6}">
      <dsp:nvSpPr>
        <dsp:cNvPr id="0" name=""/>
        <dsp:cNvSpPr/>
      </dsp:nvSpPr>
      <dsp:spPr>
        <a:xfrm>
          <a:off x="665465" y="554494"/>
          <a:ext cx="8457566" cy="10647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2701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الدولة الفاطمية بمصر ( </a:t>
          </a:r>
          <a:r>
            <a:rPr lang="ar-EG" sz="3600" b="1" kern="1200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358م – 567ه ) ( 969م – 1171ه )</a:t>
          </a:r>
          <a:endParaRPr lang="en-US" sz="3600" b="1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665465" y="554494"/>
        <a:ext cx="8457566" cy="1064745"/>
      </dsp:txXfrm>
    </dsp:sp>
    <dsp:sp modelId="{024907F5-49E2-4D4A-B171-EE86EF13B935}">
      <dsp:nvSpPr>
        <dsp:cNvPr id="0" name=""/>
        <dsp:cNvSpPr/>
      </dsp:nvSpPr>
      <dsp:spPr>
        <a:xfrm>
          <a:off x="0" y="421401"/>
          <a:ext cx="1330931" cy="13309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B6916-F8BB-49DD-95E9-B7BE54C43D02}">
      <dsp:nvSpPr>
        <dsp:cNvPr id="0" name=""/>
        <dsp:cNvSpPr/>
      </dsp:nvSpPr>
      <dsp:spPr>
        <a:xfrm>
          <a:off x="0" y="2211972"/>
          <a:ext cx="8704185" cy="14512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حيث أصبحت مصر منذ وصوله دارا ومقرا للخلافة الفاطمية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2211972"/>
        <a:ext cx="8704185" cy="1451293"/>
      </dsp:txXfrm>
    </dsp:sp>
    <dsp:sp modelId="{239C49F2-D9AD-496E-899E-341CE8647483}">
      <dsp:nvSpPr>
        <dsp:cNvPr id="0" name=""/>
        <dsp:cNvSpPr/>
      </dsp:nvSpPr>
      <dsp:spPr>
        <a:xfrm rot="10800000">
          <a:off x="0" y="1652"/>
          <a:ext cx="8704185" cy="2232089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أرسل جوهر الصقلى للخليفة المعز لدين الله الفاطمى يطلب منه القدوم إلى القاهرة فوصل إليها عام 362 </a:t>
          </a:r>
          <a:r>
            <a:rPr lang="ar-EG" sz="4000" b="1" i="1" kern="1200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ه – 972م </a:t>
          </a:r>
          <a:endParaRPr lang="en-US" sz="3200" b="1" i="1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 rot="10800000">
        <a:off x="0" y="1652"/>
        <a:ext cx="8704185" cy="14503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436C9-BDB9-43B5-A2DC-D337A79BB328}">
      <dsp:nvSpPr>
        <dsp:cNvPr id="0" name=""/>
        <dsp:cNvSpPr/>
      </dsp:nvSpPr>
      <dsp:spPr>
        <a:xfrm rot="16200000">
          <a:off x="-561374" y="564890"/>
          <a:ext cx="4511659" cy="3381878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0" tIns="0" rIns="263922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200" b="1" kern="1200" dirty="0" smtClean="0">
              <a:solidFill>
                <a:schemeClr val="tx1"/>
              </a:solidFill>
            </a:rPr>
            <a:t>2- اتسعت دولته حتى شملت بلاد الحجاز والشام واليمن </a:t>
          </a:r>
          <a:endParaRPr lang="en-US" sz="4200" b="1" kern="1200" dirty="0">
            <a:solidFill>
              <a:schemeClr val="tx1"/>
            </a:solidFill>
          </a:endParaRPr>
        </a:p>
      </dsp:txBody>
      <dsp:txXfrm rot="5400000">
        <a:off x="3517" y="902331"/>
        <a:ext cx="3381878" cy="2706995"/>
      </dsp:txXfrm>
    </dsp:sp>
    <dsp:sp modelId="{240B3C1B-2CBB-484A-AD1F-1EF9565E03DD}">
      <dsp:nvSpPr>
        <dsp:cNvPr id="0" name=""/>
        <dsp:cNvSpPr/>
      </dsp:nvSpPr>
      <dsp:spPr>
        <a:xfrm rot="16200000">
          <a:off x="3074145" y="564890"/>
          <a:ext cx="4511659" cy="3381878"/>
        </a:xfrm>
        <a:prstGeom prst="flowChartManualOperation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0" tIns="0" rIns="263922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200" b="1" kern="1200" dirty="0" smtClean="0">
              <a:solidFill>
                <a:schemeClr val="tx1"/>
              </a:solidFill>
            </a:rPr>
            <a:t>1- تأمين حدود دولته من الأخطار الخارجية </a:t>
          </a:r>
          <a:endParaRPr lang="en-US" sz="4200" b="1" kern="1200" dirty="0">
            <a:solidFill>
              <a:schemeClr val="tx1"/>
            </a:solidFill>
          </a:endParaRPr>
        </a:p>
      </dsp:txBody>
      <dsp:txXfrm rot="5400000">
        <a:off x="3639036" y="902331"/>
        <a:ext cx="3381878" cy="27069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66CF5-79B1-42F4-B7E5-49FF7AA45295}">
      <dsp:nvSpPr>
        <dsp:cNvPr id="0" name=""/>
        <dsp:cNvSpPr/>
      </dsp:nvSpPr>
      <dsp:spPr>
        <a:xfrm>
          <a:off x="3073" y="1697"/>
          <a:ext cx="8545332" cy="2251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500" kern="1200" dirty="0" smtClean="0">
              <a:solidFill>
                <a:schemeClr val="tx1"/>
              </a:solidFill>
            </a:rPr>
            <a:t>كان أشهرهم 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69013" y="67637"/>
        <a:ext cx="8413452" cy="2119474"/>
      </dsp:txXfrm>
    </dsp:sp>
    <dsp:sp modelId="{125C0B36-D89B-4DAC-A600-651612720CE5}">
      <dsp:nvSpPr>
        <dsp:cNvPr id="0" name=""/>
        <dsp:cNvSpPr/>
      </dsp:nvSpPr>
      <dsp:spPr>
        <a:xfrm>
          <a:off x="3073" y="2480802"/>
          <a:ext cx="2697390" cy="2251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p3d extrusionH="28000" prstMaterial="matte"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800" kern="1200" dirty="0" smtClean="0"/>
            <a:t>المستنصر بالله 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800" b="1" kern="1200" dirty="0" smtClean="0">
              <a:solidFill>
                <a:schemeClr val="tx1"/>
              </a:solidFill>
            </a:rPr>
            <a:t>427- </a:t>
          </a:r>
          <a:r>
            <a:rPr lang="ar-EG" sz="3800" b="1" kern="1200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487ه</a:t>
          </a:r>
          <a:endParaRPr lang="en-US" sz="3800" b="1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69013" y="2546742"/>
        <a:ext cx="2565510" cy="2119474"/>
      </dsp:txXfrm>
    </dsp:sp>
    <dsp:sp modelId="{30BD2056-FFE8-4E56-8B20-8BB571BA84DA}">
      <dsp:nvSpPr>
        <dsp:cNvPr id="0" name=""/>
        <dsp:cNvSpPr/>
      </dsp:nvSpPr>
      <dsp:spPr>
        <a:xfrm>
          <a:off x="2927044" y="2480802"/>
          <a:ext cx="2697390" cy="2251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p3d extrusionH="28000" prstMaterial="matte"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800" kern="1200" dirty="0" smtClean="0"/>
            <a:t>الحاكم بأمر الله 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800" b="1" kern="1200" dirty="0" smtClean="0">
              <a:solidFill>
                <a:schemeClr val="tx1"/>
              </a:solidFill>
            </a:rPr>
            <a:t>386- </a:t>
          </a:r>
          <a:r>
            <a:rPr lang="ar-EG" sz="3800" b="1" kern="1200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411ه</a:t>
          </a:r>
          <a:r>
            <a:rPr lang="ar-EG" sz="3800" b="1" kern="1200" dirty="0" smtClean="0">
              <a:solidFill>
                <a:schemeClr val="tx1"/>
              </a:solidFill>
            </a:rPr>
            <a:t> </a:t>
          </a:r>
          <a:endParaRPr lang="en-US" sz="3800" b="1" kern="1200" dirty="0">
            <a:solidFill>
              <a:schemeClr val="tx1"/>
            </a:solidFill>
          </a:endParaRPr>
        </a:p>
      </dsp:txBody>
      <dsp:txXfrm>
        <a:off x="2992984" y="2546742"/>
        <a:ext cx="2565510" cy="2119474"/>
      </dsp:txXfrm>
    </dsp:sp>
    <dsp:sp modelId="{DBAE970F-56AE-4BA3-9406-0FCF1C1CA045}">
      <dsp:nvSpPr>
        <dsp:cNvPr id="0" name=""/>
        <dsp:cNvSpPr/>
      </dsp:nvSpPr>
      <dsp:spPr>
        <a:xfrm>
          <a:off x="5851015" y="2480802"/>
          <a:ext cx="2697390" cy="2251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p3d extrusionH="28000" prstMaterial="matte"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800" kern="1200" dirty="0" smtClean="0"/>
            <a:t>العزيزبالله 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800" b="1" kern="1200" dirty="0" smtClean="0">
              <a:solidFill>
                <a:schemeClr val="tx1"/>
              </a:solidFill>
            </a:rPr>
            <a:t>365- </a:t>
          </a:r>
          <a:r>
            <a:rPr lang="ar-EG" sz="3800" b="1" kern="1200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386ه</a:t>
          </a:r>
          <a:endParaRPr lang="en-US" sz="3800" b="1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916955" y="2546742"/>
        <a:ext cx="2565510" cy="21194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1410D-A25A-40A6-BF7A-3BC09C27B6D8}">
      <dsp:nvSpPr>
        <dsp:cNvPr id="0" name=""/>
        <dsp:cNvSpPr/>
      </dsp:nvSpPr>
      <dsp:spPr>
        <a:xfrm>
          <a:off x="-4113271" y="-635766"/>
          <a:ext cx="4936451" cy="4936451"/>
        </a:xfrm>
        <a:prstGeom prst="blockArc">
          <a:avLst>
            <a:gd name="adj1" fmla="val 18900000"/>
            <a:gd name="adj2" fmla="val 2700000"/>
            <a:gd name="adj3" fmla="val 43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4F85E-622E-431B-A528-CC79782B2CD1}">
      <dsp:nvSpPr>
        <dsp:cNvPr id="0" name=""/>
        <dsp:cNvSpPr/>
      </dsp:nvSpPr>
      <dsp:spPr>
        <a:xfrm>
          <a:off x="673703" y="523570"/>
          <a:ext cx="8011148" cy="10469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52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وجود جيش قوى </a:t>
          </a:r>
          <a:endParaRPr lang="en-US" sz="3200" b="1" i="1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673703" y="523570"/>
        <a:ext cx="8011148" cy="1046994"/>
      </dsp:txXfrm>
    </dsp:sp>
    <dsp:sp modelId="{116392CC-76F2-4F4A-BC94-79325724BBB9}">
      <dsp:nvSpPr>
        <dsp:cNvPr id="0" name=""/>
        <dsp:cNvSpPr/>
      </dsp:nvSpPr>
      <dsp:spPr>
        <a:xfrm>
          <a:off x="19332" y="392696"/>
          <a:ext cx="1308742" cy="1308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87430A-8136-441D-80C1-E72B0938E85D}">
      <dsp:nvSpPr>
        <dsp:cNvPr id="0" name=""/>
        <dsp:cNvSpPr/>
      </dsp:nvSpPr>
      <dsp:spPr>
        <a:xfrm>
          <a:off x="673703" y="2094354"/>
          <a:ext cx="8011148" cy="1046994"/>
        </a:xfrm>
        <a:prstGeom prst="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52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- ليساعدهم فى الحفاظ على دولتهم وتوسيع حدودها ونشر الأمن والأمان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73703" y="2094354"/>
        <a:ext cx="8011148" cy="1046994"/>
      </dsp:txXfrm>
    </dsp:sp>
    <dsp:sp modelId="{4E9D9252-D9AA-47A6-9BE6-141DBED53035}">
      <dsp:nvSpPr>
        <dsp:cNvPr id="0" name=""/>
        <dsp:cNvSpPr/>
      </dsp:nvSpPr>
      <dsp:spPr>
        <a:xfrm>
          <a:off x="19332" y="1963480"/>
          <a:ext cx="1308742" cy="1308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1410D-A25A-40A6-BF7A-3BC09C27B6D8}">
      <dsp:nvSpPr>
        <dsp:cNvPr id="0" name=""/>
        <dsp:cNvSpPr/>
      </dsp:nvSpPr>
      <dsp:spPr>
        <a:xfrm>
          <a:off x="-4113271" y="-635766"/>
          <a:ext cx="4936451" cy="4936451"/>
        </a:xfrm>
        <a:prstGeom prst="blockArc">
          <a:avLst>
            <a:gd name="adj1" fmla="val 18900000"/>
            <a:gd name="adj2" fmla="val 2700000"/>
            <a:gd name="adj3" fmla="val 43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4F85E-622E-431B-A528-CC79782B2CD1}">
      <dsp:nvSpPr>
        <dsp:cNvPr id="0" name=""/>
        <dsp:cNvSpPr/>
      </dsp:nvSpPr>
      <dsp:spPr>
        <a:xfrm>
          <a:off x="673703" y="523570"/>
          <a:ext cx="8011148" cy="10469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52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تدعيم الأسطول وتنظيمه </a:t>
          </a:r>
          <a:endParaRPr lang="en-US" sz="3200" b="1" i="1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673703" y="523570"/>
        <a:ext cx="8011148" cy="1046994"/>
      </dsp:txXfrm>
    </dsp:sp>
    <dsp:sp modelId="{116392CC-76F2-4F4A-BC94-79325724BBB9}">
      <dsp:nvSpPr>
        <dsp:cNvPr id="0" name=""/>
        <dsp:cNvSpPr/>
      </dsp:nvSpPr>
      <dsp:spPr>
        <a:xfrm>
          <a:off x="19332" y="392696"/>
          <a:ext cx="1308742" cy="1308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87430A-8136-441D-80C1-E72B0938E85D}">
      <dsp:nvSpPr>
        <dsp:cNvPr id="0" name=""/>
        <dsp:cNvSpPr/>
      </dsp:nvSpPr>
      <dsp:spPr>
        <a:xfrm>
          <a:off x="673703" y="2094354"/>
          <a:ext cx="8011148" cy="1046994"/>
        </a:xfrm>
        <a:prstGeom prst="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52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- لحماية سواحل الخلافة الفاطمية الممتدة  من المغرب إلى الشام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73703" y="2094354"/>
        <a:ext cx="8011148" cy="1046994"/>
      </dsp:txXfrm>
    </dsp:sp>
    <dsp:sp modelId="{4E9D9252-D9AA-47A6-9BE6-141DBED53035}">
      <dsp:nvSpPr>
        <dsp:cNvPr id="0" name=""/>
        <dsp:cNvSpPr/>
      </dsp:nvSpPr>
      <dsp:spPr>
        <a:xfrm>
          <a:off x="19332" y="1963480"/>
          <a:ext cx="1308742" cy="1308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1410D-A25A-40A6-BF7A-3BC09C27B6D8}">
      <dsp:nvSpPr>
        <dsp:cNvPr id="0" name=""/>
        <dsp:cNvSpPr/>
      </dsp:nvSpPr>
      <dsp:spPr>
        <a:xfrm>
          <a:off x="-4113271" y="-635766"/>
          <a:ext cx="4936451" cy="4936451"/>
        </a:xfrm>
        <a:prstGeom prst="blockArc">
          <a:avLst>
            <a:gd name="adj1" fmla="val 18900000"/>
            <a:gd name="adj2" fmla="val 2700000"/>
            <a:gd name="adj3" fmla="val 43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4F85E-622E-431B-A528-CC79782B2CD1}">
      <dsp:nvSpPr>
        <dsp:cNvPr id="0" name=""/>
        <dsp:cNvSpPr/>
      </dsp:nvSpPr>
      <dsp:spPr>
        <a:xfrm>
          <a:off x="673703" y="523570"/>
          <a:ext cx="8011148" cy="10469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52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إنشاء ديوان الجيش والرواتب </a:t>
          </a:r>
          <a:endParaRPr lang="en-US" sz="3200" b="1" i="1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673703" y="523570"/>
        <a:ext cx="8011148" cy="1046994"/>
      </dsp:txXfrm>
    </dsp:sp>
    <dsp:sp modelId="{116392CC-76F2-4F4A-BC94-79325724BBB9}">
      <dsp:nvSpPr>
        <dsp:cNvPr id="0" name=""/>
        <dsp:cNvSpPr/>
      </dsp:nvSpPr>
      <dsp:spPr>
        <a:xfrm>
          <a:off x="19332" y="392696"/>
          <a:ext cx="1308742" cy="1308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87430A-8136-441D-80C1-E72B0938E85D}">
      <dsp:nvSpPr>
        <dsp:cNvPr id="0" name=""/>
        <dsp:cNvSpPr/>
      </dsp:nvSpPr>
      <dsp:spPr>
        <a:xfrm>
          <a:off x="673703" y="2094354"/>
          <a:ext cx="8011148" cy="1046994"/>
        </a:xfrm>
        <a:prstGeom prst="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52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- لتسجيل الجنود وتحديد وظائفهم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73703" y="2094354"/>
        <a:ext cx="8011148" cy="1046994"/>
      </dsp:txXfrm>
    </dsp:sp>
    <dsp:sp modelId="{4E9D9252-D9AA-47A6-9BE6-141DBED53035}">
      <dsp:nvSpPr>
        <dsp:cNvPr id="0" name=""/>
        <dsp:cNvSpPr/>
      </dsp:nvSpPr>
      <dsp:spPr>
        <a:xfrm>
          <a:off x="19332" y="1963480"/>
          <a:ext cx="1308742" cy="1308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1410D-A25A-40A6-BF7A-3BC09C27B6D8}">
      <dsp:nvSpPr>
        <dsp:cNvPr id="0" name=""/>
        <dsp:cNvSpPr/>
      </dsp:nvSpPr>
      <dsp:spPr>
        <a:xfrm>
          <a:off x="-4113271" y="-635766"/>
          <a:ext cx="4936451" cy="4936451"/>
        </a:xfrm>
        <a:prstGeom prst="blockArc">
          <a:avLst>
            <a:gd name="adj1" fmla="val 18900000"/>
            <a:gd name="adj2" fmla="val 2700000"/>
            <a:gd name="adj3" fmla="val 43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4F85E-622E-431B-A528-CC79782B2CD1}">
      <dsp:nvSpPr>
        <dsp:cNvPr id="0" name=""/>
        <dsp:cNvSpPr/>
      </dsp:nvSpPr>
      <dsp:spPr>
        <a:xfrm>
          <a:off x="673703" y="523570"/>
          <a:ext cx="8011148" cy="10469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52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4- بنوا المساجد والقصور </a:t>
          </a:r>
          <a:endParaRPr lang="en-US" sz="3200" b="1" i="1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673703" y="523570"/>
        <a:ext cx="8011148" cy="1046994"/>
      </dsp:txXfrm>
    </dsp:sp>
    <dsp:sp modelId="{116392CC-76F2-4F4A-BC94-79325724BBB9}">
      <dsp:nvSpPr>
        <dsp:cNvPr id="0" name=""/>
        <dsp:cNvSpPr/>
      </dsp:nvSpPr>
      <dsp:spPr>
        <a:xfrm>
          <a:off x="19332" y="392696"/>
          <a:ext cx="1308742" cy="1308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87430A-8136-441D-80C1-E72B0938E85D}">
      <dsp:nvSpPr>
        <dsp:cNvPr id="0" name=""/>
        <dsp:cNvSpPr/>
      </dsp:nvSpPr>
      <dsp:spPr>
        <a:xfrm>
          <a:off x="673703" y="2094354"/>
          <a:ext cx="8011148" cy="1046994"/>
        </a:xfrm>
        <a:prstGeom prst="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52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- وجعلها مراكز لنشر العلم والثقافة كما اهتموا بالعلم والعلماء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73703" y="2094354"/>
        <a:ext cx="8011148" cy="1046994"/>
      </dsp:txXfrm>
    </dsp:sp>
    <dsp:sp modelId="{4E9D9252-D9AA-47A6-9BE6-141DBED53035}">
      <dsp:nvSpPr>
        <dsp:cNvPr id="0" name=""/>
        <dsp:cNvSpPr/>
      </dsp:nvSpPr>
      <dsp:spPr>
        <a:xfrm>
          <a:off x="19332" y="1963480"/>
          <a:ext cx="1308742" cy="1308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66181-6F21-4602-8160-1BB597855050}">
      <dsp:nvSpPr>
        <dsp:cNvPr id="0" name=""/>
        <dsp:cNvSpPr/>
      </dsp:nvSpPr>
      <dsp:spPr>
        <a:xfrm>
          <a:off x="0" y="3632283"/>
          <a:ext cx="9763968" cy="7946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- استنجد الوزير ضرغام بالصلبيين فى بيت المقدس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632283"/>
        <a:ext cx="9763968" cy="794654"/>
      </dsp:txXfrm>
    </dsp:sp>
    <dsp:sp modelId="{901F4421-C994-4DB5-811A-FD40223281A3}">
      <dsp:nvSpPr>
        <dsp:cNvPr id="0" name=""/>
        <dsp:cNvSpPr/>
      </dsp:nvSpPr>
      <dsp:spPr>
        <a:xfrm rot="10800000">
          <a:off x="0" y="2422024"/>
          <a:ext cx="9763968" cy="1222179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- استنجد الوزير شاور بنور الدين محمود أمير دمشق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422024"/>
        <a:ext cx="9763968" cy="794135"/>
      </dsp:txXfrm>
    </dsp:sp>
    <dsp:sp modelId="{A0A7167C-CDBE-4E7A-8408-3F35CFC82C3F}">
      <dsp:nvSpPr>
        <dsp:cNvPr id="0" name=""/>
        <dsp:cNvSpPr/>
      </dsp:nvSpPr>
      <dsp:spPr>
        <a:xfrm rot="10800000">
          <a:off x="0" y="1211764"/>
          <a:ext cx="9763968" cy="1222179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زيادة نفوذ الوزراء حيث :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211764"/>
        <a:ext cx="9763968" cy="794135"/>
      </dsp:txXfrm>
    </dsp:sp>
    <dsp:sp modelId="{239C49F2-D9AD-496E-899E-341CE8647483}">
      <dsp:nvSpPr>
        <dsp:cNvPr id="0" name=""/>
        <dsp:cNvSpPr/>
      </dsp:nvSpPr>
      <dsp:spPr>
        <a:xfrm rot="10800000">
          <a:off x="0" y="1505"/>
          <a:ext cx="9763968" cy="1222179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ضعف الخلفاء الفاطميين بعد المستنصربالله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505"/>
        <a:ext cx="9763968" cy="7941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906FF-19F5-49FA-B380-BCDF7F0579B3}">
      <dsp:nvSpPr>
        <dsp:cNvPr id="0" name=""/>
        <dsp:cNvSpPr/>
      </dsp:nvSpPr>
      <dsp:spPr>
        <a:xfrm>
          <a:off x="0" y="2262047"/>
          <a:ext cx="9144000" cy="14841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4- بعد وفاة أسد الدين شيركوه نجح صلاح الدين فى تولى منصب الوزارة ونجح فى القصاء على الخلافة الفاطمية وإقامة الدولة الأيوبية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2262047"/>
        <a:ext cx="9144000" cy="1484148"/>
      </dsp:txXfrm>
    </dsp:sp>
    <dsp:sp modelId="{239C49F2-D9AD-496E-899E-341CE8647483}">
      <dsp:nvSpPr>
        <dsp:cNvPr id="0" name=""/>
        <dsp:cNvSpPr/>
      </dsp:nvSpPr>
      <dsp:spPr>
        <a:xfrm rot="10800000">
          <a:off x="0" y="1690"/>
          <a:ext cx="9144000" cy="2282619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استطاع جيش نور الدين محمود بقيادة أسد الدين شيركوه وابن أخيه صلاح الدين الأيوبى الانتصار على الصلبيين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690"/>
        <a:ext cx="9144000" cy="148317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436C9-BDB9-43B5-A2DC-D337A79BB328}">
      <dsp:nvSpPr>
        <dsp:cNvPr id="0" name=""/>
        <dsp:cNvSpPr/>
      </dsp:nvSpPr>
      <dsp:spPr>
        <a:xfrm rot="16200000">
          <a:off x="1679754" y="-1679754"/>
          <a:ext cx="5039265" cy="839877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4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تم اسقاط الخلافة الفاطمية عام </a:t>
          </a:r>
          <a:r>
            <a:rPr lang="ar-EG" sz="4400" b="1" kern="1200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567ه</a:t>
          </a:r>
          <a:r>
            <a:rPr lang="ar-EG" sz="4400" b="1" kern="1200" dirty="0" smtClean="0">
              <a:solidFill>
                <a:schemeClr val="tx1"/>
              </a:solidFill>
            </a:rPr>
            <a:t> وكانت مصر تحت ولاية نور الدين محمود حتى عام 569</a:t>
          </a:r>
          <a:r>
            <a:rPr lang="ar-EG" sz="4400" b="1" kern="1200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ه</a:t>
          </a:r>
          <a:endParaRPr lang="en-US" sz="4400" b="1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 rot="5400000">
        <a:off x="0" y="1007853"/>
        <a:ext cx="8398774" cy="3023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3E31F-2488-4EE3-B438-58F039EB2AF6}">
      <dsp:nvSpPr>
        <dsp:cNvPr id="0" name=""/>
        <dsp:cNvSpPr/>
      </dsp:nvSpPr>
      <dsp:spPr>
        <a:xfrm>
          <a:off x="998" y="381"/>
          <a:ext cx="8702187" cy="1527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800" b="1" kern="1200" dirty="0" smtClean="0">
              <a:solidFill>
                <a:schemeClr val="tx1"/>
              </a:solidFill>
            </a:rPr>
            <a:t>أنواع الدول المستقلة </a:t>
          </a:r>
          <a:endParaRPr lang="en-US" sz="4800" b="1" kern="1200" dirty="0">
            <a:solidFill>
              <a:schemeClr val="tx1"/>
            </a:solidFill>
          </a:endParaRPr>
        </a:p>
      </dsp:txBody>
      <dsp:txXfrm>
        <a:off x="45724" y="45107"/>
        <a:ext cx="8612735" cy="1437598"/>
      </dsp:txXfrm>
    </dsp:sp>
    <dsp:sp modelId="{6FCB2C21-66CF-4C9E-809F-6B498C535073}">
      <dsp:nvSpPr>
        <dsp:cNvPr id="0" name=""/>
        <dsp:cNvSpPr/>
      </dsp:nvSpPr>
      <dsp:spPr>
        <a:xfrm>
          <a:off x="998" y="1679754"/>
          <a:ext cx="1670285" cy="1527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300" b="1" kern="1200" dirty="0" smtClean="0">
              <a:solidFill>
                <a:schemeClr val="tx1"/>
              </a:solidFill>
            </a:rPr>
            <a:t>دول مستقلة تماما عن الخلافة العباسية 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45724" y="1724480"/>
        <a:ext cx="1580833" cy="1437598"/>
      </dsp:txXfrm>
    </dsp:sp>
    <dsp:sp modelId="{BE8BCD26-D5CD-4C96-B515-2951CE4BA0E3}">
      <dsp:nvSpPr>
        <dsp:cNvPr id="0" name=""/>
        <dsp:cNvSpPr/>
      </dsp:nvSpPr>
      <dsp:spPr>
        <a:xfrm>
          <a:off x="998" y="3359128"/>
          <a:ext cx="1670285" cy="15270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الفاطمية 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5724" y="3403854"/>
        <a:ext cx="1580833" cy="1437598"/>
      </dsp:txXfrm>
    </dsp:sp>
    <dsp:sp modelId="{331EF483-0DBA-4F4A-B6AB-11FB0A38404F}">
      <dsp:nvSpPr>
        <dsp:cNvPr id="0" name=""/>
        <dsp:cNvSpPr/>
      </dsp:nvSpPr>
      <dsp:spPr>
        <a:xfrm>
          <a:off x="1811588" y="1679754"/>
          <a:ext cx="6891597" cy="1527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دول مستقلة شكلا مع الاعتراف بسيادة الخليفة العباسى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856314" y="1724480"/>
        <a:ext cx="6802145" cy="1437598"/>
      </dsp:txXfrm>
    </dsp:sp>
    <dsp:sp modelId="{A9F4FAF9-B541-4F88-A961-CC76BC44EDF5}">
      <dsp:nvSpPr>
        <dsp:cNvPr id="0" name=""/>
        <dsp:cNvSpPr/>
      </dsp:nvSpPr>
      <dsp:spPr>
        <a:xfrm>
          <a:off x="1811588" y="3359128"/>
          <a:ext cx="1670285" cy="15270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المملوكية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856314" y="3403854"/>
        <a:ext cx="1580833" cy="1437598"/>
      </dsp:txXfrm>
    </dsp:sp>
    <dsp:sp modelId="{740896B6-A843-49BF-AA47-8687E1ECFD84}">
      <dsp:nvSpPr>
        <dsp:cNvPr id="0" name=""/>
        <dsp:cNvSpPr/>
      </dsp:nvSpPr>
      <dsp:spPr>
        <a:xfrm>
          <a:off x="3552025" y="3359128"/>
          <a:ext cx="1670285" cy="15270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الأيوبية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596751" y="3403854"/>
        <a:ext cx="1580833" cy="1437598"/>
      </dsp:txXfrm>
    </dsp:sp>
    <dsp:sp modelId="{6CA03BCB-DFCC-43F8-86B1-ED5FC0AFA325}">
      <dsp:nvSpPr>
        <dsp:cNvPr id="0" name=""/>
        <dsp:cNvSpPr/>
      </dsp:nvSpPr>
      <dsp:spPr>
        <a:xfrm>
          <a:off x="5292463" y="3359128"/>
          <a:ext cx="1670285" cy="15270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الإخشيدية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337189" y="3403854"/>
        <a:ext cx="1580833" cy="1437598"/>
      </dsp:txXfrm>
    </dsp:sp>
    <dsp:sp modelId="{261B2114-DF97-4796-B0B6-259A0731D378}">
      <dsp:nvSpPr>
        <dsp:cNvPr id="0" name=""/>
        <dsp:cNvSpPr/>
      </dsp:nvSpPr>
      <dsp:spPr>
        <a:xfrm>
          <a:off x="7032900" y="3359128"/>
          <a:ext cx="1670285" cy="15270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الطولونية 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7077626" y="3403854"/>
        <a:ext cx="1580833" cy="143759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6837E-54F4-4E3A-869A-477E1D644794}">
      <dsp:nvSpPr>
        <dsp:cNvPr id="0" name=""/>
        <dsp:cNvSpPr/>
      </dsp:nvSpPr>
      <dsp:spPr>
        <a:xfrm>
          <a:off x="0" y="6436"/>
          <a:ext cx="2457973" cy="153623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F262F-19E6-46DC-88EF-0F83F893057F}">
      <dsp:nvSpPr>
        <dsp:cNvPr id="0" name=""/>
        <dsp:cNvSpPr/>
      </dsp:nvSpPr>
      <dsp:spPr>
        <a:xfrm>
          <a:off x="1875434" y="317984"/>
          <a:ext cx="181890" cy="181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05BBC-E597-4D6C-9766-EB7B5AEB0303}">
      <dsp:nvSpPr>
        <dsp:cNvPr id="0" name=""/>
        <dsp:cNvSpPr/>
      </dsp:nvSpPr>
      <dsp:spPr>
        <a:xfrm>
          <a:off x="983189" y="408929"/>
          <a:ext cx="983189" cy="1133740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638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 smtClean="0"/>
            <a:t>معلومة إثرائية </a:t>
          </a:r>
          <a:endParaRPr lang="en-US" sz="2800" kern="1200" dirty="0"/>
        </a:p>
      </dsp:txBody>
      <dsp:txXfrm>
        <a:off x="1031184" y="456924"/>
        <a:ext cx="887199" cy="1037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1410D-A25A-40A6-BF7A-3BC09C27B6D8}">
      <dsp:nvSpPr>
        <dsp:cNvPr id="0" name=""/>
        <dsp:cNvSpPr/>
      </dsp:nvSpPr>
      <dsp:spPr>
        <a:xfrm>
          <a:off x="-5869147" y="-898418"/>
          <a:ext cx="6988807" cy="6988807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AE4F85E-622E-431B-A528-CC79782B2CD1}">
      <dsp:nvSpPr>
        <dsp:cNvPr id="0" name=""/>
        <dsp:cNvSpPr/>
      </dsp:nvSpPr>
      <dsp:spPr>
        <a:xfrm>
          <a:off x="720645" y="519197"/>
          <a:ext cx="8351704" cy="10383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4225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ضعف الخلفاء العباسيين مع بداية العصر العباسى الثانى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720645" y="519197"/>
        <a:ext cx="8351704" cy="1038394"/>
      </dsp:txXfrm>
    </dsp:sp>
    <dsp:sp modelId="{116392CC-76F2-4F4A-BC94-79325724BBB9}">
      <dsp:nvSpPr>
        <dsp:cNvPr id="0" name=""/>
        <dsp:cNvSpPr/>
      </dsp:nvSpPr>
      <dsp:spPr>
        <a:xfrm>
          <a:off x="71649" y="389397"/>
          <a:ext cx="1297992" cy="12979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87430A-8136-441D-80C1-E72B0938E85D}">
      <dsp:nvSpPr>
        <dsp:cNvPr id="0" name=""/>
        <dsp:cNvSpPr/>
      </dsp:nvSpPr>
      <dsp:spPr>
        <a:xfrm>
          <a:off x="1098101" y="2076788"/>
          <a:ext cx="7974248" cy="1038394"/>
        </a:xfrm>
        <a:prstGeom prst="rec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4225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استغاثة الخلفاء ببعض العناصر غير العربية كالفرس والأتراك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098101" y="2076788"/>
        <a:ext cx="7974248" cy="1038394"/>
      </dsp:txXfrm>
    </dsp:sp>
    <dsp:sp modelId="{4E9D9252-D9AA-47A6-9BE6-141DBED53035}">
      <dsp:nvSpPr>
        <dsp:cNvPr id="0" name=""/>
        <dsp:cNvSpPr/>
      </dsp:nvSpPr>
      <dsp:spPr>
        <a:xfrm>
          <a:off x="449105" y="1946988"/>
          <a:ext cx="1297992" cy="12979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5317"/>
              <a:satOff val="-14450"/>
              <a:lumOff val="2059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998E50-C118-4789-98DD-B771A74ECB29}">
      <dsp:nvSpPr>
        <dsp:cNvPr id="0" name=""/>
        <dsp:cNvSpPr/>
      </dsp:nvSpPr>
      <dsp:spPr>
        <a:xfrm>
          <a:off x="720645" y="3634379"/>
          <a:ext cx="8351704" cy="1038394"/>
        </a:xfrm>
        <a:prstGeom prst="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4225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موقع مصر وبعدها عن مركز الخلافة العباسية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720645" y="3634379"/>
        <a:ext cx="8351704" cy="1038394"/>
      </dsp:txXfrm>
    </dsp:sp>
    <dsp:sp modelId="{C721B680-81FD-47BE-999B-FF8F5B417BAC}">
      <dsp:nvSpPr>
        <dsp:cNvPr id="0" name=""/>
        <dsp:cNvSpPr/>
      </dsp:nvSpPr>
      <dsp:spPr>
        <a:xfrm>
          <a:off x="71649" y="3504579"/>
          <a:ext cx="1297992" cy="12979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75733-8E42-4DAB-9EEF-1A6CC40E96CB}">
      <dsp:nvSpPr>
        <dsp:cNvPr id="0" name=""/>
        <dsp:cNvSpPr/>
      </dsp:nvSpPr>
      <dsp:spPr>
        <a:xfrm rot="16200000">
          <a:off x="2061517" y="-2061517"/>
          <a:ext cx="4428445" cy="855148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0" tIns="0" rIns="3429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400" b="1" i="0" kern="1200" dirty="0" smtClean="0">
              <a:solidFill>
                <a:schemeClr val="tx1"/>
              </a:solidFill>
            </a:rPr>
            <a:t>قامت الدولة الفاطمية فى شمال افريقيا على يد أبى عبيدالله المهدى </a:t>
          </a:r>
          <a:endParaRPr lang="en-US" sz="5400" b="1" i="0" kern="1200" dirty="0">
            <a:solidFill>
              <a:schemeClr val="tx1"/>
            </a:solidFill>
          </a:endParaRPr>
        </a:p>
      </dsp:txBody>
      <dsp:txXfrm rot="5400000">
        <a:off x="0" y="885689"/>
        <a:ext cx="8551480" cy="26570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66181-6F21-4602-8160-1BB597855050}">
      <dsp:nvSpPr>
        <dsp:cNvPr id="0" name=""/>
        <dsp:cNvSpPr/>
      </dsp:nvSpPr>
      <dsp:spPr>
        <a:xfrm>
          <a:off x="0" y="4509041"/>
          <a:ext cx="9144000" cy="9864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 smtClean="0">
              <a:solidFill>
                <a:schemeClr val="tx1"/>
              </a:solidFill>
            </a:rPr>
            <a:t>- لتمتعها بالعديد من الثروات </a:t>
          </a:r>
          <a:endParaRPr lang="en-US" sz="3400" b="1" kern="1200" dirty="0">
            <a:solidFill>
              <a:schemeClr val="tx1"/>
            </a:solidFill>
          </a:endParaRPr>
        </a:p>
      </dsp:txBody>
      <dsp:txXfrm>
        <a:off x="0" y="4509041"/>
        <a:ext cx="9144000" cy="986468"/>
      </dsp:txXfrm>
    </dsp:sp>
    <dsp:sp modelId="{901F4421-C994-4DB5-811A-FD40223281A3}">
      <dsp:nvSpPr>
        <dsp:cNvPr id="0" name=""/>
        <dsp:cNvSpPr/>
      </dsp:nvSpPr>
      <dsp:spPr>
        <a:xfrm rot="10800000">
          <a:off x="0" y="3006650"/>
          <a:ext cx="9144000" cy="1517188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 smtClean="0">
              <a:solidFill>
                <a:schemeClr val="tx1"/>
              </a:solidFill>
            </a:rPr>
            <a:t>- لقربها من بلاد الشام والحجاز </a:t>
          </a:r>
          <a:endParaRPr lang="en-US" sz="3400" b="1" kern="1200" dirty="0">
            <a:solidFill>
              <a:schemeClr val="tx1"/>
            </a:solidFill>
          </a:endParaRPr>
        </a:p>
      </dsp:txBody>
      <dsp:txXfrm rot="10800000">
        <a:off x="0" y="3006650"/>
        <a:ext cx="9144000" cy="985823"/>
      </dsp:txXfrm>
    </dsp:sp>
    <dsp:sp modelId="{A0A7167C-CDBE-4E7A-8408-3F35CFC82C3F}">
      <dsp:nvSpPr>
        <dsp:cNvPr id="0" name=""/>
        <dsp:cNvSpPr/>
      </dsp:nvSpPr>
      <dsp:spPr>
        <a:xfrm rot="10800000">
          <a:off x="0" y="1504259"/>
          <a:ext cx="9144000" cy="1517188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400" b="1" kern="1200" dirty="0" smtClean="0">
              <a:solidFill>
                <a:schemeClr val="tx1"/>
              </a:solidFill>
            </a:rPr>
            <a:t>- لأهمية موقعها جغرافيا وسياسيا </a:t>
          </a:r>
          <a:endParaRPr lang="en-US" sz="3400" b="1" kern="1200" dirty="0">
            <a:solidFill>
              <a:schemeClr val="tx1"/>
            </a:solidFill>
          </a:endParaRPr>
        </a:p>
      </dsp:txBody>
      <dsp:txXfrm rot="10800000">
        <a:off x="0" y="1504259"/>
        <a:ext cx="9144000" cy="985823"/>
      </dsp:txXfrm>
    </dsp:sp>
    <dsp:sp modelId="{239C49F2-D9AD-496E-899E-341CE8647483}">
      <dsp:nvSpPr>
        <dsp:cNvPr id="0" name=""/>
        <dsp:cNvSpPr/>
      </dsp:nvSpPr>
      <dsp:spPr>
        <a:xfrm rot="10800000">
          <a:off x="0" y="1868"/>
          <a:ext cx="9144000" cy="1517188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كان ضم مصر أمنية وأملا كبيرا للخلفاء الفاطميين منذ قيام دولتهم فى بلاد المغرب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868"/>
        <a:ext cx="9144000" cy="9858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93CF5-1023-4174-90E2-CD7321598459}">
      <dsp:nvSpPr>
        <dsp:cNvPr id="0" name=""/>
        <dsp:cNvSpPr/>
      </dsp:nvSpPr>
      <dsp:spPr>
        <a:xfrm>
          <a:off x="0" y="1751145"/>
          <a:ext cx="9144000" cy="11489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وأخذ يجهز جيشا قويا لتحقيق هذه الأمنية 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0" y="1751145"/>
        <a:ext cx="9144000" cy="1148941"/>
      </dsp:txXfrm>
    </dsp:sp>
    <dsp:sp modelId="{239C49F2-D9AD-496E-899E-341CE8647483}">
      <dsp:nvSpPr>
        <dsp:cNvPr id="0" name=""/>
        <dsp:cNvSpPr/>
      </dsp:nvSpPr>
      <dsp:spPr>
        <a:xfrm rot="10800000">
          <a:off x="0" y="1308"/>
          <a:ext cx="9144000" cy="1767071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لذا بذلت محاولات للاستيلاء على مصر إلى أن جاء الخليفة المعزلدين الله الفاطمى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308"/>
        <a:ext cx="9144000" cy="11481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1F321-B7EA-4C10-B680-7DC449BC19B8}">
      <dsp:nvSpPr>
        <dsp:cNvPr id="0" name=""/>
        <dsp:cNvSpPr/>
      </dsp:nvSpPr>
      <dsp:spPr>
        <a:xfrm>
          <a:off x="0" y="3802495"/>
          <a:ext cx="9763968" cy="6238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5- أرسل رأس هذا الجيش القائد جوهر الصقلى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3802495"/>
        <a:ext cx="9763968" cy="623831"/>
      </dsp:txXfrm>
    </dsp:sp>
    <dsp:sp modelId="{B65818EC-2D8A-4A8C-A70A-6C5F22E7FC56}">
      <dsp:nvSpPr>
        <dsp:cNvPr id="0" name=""/>
        <dsp:cNvSpPr/>
      </dsp:nvSpPr>
      <dsp:spPr>
        <a:xfrm rot="10800000">
          <a:off x="0" y="2852401"/>
          <a:ext cx="9763968" cy="959452"/>
        </a:xfrm>
        <a:prstGeom prst="upArrowCallout">
          <a:avLst/>
        </a:prstGeom>
        <a:solidFill>
          <a:schemeClr val="accent5">
            <a:hueOff val="-37659"/>
            <a:satOff val="-7225"/>
            <a:lumOff val="10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4- وأحسن تدريب الجيش وتنظيمه وتزويده بالمؤن والذخائر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852401"/>
        <a:ext cx="9763968" cy="623423"/>
      </dsp:txXfrm>
    </dsp:sp>
    <dsp:sp modelId="{901F4421-C994-4DB5-811A-FD40223281A3}">
      <dsp:nvSpPr>
        <dsp:cNvPr id="0" name=""/>
        <dsp:cNvSpPr/>
      </dsp:nvSpPr>
      <dsp:spPr>
        <a:xfrm rot="10800000">
          <a:off x="0" y="1902306"/>
          <a:ext cx="9763968" cy="959452"/>
        </a:xfrm>
        <a:prstGeom prst="upArrowCallou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حفر الأبار وأقام الاستراحات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902306"/>
        <a:ext cx="9763968" cy="623423"/>
      </dsp:txXfrm>
    </dsp:sp>
    <dsp:sp modelId="{A0A7167C-CDBE-4E7A-8408-3F35CFC82C3F}">
      <dsp:nvSpPr>
        <dsp:cNvPr id="0" name=""/>
        <dsp:cNvSpPr/>
      </dsp:nvSpPr>
      <dsp:spPr>
        <a:xfrm rot="10800000">
          <a:off x="0" y="952211"/>
          <a:ext cx="9763968" cy="959452"/>
        </a:xfrm>
        <a:prstGeom prst="upArrowCallout">
          <a:avLst/>
        </a:prstGeom>
        <a:solidFill>
          <a:schemeClr val="accent5">
            <a:hueOff val="-112976"/>
            <a:satOff val="-21676"/>
            <a:lumOff val="308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مهد الطريق من القيروان إلى الإسكندرية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952211"/>
        <a:ext cx="9763968" cy="623423"/>
      </dsp:txXfrm>
    </dsp:sp>
    <dsp:sp modelId="{239C49F2-D9AD-496E-899E-341CE8647483}">
      <dsp:nvSpPr>
        <dsp:cNvPr id="0" name=""/>
        <dsp:cNvSpPr/>
      </dsp:nvSpPr>
      <dsp:spPr>
        <a:xfrm rot="10800000">
          <a:off x="0" y="2116"/>
          <a:ext cx="9763968" cy="959452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جمع الأموال اللازمة لذلك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116"/>
        <a:ext cx="9763968" cy="6234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1410D-A25A-40A6-BF7A-3BC09C27B6D8}">
      <dsp:nvSpPr>
        <dsp:cNvPr id="0" name=""/>
        <dsp:cNvSpPr/>
      </dsp:nvSpPr>
      <dsp:spPr>
        <a:xfrm>
          <a:off x="-6840175" y="-1045835"/>
          <a:ext cx="8140711" cy="8140711"/>
        </a:xfrm>
        <a:prstGeom prst="blockArc">
          <a:avLst>
            <a:gd name="adj1" fmla="val 18900000"/>
            <a:gd name="adj2" fmla="val 2700000"/>
            <a:gd name="adj3" fmla="val 26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AE4F85E-622E-431B-A528-CC79782B2CD1}">
      <dsp:nvSpPr>
        <dsp:cNvPr id="0" name=""/>
        <dsp:cNvSpPr/>
      </dsp:nvSpPr>
      <dsp:spPr>
        <a:xfrm>
          <a:off x="680480" y="465050"/>
          <a:ext cx="6263664" cy="9305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8651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1- هزيمة جيش الإخشيد والإستيلاء على مصر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80480" y="465050"/>
        <a:ext cx="6263664" cy="930584"/>
      </dsp:txXfrm>
    </dsp:sp>
    <dsp:sp modelId="{116392CC-76F2-4F4A-BC94-79325724BBB9}">
      <dsp:nvSpPr>
        <dsp:cNvPr id="0" name=""/>
        <dsp:cNvSpPr/>
      </dsp:nvSpPr>
      <dsp:spPr>
        <a:xfrm>
          <a:off x="98864" y="348727"/>
          <a:ext cx="1163230" cy="1163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87430A-8136-441D-80C1-E72B0938E85D}">
      <dsp:nvSpPr>
        <dsp:cNvPr id="0" name=""/>
        <dsp:cNvSpPr/>
      </dsp:nvSpPr>
      <dsp:spPr>
        <a:xfrm>
          <a:off x="1214005" y="1861168"/>
          <a:ext cx="5730139" cy="930584"/>
        </a:xfrm>
        <a:prstGeom prst="rec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8651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سقوط الدولة الإخشيدية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214005" y="1861168"/>
        <a:ext cx="5730139" cy="930584"/>
      </dsp:txXfrm>
    </dsp:sp>
    <dsp:sp modelId="{4E9D9252-D9AA-47A6-9BE6-141DBED53035}">
      <dsp:nvSpPr>
        <dsp:cNvPr id="0" name=""/>
        <dsp:cNvSpPr/>
      </dsp:nvSpPr>
      <dsp:spPr>
        <a:xfrm>
          <a:off x="632390" y="1744845"/>
          <a:ext cx="1163230" cy="1163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212"/>
              <a:satOff val="-9634"/>
              <a:lumOff val="1373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998E50-C118-4789-98DD-B771A74ECB29}">
      <dsp:nvSpPr>
        <dsp:cNvPr id="0" name=""/>
        <dsp:cNvSpPr/>
      </dsp:nvSpPr>
      <dsp:spPr>
        <a:xfrm>
          <a:off x="1214005" y="3257287"/>
          <a:ext cx="5730139" cy="930584"/>
        </a:xfrm>
        <a:prstGeom prst="rec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8651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3- زوال نفوذ الخلافة العباسية عن مصر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214005" y="3257287"/>
        <a:ext cx="5730139" cy="930584"/>
      </dsp:txXfrm>
    </dsp:sp>
    <dsp:sp modelId="{C721B680-81FD-47BE-999B-FF8F5B417BAC}">
      <dsp:nvSpPr>
        <dsp:cNvPr id="0" name=""/>
        <dsp:cNvSpPr/>
      </dsp:nvSpPr>
      <dsp:spPr>
        <a:xfrm>
          <a:off x="632390" y="3140964"/>
          <a:ext cx="1163230" cy="1163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0423"/>
              <a:satOff val="-19267"/>
              <a:lumOff val="274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AEB8B5-6F87-4BB7-B1FA-24AE2B127E7B}">
      <dsp:nvSpPr>
        <dsp:cNvPr id="0" name=""/>
        <dsp:cNvSpPr/>
      </dsp:nvSpPr>
      <dsp:spPr>
        <a:xfrm>
          <a:off x="680480" y="4653406"/>
          <a:ext cx="6263664" cy="930584"/>
        </a:xfrm>
        <a:prstGeom prst="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8651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4- أصبحت مصر مركزا للدولة الفاطمية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80480" y="4653406"/>
        <a:ext cx="6263664" cy="930584"/>
      </dsp:txXfrm>
    </dsp:sp>
    <dsp:sp modelId="{82FCCB99-2C02-4CB8-8DE7-F04E3E5CE1B2}">
      <dsp:nvSpPr>
        <dsp:cNvPr id="0" name=""/>
        <dsp:cNvSpPr/>
      </dsp:nvSpPr>
      <dsp:spPr>
        <a:xfrm>
          <a:off x="98864" y="4537083"/>
          <a:ext cx="1163230" cy="11632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1410D-A25A-40A6-BF7A-3BC09C27B6D8}">
      <dsp:nvSpPr>
        <dsp:cNvPr id="0" name=""/>
        <dsp:cNvSpPr/>
      </dsp:nvSpPr>
      <dsp:spPr>
        <a:xfrm>
          <a:off x="-6213950" y="-950930"/>
          <a:ext cx="7399130" cy="7399130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4F85E-622E-431B-A528-CC79782B2CD1}">
      <dsp:nvSpPr>
        <dsp:cNvPr id="0" name=""/>
        <dsp:cNvSpPr/>
      </dsp:nvSpPr>
      <dsp:spPr>
        <a:xfrm>
          <a:off x="763021" y="549727"/>
          <a:ext cx="6338251" cy="10994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692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بدأ فى بناء عاصمة جديدة القاهرة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763021" y="549727"/>
        <a:ext cx="6338251" cy="1099454"/>
      </dsp:txXfrm>
    </dsp:sp>
    <dsp:sp modelId="{116392CC-76F2-4F4A-BC94-79325724BBB9}">
      <dsp:nvSpPr>
        <dsp:cNvPr id="0" name=""/>
        <dsp:cNvSpPr/>
      </dsp:nvSpPr>
      <dsp:spPr>
        <a:xfrm>
          <a:off x="75862" y="412295"/>
          <a:ext cx="1374317" cy="1374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87430A-8136-441D-80C1-E72B0938E85D}">
      <dsp:nvSpPr>
        <dsp:cNvPr id="0" name=""/>
        <dsp:cNvSpPr/>
      </dsp:nvSpPr>
      <dsp:spPr>
        <a:xfrm>
          <a:off x="1162672" y="2198908"/>
          <a:ext cx="5938600" cy="1099454"/>
        </a:xfrm>
        <a:prstGeom prst="rec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692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- لتكون مركزا للدولة الفاطمية بمصر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162672" y="2198908"/>
        <a:ext cx="5938600" cy="1099454"/>
      </dsp:txXfrm>
    </dsp:sp>
    <dsp:sp modelId="{4E9D9252-D9AA-47A6-9BE6-141DBED53035}">
      <dsp:nvSpPr>
        <dsp:cNvPr id="0" name=""/>
        <dsp:cNvSpPr/>
      </dsp:nvSpPr>
      <dsp:spPr>
        <a:xfrm>
          <a:off x="475513" y="2061476"/>
          <a:ext cx="1374317" cy="1374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5317"/>
              <a:satOff val="-14450"/>
              <a:lumOff val="2059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998E50-C118-4789-98DD-B771A74ECB29}">
      <dsp:nvSpPr>
        <dsp:cNvPr id="0" name=""/>
        <dsp:cNvSpPr/>
      </dsp:nvSpPr>
      <dsp:spPr>
        <a:xfrm>
          <a:off x="763021" y="3848089"/>
          <a:ext cx="6338251" cy="1099454"/>
        </a:xfrm>
        <a:prstGeom prst="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2692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chemeClr val="tx1"/>
              </a:solidFill>
            </a:rPr>
            <a:t>2- بنى الجامع الأزهر الذى يعد إلى يومنا هذا أعظم مؤسسة دينية وعلمية لنشر الثقافة الإسلامية فى العالم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63021" y="3848089"/>
        <a:ext cx="6338251" cy="1099454"/>
      </dsp:txXfrm>
    </dsp:sp>
    <dsp:sp modelId="{C721B680-81FD-47BE-999B-FF8F5B417BAC}">
      <dsp:nvSpPr>
        <dsp:cNvPr id="0" name=""/>
        <dsp:cNvSpPr/>
      </dsp:nvSpPr>
      <dsp:spPr>
        <a:xfrm>
          <a:off x="75862" y="3710657"/>
          <a:ext cx="1374317" cy="1374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5872280"/>
            <a:ext cx="7940660" cy="629910"/>
          </a:xfrm>
        </p:spPr>
        <p:txBody>
          <a:bodyPr>
            <a:noAutofit/>
          </a:bodyPr>
          <a:lstStyle/>
          <a:p>
            <a:r>
              <a:rPr lang="ar-EG" sz="3600" b="1" dirty="0" smtClean="0">
                <a:solidFill>
                  <a:schemeClr val="tx1"/>
                </a:solidFill>
              </a:rPr>
              <a:t>الصف الثانى الإعدادى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946345" y="680310"/>
            <a:ext cx="2290575" cy="61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قسم الدراسات العربية </a:t>
            </a:r>
            <a:endParaRPr lang="en-US" dirty="0"/>
          </a:p>
        </p:txBody>
      </p:sp>
      <p:pic>
        <p:nvPicPr>
          <p:cNvPr id="1026" name="Picture 2" descr="C:\Users\pc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1" y="222195"/>
            <a:ext cx="1832460" cy="10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281244"/>
            <a:ext cx="7024429" cy="763525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4- دخول الفاطميين مصر بقيادة جوهر الصقلى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837601"/>
            <a:ext cx="1059785" cy="82861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23045813"/>
              </p:ext>
            </p:extLst>
          </p:nvPr>
        </p:nvGraphicFramePr>
        <p:xfrm>
          <a:off x="3503065" y="1044769"/>
          <a:ext cx="7030683" cy="6049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" y="2287661"/>
            <a:ext cx="3359511" cy="39571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2707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5- أهم أعمال جوهر الصقلى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77" y="1138425"/>
            <a:ext cx="1059785" cy="82861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96948544"/>
              </p:ext>
            </p:extLst>
          </p:nvPr>
        </p:nvGraphicFramePr>
        <p:xfrm>
          <a:off x="3197655" y="1596540"/>
          <a:ext cx="7177135" cy="5497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" y="1697482"/>
            <a:ext cx="3359511" cy="38686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411642" y="5745208"/>
            <a:ext cx="244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الجامع الأزهر 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09" y="2665475"/>
            <a:ext cx="1059785" cy="82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6- قدوم الخليفة المعزإلى القاهرة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77" y="1138425"/>
            <a:ext cx="1059785" cy="82861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40876134"/>
              </p:ext>
            </p:extLst>
          </p:nvPr>
        </p:nvGraphicFramePr>
        <p:xfrm>
          <a:off x="439815" y="2360065"/>
          <a:ext cx="8704185" cy="36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458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7- أهم أعمال المعز لدين الله الفاطمى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1291130"/>
            <a:ext cx="1059785" cy="868795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54747563"/>
              </p:ext>
            </p:extLst>
          </p:nvPr>
        </p:nvGraphicFramePr>
        <p:xfrm>
          <a:off x="1059785" y="2124146"/>
          <a:ext cx="7024430" cy="4511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6371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9388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8- أهم خلفاء المعز لدين الله الفاطم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1291130"/>
            <a:ext cx="1059785" cy="868795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30370915"/>
              </p:ext>
            </p:extLst>
          </p:nvPr>
        </p:nvGraphicFramePr>
        <p:xfrm>
          <a:off x="448965" y="1749245"/>
          <a:ext cx="8551479" cy="473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05281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9- أحوال مصر فى عهد الدولة الفاطمية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1291130"/>
            <a:ext cx="1059785" cy="86879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06909358"/>
              </p:ext>
            </p:extLst>
          </p:nvPr>
        </p:nvGraphicFramePr>
        <p:xfrm>
          <a:off x="439815" y="2360065"/>
          <a:ext cx="8704185" cy="36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90" y="2970885"/>
            <a:ext cx="1059785" cy="86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79014642"/>
              </p:ext>
            </p:extLst>
          </p:nvPr>
        </p:nvGraphicFramePr>
        <p:xfrm>
          <a:off x="439815" y="2360065"/>
          <a:ext cx="8704185" cy="36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5" y="2970885"/>
            <a:ext cx="1059785" cy="86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03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80152050"/>
              </p:ext>
            </p:extLst>
          </p:nvPr>
        </p:nvGraphicFramePr>
        <p:xfrm>
          <a:off x="439815" y="2360065"/>
          <a:ext cx="8704185" cy="36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5" y="2970885"/>
            <a:ext cx="1059785" cy="86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54880562"/>
              </p:ext>
            </p:extLst>
          </p:nvPr>
        </p:nvGraphicFramePr>
        <p:xfrm>
          <a:off x="439815" y="2360065"/>
          <a:ext cx="8704185" cy="36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5" y="2970885"/>
            <a:ext cx="1059785" cy="86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64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10- انهيار الدولة الفاطمية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1138425"/>
            <a:ext cx="1059785" cy="86879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82435544"/>
              </p:ext>
            </p:extLst>
          </p:nvPr>
        </p:nvGraphicFramePr>
        <p:xfrm>
          <a:off x="-161855" y="1984918"/>
          <a:ext cx="9763968" cy="442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90" y="2853713"/>
            <a:ext cx="1059785" cy="86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8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4535" y="52760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الدرس الثالث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51876839"/>
              </p:ext>
            </p:extLst>
          </p:nvPr>
        </p:nvGraphicFramePr>
        <p:xfrm>
          <a:off x="20968" y="1407970"/>
          <a:ext cx="9123032" cy="2173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0" y="3513797"/>
            <a:ext cx="4363000" cy="27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24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88979413"/>
              </p:ext>
            </p:extLst>
          </p:nvPr>
        </p:nvGraphicFramePr>
        <p:xfrm>
          <a:off x="0" y="2360066"/>
          <a:ext cx="9144000" cy="374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7833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52303499"/>
              </p:ext>
            </p:extLst>
          </p:nvPr>
        </p:nvGraphicFramePr>
        <p:xfrm>
          <a:off x="448966" y="1596540"/>
          <a:ext cx="8398774" cy="5039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56797125"/>
              </p:ext>
            </p:extLst>
          </p:nvPr>
        </p:nvGraphicFramePr>
        <p:xfrm>
          <a:off x="6404460" y="374900"/>
          <a:ext cx="2457974" cy="154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78766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4535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أهداف الدرس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054655"/>
            <a:ext cx="9143999" cy="3664919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يفسر </a:t>
            </a:r>
            <a:r>
              <a:rPr lang="ar-EG" sz="3600" b="1" dirty="0">
                <a:solidFill>
                  <a:schemeClr val="tx1"/>
                </a:solidFill>
              </a:rPr>
              <a:t>أسباب</a:t>
            </a:r>
            <a:r>
              <a:rPr lang="ar-EG" sz="3200" b="1" dirty="0" smtClean="0">
                <a:solidFill>
                  <a:schemeClr val="tx1"/>
                </a:solidFill>
              </a:rPr>
              <a:t> قيام الدولة الفاطمية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يبرز دور الأزهر الشريف فى نشر الثقافة العربية والإسلامية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يقيم النتائج التى ترتبيت على انهيار الدولة الفاطمية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يحرص على التسامح وتقبل الأخر 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42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1- أنواع الدول المستقلة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55" y="1244362"/>
            <a:ext cx="1271345" cy="994026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8439199"/>
              </p:ext>
            </p:extLst>
          </p:nvPr>
        </p:nvGraphicFramePr>
        <p:xfrm>
          <a:off x="143555" y="1749245"/>
          <a:ext cx="8704185" cy="488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6194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2- ظهور الدول المستقلة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55" y="1244362"/>
            <a:ext cx="1271345" cy="994026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07710555"/>
              </p:ext>
            </p:extLst>
          </p:nvPr>
        </p:nvGraphicFramePr>
        <p:xfrm>
          <a:off x="0" y="1443835"/>
          <a:ext cx="9143999" cy="519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693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6643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3- بداية قيام الدولة الفاطمية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55" y="1244362"/>
            <a:ext cx="1271345" cy="994026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8995645"/>
              </p:ext>
            </p:extLst>
          </p:nvPr>
        </p:nvGraphicFramePr>
        <p:xfrm>
          <a:off x="448965" y="2172148"/>
          <a:ext cx="8551480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1932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266003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3- كيف قامت دولتهم: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822375"/>
            <a:ext cx="1059785" cy="82861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89564007"/>
              </p:ext>
            </p:extLst>
          </p:nvPr>
        </p:nvGraphicFramePr>
        <p:xfrm>
          <a:off x="0" y="1443835"/>
          <a:ext cx="9144000" cy="5497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2665475"/>
            <a:ext cx="1059785" cy="82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31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47343535"/>
              </p:ext>
            </p:extLst>
          </p:nvPr>
        </p:nvGraphicFramePr>
        <p:xfrm>
          <a:off x="53678" y="2818180"/>
          <a:ext cx="9144000" cy="2901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2237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- وقام بالأعمال التالية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443835"/>
            <a:ext cx="1212490" cy="94800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84758013"/>
              </p:ext>
            </p:extLst>
          </p:nvPr>
        </p:nvGraphicFramePr>
        <p:xfrm>
          <a:off x="0" y="2102769"/>
          <a:ext cx="9763968" cy="442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4934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371</TotalTime>
  <Words>530</Words>
  <Application>Microsoft Office PowerPoint</Application>
  <PresentationFormat>On-screen Show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PowerPoint Presentation</vt:lpstr>
      <vt:lpstr>الدرس الثالث </vt:lpstr>
      <vt:lpstr>أهداف الدرس </vt:lpstr>
      <vt:lpstr>1- أنواع الدول المستقلة :</vt:lpstr>
      <vt:lpstr>2- ظهور الدول المستقلة :</vt:lpstr>
      <vt:lpstr>3- بداية قيام الدولة الفاطمية :</vt:lpstr>
      <vt:lpstr>3- كيف قامت دولتهم:</vt:lpstr>
      <vt:lpstr>PowerPoint Presentation</vt:lpstr>
      <vt:lpstr>- وقام بالأعمال التالية :</vt:lpstr>
      <vt:lpstr>4- دخول الفاطميين مصر بقيادة جوهر الصقلى :</vt:lpstr>
      <vt:lpstr>5- أهم أعمال جوهر الصقلى :</vt:lpstr>
      <vt:lpstr>6- قدوم الخليفة المعزإلى القاهرة :</vt:lpstr>
      <vt:lpstr>7- أهم أعمال المعز لدين الله الفاطمى :</vt:lpstr>
      <vt:lpstr>8- أهم خلفاء المعز لدين الله الفاطم :</vt:lpstr>
      <vt:lpstr>9- أحوال مصر فى عهد الدولة الفاطمية :</vt:lpstr>
      <vt:lpstr>PowerPoint Presentation</vt:lpstr>
      <vt:lpstr>PowerPoint Presentation</vt:lpstr>
      <vt:lpstr>PowerPoint Presentation</vt:lpstr>
      <vt:lpstr>10- انهيار الدولة الفاطمية :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131</cp:revision>
  <dcterms:created xsi:type="dcterms:W3CDTF">2013-08-21T19:17:07Z</dcterms:created>
  <dcterms:modified xsi:type="dcterms:W3CDTF">2024-01-27T07:44:00Z</dcterms:modified>
</cp:coreProperties>
</file>