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72" r:id="rId4"/>
    <p:sldId id="273" r:id="rId5"/>
    <p:sldId id="274" r:id="rId6"/>
    <p:sldId id="275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3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6859A-3F19-4B46-9D17-4AD5EBC73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CE5E53-EEAB-44B9-9F62-64F11ED6D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41F803-3CAA-478B-B401-BC8D216C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FA8EA0-CE34-43ED-A506-C8046F85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B6F53A-02A0-4384-91B7-893F28AA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37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619EF5-24B6-4552-8465-983B4F8F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2AEB67-98F5-4E67-A678-9577D5720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173390-FF43-4387-9DE8-4AA2AC0F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6A635A-3FEB-4B14-B505-0F2454DE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6C348B-02A2-44B0-AC54-A358E79E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6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21487DF-229E-42D8-A03C-4FEF3C70C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39938C9-4980-4FCC-93E3-932BCA178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E1A4AE-7553-4C54-9F5B-EAE38547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5ABBCA-E509-40FA-9062-1B08628C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3B68C7-471F-43DC-8719-9A5FD063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8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2C8EAE-75A4-43A0-B228-55BD5E2C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E8B980-CB01-4B73-A528-63A4D3F4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BF802-AFAA-42E1-A7F0-888DEBE9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B01B01-45C2-4157-8136-D0AE74CF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CDB279-98FA-4B2A-8B2F-3F49EA2B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74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B4DF3-A19A-4395-87AF-441C0E42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9918A6-C020-454C-AB39-2BA797F86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A55EC2-BD4E-462E-886A-E4AAA1C8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2AAFEB-8069-4A3B-9148-9F431431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BD08EA-CE58-43EC-8F42-42FE365E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56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09FCA-D875-46FD-A3FF-15805BE0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138B20-D668-4081-8967-A8FD0625D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C9FAAD5-FEC1-4596-96D2-B70FAC802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4C2532-96FB-4819-BE7E-17297DFC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781A87-ECCF-46B2-A025-BBC39DD7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17229-7244-4472-B615-B5C29A2B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87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7E1FBD-C908-4B7A-90ED-3CB7949B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94B0A-866B-4970-A04C-E9828E3AE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53FCD7-59FC-4DF6-9C51-DBC1BA613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E072722-3DF4-4677-A8BE-80961EC0C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8FAA205-3D14-4C8A-A5AE-59CA39C54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50603C-E654-4092-BA66-3FAE5FC1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64792E0-4473-4BB6-9BDC-978D2837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E5ED7A-0108-44B2-A903-E370712A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52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86B1E8-B2E2-41A2-A745-F1797F69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2CCF92-9E56-486B-A79D-37E50E7B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8C1F1C-A640-4946-8963-B2506C67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D67337E-0349-4A7A-84A2-A67B1D9E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19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40FFC1-E80A-4A31-930F-F9E1390F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41816EE-F852-44C0-91A9-B10B982E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86397F-3A55-4B83-9D1F-0F82B89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74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7382F6-F5C7-4CCB-9FD5-8BEF8709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32830D-9C0F-46D6-83A8-D4FB0AB3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4FEAD8-4788-431B-9CBE-11A5DB20B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5E9C3A-DBFE-4BD5-B9DF-2CACC46B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316968-8912-43E7-8BC6-E391BE1B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C41C61-5C77-4567-A947-CDED6E79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33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CB27CB-7F3C-44E5-8E4E-57DDF2CC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A218D6-A983-4B2B-802A-AB48A603F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45C6A7-CD38-477E-8892-11E0E415A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5700FA-248E-41E1-ACD2-DC0E6281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E8D9B2-4019-4C1E-8283-EBB70CAF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30C764-5CE8-485F-99A9-08A20805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47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B364113-1781-470A-BF9C-BE2FFBA7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B778FD-9DC2-4344-90CD-D87AA9E64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C0B220-435D-4F63-B670-5E49B7621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93F1-DC7F-421B-9C53-8825057AD0A8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EFD41C-E7F0-49B3-81ED-CC8C619A7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822BE7-F998-472E-9494-716FEC0C8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2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11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3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7" name="Rounded Rectangle 36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4381" y="734096"/>
            <a:ext cx="6683290" cy="12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ÙØªÙØ¬Ø© Ø¨Ø­Ø« Ø§ÙØµÙØ± Ø¹Ù âª3D shapes clipart png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4381" y="1970467"/>
            <a:ext cx="6683290" cy="42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9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4" name="Rounded Rectangle 33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 descr="D:\Week 6\Maths\Cube\su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217" y="2273494"/>
            <a:ext cx="3572825" cy="29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ÙØªÙØ¬Ø© Ø¨Ø­Ø« Ø§ÙØµÙØ± Ø¹Ù âªcone pngâ¬â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2137" y="2221163"/>
            <a:ext cx="2973992" cy="29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cube?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21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 descr="ÙØªÙØ¬Ø© Ø¨Ø­Ø« Ø§ÙØµÙØ± Ø¹Ù âªice cube png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4867" y="2414241"/>
            <a:ext cx="2549506" cy="25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ÙØªÙØ¬Ø© Ø¨Ø­Ø« Ø§ÙØµÙØ± Ø¹Ù âªrubber duck png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889" y="2414241"/>
            <a:ext cx="3373237" cy="24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cube?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407" y="2002854"/>
            <a:ext cx="3716193" cy="31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ØµÙØ±Ø© Ø°Ø§Øª ØµÙØ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527" y="1852131"/>
            <a:ext cx="3373236" cy="35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cube?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3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ÙØªÙØ¬Ø© Ø¨Ø­Ø« Ø§ÙØµÙØ± Ø¹Ù âªcube seat png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925" y="2596386"/>
            <a:ext cx="2943010" cy="255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ØµÙØ±Ø© Ø°Ø§Øª ØµÙØ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890" y="1965322"/>
            <a:ext cx="3421821" cy="34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cube?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8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1">
            <a:extLst>
              <a:ext uri="{FF2B5EF4-FFF2-40B4-BE49-F238E27FC236}"/>
            </a:extLst>
          </p:cNvPr>
          <p:cNvSpPr/>
          <p:nvPr/>
        </p:nvSpPr>
        <p:spPr>
          <a:xfrm>
            <a:off x="2747572" y="622910"/>
            <a:ext cx="6764118" cy="135413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cowboy." pitchFamily="2" charset="0"/>
              </a:rPr>
              <a:t>You are </a:t>
            </a:r>
            <a:r>
              <a:rPr lang="en-US" sz="8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cowboy." pitchFamily="2" charset="0"/>
              </a:rPr>
              <a:t>Stellar!</a:t>
            </a:r>
            <a:endParaRPr lang="en-US" sz="8800" kern="0" dirty="0">
              <a:solidFill>
                <a:srgbClr val="0070C0"/>
              </a:solidFill>
              <a:latin typeface="space cowboy." pitchFamily="2" charset="0"/>
            </a:endParaRPr>
          </a:p>
        </p:txBody>
      </p:sp>
      <p:pic>
        <p:nvPicPr>
          <p:cNvPr id="35" name="Picture 2" descr="Astronaut is Relaxing While Reading Graphic by wawadzgn · Creative Fabrica"/>
          <p:cNvPicPr>
            <a:picLocks noChangeAspect="1" noChangeArrowheads="1"/>
          </p:cNvPicPr>
          <p:nvPr/>
        </p:nvPicPr>
        <p:blipFill>
          <a:blip r:embed="rId3"/>
          <a:srcRect l="20690" t="16538" r="21379" b="15245"/>
          <a:stretch>
            <a:fillRect/>
          </a:stretch>
        </p:blipFill>
        <p:spPr bwMode="auto">
          <a:xfrm>
            <a:off x="3738171" y="2584266"/>
            <a:ext cx="4655127" cy="3657600"/>
          </a:xfrm>
          <a:prstGeom prst="rect">
            <a:avLst/>
          </a:prstGeom>
          <a:noFill/>
        </p:spPr>
      </p:pic>
      <p:pic>
        <p:nvPicPr>
          <p:cNvPr id="36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371" y="1898466"/>
            <a:ext cx="2143125" cy="2143125"/>
          </a:xfrm>
          <a:prstGeom prst="rect">
            <a:avLst/>
          </a:prstGeom>
          <a:noFill/>
        </p:spPr>
      </p:pic>
      <p:pic>
        <p:nvPicPr>
          <p:cNvPr id="37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5371" y="1898466"/>
            <a:ext cx="2143125" cy="2143125"/>
          </a:xfrm>
          <a:prstGeom prst="rect">
            <a:avLst/>
          </a:prstGeom>
          <a:noFill/>
        </p:spPr>
      </p:pic>
      <p:pic>
        <p:nvPicPr>
          <p:cNvPr id="38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9771" y="3803466"/>
            <a:ext cx="1371600" cy="1371600"/>
          </a:xfrm>
          <a:prstGeom prst="rect">
            <a:avLst/>
          </a:prstGeom>
          <a:noFill/>
        </p:spPr>
      </p:pic>
      <p:pic>
        <p:nvPicPr>
          <p:cNvPr id="39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3171" y="3879666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41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9218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0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2" name="Rounded Rectangle 31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ÙØªÙØ¬Ø© Ø¨Ø­Ø« Ø§ÙØµÙØ± Ø¹Ù âª3D shapes clipart pngâ¬â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3" b="6472"/>
          <a:stretch/>
        </p:blipFill>
        <p:spPr bwMode="auto">
          <a:xfrm>
            <a:off x="3336657" y="901519"/>
            <a:ext cx="5429250" cy="491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8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1977271" y="5375275"/>
            <a:ext cx="8220075" cy="11636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0" dirty="0">
                <a:latin typeface="Comic Sans MS" pitchFamily="66" charset="0"/>
              </a:rPr>
              <a:t>I am a cube, I neatly stack,</a:t>
            </a:r>
            <a:br>
              <a:rPr lang="en-GB" sz="3600" b="0" dirty="0">
                <a:latin typeface="Comic Sans MS" pitchFamily="66" charset="0"/>
              </a:rPr>
            </a:br>
            <a:r>
              <a:rPr lang="en-GB" sz="3600" b="0" dirty="0">
                <a:latin typeface="Comic Sans MS" pitchFamily="66" charset="0"/>
              </a:rPr>
              <a:t>Upon my other brother’s back.</a:t>
            </a:r>
            <a:r>
              <a:rPr lang="en-GB" dirty="0"/>
              <a:t/>
            </a:r>
            <a:br>
              <a:rPr lang="en-GB" dirty="0"/>
            </a:br>
            <a:endParaRPr lang="en-GB" sz="3600" b="0" dirty="0">
              <a:latin typeface="Twinkl" pitchFamily="2" charset="0"/>
            </a:endParaRPr>
          </a:p>
        </p:txBody>
      </p:sp>
      <p:pic>
        <p:nvPicPr>
          <p:cNvPr id="35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7458" y="2058988"/>
            <a:ext cx="26797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7458" y="528638"/>
            <a:ext cx="26574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8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1827184" y="5649913"/>
            <a:ext cx="8621713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b="0" dirty="0" smtClean="0">
                <a:latin typeface="Comic Sans MS" pitchFamily="66" charset="0"/>
              </a:rPr>
              <a:t>Build me up into a tower,</a:t>
            </a:r>
            <a:br>
              <a:rPr lang="en-GB" altLang="en-US" sz="3600" b="0" dirty="0" smtClean="0">
                <a:latin typeface="Comic Sans MS" pitchFamily="66" charset="0"/>
              </a:rPr>
            </a:br>
            <a:r>
              <a:rPr lang="en-GB" altLang="en-US" sz="3600" b="0" dirty="0" smtClean="0">
                <a:latin typeface="Comic Sans MS" pitchFamily="66" charset="0"/>
              </a:rPr>
              <a:t>Knock me down, and down we shower.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055" y="3806825"/>
            <a:ext cx="8445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055" y="3333750"/>
            <a:ext cx="8509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4818" y="2879725"/>
            <a:ext cx="85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1168" y="2398713"/>
            <a:ext cx="85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5930" y="1920875"/>
            <a:ext cx="85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87718" y="3900488"/>
            <a:ext cx="815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70602" flipH="1">
            <a:off x="7276655" y="3340100"/>
            <a:ext cx="8223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66301" flipV="1">
            <a:off x="7921180" y="2959101"/>
            <a:ext cx="8223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274193" flipV="1">
            <a:off x="8635555" y="2959101"/>
            <a:ext cx="8223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286435" flipH="1">
            <a:off x="9226105" y="3570288"/>
            <a:ext cx="8239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"/>
          <p:cNvPicPr>
            <a:picLocks noChangeAspect="1"/>
          </p:cNvPicPr>
          <p:nvPr/>
        </p:nvPicPr>
        <p:blipFill>
          <a:blip r:embed="rId9"/>
          <a:srcRect r="27486"/>
          <a:stretch>
            <a:fillRect/>
          </a:stretch>
        </p:blipFill>
        <p:spPr bwMode="auto">
          <a:xfrm>
            <a:off x="4609655" y="1006475"/>
            <a:ext cx="217487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8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1964208" y="5640388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b="0" dirty="0" smtClean="0">
                <a:latin typeface="Comic Sans MS" pitchFamily="66" charset="0"/>
              </a:rPr>
              <a:t>I have 6 faces, all the same,</a:t>
            </a:r>
            <a:br>
              <a:rPr lang="en-GB" altLang="en-US" sz="3600" b="0" dirty="0" smtClean="0">
                <a:latin typeface="Comic Sans MS" pitchFamily="66" charset="0"/>
              </a:rPr>
            </a:br>
            <a:r>
              <a:rPr lang="en-GB" altLang="en-US" sz="3600" b="0" dirty="0" smtClean="0">
                <a:latin typeface="Comic Sans MS" pitchFamily="66" charset="0"/>
              </a:rPr>
              <a:t>You can use me for a game,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endParaRPr lang="en-GB" altLang="en-US" sz="3600" b="0" dirty="0" smtClean="0">
              <a:latin typeface="Comic Sans MS" pitchFamily="66" charset="0"/>
            </a:endParaRPr>
          </a:p>
        </p:txBody>
      </p:sp>
      <p:pic>
        <p:nvPicPr>
          <p:cNvPr id="3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783" y="1404938"/>
            <a:ext cx="25749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8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1977271" y="5630863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b="0" dirty="0" smtClean="0">
                <a:latin typeface="Comic Sans MS" pitchFamily="66" charset="0"/>
              </a:rPr>
              <a:t>For I’m a dice and I will show,</a:t>
            </a:r>
            <a:br>
              <a:rPr lang="en-GB" altLang="en-US" sz="3600" b="0" dirty="0" smtClean="0">
                <a:latin typeface="Comic Sans MS" pitchFamily="66" charset="0"/>
              </a:rPr>
            </a:br>
            <a:r>
              <a:rPr lang="en-GB" altLang="en-US" sz="3600" b="0" dirty="0" smtClean="0">
                <a:latin typeface="Comic Sans MS" pitchFamily="66" charset="0"/>
              </a:rPr>
              <a:t>How many spaces you can go.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  <p:pic>
        <p:nvPicPr>
          <p:cNvPr id="3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9421" y="549275"/>
            <a:ext cx="429577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8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" name="Picture 1" descr="D:\Aspire - F2C\F2C Astronauts\Week 15\thinking-clipart-ani_thinkingcap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036" y="2547258"/>
            <a:ext cx="2272188" cy="3331028"/>
          </a:xfrm>
          <a:prstGeom prst="rect">
            <a:avLst/>
          </a:prstGeom>
          <a:noFill/>
        </p:spPr>
      </p:pic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1764267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b="0" dirty="0" smtClean="0">
                <a:latin typeface="Comic Sans MS" pitchFamily="66" charset="0"/>
              </a:rPr>
              <a:t>Now, put your thinkin</a:t>
            </a:r>
            <a:r>
              <a:rPr lang="en-GB" altLang="en-US" sz="3600" dirty="0" smtClean="0">
                <a:latin typeface="Comic Sans MS" pitchFamily="66" charset="0"/>
              </a:rPr>
              <a:t>g cap on!</a:t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3600" dirty="0" smtClean="0">
                <a:latin typeface="Comic Sans MS" pitchFamily="66" charset="0"/>
              </a:rPr>
              <a:t>Can you find the cube?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ÙØªÙØ¬Ø© Ø¨Ø­Ø« Ø§ÙØµÙØ± Ø¹Ù âªcube clipart png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938" y="2543766"/>
            <a:ext cx="2407441" cy="27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ÙØªÙØ¬Ø© Ø¨Ø­Ø« Ø§ÙØµÙØ± Ø¹Ù âªtennis ball png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2140" y="2800676"/>
            <a:ext cx="2239895" cy="22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cube?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3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7896" y="2531072"/>
            <a:ext cx="2687392" cy="268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ÙØªÙØ¬Ø© Ø¨Ø­Ø« Ø§ÙØµÙØ± Ø¹Ù âªtin can  png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8617" y="2269805"/>
            <a:ext cx="27432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cube?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0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46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I am a cube, I neatly stack, Upon my other brother’s back. </vt:lpstr>
      <vt:lpstr>Build me up into a tower, Knock me down, and down we shower.  </vt:lpstr>
      <vt:lpstr>I have 6 faces, all the same, You can use me for a game,  </vt:lpstr>
      <vt:lpstr>For I’m a dice and I will show, How many spaces you can go.  </vt:lpstr>
      <vt:lpstr>Now, put your thinking cap on! Can you find the cube?  </vt:lpstr>
      <vt:lpstr> Can you find the cube?  </vt:lpstr>
      <vt:lpstr> Can you find the cube?  </vt:lpstr>
      <vt:lpstr> Can you find the cube?  </vt:lpstr>
      <vt:lpstr> Can you find the cube?  </vt:lpstr>
      <vt:lpstr> Can you find the cube?  </vt:lpstr>
      <vt:lpstr> Can you find the cube? 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compaq</dc:creator>
  <cp:lastModifiedBy>Professional</cp:lastModifiedBy>
  <cp:revision>29</cp:revision>
  <dcterms:created xsi:type="dcterms:W3CDTF">2018-02-18T03:10:27Z</dcterms:created>
  <dcterms:modified xsi:type="dcterms:W3CDTF">2023-12-27T12:32:14Z</dcterms:modified>
</cp:coreProperties>
</file>