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094" r:id="rId2"/>
    <p:sldId id="7095" r:id="rId3"/>
    <p:sldId id="7096" r:id="rId4"/>
    <p:sldId id="7097" r:id="rId5"/>
    <p:sldId id="7098" r:id="rId6"/>
    <p:sldId id="7099" r:id="rId7"/>
    <p:sldId id="7100" r:id="rId8"/>
    <p:sldId id="7103" r:id="rId9"/>
    <p:sldId id="7104" r:id="rId10"/>
    <p:sldId id="7105" r:id="rId11"/>
    <p:sldId id="7106" r:id="rId12"/>
    <p:sldId id="710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1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17754-4A54-E792-3FBB-2AF37E73A1A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8A614E6-4BB7-134B-4331-8CFF09F8DBE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2852814-D670-6ECA-F5F3-26BAFFBF4698}"/>
              </a:ext>
            </a:extLst>
          </p:cNvPr>
          <p:cNvSpPr>
            <a:spLocks noGrp="1"/>
          </p:cNvSpPr>
          <p:nvPr>
            <p:ph type="dt" sz="half" idx="10"/>
          </p:nvPr>
        </p:nvSpPr>
        <p:spPr/>
        <p:txBody>
          <a:bodyPr/>
          <a:lstStyle/>
          <a:p>
            <a:fld id="{AB6E6715-5B4E-47F3-A20E-002266285D95}" type="datetimeFigureOut">
              <a:rPr lang="en-US" smtClean="0"/>
              <a:t>11/20/2023</a:t>
            </a:fld>
            <a:endParaRPr lang="en-US"/>
          </a:p>
        </p:txBody>
      </p:sp>
      <p:sp>
        <p:nvSpPr>
          <p:cNvPr id="5" name="Footer Placeholder 4">
            <a:extLst>
              <a:ext uri="{FF2B5EF4-FFF2-40B4-BE49-F238E27FC236}">
                <a16:creationId xmlns:a16="http://schemas.microsoft.com/office/drawing/2014/main" id="{EBA947E9-61BB-E53E-74AA-7EBEC178C6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357FB5-23AC-FB39-5DF5-1C1A96C6834F}"/>
              </a:ext>
            </a:extLst>
          </p:cNvPr>
          <p:cNvSpPr>
            <a:spLocks noGrp="1"/>
          </p:cNvSpPr>
          <p:nvPr>
            <p:ph type="sldNum" sz="quarter" idx="12"/>
          </p:nvPr>
        </p:nvSpPr>
        <p:spPr/>
        <p:txBody>
          <a:bodyPr/>
          <a:lstStyle/>
          <a:p>
            <a:fld id="{1C2E6EF3-8A85-49A5-B1C4-30BDBBBD43AB}" type="slidenum">
              <a:rPr lang="en-US" smtClean="0"/>
              <a:t>‹#›</a:t>
            </a:fld>
            <a:endParaRPr lang="en-US"/>
          </a:p>
        </p:txBody>
      </p:sp>
    </p:spTree>
    <p:extLst>
      <p:ext uri="{BB962C8B-B14F-4D97-AF65-F5344CB8AC3E}">
        <p14:creationId xmlns:p14="http://schemas.microsoft.com/office/powerpoint/2010/main" val="2033478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D8A79-247A-0924-CC29-40DF3ABC9FA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DFCE091-3FBD-5F40-9083-927BCC64022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2FD0F6-6ABC-4432-9182-E1CBB81BE96B}"/>
              </a:ext>
            </a:extLst>
          </p:cNvPr>
          <p:cNvSpPr>
            <a:spLocks noGrp="1"/>
          </p:cNvSpPr>
          <p:nvPr>
            <p:ph type="dt" sz="half" idx="10"/>
          </p:nvPr>
        </p:nvSpPr>
        <p:spPr/>
        <p:txBody>
          <a:bodyPr/>
          <a:lstStyle/>
          <a:p>
            <a:fld id="{AB6E6715-5B4E-47F3-A20E-002266285D95}" type="datetimeFigureOut">
              <a:rPr lang="en-US" smtClean="0"/>
              <a:t>11/20/2023</a:t>
            </a:fld>
            <a:endParaRPr lang="en-US"/>
          </a:p>
        </p:txBody>
      </p:sp>
      <p:sp>
        <p:nvSpPr>
          <p:cNvPr id="5" name="Footer Placeholder 4">
            <a:extLst>
              <a:ext uri="{FF2B5EF4-FFF2-40B4-BE49-F238E27FC236}">
                <a16:creationId xmlns:a16="http://schemas.microsoft.com/office/drawing/2014/main" id="{2EE70B11-3A48-102C-652D-B3D166ED57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ECCDC9-C204-5334-BA0C-1FEE653F5475}"/>
              </a:ext>
            </a:extLst>
          </p:cNvPr>
          <p:cNvSpPr>
            <a:spLocks noGrp="1"/>
          </p:cNvSpPr>
          <p:nvPr>
            <p:ph type="sldNum" sz="quarter" idx="12"/>
          </p:nvPr>
        </p:nvSpPr>
        <p:spPr/>
        <p:txBody>
          <a:bodyPr/>
          <a:lstStyle/>
          <a:p>
            <a:fld id="{1C2E6EF3-8A85-49A5-B1C4-30BDBBBD43AB}" type="slidenum">
              <a:rPr lang="en-US" smtClean="0"/>
              <a:t>‹#›</a:t>
            </a:fld>
            <a:endParaRPr lang="en-US"/>
          </a:p>
        </p:txBody>
      </p:sp>
    </p:spTree>
    <p:extLst>
      <p:ext uri="{BB962C8B-B14F-4D97-AF65-F5344CB8AC3E}">
        <p14:creationId xmlns:p14="http://schemas.microsoft.com/office/powerpoint/2010/main" val="1195971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D1124B6-0198-D8FE-E089-35F2D435DC2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A041AC8-E711-8E99-3DE6-8CD24C03C80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9C0D02-B4BE-375A-DFFA-433B8F3B1208}"/>
              </a:ext>
            </a:extLst>
          </p:cNvPr>
          <p:cNvSpPr>
            <a:spLocks noGrp="1"/>
          </p:cNvSpPr>
          <p:nvPr>
            <p:ph type="dt" sz="half" idx="10"/>
          </p:nvPr>
        </p:nvSpPr>
        <p:spPr/>
        <p:txBody>
          <a:bodyPr/>
          <a:lstStyle/>
          <a:p>
            <a:fld id="{AB6E6715-5B4E-47F3-A20E-002266285D95}" type="datetimeFigureOut">
              <a:rPr lang="en-US" smtClean="0"/>
              <a:t>11/20/2023</a:t>
            </a:fld>
            <a:endParaRPr lang="en-US"/>
          </a:p>
        </p:txBody>
      </p:sp>
      <p:sp>
        <p:nvSpPr>
          <p:cNvPr id="5" name="Footer Placeholder 4">
            <a:extLst>
              <a:ext uri="{FF2B5EF4-FFF2-40B4-BE49-F238E27FC236}">
                <a16:creationId xmlns:a16="http://schemas.microsoft.com/office/drawing/2014/main" id="{6C28B21F-1FBC-8591-0B6A-A6F76B0C39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F550E5-B8AD-78E6-910A-DD794C6C5A35}"/>
              </a:ext>
            </a:extLst>
          </p:cNvPr>
          <p:cNvSpPr>
            <a:spLocks noGrp="1"/>
          </p:cNvSpPr>
          <p:nvPr>
            <p:ph type="sldNum" sz="quarter" idx="12"/>
          </p:nvPr>
        </p:nvSpPr>
        <p:spPr/>
        <p:txBody>
          <a:bodyPr/>
          <a:lstStyle/>
          <a:p>
            <a:fld id="{1C2E6EF3-8A85-49A5-B1C4-30BDBBBD43AB}" type="slidenum">
              <a:rPr lang="en-US" smtClean="0"/>
              <a:t>‹#›</a:t>
            </a:fld>
            <a:endParaRPr lang="en-US"/>
          </a:p>
        </p:txBody>
      </p:sp>
    </p:spTree>
    <p:extLst>
      <p:ext uri="{BB962C8B-B14F-4D97-AF65-F5344CB8AC3E}">
        <p14:creationId xmlns:p14="http://schemas.microsoft.com/office/powerpoint/2010/main" val="2814106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B1239-A436-B089-0795-48F855A805D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1FE8F1-6179-887F-C6A0-EF84CD118BB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DA48D7-2329-3B90-2592-02534FE394F1}"/>
              </a:ext>
            </a:extLst>
          </p:cNvPr>
          <p:cNvSpPr>
            <a:spLocks noGrp="1"/>
          </p:cNvSpPr>
          <p:nvPr>
            <p:ph type="dt" sz="half" idx="10"/>
          </p:nvPr>
        </p:nvSpPr>
        <p:spPr/>
        <p:txBody>
          <a:bodyPr/>
          <a:lstStyle/>
          <a:p>
            <a:fld id="{AB6E6715-5B4E-47F3-A20E-002266285D95}" type="datetimeFigureOut">
              <a:rPr lang="en-US" smtClean="0"/>
              <a:t>11/20/2023</a:t>
            </a:fld>
            <a:endParaRPr lang="en-US"/>
          </a:p>
        </p:txBody>
      </p:sp>
      <p:sp>
        <p:nvSpPr>
          <p:cNvPr id="5" name="Footer Placeholder 4">
            <a:extLst>
              <a:ext uri="{FF2B5EF4-FFF2-40B4-BE49-F238E27FC236}">
                <a16:creationId xmlns:a16="http://schemas.microsoft.com/office/drawing/2014/main" id="{3F9BC23B-01E6-3B49-262A-EDC873B02B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8A06AD-AD3E-CBF6-1D10-C2F55AE48DCE}"/>
              </a:ext>
            </a:extLst>
          </p:cNvPr>
          <p:cNvSpPr>
            <a:spLocks noGrp="1"/>
          </p:cNvSpPr>
          <p:nvPr>
            <p:ph type="sldNum" sz="quarter" idx="12"/>
          </p:nvPr>
        </p:nvSpPr>
        <p:spPr/>
        <p:txBody>
          <a:bodyPr/>
          <a:lstStyle/>
          <a:p>
            <a:fld id="{1C2E6EF3-8A85-49A5-B1C4-30BDBBBD43AB}" type="slidenum">
              <a:rPr lang="en-US" smtClean="0"/>
              <a:t>‹#›</a:t>
            </a:fld>
            <a:endParaRPr lang="en-US"/>
          </a:p>
        </p:txBody>
      </p:sp>
    </p:spTree>
    <p:extLst>
      <p:ext uri="{BB962C8B-B14F-4D97-AF65-F5344CB8AC3E}">
        <p14:creationId xmlns:p14="http://schemas.microsoft.com/office/powerpoint/2010/main" val="4068395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8EC8C3-61E8-D579-1668-23D3FCDFB5B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68CAE28-06D6-C048-9532-11F78E4990D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B2CC63B-E852-422F-FEF2-865E072B4128}"/>
              </a:ext>
            </a:extLst>
          </p:cNvPr>
          <p:cNvSpPr>
            <a:spLocks noGrp="1"/>
          </p:cNvSpPr>
          <p:nvPr>
            <p:ph type="dt" sz="half" idx="10"/>
          </p:nvPr>
        </p:nvSpPr>
        <p:spPr/>
        <p:txBody>
          <a:bodyPr/>
          <a:lstStyle/>
          <a:p>
            <a:fld id="{AB6E6715-5B4E-47F3-A20E-002266285D95}" type="datetimeFigureOut">
              <a:rPr lang="en-US" smtClean="0"/>
              <a:t>11/20/2023</a:t>
            </a:fld>
            <a:endParaRPr lang="en-US"/>
          </a:p>
        </p:txBody>
      </p:sp>
      <p:sp>
        <p:nvSpPr>
          <p:cNvPr id="5" name="Footer Placeholder 4">
            <a:extLst>
              <a:ext uri="{FF2B5EF4-FFF2-40B4-BE49-F238E27FC236}">
                <a16:creationId xmlns:a16="http://schemas.microsoft.com/office/drawing/2014/main" id="{576F602F-E6BA-331C-2D2D-FC761D14B4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D056BE-3832-7D59-2D63-1EA4D4A6BC88}"/>
              </a:ext>
            </a:extLst>
          </p:cNvPr>
          <p:cNvSpPr>
            <a:spLocks noGrp="1"/>
          </p:cNvSpPr>
          <p:nvPr>
            <p:ph type="sldNum" sz="quarter" idx="12"/>
          </p:nvPr>
        </p:nvSpPr>
        <p:spPr/>
        <p:txBody>
          <a:bodyPr/>
          <a:lstStyle/>
          <a:p>
            <a:fld id="{1C2E6EF3-8A85-49A5-B1C4-30BDBBBD43AB}" type="slidenum">
              <a:rPr lang="en-US" smtClean="0"/>
              <a:t>‹#›</a:t>
            </a:fld>
            <a:endParaRPr lang="en-US"/>
          </a:p>
        </p:txBody>
      </p:sp>
    </p:spTree>
    <p:extLst>
      <p:ext uri="{BB962C8B-B14F-4D97-AF65-F5344CB8AC3E}">
        <p14:creationId xmlns:p14="http://schemas.microsoft.com/office/powerpoint/2010/main" val="3686550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EB4A3-479B-FE87-C0BE-5F8196C55F4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EE1723A-EEDC-379D-84A2-97275BDF40B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E0C39F0-606E-4F76-6505-FE94E4594B7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BF612AC-DC9F-64C0-B764-DA18D655F878}"/>
              </a:ext>
            </a:extLst>
          </p:cNvPr>
          <p:cNvSpPr>
            <a:spLocks noGrp="1"/>
          </p:cNvSpPr>
          <p:nvPr>
            <p:ph type="dt" sz="half" idx="10"/>
          </p:nvPr>
        </p:nvSpPr>
        <p:spPr/>
        <p:txBody>
          <a:bodyPr/>
          <a:lstStyle/>
          <a:p>
            <a:fld id="{AB6E6715-5B4E-47F3-A20E-002266285D95}" type="datetimeFigureOut">
              <a:rPr lang="en-US" smtClean="0"/>
              <a:t>11/20/2023</a:t>
            </a:fld>
            <a:endParaRPr lang="en-US"/>
          </a:p>
        </p:txBody>
      </p:sp>
      <p:sp>
        <p:nvSpPr>
          <p:cNvPr id="6" name="Footer Placeholder 5">
            <a:extLst>
              <a:ext uri="{FF2B5EF4-FFF2-40B4-BE49-F238E27FC236}">
                <a16:creationId xmlns:a16="http://schemas.microsoft.com/office/drawing/2014/main" id="{1CBD0B9A-E994-60B9-9B76-E10A1A6A2B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2B551A-9AD9-E8CC-5F2B-584465C7FCF0}"/>
              </a:ext>
            </a:extLst>
          </p:cNvPr>
          <p:cNvSpPr>
            <a:spLocks noGrp="1"/>
          </p:cNvSpPr>
          <p:nvPr>
            <p:ph type="sldNum" sz="quarter" idx="12"/>
          </p:nvPr>
        </p:nvSpPr>
        <p:spPr/>
        <p:txBody>
          <a:bodyPr/>
          <a:lstStyle/>
          <a:p>
            <a:fld id="{1C2E6EF3-8A85-49A5-B1C4-30BDBBBD43AB}" type="slidenum">
              <a:rPr lang="en-US" smtClean="0"/>
              <a:t>‹#›</a:t>
            </a:fld>
            <a:endParaRPr lang="en-US"/>
          </a:p>
        </p:txBody>
      </p:sp>
    </p:spTree>
    <p:extLst>
      <p:ext uri="{BB962C8B-B14F-4D97-AF65-F5344CB8AC3E}">
        <p14:creationId xmlns:p14="http://schemas.microsoft.com/office/powerpoint/2010/main" val="2483124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12201-A749-3248-F367-B292C961A34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1D46D22-7106-CEC4-02F3-FCDB3725D03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B4A5947-2BF1-201F-781A-40CD27342E5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A84C06A-A5CE-6E18-A6B1-D133AAA1162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38C21F0-2EE3-E10E-BB1E-E3D6C1C8722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58FB204-73FB-E882-09F4-0CA263A62B1E}"/>
              </a:ext>
            </a:extLst>
          </p:cNvPr>
          <p:cNvSpPr>
            <a:spLocks noGrp="1"/>
          </p:cNvSpPr>
          <p:nvPr>
            <p:ph type="dt" sz="half" idx="10"/>
          </p:nvPr>
        </p:nvSpPr>
        <p:spPr/>
        <p:txBody>
          <a:bodyPr/>
          <a:lstStyle/>
          <a:p>
            <a:fld id="{AB6E6715-5B4E-47F3-A20E-002266285D95}" type="datetimeFigureOut">
              <a:rPr lang="en-US" smtClean="0"/>
              <a:t>11/20/2023</a:t>
            </a:fld>
            <a:endParaRPr lang="en-US"/>
          </a:p>
        </p:txBody>
      </p:sp>
      <p:sp>
        <p:nvSpPr>
          <p:cNvPr id="8" name="Footer Placeholder 7">
            <a:extLst>
              <a:ext uri="{FF2B5EF4-FFF2-40B4-BE49-F238E27FC236}">
                <a16:creationId xmlns:a16="http://schemas.microsoft.com/office/drawing/2014/main" id="{E5715D96-80A0-CC31-34A1-04AA5239BAD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042CC85-C8DD-55A5-821C-9104BB376E27}"/>
              </a:ext>
            </a:extLst>
          </p:cNvPr>
          <p:cNvSpPr>
            <a:spLocks noGrp="1"/>
          </p:cNvSpPr>
          <p:nvPr>
            <p:ph type="sldNum" sz="quarter" idx="12"/>
          </p:nvPr>
        </p:nvSpPr>
        <p:spPr/>
        <p:txBody>
          <a:bodyPr/>
          <a:lstStyle/>
          <a:p>
            <a:fld id="{1C2E6EF3-8A85-49A5-B1C4-30BDBBBD43AB}" type="slidenum">
              <a:rPr lang="en-US" smtClean="0"/>
              <a:t>‹#›</a:t>
            </a:fld>
            <a:endParaRPr lang="en-US"/>
          </a:p>
        </p:txBody>
      </p:sp>
    </p:spTree>
    <p:extLst>
      <p:ext uri="{BB962C8B-B14F-4D97-AF65-F5344CB8AC3E}">
        <p14:creationId xmlns:p14="http://schemas.microsoft.com/office/powerpoint/2010/main" val="38052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3C585-9E9E-8557-DB14-D1FD26AD952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65AFB71-C4A8-6C37-9F02-D5B6E5DDC967}"/>
              </a:ext>
            </a:extLst>
          </p:cNvPr>
          <p:cNvSpPr>
            <a:spLocks noGrp="1"/>
          </p:cNvSpPr>
          <p:nvPr>
            <p:ph type="dt" sz="half" idx="10"/>
          </p:nvPr>
        </p:nvSpPr>
        <p:spPr/>
        <p:txBody>
          <a:bodyPr/>
          <a:lstStyle/>
          <a:p>
            <a:fld id="{AB6E6715-5B4E-47F3-A20E-002266285D95}" type="datetimeFigureOut">
              <a:rPr lang="en-US" smtClean="0"/>
              <a:t>11/20/2023</a:t>
            </a:fld>
            <a:endParaRPr lang="en-US"/>
          </a:p>
        </p:txBody>
      </p:sp>
      <p:sp>
        <p:nvSpPr>
          <p:cNvPr id="4" name="Footer Placeholder 3">
            <a:extLst>
              <a:ext uri="{FF2B5EF4-FFF2-40B4-BE49-F238E27FC236}">
                <a16:creationId xmlns:a16="http://schemas.microsoft.com/office/drawing/2014/main" id="{501FA61D-E3A7-81E5-EDF6-03271EDBE7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D02AFD0-6AA7-7CDA-4B15-31D6E9B4D964}"/>
              </a:ext>
            </a:extLst>
          </p:cNvPr>
          <p:cNvSpPr>
            <a:spLocks noGrp="1"/>
          </p:cNvSpPr>
          <p:nvPr>
            <p:ph type="sldNum" sz="quarter" idx="12"/>
          </p:nvPr>
        </p:nvSpPr>
        <p:spPr/>
        <p:txBody>
          <a:bodyPr/>
          <a:lstStyle/>
          <a:p>
            <a:fld id="{1C2E6EF3-8A85-49A5-B1C4-30BDBBBD43AB}" type="slidenum">
              <a:rPr lang="en-US" smtClean="0"/>
              <a:t>‹#›</a:t>
            </a:fld>
            <a:endParaRPr lang="en-US"/>
          </a:p>
        </p:txBody>
      </p:sp>
    </p:spTree>
    <p:extLst>
      <p:ext uri="{BB962C8B-B14F-4D97-AF65-F5344CB8AC3E}">
        <p14:creationId xmlns:p14="http://schemas.microsoft.com/office/powerpoint/2010/main" val="4198831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1FAE053-772A-765D-5EC7-2D1E9506754A}"/>
              </a:ext>
            </a:extLst>
          </p:cNvPr>
          <p:cNvSpPr>
            <a:spLocks noGrp="1"/>
          </p:cNvSpPr>
          <p:nvPr>
            <p:ph type="dt" sz="half" idx="10"/>
          </p:nvPr>
        </p:nvSpPr>
        <p:spPr/>
        <p:txBody>
          <a:bodyPr/>
          <a:lstStyle/>
          <a:p>
            <a:fld id="{AB6E6715-5B4E-47F3-A20E-002266285D95}" type="datetimeFigureOut">
              <a:rPr lang="en-US" smtClean="0"/>
              <a:t>11/20/2023</a:t>
            </a:fld>
            <a:endParaRPr lang="en-US"/>
          </a:p>
        </p:txBody>
      </p:sp>
      <p:sp>
        <p:nvSpPr>
          <p:cNvPr id="3" name="Footer Placeholder 2">
            <a:extLst>
              <a:ext uri="{FF2B5EF4-FFF2-40B4-BE49-F238E27FC236}">
                <a16:creationId xmlns:a16="http://schemas.microsoft.com/office/drawing/2014/main" id="{51F1A2B9-3C99-A055-AE00-F0947471B7A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3A5F71-6C00-FA0A-0E61-71E78F7EA771}"/>
              </a:ext>
            </a:extLst>
          </p:cNvPr>
          <p:cNvSpPr>
            <a:spLocks noGrp="1"/>
          </p:cNvSpPr>
          <p:nvPr>
            <p:ph type="sldNum" sz="quarter" idx="12"/>
          </p:nvPr>
        </p:nvSpPr>
        <p:spPr/>
        <p:txBody>
          <a:bodyPr/>
          <a:lstStyle/>
          <a:p>
            <a:fld id="{1C2E6EF3-8A85-49A5-B1C4-30BDBBBD43AB}" type="slidenum">
              <a:rPr lang="en-US" smtClean="0"/>
              <a:t>‹#›</a:t>
            </a:fld>
            <a:endParaRPr lang="en-US"/>
          </a:p>
        </p:txBody>
      </p:sp>
    </p:spTree>
    <p:extLst>
      <p:ext uri="{BB962C8B-B14F-4D97-AF65-F5344CB8AC3E}">
        <p14:creationId xmlns:p14="http://schemas.microsoft.com/office/powerpoint/2010/main" val="1157983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E072F-8493-61C6-C3B7-9730534B44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691DF95-3778-A6C5-BF6F-CE4222765E2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E5A3AF6-47E1-5360-9485-F46CEB7B37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BFFD6C-4912-E9E8-A21F-AF595218F90F}"/>
              </a:ext>
            </a:extLst>
          </p:cNvPr>
          <p:cNvSpPr>
            <a:spLocks noGrp="1"/>
          </p:cNvSpPr>
          <p:nvPr>
            <p:ph type="dt" sz="half" idx="10"/>
          </p:nvPr>
        </p:nvSpPr>
        <p:spPr/>
        <p:txBody>
          <a:bodyPr/>
          <a:lstStyle/>
          <a:p>
            <a:fld id="{AB6E6715-5B4E-47F3-A20E-002266285D95}" type="datetimeFigureOut">
              <a:rPr lang="en-US" smtClean="0"/>
              <a:t>11/20/2023</a:t>
            </a:fld>
            <a:endParaRPr lang="en-US"/>
          </a:p>
        </p:txBody>
      </p:sp>
      <p:sp>
        <p:nvSpPr>
          <p:cNvPr id="6" name="Footer Placeholder 5">
            <a:extLst>
              <a:ext uri="{FF2B5EF4-FFF2-40B4-BE49-F238E27FC236}">
                <a16:creationId xmlns:a16="http://schemas.microsoft.com/office/drawing/2014/main" id="{356220AC-7291-8078-2FB8-3009E250BDB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B2046A-0899-1AF9-F486-439DCCF4C893}"/>
              </a:ext>
            </a:extLst>
          </p:cNvPr>
          <p:cNvSpPr>
            <a:spLocks noGrp="1"/>
          </p:cNvSpPr>
          <p:nvPr>
            <p:ph type="sldNum" sz="quarter" idx="12"/>
          </p:nvPr>
        </p:nvSpPr>
        <p:spPr/>
        <p:txBody>
          <a:bodyPr/>
          <a:lstStyle/>
          <a:p>
            <a:fld id="{1C2E6EF3-8A85-49A5-B1C4-30BDBBBD43AB}" type="slidenum">
              <a:rPr lang="en-US" smtClean="0"/>
              <a:t>‹#›</a:t>
            </a:fld>
            <a:endParaRPr lang="en-US"/>
          </a:p>
        </p:txBody>
      </p:sp>
    </p:spTree>
    <p:extLst>
      <p:ext uri="{BB962C8B-B14F-4D97-AF65-F5344CB8AC3E}">
        <p14:creationId xmlns:p14="http://schemas.microsoft.com/office/powerpoint/2010/main" val="450096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B0A29-BB89-4B55-E636-29339EA9ACF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F115F15-5277-F837-CB12-5E435096E71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21D9841-9B51-F6E6-74C9-908C51AC72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FFAFD13-9A12-13DC-8CBD-7753480574C2}"/>
              </a:ext>
            </a:extLst>
          </p:cNvPr>
          <p:cNvSpPr>
            <a:spLocks noGrp="1"/>
          </p:cNvSpPr>
          <p:nvPr>
            <p:ph type="dt" sz="half" idx="10"/>
          </p:nvPr>
        </p:nvSpPr>
        <p:spPr/>
        <p:txBody>
          <a:bodyPr/>
          <a:lstStyle/>
          <a:p>
            <a:fld id="{AB6E6715-5B4E-47F3-A20E-002266285D95}" type="datetimeFigureOut">
              <a:rPr lang="en-US" smtClean="0"/>
              <a:t>11/20/2023</a:t>
            </a:fld>
            <a:endParaRPr lang="en-US"/>
          </a:p>
        </p:txBody>
      </p:sp>
      <p:sp>
        <p:nvSpPr>
          <p:cNvPr id="6" name="Footer Placeholder 5">
            <a:extLst>
              <a:ext uri="{FF2B5EF4-FFF2-40B4-BE49-F238E27FC236}">
                <a16:creationId xmlns:a16="http://schemas.microsoft.com/office/drawing/2014/main" id="{35D9461C-380A-9C98-FD3B-A4B2E549892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4E3B3A-758A-F91A-FA7B-85761ACA35AB}"/>
              </a:ext>
            </a:extLst>
          </p:cNvPr>
          <p:cNvSpPr>
            <a:spLocks noGrp="1"/>
          </p:cNvSpPr>
          <p:nvPr>
            <p:ph type="sldNum" sz="quarter" idx="12"/>
          </p:nvPr>
        </p:nvSpPr>
        <p:spPr/>
        <p:txBody>
          <a:bodyPr/>
          <a:lstStyle/>
          <a:p>
            <a:fld id="{1C2E6EF3-8A85-49A5-B1C4-30BDBBBD43AB}" type="slidenum">
              <a:rPr lang="en-US" smtClean="0"/>
              <a:t>‹#›</a:t>
            </a:fld>
            <a:endParaRPr lang="en-US"/>
          </a:p>
        </p:txBody>
      </p:sp>
    </p:spTree>
    <p:extLst>
      <p:ext uri="{BB962C8B-B14F-4D97-AF65-F5344CB8AC3E}">
        <p14:creationId xmlns:p14="http://schemas.microsoft.com/office/powerpoint/2010/main" val="1204792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97E6F0A-C685-B5DD-460C-CE4408FBD7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3794BD4-74A2-D9AD-F8E6-D1778619FB3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D5E679-0D67-D3C3-5800-70195CE42D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6E6715-5B4E-47F3-A20E-002266285D95}" type="datetimeFigureOut">
              <a:rPr lang="en-US" smtClean="0"/>
              <a:t>11/20/2023</a:t>
            </a:fld>
            <a:endParaRPr lang="en-US"/>
          </a:p>
        </p:txBody>
      </p:sp>
      <p:sp>
        <p:nvSpPr>
          <p:cNvPr id="5" name="Footer Placeholder 4">
            <a:extLst>
              <a:ext uri="{FF2B5EF4-FFF2-40B4-BE49-F238E27FC236}">
                <a16:creationId xmlns:a16="http://schemas.microsoft.com/office/drawing/2014/main" id="{DB8A3B10-E7EB-81B4-1A10-848F19D39EC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9DB797B-9066-6AB1-A657-CBB1F7E4A05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2E6EF3-8A85-49A5-B1C4-30BDBBBD43AB}" type="slidenum">
              <a:rPr lang="en-US" smtClean="0"/>
              <a:t>‹#›</a:t>
            </a:fld>
            <a:endParaRPr lang="en-US"/>
          </a:p>
        </p:txBody>
      </p:sp>
    </p:spTree>
    <p:extLst>
      <p:ext uri="{BB962C8B-B14F-4D97-AF65-F5344CB8AC3E}">
        <p14:creationId xmlns:p14="http://schemas.microsoft.com/office/powerpoint/2010/main" val="28720279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7.xml"/><Relationship Id="rId5" Type="http://schemas.microsoft.com/office/2007/relationships/hdphoto" Target="../media/hdphoto2.wdp"/><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7.xml"/><Relationship Id="rId5" Type="http://schemas.microsoft.com/office/2007/relationships/hdphoto" Target="../media/hdphoto2.wdp"/><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7.xml"/><Relationship Id="rId5" Type="http://schemas.microsoft.com/office/2007/relationships/hdphoto" Target="../media/hdphoto2.wdp"/><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7.xml"/><Relationship Id="rId5" Type="http://schemas.microsoft.com/office/2007/relationships/hdphoto" Target="../media/hdphoto2.wdp"/><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7.xml"/><Relationship Id="rId5" Type="http://schemas.microsoft.com/office/2007/relationships/hdphoto" Target="../media/hdphoto2.wdp"/><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7.xml"/><Relationship Id="rId5" Type="http://schemas.microsoft.com/office/2007/relationships/hdphoto" Target="../media/hdphoto2.wdp"/><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7.xml"/><Relationship Id="rId5" Type="http://schemas.microsoft.com/office/2007/relationships/hdphoto" Target="../media/hdphoto2.wdp"/><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7.xml"/><Relationship Id="rId5" Type="http://schemas.microsoft.com/office/2007/relationships/hdphoto" Target="../media/hdphoto2.wdp"/><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7.xml"/><Relationship Id="rId5" Type="http://schemas.microsoft.com/office/2007/relationships/hdphoto" Target="../media/hdphoto2.wdp"/><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curtain, furniture, floor, red&#10;&#10;Description automatically generated">
            <a:extLst>
              <a:ext uri="{FF2B5EF4-FFF2-40B4-BE49-F238E27FC236}">
                <a16:creationId xmlns:a16="http://schemas.microsoft.com/office/drawing/2014/main" id="{91258D8C-99E3-A2FD-8AA8-FED5F45F8B23}"/>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12192000" cy="6838267"/>
          </a:xfrm>
          <a:prstGeom prst="rect">
            <a:avLst/>
          </a:prstGeom>
        </p:spPr>
      </p:pic>
      <p:sp>
        <p:nvSpPr>
          <p:cNvPr id="6" name="Rectangle: Rounded Corners 5">
            <a:hlinkClick r:id="" action="ppaction://hlinkshowjump?jump=nextslide"/>
            <a:extLst>
              <a:ext uri="{FF2B5EF4-FFF2-40B4-BE49-F238E27FC236}">
                <a16:creationId xmlns:a16="http://schemas.microsoft.com/office/drawing/2014/main" id="{66DD98BA-DA6F-6D78-01D2-1FF0AE42750C}"/>
              </a:ext>
            </a:extLst>
          </p:cNvPr>
          <p:cNvSpPr/>
          <p:nvPr/>
        </p:nvSpPr>
        <p:spPr>
          <a:xfrm>
            <a:off x="4512040" y="4816627"/>
            <a:ext cx="2698229" cy="749508"/>
          </a:xfrm>
          <a:prstGeom prst="roundRect">
            <a:avLst/>
          </a:prstGeom>
          <a:solidFill>
            <a:srgbClr val="23551F"/>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EG" sz="3200" b="1"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rPr>
              <a:t>ابدأ باسم الله</a:t>
            </a:r>
          </a:p>
        </p:txBody>
      </p:sp>
      <p:sp>
        <p:nvSpPr>
          <p:cNvPr id="7" name="TextBox 6">
            <a:extLst>
              <a:ext uri="{FF2B5EF4-FFF2-40B4-BE49-F238E27FC236}">
                <a16:creationId xmlns:a16="http://schemas.microsoft.com/office/drawing/2014/main" id="{07FA9218-65E7-D90F-6A9D-7B4A78B22C89}"/>
              </a:ext>
            </a:extLst>
          </p:cNvPr>
          <p:cNvSpPr txBox="1"/>
          <p:nvPr/>
        </p:nvSpPr>
        <p:spPr>
          <a:xfrm>
            <a:off x="809469" y="2041373"/>
            <a:ext cx="10103370" cy="2277547"/>
          </a:xfrm>
          <a:prstGeom prst="rect">
            <a:avLst/>
          </a:prstGeom>
          <a:noFill/>
        </p:spPr>
        <p:txBody>
          <a:bodyPr wrap="square">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8800" b="1" i="0" u="none" strike="noStrike" kern="1200" cap="none" spc="0" normalizeH="0" baseline="0" noProof="0" dirty="0">
                <a:ln>
                  <a:noFill/>
                </a:ln>
                <a:solidFill>
                  <a:prstClr val="white"/>
                </a:solidFill>
                <a:effectLst/>
                <a:uLnTx/>
                <a:uFillTx/>
                <a:latin typeface="AlHor" panose="02060603050605020204" pitchFamily="18" charset="-78"/>
                <a:ea typeface="Times New Roman" panose="02020603050405020304" pitchFamily="18" charset="0"/>
                <a:cs typeface="AlHor" panose="02060603050605020204" pitchFamily="18" charset="-78"/>
              </a:rPr>
              <a:t>العمل حياة</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5400" b="1" i="0" u="none" strike="noStrike" kern="1200" cap="none" spc="0" normalizeH="0" baseline="0" noProof="0" dirty="0">
                <a:ln>
                  <a:noFill/>
                </a:ln>
                <a:solidFill>
                  <a:prstClr val="white"/>
                </a:solidFill>
                <a:effectLst/>
                <a:uLnTx/>
                <a:uFillTx/>
                <a:latin typeface="AlHor" panose="02060603050605020204" pitchFamily="18" charset="-78"/>
                <a:ea typeface="Times New Roman" panose="02020603050405020304" pitchFamily="18" charset="0"/>
                <a:cs typeface="AlHor" panose="02060603050605020204" pitchFamily="18" charset="-78"/>
              </a:rPr>
              <a:t>قرآن كريم</a:t>
            </a:r>
          </a:p>
        </p:txBody>
      </p:sp>
      <p:pic>
        <p:nvPicPr>
          <p:cNvPr id="4" name="Picture 3">
            <a:extLst>
              <a:ext uri="{FF2B5EF4-FFF2-40B4-BE49-F238E27FC236}">
                <a16:creationId xmlns:a16="http://schemas.microsoft.com/office/drawing/2014/main" id="{17289E3B-8144-D3B5-9238-EA52A071A13C}"/>
              </a:ext>
            </a:extLst>
          </p:cNvPr>
          <p:cNvPicPr>
            <a:picLocks noChangeAspect="1"/>
          </p:cNvPicPr>
          <p:nvPr/>
        </p:nvPicPr>
        <p:blipFill>
          <a:blip r:embed="rId3"/>
          <a:stretch>
            <a:fillRect/>
          </a:stretch>
        </p:blipFill>
        <p:spPr>
          <a:xfrm>
            <a:off x="9066507" y="201537"/>
            <a:ext cx="2570231" cy="1193310"/>
          </a:xfrm>
          <a:prstGeom prst="rect">
            <a:avLst/>
          </a:prstGeom>
        </p:spPr>
      </p:pic>
    </p:spTree>
    <p:extLst>
      <p:ext uri="{BB962C8B-B14F-4D97-AF65-F5344CB8AC3E}">
        <p14:creationId xmlns:p14="http://schemas.microsoft.com/office/powerpoint/2010/main" val="5201526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Click="0">
        <p15:prstTrans prst="pageCurlDouble" invX="1"/>
      </p:transition>
    </mc:Choice>
    <mc:Fallback xmlns="">
      <p:transition spd="slow" advClick="0">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44C2ACB3-3A0E-5332-7078-792EFF3B9790}"/>
              </a:ext>
            </a:extLst>
          </p:cNvPr>
          <p:cNvSpPr txBox="1"/>
          <p:nvPr/>
        </p:nvSpPr>
        <p:spPr>
          <a:xfrm>
            <a:off x="165316" y="2056075"/>
            <a:ext cx="11861368" cy="3046988"/>
          </a:xfrm>
          <a:prstGeom prst="rect">
            <a:avLst/>
          </a:prstGeom>
          <a:noFill/>
        </p:spPr>
        <p:txBody>
          <a:bodyPr wrap="square">
            <a:spAutoFit/>
          </a:bodyPr>
          <a:lstStyle/>
          <a:p>
            <a:pPr algn="r" rtl="1">
              <a:tabLst>
                <a:tab pos="1497330" algn="l"/>
              </a:tabLst>
            </a:pPr>
            <a:r>
              <a:rPr lang="ar-EG" sz="3200" b="1" dirty="0">
                <a:solidFill>
                  <a:srgbClr val="C00000"/>
                </a:solidFill>
                <a:effectLst/>
                <a:latin typeface="ae_AlArabiya"/>
                <a:ea typeface="Times New Roman" panose="02020603050405020304" pitchFamily="18" charset="0"/>
              </a:rPr>
              <a:t>6- ماذا نستفيد من هاتين الآتيين </a:t>
            </a:r>
            <a:r>
              <a:rPr lang="ar-EG" sz="3200" b="1" dirty="0" err="1">
                <a:solidFill>
                  <a:srgbClr val="C00000"/>
                </a:solidFill>
                <a:effectLst/>
                <a:latin typeface="ae_AlArabiya"/>
                <a:ea typeface="Times New Roman" panose="02020603050405020304" pitchFamily="18" charset="0"/>
              </a:rPr>
              <a:t>فى</a:t>
            </a:r>
            <a:r>
              <a:rPr lang="ar-EG" sz="3200" b="1" dirty="0">
                <a:solidFill>
                  <a:srgbClr val="C00000"/>
                </a:solidFill>
                <a:effectLst/>
                <a:latin typeface="ae_AlArabiya"/>
                <a:ea typeface="Times New Roman" panose="02020603050405020304" pitchFamily="18" charset="0"/>
              </a:rPr>
              <a:t> حياتنا العملية ؟</a:t>
            </a:r>
            <a:endParaRPr lang="en-US" sz="3200" b="1" dirty="0">
              <a:solidFill>
                <a:srgbClr val="C00000"/>
              </a:solidFill>
              <a:effectLst/>
              <a:latin typeface="Times New Roman" panose="02020603050405020304" pitchFamily="18" charset="0"/>
              <a:ea typeface="Times New Roman" panose="02020603050405020304" pitchFamily="18" charset="0"/>
            </a:endParaRPr>
          </a:p>
          <a:p>
            <a:pPr algn="r" rtl="1">
              <a:tabLst>
                <a:tab pos="1497330" algn="l"/>
              </a:tabLst>
            </a:pPr>
            <a:r>
              <a:rPr lang="ar-EG" sz="3200" b="1" dirty="0">
                <a:solidFill>
                  <a:srgbClr val="C00000"/>
                </a:solidFill>
                <a:effectLst/>
                <a:latin typeface="ae_AlArabiya"/>
                <a:ea typeface="Times New Roman" panose="02020603050405020304" pitchFamily="18" charset="0"/>
              </a:rPr>
              <a:t>..........................................................................</a:t>
            </a:r>
            <a:endParaRPr lang="en-US" sz="3200" b="1" dirty="0">
              <a:solidFill>
                <a:srgbClr val="C00000"/>
              </a:solidFill>
              <a:effectLst/>
              <a:latin typeface="Times New Roman" panose="02020603050405020304" pitchFamily="18" charset="0"/>
              <a:ea typeface="Times New Roman" panose="02020603050405020304" pitchFamily="18" charset="0"/>
            </a:endParaRPr>
          </a:p>
          <a:p>
            <a:pPr algn="r" rtl="1">
              <a:tabLst>
                <a:tab pos="1497330" algn="l"/>
              </a:tabLst>
            </a:pPr>
            <a:r>
              <a:rPr lang="ar-EG" sz="3200" b="1" dirty="0">
                <a:solidFill>
                  <a:srgbClr val="C00000"/>
                </a:solidFill>
                <a:effectLst/>
                <a:latin typeface="ae_AlArabiya"/>
                <a:ea typeface="Times New Roman" panose="02020603050405020304" pitchFamily="18" charset="0"/>
              </a:rPr>
              <a:t>7-" سخر الله سبحانه وتعالى لسليمان ( عليه السلام ) الريح والجن ".</a:t>
            </a:r>
            <a:endParaRPr lang="en-US" sz="3200" b="1" dirty="0">
              <a:solidFill>
                <a:srgbClr val="C00000"/>
              </a:solidFill>
              <a:effectLst/>
              <a:latin typeface="Times New Roman" panose="02020603050405020304" pitchFamily="18" charset="0"/>
              <a:ea typeface="Times New Roman" panose="02020603050405020304" pitchFamily="18" charset="0"/>
            </a:endParaRPr>
          </a:p>
          <a:p>
            <a:pPr algn="r" rtl="1">
              <a:tabLst>
                <a:tab pos="1497330" algn="l"/>
              </a:tabLst>
            </a:pPr>
            <a:r>
              <a:rPr lang="ar-EG" sz="3200" b="1" dirty="0">
                <a:solidFill>
                  <a:srgbClr val="C00000"/>
                </a:solidFill>
                <a:effectLst/>
                <a:latin typeface="ae_AlArabiya"/>
                <a:ea typeface="Times New Roman" panose="02020603050405020304" pitchFamily="18" charset="0"/>
              </a:rPr>
              <a:t>اكتب الآية الكريمة </a:t>
            </a:r>
            <a:r>
              <a:rPr lang="ar-EG" sz="3200" b="1" dirty="0" err="1">
                <a:solidFill>
                  <a:srgbClr val="C00000"/>
                </a:solidFill>
                <a:effectLst/>
                <a:latin typeface="ae_AlArabiya"/>
                <a:ea typeface="Times New Roman" panose="02020603050405020304" pitchFamily="18" charset="0"/>
              </a:rPr>
              <a:t>التى</a:t>
            </a:r>
            <a:r>
              <a:rPr lang="ar-EG" sz="3200" b="1" dirty="0">
                <a:solidFill>
                  <a:srgbClr val="C00000"/>
                </a:solidFill>
                <a:effectLst/>
                <a:latin typeface="ae_AlArabiya"/>
                <a:ea typeface="Times New Roman" panose="02020603050405020304" pitchFamily="18" charset="0"/>
              </a:rPr>
              <a:t> تدل على هذا المعنى</a:t>
            </a:r>
            <a:endParaRPr lang="en-US" sz="3200" b="1" dirty="0">
              <a:solidFill>
                <a:srgbClr val="C00000"/>
              </a:solidFill>
              <a:effectLst/>
              <a:latin typeface="Times New Roman" panose="02020603050405020304" pitchFamily="18" charset="0"/>
              <a:ea typeface="Times New Roman" panose="02020603050405020304" pitchFamily="18" charset="0"/>
            </a:endParaRPr>
          </a:p>
          <a:p>
            <a:pPr algn="r" rtl="1">
              <a:tabLst>
                <a:tab pos="1497330" algn="l"/>
              </a:tabLst>
            </a:pPr>
            <a:r>
              <a:rPr lang="ar-EG" sz="3200" b="1" dirty="0">
                <a:solidFill>
                  <a:srgbClr val="C00000"/>
                </a:solidFill>
                <a:effectLst/>
                <a:latin typeface="ae_AlArabiya"/>
                <a:ea typeface="Times New Roman" panose="02020603050405020304" pitchFamily="18" charset="0"/>
              </a:rPr>
              <a:t>.......................................................................................................</a:t>
            </a:r>
            <a:endParaRPr lang="en-US" sz="3200" b="1" dirty="0">
              <a:solidFill>
                <a:srgbClr val="C00000"/>
              </a:solidFill>
              <a:effectLst/>
              <a:latin typeface="Times New Roman" panose="02020603050405020304" pitchFamily="18" charset="0"/>
              <a:ea typeface="Times New Roman" panose="02020603050405020304" pitchFamily="18" charset="0"/>
            </a:endParaRPr>
          </a:p>
          <a:p>
            <a:pPr algn="r" rtl="1">
              <a:tabLst>
                <a:tab pos="1497330" algn="l"/>
              </a:tabLst>
            </a:pPr>
            <a:r>
              <a:rPr lang="ar-EG" sz="3200" b="1" dirty="0">
                <a:solidFill>
                  <a:srgbClr val="C00000"/>
                </a:solidFill>
                <a:effectLst/>
                <a:latin typeface="ae_AlArabiya"/>
                <a:ea typeface="Times New Roman" panose="02020603050405020304" pitchFamily="18" charset="0"/>
              </a:rPr>
              <a:t>ما الجمال </a:t>
            </a:r>
            <a:r>
              <a:rPr lang="ar-EG" sz="3200" b="1" dirty="0" err="1">
                <a:solidFill>
                  <a:srgbClr val="C00000"/>
                </a:solidFill>
                <a:effectLst/>
                <a:latin typeface="ae_AlArabiya"/>
                <a:ea typeface="Times New Roman" panose="02020603050405020304" pitchFamily="18" charset="0"/>
              </a:rPr>
              <a:t>فى</a:t>
            </a:r>
            <a:r>
              <a:rPr lang="ar-EG" sz="3200" b="1" dirty="0">
                <a:solidFill>
                  <a:srgbClr val="C00000"/>
                </a:solidFill>
                <a:effectLst/>
                <a:latin typeface="ae_AlArabiya"/>
                <a:ea typeface="Times New Roman" panose="02020603050405020304" pitchFamily="18" charset="0"/>
              </a:rPr>
              <a:t> قوله ( يا جبال ) ، ( قدر </a:t>
            </a:r>
            <a:r>
              <a:rPr lang="ar-EG" sz="3200" b="1" dirty="0" err="1">
                <a:solidFill>
                  <a:srgbClr val="C00000"/>
                </a:solidFill>
                <a:effectLst/>
                <a:latin typeface="ae_AlArabiya"/>
                <a:ea typeface="Times New Roman" panose="02020603050405020304" pitchFamily="18" charset="0"/>
              </a:rPr>
              <a:t>فى</a:t>
            </a:r>
            <a:r>
              <a:rPr lang="ar-EG" sz="3200" b="1" dirty="0">
                <a:solidFill>
                  <a:srgbClr val="C00000"/>
                </a:solidFill>
                <a:effectLst/>
                <a:latin typeface="ae_AlArabiya"/>
                <a:ea typeface="Times New Roman" panose="02020603050405020304" pitchFamily="18" charset="0"/>
              </a:rPr>
              <a:t> السرد) ؟</a:t>
            </a:r>
            <a:endParaRPr lang="en-US" sz="3200" b="1" dirty="0">
              <a:solidFill>
                <a:srgbClr val="C00000"/>
              </a:solidFill>
              <a:effectLst/>
              <a:latin typeface="Times New Roman" panose="02020603050405020304" pitchFamily="18" charset="0"/>
              <a:ea typeface="Times New Roman" panose="02020603050405020304" pitchFamily="18" charset="0"/>
            </a:endParaRPr>
          </a:p>
        </p:txBody>
      </p:sp>
      <p:sp>
        <p:nvSpPr>
          <p:cNvPr id="3" name="TextBox 2">
            <a:extLst>
              <a:ext uri="{FF2B5EF4-FFF2-40B4-BE49-F238E27FC236}">
                <a16:creationId xmlns:a16="http://schemas.microsoft.com/office/drawing/2014/main" id="{D59992FD-73D4-C190-9678-4C938408E66A}"/>
              </a:ext>
            </a:extLst>
          </p:cNvPr>
          <p:cNvSpPr txBox="1"/>
          <p:nvPr/>
        </p:nvSpPr>
        <p:spPr>
          <a:xfrm>
            <a:off x="3048000" y="0"/>
            <a:ext cx="6096000" cy="584775"/>
          </a:xfrm>
          <a:prstGeom prst="rect">
            <a:avLst/>
          </a:prstGeom>
          <a:noFill/>
        </p:spPr>
        <p:txBody>
          <a:bodyPr wrap="square">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3200" b="1" i="0" u="none" strike="noStrike" kern="1200" cap="none" spc="0" normalizeH="0" baseline="0" noProof="0" dirty="0">
                <a:ln>
                  <a:noFill/>
                </a:ln>
                <a:solidFill>
                  <a:srgbClr val="C00000"/>
                </a:solidFill>
                <a:effectLst/>
                <a:uLnTx/>
                <a:uFillTx/>
                <a:latin typeface="Times New Roman" panose="02020603050405020304" pitchFamily="18" charset="0"/>
                <a:ea typeface="Times New Roman" panose="02020603050405020304" pitchFamily="18" charset="0"/>
                <a:cs typeface="Arial" panose="020B0604020202020204" pitchFamily="34" charset="0"/>
              </a:rPr>
              <a:t>تدريبات وواجب</a:t>
            </a: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raditional Arabic" panose="02020603050405020304" pitchFamily="18" charset="-78"/>
            </a:endParaRPr>
          </a:p>
        </p:txBody>
      </p:sp>
      <p:pic>
        <p:nvPicPr>
          <p:cNvPr id="26" name="صورة 8">
            <a:extLst>
              <a:ext uri="{FF2B5EF4-FFF2-40B4-BE49-F238E27FC236}">
                <a16:creationId xmlns:a16="http://schemas.microsoft.com/office/drawing/2014/main" id="{B5B42CC3-B5C3-AFFF-F891-B42A86B8C46B}"/>
              </a:ext>
            </a:extLst>
          </p:cNvPr>
          <p:cNvPicPr>
            <a:picLocks noChangeAspect="1"/>
          </p:cNvPicPr>
          <p:nvPr/>
        </p:nvPicPr>
        <p:blipFill rotWithShape="1">
          <a:blip r:embed="rId2" cstate="email">
            <a:extLst>
              <a:ext uri="{BEBA8EAE-BF5A-486C-A8C5-ECC9F3942E4B}">
                <a14:imgProps xmlns:a14="http://schemas.microsoft.com/office/drawing/2010/main">
                  <a14:imgLayer r:embed="rId3">
                    <a14:imgEffect>
                      <a14:backgroundRemoval t="9896" b="89931" l="2463" r="95074">
                        <a14:foregroundMark x1="2463" y1="41840" x2="8621" y2="53125"/>
                        <a14:foregroundMark x1="91502" y1="51389" x2="95197" y2="50521"/>
                        <a14:foregroundMark x1="24015" y1="41840" x2="26478" y2="35938"/>
                      </a14:backgroundRemoval>
                    </a14:imgEffect>
                  </a14:imgLayer>
                </a14:imgProps>
              </a:ext>
              <a:ext uri="{28A0092B-C50C-407E-A947-70E740481C1C}">
                <a14:useLocalDpi xmlns:a14="http://schemas.microsoft.com/office/drawing/2010/main"/>
              </a:ext>
            </a:extLst>
          </a:blip>
          <a:srcRect/>
          <a:stretch/>
        </p:blipFill>
        <p:spPr>
          <a:xfrm>
            <a:off x="3196122" y="-159798"/>
            <a:ext cx="1305924" cy="952830"/>
          </a:xfrm>
          <a:prstGeom prst="rect">
            <a:avLst/>
          </a:prstGeom>
        </p:spPr>
      </p:pic>
      <p:pic>
        <p:nvPicPr>
          <p:cNvPr id="27" name="صورة 15">
            <a:extLst>
              <a:ext uri="{FF2B5EF4-FFF2-40B4-BE49-F238E27FC236}">
                <a16:creationId xmlns:a16="http://schemas.microsoft.com/office/drawing/2014/main" id="{F58D5076-A162-82C8-C530-FEDE31C9FAF5}"/>
              </a:ext>
            </a:extLst>
          </p:cNvPr>
          <p:cNvPicPr>
            <a:picLocks noChangeAspect="1"/>
          </p:cNvPicPr>
          <p:nvPr/>
        </p:nvPicPr>
        <p:blipFill rotWithShape="1">
          <a:blip r:embed="rId4" cstate="email">
            <a:extLst>
              <a:ext uri="{BEBA8EAE-BF5A-486C-A8C5-ECC9F3942E4B}">
                <a14:imgProps xmlns:a14="http://schemas.microsoft.com/office/drawing/2010/main">
                  <a14:imgLayer r:embed="rId5">
                    <a14:imgEffect>
                      <a14:backgroundRemoval t="8807" b="93211" l="6067" r="99413">
                        <a14:foregroundMark x1="91781" y1="28073" x2="92955" y2="38716"/>
                        <a14:foregroundMark x1="94912" y1="54495" x2="94912" y2="64954"/>
                        <a14:foregroundMark x1="17613" y1="93945" x2="8023" y2="82569"/>
                        <a14:foregroundMark x1="6849" y1="32477" x2="6849" y2="23670"/>
                        <a14:foregroundMark x1="95499" y1="35963" x2="96282" y2="29908"/>
                        <a14:foregroundMark x1="22701" y1="9725" x2="26419" y2="8807"/>
                        <a14:foregroundMark x1="96869" y1="56147" x2="96869" y2="63303"/>
                        <a14:foregroundMark x1="97456" y1="35963" x2="99413" y2="32477"/>
                        <a14:foregroundMark x1="96282" y1="64037" x2="98043" y2="61468"/>
                      </a14:backgroundRemoval>
                    </a14:imgEffect>
                  </a14:imgLayer>
                </a14:imgProps>
              </a:ext>
              <a:ext uri="{28A0092B-C50C-407E-A947-70E740481C1C}">
                <a14:useLocalDpi xmlns:a14="http://schemas.microsoft.com/office/drawing/2010/main"/>
              </a:ext>
            </a:extLst>
          </a:blip>
          <a:srcRect/>
          <a:stretch/>
        </p:blipFill>
        <p:spPr>
          <a:xfrm>
            <a:off x="8024220" y="-112568"/>
            <a:ext cx="1119780" cy="830693"/>
          </a:xfrm>
          <a:prstGeom prst="rect">
            <a:avLst/>
          </a:prstGeom>
        </p:spPr>
      </p:pic>
      <p:sp>
        <p:nvSpPr>
          <p:cNvPr id="4" name="TextBox 3">
            <a:extLst>
              <a:ext uri="{FF2B5EF4-FFF2-40B4-BE49-F238E27FC236}">
                <a16:creationId xmlns:a16="http://schemas.microsoft.com/office/drawing/2014/main" id="{03B787C7-D8D0-3516-15B3-AA39C8306E42}"/>
              </a:ext>
            </a:extLst>
          </p:cNvPr>
          <p:cNvSpPr txBox="1"/>
          <p:nvPr/>
        </p:nvSpPr>
        <p:spPr>
          <a:xfrm>
            <a:off x="298662" y="793032"/>
            <a:ext cx="11728022" cy="1200329"/>
          </a:xfrm>
          <a:prstGeom prst="rect">
            <a:avLst/>
          </a:prstGeom>
          <a:noFill/>
        </p:spPr>
        <p:txBody>
          <a:bodyPr wrap="square">
            <a:spAutoFit/>
          </a:bodyPr>
          <a:lstStyle/>
          <a:p>
            <a:pPr algn="justLow" rtl="1"/>
            <a:r>
              <a:rPr lang="ar-EG" sz="3600" b="1" dirty="0">
                <a:solidFill>
                  <a:srgbClr val="000000"/>
                </a:solidFill>
                <a:effectLst/>
                <a:latin typeface="ae_AlArabiya"/>
                <a:ea typeface="Times New Roman" panose="02020603050405020304" pitchFamily="18" charset="0"/>
              </a:rPr>
              <a:t>۞ وَلَقَدْ آتَيْنَا دَاوُودَ مِنَّا فَضْلًا ۖ يَا جِبَالُ أَوِّبِي مَعَهُ وَالطَّيْرَ ۖ وَأَلَنَّا لَهُ الْحَدِيدَ (10) أَنِ اعْمَلْ سَابِغَاتٍ وَقَدِّرْ فِي السَّرْدِ ۖ وَاعْمَلُوا صَالِحًا ۖ إِنِّي بِمَا تَعْمَلُونَ بَصِيرٌ (11) </a:t>
            </a:r>
            <a:endParaRPr lang="en-US" sz="2000" b="1" dirty="0">
              <a:effectLst/>
              <a:latin typeface="Times New Roman" panose="02020603050405020304" pitchFamily="18" charset="0"/>
              <a:ea typeface="Times New Roman" panose="02020603050405020304" pitchFamily="18" charset="0"/>
            </a:endParaRPr>
          </a:p>
        </p:txBody>
      </p:sp>
      <p:sp>
        <p:nvSpPr>
          <p:cNvPr id="8" name="Rectangle: Rounded Corners 7">
            <a:extLst>
              <a:ext uri="{FF2B5EF4-FFF2-40B4-BE49-F238E27FC236}">
                <a16:creationId xmlns:a16="http://schemas.microsoft.com/office/drawing/2014/main" id="{C2C9D38A-12AA-7701-A580-6A3F7A1C813B}"/>
              </a:ext>
            </a:extLst>
          </p:cNvPr>
          <p:cNvSpPr/>
          <p:nvPr/>
        </p:nvSpPr>
        <p:spPr>
          <a:xfrm>
            <a:off x="165315" y="2583519"/>
            <a:ext cx="11742821" cy="485709"/>
          </a:xfrm>
          <a:prstGeom prst="roundRect">
            <a:avLst/>
          </a:prstGeom>
        </p:spPr>
        <p:style>
          <a:lnRef idx="2">
            <a:schemeClr val="accent5"/>
          </a:lnRef>
          <a:fillRef idx="1">
            <a:schemeClr val="lt1"/>
          </a:fillRef>
          <a:effectRef idx="0">
            <a:schemeClr val="accent5"/>
          </a:effectRef>
          <a:fontRef idx="minor">
            <a:schemeClr val="dk1"/>
          </a:fontRef>
        </p:style>
        <p:txBody>
          <a:bodyPr rtlCol="1" anchor="ctr"/>
          <a:lstStyle/>
          <a:p>
            <a:pPr lvl="0" algn="r" rtl="1"/>
            <a:r>
              <a:rPr lang="ar-EG" sz="2800" b="1" dirty="0">
                <a:latin typeface="Times New Roman" panose="02020603050405020304" pitchFamily="18" charset="0"/>
                <a:ea typeface="Times New Roman" panose="02020603050405020304" pitchFamily="18" charset="0"/>
              </a:rPr>
              <a:t>أن نتقن العمل و الالتزام بطاعة الله تعالى.</a:t>
            </a:r>
            <a:endParaRPr lang="en-US" sz="1400" dirty="0">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2" name="Rectangle: Rounded Corners 1">
            <a:extLst>
              <a:ext uri="{FF2B5EF4-FFF2-40B4-BE49-F238E27FC236}">
                <a16:creationId xmlns:a16="http://schemas.microsoft.com/office/drawing/2014/main" id="{213068D7-636D-81B0-1535-6A634F7F160C}"/>
              </a:ext>
            </a:extLst>
          </p:cNvPr>
          <p:cNvSpPr/>
          <p:nvPr/>
        </p:nvSpPr>
        <p:spPr>
          <a:xfrm>
            <a:off x="165316" y="5145996"/>
            <a:ext cx="11742821" cy="872858"/>
          </a:xfrm>
          <a:prstGeom prst="roundRect">
            <a:avLst/>
          </a:prstGeom>
        </p:spPr>
        <p:style>
          <a:lnRef idx="2">
            <a:schemeClr val="accent5"/>
          </a:lnRef>
          <a:fillRef idx="1">
            <a:schemeClr val="lt1"/>
          </a:fillRef>
          <a:effectRef idx="0">
            <a:schemeClr val="accent5"/>
          </a:effectRef>
          <a:fontRef idx="minor">
            <a:schemeClr val="dk1"/>
          </a:fontRef>
        </p:style>
        <p:txBody>
          <a:bodyPr rtlCol="1" anchor="ctr"/>
          <a:lstStyle/>
          <a:p>
            <a:pPr marL="457200" indent="-457200" algn="r" rtl="1">
              <a:buFontTx/>
              <a:buChar char="-"/>
            </a:pPr>
            <a:r>
              <a:rPr lang="ar-EG" sz="2800" b="1" dirty="0"/>
              <a:t>أسلوب نداء يدل على قدرة الله وأن كل المخلوقات تحت مشيئته</a:t>
            </a:r>
          </a:p>
          <a:p>
            <a:pPr marL="457200" indent="-457200" algn="r" rtl="1">
              <a:buFontTx/>
              <a:buChar char="-"/>
            </a:pPr>
            <a:r>
              <a:rPr lang="ar-EG" sz="2800" b="1" dirty="0"/>
              <a:t>أسلوب أمر للوجوب والإلزام  </a:t>
            </a:r>
          </a:p>
        </p:txBody>
      </p:sp>
      <p:sp>
        <p:nvSpPr>
          <p:cNvPr id="5" name="Rectangle: Rounded Corners 4">
            <a:extLst>
              <a:ext uri="{FF2B5EF4-FFF2-40B4-BE49-F238E27FC236}">
                <a16:creationId xmlns:a16="http://schemas.microsoft.com/office/drawing/2014/main" id="{410EBBA6-8A30-D7C4-4D20-23413E843A33}"/>
              </a:ext>
            </a:extLst>
          </p:cNvPr>
          <p:cNvSpPr/>
          <p:nvPr/>
        </p:nvSpPr>
        <p:spPr>
          <a:xfrm>
            <a:off x="165316" y="4054819"/>
            <a:ext cx="11742821" cy="485709"/>
          </a:xfrm>
          <a:prstGeom prst="roundRect">
            <a:avLst/>
          </a:prstGeom>
        </p:spPr>
        <p:style>
          <a:lnRef idx="2">
            <a:schemeClr val="accent5"/>
          </a:lnRef>
          <a:fillRef idx="1">
            <a:schemeClr val="lt1"/>
          </a:fillRef>
          <a:effectRef idx="0">
            <a:schemeClr val="accent5"/>
          </a:effectRef>
          <a:fontRef idx="minor">
            <a:schemeClr val="dk1"/>
          </a:fontRef>
        </p:style>
        <p:txBody>
          <a:bodyPr rtlCol="1" anchor="ctr"/>
          <a:lstStyle/>
          <a:p>
            <a:pPr lvl="0" algn="r" rtl="1"/>
            <a:r>
              <a:rPr lang="ar-EG" sz="2800" b="1" dirty="0">
                <a:latin typeface="Times New Roman" panose="02020603050405020304" pitchFamily="18" charset="0"/>
                <a:ea typeface="Times New Roman" panose="02020603050405020304" pitchFamily="18" charset="0"/>
              </a:rPr>
              <a:t>أجب بنفسك</a:t>
            </a:r>
            <a:endParaRPr lang="en-US" sz="1400" dirty="0">
              <a:latin typeface="Times New Roman" panose="02020603050405020304" pitchFamily="18" charset="0"/>
              <a:ea typeface="Times New Roman" panose="02020603050405020304" pitchFamily="18" charset="0"/>
              <a:cs typeface="Traditional Arabic" panose="02020603050405020304" pitchFamily="18" charset="-78"/>
            </a:endParaRPr>
          </a:p>
        </p:txBody>
      </p:sp>
    </p:spTree>
    <p:extLst>
      <p:ext uri="{BB962C8B-B14F-4D97-AF65-F5344CB8AC3E}">
        <p14:creationId xmlns:p14="http://schemas.microsoft.com/office/powerpoint/2010/main" val="9098162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arn(inVertical)">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 grpId="0" animBg="1"/>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44C2ACB3-3A0E-5332-7078-792EFF3B9790}"/>
              </a:ext>
            </a:extLst>
          </p:cNvPr>
          <p:cNvSpPr txBox="1"/>
          <p:nvPr/>
        </p:nvSpPr>
        <p:spPr>
          <a:xfrm>
            <a:off x="165316" y="2056075"/>
            <a:ext cx="11861368" cy="2554545"/>
          </a:xfrm>
          <a:prstGeom prst="rect">
            <a:avLst/>
          </a:prstGeom>
          <a:noFill/>
        </p:spPr>
        <p:txBody>
          <a:bodyPr wrap="square">
            <a:spAutoFit/>
          </a:bodyPr>
          <a:lstStyle/>
          <a:p>
            <a:pPr algn="r" rtl="1">
              <a:tabLst>
                <a:tab pos="1497330" algn="l"/>
              </a:tabLst>
            </a:pPr>
            <a:r>
              <a:rPr lang="ar-EG" sz="3200" b="1" dirty="0">
                <a:solidFill>
                  <a:srgbClr val="C00000"/>
                </a:solidFill>
                <a:latin typeface="ae_AlArabiya"/>
                <a:ea typeface="Times New Roman" panose="02020603050405020304" pitchFamily="18" charset="0"/>
              </a:rPr>
              <a:t>1- هات مرادف ( يزغ ) .......................  ، ومضاد ( أسلنا ) ......... ، </a:t>
            </a:r>
          </a:p>
          <a:p>
            <a:pPr algn="r" rtl="1">
              <a:tabLst>
                <a:tab pos="1497330" algn="l"/>
              </a:tabLst>
            </a:pPr>
            <a:r>
              <a:rPr lang="ar-EG" sz="3200" b="1" dirty="0">
                <a:solidFill>
                  <a:srgbClr val="C00000"/>
                </a:solidFill>
                <a:latin typeface="ae_AlArabiya"/>
                <a:ea typeface="Times New Roman" panose="02020603050405020304" pitchFamily="18" charset="0"/>
              </a:rPr>
              <a:t>2- اذكر النعم </a:t>
            </a:r>
            <a:r>
              <a:rPr lang="ar-EG" sz="3200" b="1" dirty="0" err="1">
                <a:solidFill>
                  <a:srgbClr val="C00000"/>
                </a:solidFill>
                <a:latin typeface="ae_AlArabiya"/>
                <a:ea typeface="Times New Roman" panose="02020603050405020304" pitchFamily="18" charset="0"/>
              </a:rPr>
              <a:t>التى</a:t>
            </a:r>
            <a:r>
              <a:rPr lang="ar-EG" sz="3200" b="1" dirty="0">
                <a:solidFill>
                  <a:srgbClr val="C00000"/>
                </a:solidFill>
                <a:latin typeface="ae_AlArabiya"/>
                <a:ea typeface="Times New Roman" panose="02020603050405020304" pitchFamily="18" charset="0"/>
              </a:rPr>
              <a:t> منحها الله لسيدنا سليمان .</a:t>
            </a:r>
          </a:p>
          <a:p>
            <a:pPr algn="r" rtl="1">
              <a:tabLst>
                <a:tab pos="1497330" algn="l"/>
              </a:tabLst>
            </a:pPr>
            <a:r>
              <a:rPr lang="ar-EG" sz="3200" b="1" dirty="0">
                <a:solidFill>
                  <a:srgbClr val="C00000"/>
                </a:solidFill>
                <a:latin typeface="ae_AlArabiya"/>
                <a:ea typeface="Times New Roman" panose="02020603050405020304" pitchFamily="18" charset="0"/>
              </a:rPr>
              <a:t>........................................................</a:t>
            </a:r>
          </a:p>
          <a:p>
            <a:pPr algn="r" rtl="1">
              <a:tabLst>
                <a:tab pos="1497330" algn="l"/>
              </a:tabLst>
            </a:pPr>
            <a:r>
              <a:rPr lang="ar-EG" sz="3200" b="1" dirty="0">
                <a:solidFill>
                  <a:srgbClr val="C00000"/>
                </a:solidFill>
                <a:latin typeface="ae_AlArabiya"/>
                <a:ea typeface="Times New Roman" panose="02020603050405020304" pitchFamily="18" charset="0"/>
              </a:rPr>
              <a:t>ما سرعة الريح المسخرة لسيدنا سليمان ؟ .......................................................</a:t>
            </a:r>
          </a:p>
        </p:txBody>
      </p:sp>
      <p:sp>
        <p:nvSpPr>
          <p:cNvPr id="3" name="TextBox 2">
            <a:extLst>
              <a:ext uri="{FF2B5EF4-FFF2-40B4-BE49-F238E27FC236}">
                <a16:creationId xmlns:a16="http://schemas.microsoft.com/office/drawing/2014/main" id="{D59992FD-73D4-C190-9678-4C938408E66A}"/>
              </a:ext>
            </a:extLst>
          </p:cNvPr>
          <p:cNvSpPr txBox="1"/>
          <p:nvPr/>
        </p:nvSpPr>
        <p:spPr>
          <a:xfrm>
            <a:off x="3048000" y="0"/>
            <a:ext cx="6096000" cy="584775"/>
          </a:xfrm>
          <a:prstGeom prst="rect">
            <a:avLst/>
          </a:prstGeom>
          <a:noFill/>
        </p:spPr>
        <p:txBody>
          <a:bodyPr wrap="square">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3200" b="1" i="0" u="none" strike="noStrike" kern="1200" cap="none" spc="0" normalizeH="0" baseline="0" noProof="0" dirty="0">
                <a:ln>
                  <a:noFill/>
                </a:ln>
                <a:solidFill>
                  <a:srgbClr val="C00000"/>
                </a:solidFill>
                <a:effectLst/>
                <a:uLnTx/>
                <a:uFillTx/>
                <a:latin typeface="Times New Roman" panose="02020603050405020304" pitchFamily="18" charset="0"/>
                <a:ea typeface="Times New Roman" panose="02020603050405020304" pitchFamily="18" charset="0"/>
                <a:cs typeface="Arial" panose="020B0604020202020204" pitchFamily="34" charset="0"/>
              </a:rPr>
              <a:t>تدريبات وواجب</a:t>
            </a: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raditional Arabic" panose="02020603050405020304" pitchFamily="18" charset="-78"/>
            </a:endParaRPr>
          </a:p>
        </p:txBody>
      </p:sp>
      <p:pic>
        <p:nvPicPr>
          <p:cNvPr id="26" name="صورة 8">
            <a:extLst>
              <a:ext uri="{FF2B5EF4-FFF2-40B4-BE49-F238E27FC236}">
                <a16:creationId xmlns:a16="http://schemas.microsoft.com/office/drawing/2014/main" id="{B5B42CC3-B5C3-AFFF-F891-B42A86B8C46B}"/>
              </a:ext>
            </a:extLst>
          </p:cNvPr>
          <p:cNvPicPr>
            <a:picLocks noChangeAspect="1"/>
          </p:cNvPicPr>
          <p:nvPr/>
        </p:nvPicPr>
        <p:blipFill rotWithShape="1">
          <a:blip r:embed="rId2" cstate="email">
            <a:extLst>
              <a:ext uri="{BEBA8EAE-BF5A-486C-A8C5-ECC9F3942E4B}">
                <a14:imgProps xmlns:a14="http://schemas.microsoft.com/office/drawing/2010/main">
                  <a14:imgLayer r:embed="rId3">
                    <a14:imgEffect>
                      <a14:backgroundRemoval t="9896" b="89931" l="2463" r="95074">
                        <a14:foregroundMark x1="2463" y1="41840" x2="8621" y2="53125"/>
                        <a14:foregroundMark x1="91502" y1="51389" x2="95197" y2="50521"/>
                        <a14:foregroundMark x1="24015" y1="41840" x2="26478" y2="35938"/>
                      </a14:backgroundRemoval>
                    </a14:imgEffect>
                  </a14:imgLayer>
                </a14:imgProps>
              </a:ext>
              <a:ext uri="{28A0092B-C50C-407E-A947-70E740481C1C}">
                <a14:useLocalDpi xmlns:a14="http://schemas.microsoft.com/office/drawing/2010/main"/>
              </a:ext>
            </a:extLst>
          </a:blip>
          <a:srcRect/>
          <a:stretch/>
        </p:blipFill>
        <p:spPr>
          <a:xfrm>
            <a:off x="3196122" y="-159798"/>
            <a:ext cx="1305924" cy="952830"/>
          </a:xfrm>
          <a:prstGeom prst="rect">
            <a:avLst/>
          </a:prstGeom>
        </p:spPr>
      </p:pic>
      <p:pic>
        <p:nvPicPr>
          <p:cNvPr id="27" name="صورة 15">
            <a:extLst>
              <a:ext uri="{FF2B5EF4-FFF2-40B4-BE49-F238E27FC236}">
                <a16:creationId xmlns:a16="http://schemas.microsoft.com/office/drawing/2014/main" id="{F58D5076-A162-82C8-C530-FEDE31C9FAF5}"/>
              </a:ext>
            </a:extLst>
          </p:cNvPr>
          <p:cNvPicPr>
            <a:picLocks noChangeAspect="1"/>
          </p:cNvPicPr>
          <p:nvPr/>
        </p:nvPicPr>
        <p:blipFill rotWithShape="1">
          <a:blip r:embed="rId4" cstate="email">
            <a:extLst>
              <a:ext uri="{BEBA8EAE-BF5A-486C-A8C5-ECC9F3942E4B}">
                <a14:imgProps xmlns:a14="http://schemas.microsoft.com/office/drawing/2010/main">
                  <a14:imgLayer r:embed="rId5">
                    <a14:imgEffect>
                      <a14:backgroundRemoval t="8807" b="93211" l="6067" r="99413">
                        <a14:foregroundMark x1="91781" y1="28073" x2="92955" y2="38716"/>
                        <a14:foregroundMark x1="94912" y1="54495" x2="94912" y2="64954"/>
                        <a14:foregroundMark x1="17613" y1="93945" x2="8023" y2="82569"/>
                        <a14:foregroundMark x1="6849" y1="32477" x2="6849" y2="23670"/>
                        <a14:foregroundMark x1="95499" y1="35963" x2="96282" y2="29908"/>
                        <a14:foregroundMark x1="22701" y1="9725" x2="26419" y2="8807"/>
                        <a14:foregroundMark x1="96869" y1="56147" x2="96869" y2="63303"/>
                        <a14:foregroundMark x1="97456" y1="35963" x2="99413" y2="32477"/>
                        <a14:foregroundMark x1="96282" y1="64037" x2="98043" y2="61468"/>
                      </a14:backgroundRemoval>
                    </a14:imgEffect>
                  </a14:imgLayer>
                </a14:imgProps>
              </a:ext>
              <a:ext uri="{28A0092B-C50C-407E-A947-70E740481C1C}">
                <a14:useLocalDpi xmlns:a14="http://schemas.microsoft.com/office/drawing/2010/main"/>
              </a:ext>
            </a:extLst>
          </a:blip>
          <a:srcRect/>
          <a:stretch/>
        </p:blipFill>
        <p:spPr>
          <a:xfrm>
            <a:off x="8024220" y="-112568"/>
            <a:ext cx="1119780" cy="830693"/>
          </a:xfrm>
          <a:prstGeom prst="rect">
            <a:avLst/>
          </a:prstGeom>
        </p:spPr>
      </p:pic>
      <p:sp>
        <p:nvSpPr>
          <p:cNvPr id="8" name="Rectangle: Rounded Corners 7">
            <a:extLst>
              <a:ext uri="{FF2B5EF4-FFF2-40B4-BE49-F238E27FC236}">
                <a16:creationId xmlns:a16="http://schemas.microsoft.com/office/drawing/2014/main" id="{C2C9D38A-12AA-7701-A580-6A3F7A1C813B}"/>
              </a:ext>
            </a:extLst>
          </p:cNvPr>
          <p:cNvSpPr/>
          <p:nvPr/>
        </p:nvSpPr>
        <p:spPr>
          <a:xfrm>
            <a:off x="165314" y="4181741"/>
            <a:ext cx="11742821" cy="485709"/>
          </a:xfrm>
          <a:prstGeom prst="roundRect">
            <a:avLst/>
          </a:prstGeom>
        </p:spPr>
        <p:style>
          <a:lnRef idx="2">
            <a:schemeClr val="accent5"/>
          </a:lnRef>
          <a:fillRef idx="1">
            <a:schemeClr val="lt1"/>
          </a:fillRef>
          <a:effectRef idx="0">
            <a:schemeClr val="accent5"/>
          </a:effectRef>
          <a:fontRef idx="minor">
            <a:schemeClr val="dk1"/>
          </a:fontRef>
        </p:style>
        <p:txBody>
          <a:bodyPr rtlCol="1" anchor="ctr"/>
          <a:lstStyle/>
          <a:p>
            <a:pPr lvl="0" algn="r" rtl="1"/>
            <a:r>
              <a:rPr lang="ar-EG" sz="2800" b="1" dirty="0">
                <a:latin typeface="Times New Roman" panose="02020603050405020304" pitchFamily="18" charset="0"/>
                <a:ea typeface="Times New Roman" panose="02020603050405020304" pitchFamily="18" charset="0"/>
              </a:rPr>
              <a:t>سرعة هائلة ,قاطعة </a:t>
            </a:r>
            <a:r>
              <a:rPr lang="ar-EG" sz="2800" b="1" dirty="0" err="1">
                <a:latin typeface="Times New Roman" panose="02020603050405020304" pitchFamily="18" charset="0"/>
                <a:ea typeface="Times New Roman" panose="02020603050405020304" pitchFamily="18" charset="0"/>
              </a:rPr>
              <a:t>فى</a:t>
            </a:r>
            <a:r>
              <a:rPr lang="ar-EG" sz="2800" b="1" dirty="0">
                <a:latin typeface="Times New Roman" panose="02020603050405020304" pitchFamily="18" charset="0"/>
                <a:ea typeface="Times New Roman" panose="02020603050405020304" pitchFamily="18" charset="0"/>
              </a:rPr>
              <a:t> النهار الواحد مسيرة شهرين بالسير </a:t>
            </a:r>
            <a:r>
              <a:rPr lang="ar-EG" sz="2800" b="1" dirty="0" err="1">
                <a:latin typeface="Times New Roman" panose="02020603050405020304" pitchFamily="18" charset="0"/>
                <a:ea typeface="Times New Roman" panose="02020603050405020304" pitchFamily="18" charset="0"/>
              </a:rPr>
              <a:t>العادى</a:t>
            </a:r>
            <a:r>
              <a:rPr lang="ar-EG" sz="2800" b="1" dirty="0">
                <a:latin typeface="Times New Roman" panose="02020603050405020304" pitchFamily="18" charset="0"/>
                <a:ea typeface="Times New Roman" panose="02020603050405020304" pitchFamily="18" charset="0"/>
              </a:rPr>
              <a:t>.</a:t>
            </a:r>
            <a:endParaRPr lang="en-US" sz="1400" dirty="0">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5" name="Rectangle: Rounded Corners 4">
            <a:extLst>
              <a:ext uri="{FF2B5EF4-FFF2-40B4-BE49-F238E27FC236}">
                <a16:creationId xmlns:a16="http://schemas.microsoft.com/office/drawing/2014/main" id="{410EBBA6-8A30-D7C4-4D20-23413E843A33}"/>
              </a:ext>
            </a:extLst>
          </p:cNvPr>
          <p:cNvSpPr/>
          <p:nvPr/>
        </p:nvSpPr>
        <p:spPr>
          <a:xfrm>
            <a:off x="165315" y="3090492"/>
            <a:ext cx="11742821" cy="485709"/>
          </a:xfrm>
          <a:prstGeom prst="roundRect">
            <a:avLst/>
          </a:prstGeom>
        </p:spPr>
        <p:style>
          <a:lnRef idx="2">
            <a:schemeClr val="accent5"/>
          </a:lnRef>
          <a:fillRef idx="1">
            <a:schemeClr val="lt1"/>
          </a:fillRef>
          <a:effectRef idx="0">
            <a:schemeClr val="accent5"/>
          </a:effectRef>
          <a:fontRef idx="minor">
            <a:schemeClr val="dk1"/>
          </a:fontRef>
        </p:style>
        <p:txBody>
          <a:bodyPr rtlCol="1" anchor="ctr"/>
          <a:lstStyle/>
          <a:p>
            <a:pPr lvl="0" algn="r" rtl="1"/>
            <a:r>
              <a:rPr lang="ar-EG" sz="2800" b="1" dirty="0">
                <a:latin typeface="Times New Roman" panose="02020603050405020304" pitchFamily="18" charset="0"/>
                <a:ea typeface="Times New Roman" panose="02020603050405020304" pitchFamily="18" charset="0"/>
              </a:rPr>
              <a:t>أجب بنفسك</a:t>
            </a:r>
            <a:endParaRPr lang="en-US" sz="1400" dirty="0">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9" name="TextBox 8">
            <a:extLst>
              <a:ext uri="{FF2B5EF4-FFF2-40B4-BE49-F238E27FC236}">
                <a16:creationId xmlns:a16="http://schemas.microsoft.com/office/drawing/2014/main" id="{4AAABF23-6FDE-4A47-C920-FB97CF25FF4D}"/>
              </a:ext>
            </a:extLst>
          </p:cNvPr>
          <p:cNvSpPr txBox="1"/>
          <p:nvPr/>
        </p:nvSpPr>
        <p:spPr>
          <a:xfrm>
            <a:off x="165315" y="798914"/>
            <a:ext cx="11861369" cy="1200329"/>
          </a:xfrm>
          <a:prstGeom prst="rect">
            <a:avLst/>
          </a:prstGeom>
          <a:noFill/>
        </p:spPr>
        <p:txBody>
          <a:bodyPr wrap="square">
            <a:spAutoFit/>
          </a:bodyPr>
          <a:lstStyle/>
          <a:p>
            <a:pPr algn="justLow" rtl="1"/>
            <a:r>
              <a:rPr lang="ar-EG" sz="3600" b="1" dirty="0">
                <a:solidFill>
                  <a:srgbClr val="000000"/>
                </a:solidFill>
                <a:effectLst/>
                <a:latin typeface="ae_AlArabiya"/>
                <a:ea typeface="Times New Roman" panose="02020603050405020304" pitchFamily="18" charset="0"/>
              </a:rPr>
              <a:t>وَلِسُلَيْمَانَ الرِّيحَ غُدُوُّهَا شَهْرٌ وَرَوَاحُهَا شَهْرٌ ۖ وَأَسَلْنَا لَهُ عَيْنَ الْقِطْرِ ۖ وَمِنَ الْجِنِّ مَن يَعْمَلُ بَيْنَ يَدَيْهِ بِإِذْنِ رَبِّهِ ۖ وَمَن يَزِغْ مِنْهُمْ عَنْ أَمْرِنَا نُذِقْهُ مِنْ عَذَابِ السَّعِيرِ </a:t>
            </a:r>
            <a:endParaRPr lang="en-US" sz="2000" b="1" dirty="0">
              <a:effectLst/>
              <a:latin typeface="Times New Roman" panose="02020603050405020304" pitchFamily="18" charset="0"/>
              <a:ea typeface="Times New Roman" panose="02020603050405020304" pitchFamily="18" charset="0"/>
            </a:endParaRPr>
          </a:p>
        </p:txBody>
      </p:sp>
      <p:sp>
        <p:nvSpPr>
          <p:cNvPr id="2" name="Rectangle: Rounded Corners 1">
            <a:extLst>
              <a:ext uri="{FF2B5EF4-FFF2-40B4-BE49-F238E27FC236}">
                <a16:creationId xmlns:a16="http://schemas.microsoft.com/office/drawing/2014/main" id="{8B42C208-4942-9DF4-567E-19EF5A15ED21}"/>
              </a:ext>
            </a:extLst>
          </p:cNvPr>
          <p:cNvSpPr/>
          <p:nvPr/>
        </p:nvSpPr>
        <p:spPr>
          <a:xfrm>
            <a:off x="5829069" y="2030743"/>
            <a:ext cx="2755041" cy="485709"/>
          </a:xfrm>
          <a:prstGeom prst="roundRect">
            <a:avLst/>
          </a:prstGeom>
        </p:spPr>
        <p:style>
          <a:lnRef idx="2">
            <a:schemeClr val="accent5"/>
          </a:lnRef>
          <a:fillRef idx="1">
            <a:schemeClr val="lt1"/>
          </a:fillRef>
          <a:effectRef idx="0">
            <a:schemeClr val="accent5"/>
          </a:effectRef>
          <a:fontRef idx="minor">
            <a:schemeClr val="dk1"/>
          </a:fontRef>
        </p:style>
        <p:txBody>
          <a:bodyPr rtlCol="1" anchor="ctr"/>
          <a:lstStyle/>
          <a:p>
            <a:pPr lvl="0" algn="ctr" rtl="1"/>
            <a:r>
              <a:rPr lang="ar-EG" sz="2800" b="1" dirty="0">
                <a:latin typeface="Times New Roman" panose="02020603050405020304" pitchFamily="18" charset="0"/>
                <a:ea typeface="Times New Roman" panose="02020603050405020304" pitchFamily="18" charset="0"/>
              </a:rPr>
              <a:t>ينحرف ويبتعد</a:t>
            </a:r>
            <a:endParaRPr lang="en-US" sz="1400" dirty="0">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4" name="Rectangle: Rounded Corners 3">
            <a:extLst>
              <a:ext uri="{FF2B5EF4-FFF2-40B4-BE49-F238E27FC236}">
                <a16:creationId xmlns:a16="http://schemas.microsoft.com/office/drawing/2014/main" id="{24D8AD19-C3C7-66BE-A6AB-0A49FD0509DD}"/>
              </a:ext>
            </a:extLst>
          </p:cNvPr>
          <p:cNvSpPr/>
          <p:nvPr/>
        </p:nvSpPr>
        <p:spPr>
          <a:xfrm>
            <a:off x="630536" y="2030743"/>
            <a:ext cx="2755041" cy="485709"/>
          </a:xfrm>
          <a:prstGeom prst="roundRect">
            <a:avLst/>
          </a:prstGeom>
        </p:spPr>
        <p:style>
          <a:lnRef idx="2">
            <a:schemeClr val="accent5"/>
          </a:lnRef>
          <a:fillRef idx="1">
            <a:schemeClr val="lt1"/>
          </a:fillRef>
          <a:effectRef idx="0">
            <a:schemeClr val="accent5"/>
          </a:effectRef>
          <a:fontRef idx="minor">
            <a:schemeClr val="dk1"/>
          </a:fontRef>
        </p:style>
        <p:txBody>
          <a:bodyPr rtlCol="1" anchor="ctr"/>
          <a:lstStyle/>
          <a:p>
            <a:pPr lvl="0" algn="ctr" rtl="1"/>
            <a:r>
              <a:rPr lang="ar-EG" sz="2800" b="1" dirty="0">
                <a:latin typeface="Times New Roman" panose="02020603050405020304" pitchFamily="18" charset="0"/>
                <a:ea typeface="Times New Roman" panose="02020603050405020304" pitchFamily="18" charset="0"/>
              </a:rPr>
              <a:t>جمّدنا</a:t>
            </a:r>
            <a:endParaRPr lang="en-US" sz="1400" dirty="0">
              <a:latin typeface="Times New Roman" panose="02020603050405020304" pitchFamily="18" charset="0"/>
              <a:ea typeface="Times New Roman" panose="02020603050405020304" pitchFamily="18" charset="0"/>
              <a:cs typeface="Traditional Arabic" panose="02020603050405020304" pitchFamily="18" charset="-78"/>
            </a:endParaRPr>
          </a:p>
        </p:txBody>
      </p:sp>
    </p:spTree>
    <p:extLst>
      <p:ext uri="{BB962C8B-B14F-4D97-AF65-F5344CB8AC3E}">
        <p14:creationId xmlns:p14="http://schemas.microsoft.com/office/powerpoint/2010/main" val="1571120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arn(inVertical)">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5" grpId="0" animBg="1"/>
      <p:bldP spid="2" grpId="0" animBg="1"/>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44C2ACB3-3A0E-5332-7078-792EFF3B9790}"/>
              </a:ext>
            </a:extLst>
          </p:cNvPr>
          <p:cNvSpPr txBox="1"/>
          <p:nvPr/>
        </p:nvSpPr>
        <p:spPr>
          <a:xfrm>
            <a:off x="165314" y="2066794"/>
            <a:ext cx="11861368" cy="3694409"/>
          </a:xfrm>
          <a:prstGeom prst="rect">
            <a:avLst/>
          </a:prstGeom>
          <a:noFill/>
        </p:spPr>
        <p:txBody>
          <a:bodyPr wrap="square">
            <a:spAutoFit/>
          </a:bodyPr>
          <a:lstStyle/>
          <a:p>
            <a:pPr algn="r" rtl="1">
              <a:lnSpc>
                <a:spcPct val="150000"/>
              </a:lnSpc>
              <a:tabLst>
                <a:tab pos="1497330" algn="l"/>
              </a:tabLst>
            </a:pPr>
            <a:r>
              <a:rPr lang="ar-EG" sz="3200" b="1" dirty="0">
                <a:solidFill>
                  <a:srgbClr val="C00000"/>
                </a:solidFill>
                <a:latin typeface="ae_AlArabiya"/>
                <a:ea typeface="Times New Roman" panose="02020603050405020304" pitchFamily="18" charset="0"/>
              </a:rPr>
              <a:t>1- هات مرادف ( جفان ) ...................... ، ومضاد ( راسيات ) ......... ، </a:t>
            </a:r>
          </a:p>
          <a:p>
            <a:pPr algn="r" rtl="1">
              <a:lnSpc>
                <a:spcPct val="150000"/>
              </a:lnSpc>
              <a:tabLst>
                <a:tab pos="1497330" algn="l"/>
              </a:tabLst>
            </a:pPr>
            <a:r>
              <a:rPr lang="ar-EG" sz="3200" b="1" dirty="0">
                <a:solidFill>
                  <a:srgbClr val="C00000"/>
                </a:solidFill>
                <a:latin typeface="ae_AlArabiya"/>
                <a:ea typeface="Times New Roman" panose="02020603050405020304" pitchFamily="18" charset="0"/>
              </a:rPr>
              <a:t>ماذا فعل الجن لسيدنا سليمان ؟  </a:t>
            </a:r>
          </a:p>
          <a:p>
            <a:pPr algn="r" rtl="1">
              <a:lnSpc>
                <a:spcPct val="150000"/>
              </a:lnSpc>
              <a:tabLst>
                <a:tab pos="1497330" algn="l"/>
              </a:tabLst>
            </a:pPr>
            <a:r>
              <a:rPr lang="ar-EG" sz="3200" b="1" dirty="0">
                <a:solidFill>
                  <a:srgbClr val="C00000"/>
                </a:solidFill>
                <a:latin typeface="ae_AlArabiya"/>
                <a:ea typeface="Times New Roman" panose="02020603050405020304" pitchFamily="18" charset="0"/>
              </a:rPr>
              <a:t>..................................................................</a:t>
            </a:r>
          </a:p>
          <a:p>
            <a:pPr algn="r" rtl="1">
              <a:lnSpc>
                <a:spcPct val="150000"/>
              </a:lnSpc>
              <a:tabLst>
                <a:tab pos="1497330" algn="l"/>
              </a:tabLst>
            </a:pPr>
            <a:r>
              <a:rPr lang="ar-EG" sz="3200" b="1" dirty="0">
                <a:solidFill>
                  <a:srgbClr val="C00000"/>
                </a:solidFill>
                <a:latin typeface="ae_AlArabiya"/>
                <a:ea typeface="Times New Roman" panose="02020603050405020304" pitchFamily="18" charset="0"/>
              </a:rPr>
              <a:t>ما قيمة العطف في الآية السابقة ؟  </a:t>
            </a:r>
          </a:p>
          <a:p>
            <a:pPr algn="r" rtl="1">
              <a:lnSpc>
                <a:spcPct val="150000"/>
              </a:lnSpc>
              <a:tabLst>
                <a:tab pos="1497330" algn="l"/>
              </a:tabLst>
            </a:pPr>
            <a:endParaRPr lang="ar-EG" sz="3200" b="1" dirty="0">
              <a:solidFill>
                <a:srgbClr val="C00000"/>
              </a:solidFill>
              <a:latin typeface="ae_AlArabiya"/>
              <a:ea typeface="Times New Roman" panose="02020603050405020304" pitchFamily="18" charset="0"/>
            </a:endParaRPr>
          </a:p>
        </p:txBody>
      </p:sp>
      <p:sp>
        <p:nvSpPr>
          <p:cNvPr id="3" name="TextBox 2">
            <a:extLst>
              <a:ext uri="{FF2B5EF4-FFF2-40B4-BE49-F238E27FC236}">
                <a16:creationId xmlns:a16="http://schemas.microsoft.com/office/drawing/2014/main" id="{D59992FD-73D4-C190-9678-4C938408E66A}"/>
              </a:ext>
            </a:extLst>
          </p:cNvPr>
          <p:cNvSpPr txBox="1"/>
          <p:nvPr/>
        </p:nvSpPr>
        <p:spPr>
          <a:xfrm>
            <a:off x="3048000" y="0"/>
            <a:ext cx="6096000" cy="584775"/>
          </a:xfrm>
          <a:prstGeom prst="rect">
            <a:avLst/>
          </a:prstGeom>
          <a:noFill/>
        </p:spPr>
        <p:txBody>
          <a:bodyPr wrap="square">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3200" b="1" i="0" u="none" strike="noStrike" kern="1200" cap="none" spc="0" normalizeH="0" baseline="0" noProof="0" dirty="0">
                <a:ln>
                  <a:noFill/>
                </a:ln>
                <a:solidFill>
                  <a:srgbClr val="C00000"/>
                </a:solidFill>
                <a:effectLst/>
                <a:uLnTx/>
                <a:uFillTx/>
                <a:latin typeface="Times New Roman" panose="02020603050405020304" pitchFamily="18" charset="0"/>
                <a:ea typeface="Times New Roman" panose="02020603050405020304" pitchFamily="18" charset="0"/>
                <a:cs typeface="Arial" panose="020B0604020202020204" pitchFamily="34" charset="0"/>
              </a:rPr>
              <a:t>تدريبات وواجب</a:t>
            </a: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raditional Arabic" panose="02020603050405020304" pitchFamily="18" charset="-78"/>
            </a:endParaRPr>
          </a:p>
        </p:txBody>
      </p:sp>
      <p:pic>
        <p:nvPicPr>
          <p:cNvPr id="26" name="صورة 8">
            <a:extLst>
              <a:ext uri="{FF2B5EF4-FFF2-40B4-BE49-F238E27FC236}">
                <a16:creationId xmlns:a16="http://schemas.microsoft.com/office/drawing/2014/main" id="{B5B42CC3-B5C3-AFFF-F891-B42A86B8C46B}"/>
              </a:ext>
            </a:extLst>
          </p:cNvPr>
          <p:cNvPicPr>
            <a:picLocks noChangeAspect="1"/>
          </p:cNvPicPr>
          <p:nvPr/>
        </p:nvPicPr>
        <p:blipFill rotWithShape="1">
          <a:blip r:embed="rId2" cstate="email">
            <a:extLst>
              <a:ext uri="{BEBA8EAE-BF5A-486C-A8C5-ECC9F3942E4B}">
                <a14:imgProps xmlns:a14="http://schemas.microsoft.com/office/drawing/2010/main">
                  <a14:imgLayer r:embed="rId3">
                    <a14:imgEffect>
                      <a14:backgroundRemoval t="9896" b="89931" l="2463" r="95074">
                        <a14:foregroundMark x1="2463" y1="41840" x2="8621" y2="53125"/>
                        <a14:foregroundMark x1="91502" y1="51389" x2="95197" y2="50521"/>
                        <a14:foregroundMark x1="24015" y1="41840" x2="26478" y2="35938"/>
                      </a14:backgroundRemoval>
                    </a14:imgEffect>
                  </a14:imgLayer>
                </a14:imgProps>
              </a:ext>
              <a:ext uri="{28A0092B-C50C-407E-A947-70E740481C1C}">
                <a14:useLocalDpi xmlns:a14="http://schemas.microsoft.com/office/drawing/2010/main"/>
              </a:ext>
            </a:extLst>
          </a:blip>
          <a:srcRect/>
          <a:stretch/>
        </p:blipFill>
        <p:spPr>
          <a:xfrm>
            <a:off x="3196122" y="-159798"/>
            <a:ext cx="1305924" cy="952830"/>
          </a:xfrm>
          <a:prstGeom prst="rect">
            <a:avLst/>
          </a:prstGeom>
        </p:spPr>
      </p:pic>
      <p:pic>
        <p:nvPicPr>
          <p:cNvPr id="27" name="صورة 15">
            <a:extLst>
              <a:ext uri="{FF2B5EF4-FFF2-40B4-BE49-F238E27FC236}">
                <a16:creationId xmlns:a16="http://schemas.microsoft.com/office/drawing/2014/main" id="{F58D5076-A162-82C8-C530-FEDE31C9FAF5}"/>
              </a:ext>
            </a:extLst>
          </p:cNvPr>
          <p:cNvPicPr>
            <a:picLocks noChangeAspect="1"/>
          </p:cNvPicPr>
          <p:nvPr/>
        </p:nvPicPr>
        <p:blipFill rotWithShape="1">
          <a:blip r:embed="rId4" cstate="email">
            <a:extLst>
              <a:ext uri="{BEBA8EAE-BF5A-486C-A8C5-ECC9F3942E4B}">
                <a14:imgProps xmlns:a14="http://schemas.microsoft.com/office/drawing/2010/main">
                  <a14:imgLayer r:embed="rId5">
                    <a14:imgEffect>
                      <a14:backgroundRemoval t="8807" b="93211" l="6067" r="99413">
                        <a14:foregroundMark x1="91781" y1="28073" x2="92955" y2="38716"/>
                        <a14:foregroundMark x1="94912" y1="54495" x2="94912" y2="64954"/>
                        <a14:foregroundMark x1="17613" y1="93945" x2="8023" y2="82569"/>
                        <a14:foregroundMark x1="6849" y1="32477" x2="6849" y2="23670"/>
                        <a14:foregroundMark x1="95499" y1="35963" x2="96282" y2="29908"/>
                        <a14:foregroundMark x1="22701" y1="9725" x2="26419" y2="8807"/>
                        <a14:foregroundMark x1="96869" y1="56147" x2="96869" y2="63303"/>
                        <a14:foregroundMark x1="97456" y1="35963" x2="99413" y2="32477"/>
                        <a14:foregroundMark x1="96282" y1="64037" x2="98043" y2="61468"/>
                      </a14:backgroundRemoval>
                    </a14:imgEffect>
                  </a14:imgLayer>
                </a14:imgProps>
              </a:ext>
              <a:ext uri="{28A0092B-C50C-407E-A947-70E740481C1C}">
                <a14:useLocalDpi xmlns:a14="http://schemas.microsoft.com/office/drawing/2010/main"/>
              </a:ext>
            </a:extLst>
          </a:blip>
          <a:srcRect/>
          <a:stretch/>
        </p:blipFill>
        <p:spPr>
          <a:xfrm>
            <a:off x="8024220" y="-112568"/>
            <a:ext cx="1119780" cy="830693"/>
          </a:xfrm>
          <a:prstGeom prst="rect">
            <a:avLst/>
          </a:prstGeom>
        </p:spPr>
      </p:pic>
      <p:sp>
        <p:nvSpPr>
          <p:cNvPr id="8" name="Rectangle: Rounded Corners 7">
            <a:extLst>
              <a:ext uri="{FF2B5EF4-FFF2-40B4-BE49-F238E27FC236}">
                <a16:creationId xmlns:a16="http://schemas.microsoft.com/office/drawing/2014/main" id="{C2C9D38A-12AA-7701-A580-6A3F7A1C813B}"/>
              </a:ext>
            </a:extLst>
          </p:cNvPr>
          <p:cNvSpPr/>
          <p:nvPr/>
        </p:nvSpPr>
        <p:spPr>
          <a:xfrm>
            <a:off x="165313" y="3671559"/>
            <a:ext cx="11742821" cy="485709"/>
          </a:xfrm>
          <a:prstGeom prst="roundRect">
            <a:avLst/>
          </a:prstGeom>
        </p:spPr>
        <p:style>
          <a:lnRef idx="2">
            <a:schemeClr val="accent5"/>
          </a:lnRef>
          <a:fillRef idx="1">
            <a:schemeClr val="lt1"/>
          </a:fillRef>
          <a:effectRef idx="0">
            <a:schemeClr val="accent5"/>
          </a:effectRef>
          <a:fontRef idx="minor">
            <a:schemeClr val="dk1"/>
          </a:fontRef>
        </p:style>
        <p:txBody>
          <a:bodyPr rtlCol="1" anchor="ctr"/>
          <a:lstStyle/>
          <a:p>
            <a:pPr lvl="0" algn="r" rtl="1"/>
            <a:r>
              <a:rPr lang="ar-EG" sz="2800" b="1" dirty="0">
                <a:latin typeface="Times New Roman" panose="02020603050405020304" pitchFamily="18" charset="0"/>
                <a:ea typeface="Times New Roman" panose="02020603050405020304" pitchFamily="18" charset="0"/>
              </a:rPr>
              <a:t> يصنعون له ما يريد من القصور والتماثيل والقصاع الكبيرة, </a:t>
            </a:r>
            <a:r>
              <a:rPr lang="ar-EG" sz="2800" b="1" dirty="0" err="1">
                <a:latin typeface="Times New Roman" panose="02020603050405020304" pitchFamily="18" charset="0"/>
                <a:ea typeface="Times New Roman" panose="02020603050405020304" pitchFamily="18" charset="0"/>
              </a:rPr>
              <a:t>والأوانى</a:t>
            </a:r>
            <a:r>
              <a:rPr lang="ar-EG" sz="2800" b="1" dirty="0">
                <a:latin typeface="Times New Roman" panose="02020603050405020304" pitchFamily="18" charset="0"/>
                <a:ea typeface="Times New Roman" panose="02020603050405020304" pitchFamily="18" charset="0"/>
              </a:rPr>
              <a:t> الثابتة على المواقد.</a:t>
            </a:r>
            <a:endParaRPr lang="en-US" sz="1400" dirty="0">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5" name="Rectangle: Rounded Corners 4">
            <a:extLst>
              <a:ext uri="{FF2B5EF4-FFF2-40B4-BE49-F238E27FC236}">
                <a16:creationId xmlns:a16="http://schemas.microsoft.com/office/drawing/2014/main" id="{410EBBA6-8A30-D7C4-4D20-23413E843A33}"/>
              </a:ext>
            </a:extLst>
          </p:cNvPr>
          <p:cNvSpPr/>
          <p:nvPr/>
        </p:nvSpPr>
        <p:spPr>
          <a:xfrm>
            <a:off x="165314" y="5087188"/>
            <a:ext cx="11742821" cy="485709"/>
          </a:xfrm>
          <a:prstGeom prst="roundRect">
            <a:avLst/>
          </a:prstGeom>
        </p:spPr>
        <p:style>
          <a:lnRef idx="2">
            <a:schemeClr val="accent5"/>
          </a:lnRef>
          <a:fillRef idx="1">
            <a:schemeClr val="lt1"/>
          </a:fillRef>
          <a:effectRef idx="0">
            <a:schemeClr val="accent5"/>
          </a:effectRef>
          <a:fontRef idx="minor">
            <a:schemeClr val="dk1"/>
          </a:fontRef>
        </p:style>
        <p:txBody>
          <a:bodyPr rtlCol="1" anchor="ctr"/>
          <a:lstStyle/>
          <a:p>
            <a:pPr lvl="0" algn="r" rtl="1"/>
            <a:r>
              <a:rPr lang="ar-EG" sz="2800" b="1" dirty="0">
                <a:latin typeface="Times New Roman" panose="02020603050405020304" pitchFamily="18" charset="0"/>
                <a:ea typeface="Times New Roman" panose="02020603050405020304" pitchFamily="18" charset="0"/>
              </a:rPr>
              <a:t>يدل علي التنوع والكثرة</a:t>
            </a:r>
            <a:endParaRPr lang="en-US" sz="1400" dirty="0">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4" name="TextBox 3">
            <a:extLst>
              <a:ext uri="{FF2B5EF4-FFF2-40B4-BE49-F238E27FC236}">
                <a16:creationId xmlns:a16="http://schemas.microsoft.com/office/drawing/2014/main" id="{371FB2C0-4445-DDEA-79E4-9242C0D2E70A}"/>
              </a:ext>
            </a:extLst>
          </p:cNvPr>
          <p:cNvSpPr txBox="1"/>
          <p:nvPr/>
        </p:nvSpPr>
        <p:spPr>
          <a:xfrm>
            <a:off x="224588" y="743573"/>
            <a:ext cx="11742821" cy="1200329"/>
          </a:xfrm>
          <a:prstGeom prst="rect">
            <a:avLst/>
          </a:prstGeom>
          <a:noFill/>
        </p:spPr>
        <p:txBody>
          <a:bodyPr wrap="square">
            <a:spAutoFit/>
          </a:bodyPr>
          <a:lstStyle/>
          <a:p>
            <a:pPr algn="r" rtl="1"/>
            <a:r>
              <a:rPr lang="ar-EG" sz="3600" b="1" dirty="0">
                <a:effectLst/>
                <a:latin typeface="ae_AlArabiya"/>
                <a:ea typeface="Times New Roman" panose="02020603050405020304" pitchFamily="18" charset="0"/>
              </a:rPr>
              <a:t> يَعْمَلُونَ لَهُ مَا يَشَاءُ مِن مَّحَارِيبَ وَتَمَاثِيلَ وَجِفَانٍ كَالْجَوَابِ وَقُدُورٍ رَّاسِيَاتٍ ۚ اعْمَلُوا آلَ دَاوُودَ شُكْرًا ۚ وَقَلِيلٌ مِّنْ عِبَادِيَ الشَّكُورُ (13) </a:t>
            </a:r>
            <a:endParaRPr lang="ar-EG" sz="3600" b="1" dirty="0"/>
          </a:p>
        </p:txBody>
      </p:sp>
      <p:sp>
        <p:nvSpPr>
          <p:cNvPr id="7" name="Rectangle: Rounded Corners 6">
            <a:extLst>
              <a:ext uri="{FF2B5EF4-FFF2-40B4-BE49-F238E27FC236}">
                <a16:creationId xmlns:a16="http://schemas.microsoft.com/office/drawing/2014/main" id="{1569CEA7-5544-D9B5-77B9-F4E2258D3F8C}"/>
              </a:ext>
            </a:extLst>
          </p:cNvPr>
          <p:cNvSpPr/>
          <p:nvPr/>
        </p:nvSpPr>
        <p:spPr>
          <a:xfrm>
            <a:off x="6516261" y="2234120"/>
            <a:ext cx="1507959" cy="485709"/>
          </a:xfrm>
          <a:prstGeom prst="roundRect">
            <a:avLst/>
          </a:prstGeom>
        </p:spPr>
        <p:style>
          <a:lnRef idx="2">
            <a:schemeClr val="accent5"/>
          </a:lnRef>
          <a:fillRef idx="1">
            <a:schemeClr val="lt1"/>
          </a:fillRef>
          <a:effectRef idx="0">
            <a:schemeClr val="accent5"/>
          </a:effectRef>
          <a:fontRef idx="minor">
            <a:schemeClr val="dk1"/>
          </a:fontRef>
        </p:style>
        <p:txBody>
          <a:bodyPr rtlCol="1" anchor="ctr"/>
          <a:lstStyle/>
          <a:p>
            <a:pPr marL="342900" lvl="0" indent="-342900" algn="r" rtl="1">
              <a:buFont typeface="Arial" panose="020B0604020202020204" pitchFamily="34" charset="0"/>
              <a:buChar char="-"/>
            </a:pPr>
            <a:r>
              <a:rPr lang="ar-EG" sz="2800" b="1" dirty="0">
                <a:latin typeface="Times New Roman" panose="02020603050405020304" pitchFamily="18" charset="0"/>
                <a:ea typeface="Times New Roman" panose="02020603050405020304" pitchFamily="18" charset="0"/>
              </a:rPr>
              <a:t>جفنة.</a:t>
            </a:r>
            <a:endParaRPr lang="en-US" sz="1400" dirty="0">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10" name="Rectangle: Rounded Corners 9">
            <a:extLst>
              <a:ext uri="{FF2B5EF4-FFF2-40B4-BE49-F238E27FC236}">
                <a16:creationId xmlns:a16="http://schemas.microsoft.com/office/drawing/2014/main" id="{774D6379-08F9-9055-8C06-86DE8C0F4582}"/>
              </a:ext>
            </a:extLst>
          </p:cNvPr>
          <p:cNvSpPr/>
          <p:nvPr/>
        </p:nvSpPr>
        <p:spPr>
          <a:xfrm>
            <a:off x="1540041" y="2234120"/>
            <a:ext cx="1507959" cy="485709"/>
          </a:xfrm>
          <a:prstGeom prst="roundRect">
            <a:avLst/>
          </a:prstGeom>
        </p:spPr>
        <p:style>
          <a:lnRef idx="2">
            <a:schemeClr val="accent5"/>
          </a:lnRef>
          <a:fillRef idx="1">
            <a:schemeClr val="lt1"/>
          </a:fillRef>
          <a:effectRef idx="0">
            <a:schemeClr val="accent5"/>
          </a:effectRef>
          <a:fontRef idx="minor">
            <a:schemeClr val="dk1"/>
          </a:fontRef>
        </p:style>
        <p:txBody>
          <a:bodyPr rtlCol="1" anchor="ctr"/>
          <a:lstStyle/>
          <a:p>
            <a:pPr lvl="0" algn="r" rtl="1"/>
            <a:r>
              <a:rPr lang="ar-EG" sz="2800" b="1" dirty="0">
                <a:latin typeface="Times New Roman" panose="02020603050405020304" pitchFamily="18" charset="0"/>
                <a:ea typeface="Times New Roman" panose="02020603050405020304" pitchFamily="18" charset="0"/>
              </a:rPr>
              <a:t>  متحركات </a:t>
            </a:r>
            <a:endParaRPr lang="en-US" sz="1400" dirty="0">
              <a:latin typeface="Times New Roman" panose="02020603050405020304" pitchFamily="18" charset="0"/>
              <a:ea typeface="Times New Roman" panose="02020603050405020304" pitchFamily="18" charset="0"/>
              <a:cs typeface="Traditional Arabic" panose="02020603050405020304" pitchFamily="18" charset="-78"/>
            </a:endParaRPr>
          </a:p>
        </p:txBody>
      </p:sp>
    </p:spTree>
    <p:extLst>
      <p:ext uri="{BB962C8B-B14F-4D97-AF65-F5344CB8AC3E}">
        <p14:creationId xmlns:p14="http://schemas.microsoft.com/office/powerpoint/2010/main" val="16490069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arn(inVertic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arn(inVertic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arn(inVertical)">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5" grpId="0" animBg="1"/>
      <p:bldP spid="7" grpId="0" animBg="1"/>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986FF499-C706-1781-7C85-0C2784060BF0}"/>
              </a:ext>
            </a:extLst>
          </p:cNvPr>
          <p:cNvSpPr/>
          <p:nvPr/>
        </p:nvSpPr>
        <p:spPr>
          <a:xfrm>
            <a:off x="10304095" y="245440"/>
            <a:ext cx="1639226" cy="47469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EG" sz="3200" b="1"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rPr>
              <a:t>اللغويات</a:t>
            </a:r>
          </a:p>
        </p:txBody>
      </p:sp>
      <p:sp>
        <p:nvSpPr>
          <p:cNvPr id="9" name="Rectangle: Rounded Corners 8">
            <a:extLst>
              <a:ext uri="{FF2B5EF4-FFF2-40B4-BE49-F238E27FC236}">
                <a16:creationId xmlns:a16="http://schemas.microsoft.com/office/drawing/2014/main" id="{ED1B3850-4D81-6593-2F3B-C4A8C0262623}"/>
              </a:ext>
            </a:extLst>
          </p:cNvPr>
          <p:cNvSpPr/>
          <p:nvPr/>
        </p:nvSpPr>
        <p:spPr>
          <a:xfrm>
            <a:off x="4095876" y="38927"/>
            <a:ext cx="3933570" cy="474698"/>
          </a:xfrm>
          <a:prstGeom prst="round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EG" sz="3600" b="1" i="0" u="none" strike="noStrike" kern="1200" cap="none" spc="0" normalizeH="0" baseline="0" noProof="0" dirty="0">
                <a:ln>
                  <a:noFill/>
                </a:ln>
                <a:solidFill>
                  <a:srgbClr val="002060"/>
                </a:solidFill>
                <a:effectLst/>
                <a:uLnTx/>
                <a:uFillTx/>
                <a:latin typeface="Calibri" panose="020F0502020204030204"/>
                <a:ea typeface="Times New Roman" panose="02020603050405020304" pitchFamily="18" charset="0"/>
                <a:cs typeface="Arial" panose="020B0604020202020204" pitchFamily="34" charset="0"/>
              </a:rPr>
              <a:t>العمل حياة – </a:t>
            </a:r>
            <a:r>
              <a:rPr kumimoji="0" lang="ar-EG" sz="2800" b="1" i="0" u="none" strike="noStrike" kern="1200" cap="none" spc="0" normalizeH="0" baseline="0" noProof="0" dirty="0">
                <a:ln>
                  <a:noFill/>
                </a:ln>
                <a:solidFill>
                  <a:srgbClr val="002060"/>
                </a:solidFill>
                <a:effectLst/>
                <a:uLnTx/>
                <a:uFillTx/>
                <a:latin typeface="Calibri" panose="020F0502020204030204"/>
                <a:ea typeface="Times New Roman" panose="02020603050405020304" pitchFamily="18" charset="0"/>
                <a:cs typeface="Arial" panose="020B0604020202020204" pitchFamily="34" charset="0"/>
              </a:rPr>
              <a:t>قرآن كريم</a:t>
            </a:r>
            <a:endParaRPr kumimoji="0" lang="ar-EG" sz="5400" b="1" i="0" u="none" strike="noStrike" kern="1200" cap="none" spc="0" normalizeH="0" baseline="0" noProof="0" dirty="0">
              <a:ln>
                <a:noFill/>
              </a:ln>
              <a:solidFill>
                <a:srgbClr val="002060"/>
              </a:solidFill>
              <a:effectLst/>
              <a:uLnTx/>
              <a:uFillTx/>
              <a:latin typeface="Calibri" panose="020F0502020204030204"/>
              <a:ea typeface="+mn-ea"/>
              <a:cs typeface="Arial" panose="020B0604020202020204" pitchFamily="34" charset="0"/>
            </a:endParaRPr>
          </a:p>
        </p:txBody>
      </p:sp>
      <p:sp>
        <p:nvSpPr>
          <p:cNvPr id="76" name="الكلمة">
            <a:extLst>
              <a:ext uri="{FF2B5EF4-FFF2-40B4-BE49-F238E27FC236}">
                <a16:creationId xmlns:a16="http://schemas.microsoft.com/office/drawing/2014/main" id="{058B943E-4239-61AE-FD57-C8AEFEA71886}"/>
              </a:ext>
            </a:extLst>
          </p:cNvPr>
          <p:cNvSpPr/>
          <p:nvPr/>
        </p:nvSpPr>
        <p:spPr>
          <a:xfrm>
            <a:off x="10639152" y="277049"/>
            <a:ext cx="1020649" cy="474698"/>
          </a:xfrm>
          <a:prstGeom prst="round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ar-EG" sz="1800" b="0"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endParaRPr>
          </a:p>
        </p:txBody>
      </p:sp>
      <p:sp>
        <p:nvSpPr>
          <p:cNvPr id="77" name="المعنى">
            <a:extLst>
              <a:ext uri="{FF2B5EF4-FFF2-40B4-BE49-F238E27FC236}">
                <a16:creationId xmlns:a16="http://schemas.microsoft.com/office/drawing/2014/main" id="{4BD84118-A6A6-C0A9-E8ED-2474FC149C72}"/>
              </a:ext>
            </a:extLst>
          </p:cNvPr>
          <p:cNvSpPr/>
          <p:nvPr/>
        </p:nvSpPr>
        <p:spPr>
          <a:xfrm>
            <a:off x="10134760" y="-237349"/>
            <a:ext cx="1977895" cy="474698"/>
          </a:xfrm>
          <a:prstGeom prst="roundRect">
            <a:avLst/>
          </a:prstGeom>
        </p:spPr>
        <p:style>
          <a:lnRef idx="2">
            <a:schemeClr val="accent2"/>
          </a:lnRef>
          <a:fillRef idx="1">
            <a:schemeClr val="lt1"/>
          </a:fillRef>
          <a:effectRef idx="0">
            <a:schemeClr val="accent2"/>
          </a:effectRef>
          <a:fontRef idx="minor">
            <a:schemeClr val="dk1"/>
          </a:fontRef>
        </p:style>
        <p:txBody>
          <a:bodyPr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2800" b="1"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Arial" panose="020B0604020202020204" pitchFamily="34" charset="0"/>
              </a:rPr>
              <a:t>المعنى</a:t>
            </a:r>
            <a:endParaRPr kumimoji="0" lang="ar-EG" sz="2400" b="1" i="0" u="none" strike="noStrike" kern="1200" cap="none" spc="0" normalizeH="0" baseline="0" noProof="0" dirty="0">
              <a:ln>
                <a:noFill/>
              </a:ln>
              <a:solidFill>
                <a:srgbClr val="70AD47">
                  <a:lumMod val="50000"/>
                </a:srgbClr>
              </a:solidFill>
              <a:effectLst/>
              <a:uLnTx/>
              <a:uFillTx/>
              <a:latin typeface="Calibri" panose="020F0502020204030204"/>
              <a:ea typeface="+mn-ea"/>
              <a:cs typeface="Arial" panose="020B0604020202020204" pitchFamily="34" charset="0"/>
            </a:endParaRPr>
          </a:p>
        </p:txBody>
      </p:sp>
      <p:sp>
        <p:nvSpPr>
          <p:cNvPr id="3" name="TextBox 2">
            <a:extLst>
              <a:ext uri="{FF2B5EF4-FFF2-40B4-BE49-F238E27FC236}">
                <a16:creationId xmlns:a16="http://schemas.microsoft.com/office/drawing/2014/main" id="{DBC29E72-5AF6-5E9D-82F8-A10D41AAD7F6}"/>
              </a:ext>
            </a:extLst>
          </p:cNvPr>
          <p:cNvSpPr txBox="1"/>
          <p:nvPr/>
        </p:nvSpPr>
        <p:spPr>
          <a:xfrm>
            <a:off x="39669" y="1134528"/>
            <a:ext cx="12112655" cy="4975657"/>
          </a:xfrm>
          <a:prstGeom prst="rect">
            <a:avLst/>
          </a:prstGeom>
          <a:noFill/>
        </p:spPr>
        <p:txBody>
          <a:bodyPr wrap="square">
            <a:spAutoFit/>
          </a:bodyPr>
          <a:lstStyle/>
          <a:p>
            <a:pPr algn="just" rtl="1">
              <a:lnSpc>
                <a:spcPct val="150000"/>
              </a:lnSpc>
            </a:pPr>
            <a:r>
              <a:rPr lang="ar-EG" sz="3600" b="1" dirty="0">
                <a:solidFill>
                  <a:srgbClr val="002060"/>
                </a:solidFill>
                <a:effectLst/>
                <a:latin typeface="Times New Roman" panose="02020603050405020304" pitchFamily="18" charset="0"/>
                <a:ea typeface="Times New Roman" panose="02020603050405020304" pitchFamily="18" charset="0"/>
              </a:rPr>
              <a:t>" </a:t>
            </a:r>
            <a:r>
              <a:rPr lang="ar-SA" sz="3600" b="1" dirty="0">
                <a:solidFill>
                  <a:srgbClr val="002060"/>
                </a:solidFill>
                <a:effectLst/>
                <a:latin typeface="Times New Roman" panose="02020603050405020304" pitchFamily="18" charset="0"/>
                <a:ea typeface="Times New Roman" panose="02020603050405020304" pitchFamily="18" charset="0"/>
              </a:rPr>
              <a:t>وَلَقَدْ </a:t>
            </a:r>
            <a:r>
              <a:rPr lang="ar-SA" sz="3600" b="1" dirty="0">
                <a:solidFill>
                  <a:srgbClr val="FF0000"/>
                </a:solidFill>
                <a:effectLst/>
                <a:latin typeface="Times New Roman" panose="02020603050405020304" pitchFamily="18" charset="0"/>
                <a:ea typeface="Times New Roman" panose="02020603050405020304" pitchFamily="18" charset="0"/>
              </a:rPr>
              <a:t>آتَيْنَا</a:t>
            </a:r>
            <a:r>
              <a:rPr lang="ar-SA" sz="3600" b="1" dirty="0">
                <a:solidFill>
                  <a:srgbClr val="002060"/>
                </a:solidFill>
                <a:effectLst/>
                <a:latin typeface="Times New Roman" panose="02020603050405020304" pitchFamily="18" charset="0"/>
                <a:ea typeface="Times New Roman" panose="02020603050405020304" pitchFamily="18" charset="0"/>
              </a:rPr>
              <a:t> دَاوُودَ مِنَّا </a:t>
            </a:r>
            <a:r>
              <a:rPr lang="ar-SA" sz="3600" b="1" dirty="0">
                <a:solidFill>
                  <a:srgbClr val="FF0000"/>
                </a:solidFill>
                <a:effectLst/>
                <a:latin typeface="Times New Roman" panose="02020603050405020304" pitchFamily="18" charset="0"/>
                <a:ea typeface="Times New Roman" panose="02020603050405020304" pitchFamily="18" charset="0"/>
              </a:rPr>
              <a:t>فَضْلاً</a:t>
            </a:r>
            <a:r>
              <a:rPr lang="ar-SA" sz="3600" b="1" dirty="0">
                <a:solidFill>
                  <a:srgbClr val="002060"/>
                </a:solidFill>
                <a:effectLst/>
                <a:latin typeface="Times New Roman" panose="02020603050405020304" pitchFamily="18" charset="0"/>
                <a:ea typeface="Times New Roman" panose="02020603050405020304" pitchFamily="18" charset="0"/>
              </a:rPr>
              <a:t> يَا جِبَالُ </a:t>
            </a:r>
            <a:r>
              <a:rPr lang="ar-SA" sz="3600" b="1" dirty="0">
                <a:solidFill>
                  <a:srgbClr val="FF0000"/>
                </a:solidFill>
                <a:effectLst/>
                <a:latin typeface="Times New Roman" panose="02020603050405020304" pitchFamily="18" charset="0"/>
                <a:ea typeface="Times New Roman" panose="02020603050405020304" pitchFamily="18" charset="0"/>
              </a:rPr>
              <a:t>أَوِّبِي</a:t>
            </a:r>
            <a:r>
              <a:rPr lang="ar-SA" sz="3600" b="1" dirty="0">
                <a:solidFill>
                  <a:srgbClr val="002060"/>
                </a:solidFill>
                <a:effectLst/>
                <a:latin typeface="Times New Roman" panose="02020603050405020304" pitchFamily="18" charset="0"/>
                <a:ea typeface="Times New Roman" panose="02020603050405020304" pitchFamily="18" charset="0"/>
              </a:rPr>
              <a:t> مَعَهُ وَالطَّيْرَ وَ</a:t>
            </a:r>
            <a:r>
              <a:rPr lang="ar-SA" sz="3600" b="1" dirty="0">
                <a:solidFill>
                  <a:srgbClr val="FF0000"/>
                </a:solidFill>
                <a:effectLst/>
                <a:latin typeface="Times New Roman" panose="02020603050405020304" pitchFamily="18" charset="0"/>
                <a:ea typeface="Times New Roman" panose="02020603050405020304" pitchFamily="18" charset="0"/>
              </a:rPr>
              <a:t>أَلَنَّا</a:t>
            </a:r>
            <a:r>
              <a:rPr lang="ar-SA" sz="3600" b="1" dirty="0">
                <a:solidFill>
                  <a:srgbClr val="002060"/>
                </a:solidFill>
                <a:effectLst/>
                <a:latin typeface="Times New Roman" panose="02020603050405020304" pitchFamily="18" charset="0"/>
                <a:ea typeface="Times New Roman" panose="02020603050405020304" pitchFamily="18" charset="0"/>
              </a:rPr>
              <a:t> لَهُ الْحَدِيدَ (10) أَنْ اعْمَلْ </a:t>
            </a:r>
            <a:r>
              <a:rPr lang="ar-SA" sz="3600" b="1" dirty="0">
                <a:solidFill>
                  <a:srgbClr val="FF0000"/>
                </a:solidFill>
                <a:effectLst/>
                <a:latin typeface="Times New Roman" panose="02020603050405020304" pitchFamily="18" charset="0"/>
                <a:ea typeface="Times New Roman" panose="02020603050405020304" pitchFamily="18" charset="0"/>
              </a:rPr>
              <a:t>سَابِغَاتٍ</a:t>
            </a:r>
            <a:r>
              <a:rPr lang="ar-SA" sz="3600" b="1" dirty="0">
                <a:solidFill>
                  <a:srgbClr val="002060"/>
                </a:solidFill>
                <a:effectLst/>
                <a:latin typeface="Times New Roman" panose="02020603050405020304" pitchFamily="18" charset="0"/>
                <a:ea typeface="Times New Roman" panose="02020603050405020304" pitchFamily="18" charset="0"/>
              </a:rPr>
              <a:t> وَ</a:t>
            </a:r>
            <a:r>
              <a:rPr lang="ar-SA" sz="3600" b="1" dirty="0">
                <a:solidFill>
                  <a:srgbClr val="FF0000"/>
                </a:solidFill>
                <a:effectLst/>
                <a:latin typeface="Times New Roman" panose="02020603050405020304" pitchFamily="18" charset="0"/>
                <a:ea typeface="Times New Roman" panose="02020603050405020304" pitchFamily="18" charset="0"/>
              </a:rPr>
              <a:t>قَدِّرْ</a:t>
            </a:r>
            <a:r>
              <a:rPr lang="ar-SA" sz="3600" b="1" dirty="0">
                <a:solidFill>
                  <a:srgbClr val="002060"/>
                </a:solidFill>
                <a:effectLst/>
                <a:latin typeface="Times New Roman" panose="02020603050405020304" pitchFamily="18" charset="0"/>
                <a:ea typeface="Times New Roman" panose="02020603050405020304" pitchFamily="18" charset="0"/>
              </a:rPr>
              <a:t> فِي </a:t>
            </a:r>
            <a:r>
              <a:rPr lang="ar-SA" sz="3600" b="1" dirty="0">
                <a:solidFill>
                  <a:srgbClr val="FF0000"/>
                </a:solidFill>
                <a:effectLst/>
                <a:latin typeface="Times New Roman" panose="02020603050405020304" pitchFamily="18" charset="0"/>
                <a:ea typeface="Times New Roman" panose="02020603050405020304" pitchFamily="18" charset="0"/>
              </a:rPr>
              <a:t>السَّرْدِ</a:t>
            </a:r>
            <a:r>
              <a:rPr lang="ar-SA" sz="3600" b="1" dirty="0">
                <a:solidFill>
                  <a:srgbClr val="002060"/>
                </a:solidFill>
                <a:effectLst/>
                <a:latin typeface="Times New Roman" panose="02020603050405020304" pitchFamily="18" charset="0"/>
                <a:ea typeface="Times New Roman" panose="02020603050405020304" pitchFamily="18" charset="0"/>
              </a:rPr>
              <a:t> وَاعْمَلُوا </a:t>
            </a:r>
            <a:r>
              <a:rPr lang="ar-SA" sz="3600" b="1" dirty="0">
                <a:solidFill>
                  <a:srgbClr val="FF0000"/>
                </a:solidFill>
                <a:effectLst/>
                <a:latin typeface="Times New Roman" panose="02020603050405020304" pitchFamily="18" charset="0"/>
                <a:ea typeface="Times New Roman" panose="02020603050405020304" pitchFamily="18" charset="0"/>
              </a:rPr>
              <a:t>صَالِحاً</a:t>
            </a:r>
            <a:r>
              <a:rPr lang="ar-SA" sz="3600" b="1" dirty="0">
                <a:solidFill>
                  <a:srgbClr val="002060"/>
                </a:solidFill>
                <a:effectLst/>
                <a:latin typeface="Times New Roman" panose="02020603050405020304" pitchFamily="18" charset="0"/>
                <a:ea typeface="Times New Roman" panose="02020603050405020304" pitchFamily="18" charset="0"/>
              </a:rPr>
              <a:t> إِنِّي بِمَا تَعْمَلُونَ </a:t>
            </a:r>
            <a:r>
              <a:rPr lang="ar-SA" sz="3600" b="1" dirty="0">
                <a:solidFill>
                  <a:srgbClr val="FF0000"/>
                </a:solidFill>
                <a:effectLst/>
                <a:latin typeface="Times New Roman" panose="02020603050405020304" pitchFamily="18" charset="0"/>
                <a:ea typeface="Times New Roman" panose="02020603050405020304" pitchFamily="18" charset="0"/>
              </a:rPr>
              <a:t>بَصِيرٌ</a:t>
            </a:r>
            <a:r>
              <a:rPr lang="ar-SA" sz="3600" b="1" dirty="0">
                <a:solidFill>
                  <a:srgbClr val="002060"/>
                </a:solidFill>
                <a:effectLst/>
                <a:latin typeface="Times New Roman" panose="02020603050405020304" pitchFamily="18" charset="0"/>
                <a:ea typeface="Times New Roman" panose="02020603050405020304" pitchFamily="18" charset="0"/>
              </a:rPr>
              <a:t> (11) وَلِسُلَيْمَانَ الرِّيحَ </a:t>
            </a:r>
            <a:r>
              <a:rPr lang="ar-SA" sz="3600" b="1" dirty="0">
                <a:solidFill>
                  <a:srgbClr val="FF0000"/>
                </a:solidFill>
                <a:effectLst/>
                <a:latin typeface="Times New Roman" panose="02020603050405020304" pitchFamily="18" charset="0"/>
                <a:ea typeface="Times New Roman" panose="02020603050405020304" pitchFamily="18" charset="0"/>
              </a:rPr>
              <a:t>غُدُوُّهَا</a:t>
            </a:r>
            <a:r>
              <a:rPr lang="ar-SA" sz="3600" b="1" dirty="0">
                <a:solidFill>
                  <a:srgbClr val="002060"/>
                </a:solidFill>
                <a:effectLst/>
                <a:latin typeface="Times New Roman" panose="02020603050405020304" pitchFamily="18" charset="0"/>
                <a:ea typeface="Times New Roman" panose="02020603050405020304" pitchFamily="18" charset="0"/>
              </a:rPr>
              <a:t> شَهْرٌ وَ</a:t>
            </a:r>
            <a:r>
              <a:rPr lang="ar-SA" sz="3600" b="1" dirty="0">
                <a:solidFill>
                  <a:srgbClr val="FF0000"/>
                </a:solidFill>
                <a:effectLst/>
                <a:latin typeface="Times New Roman" panose="02020603050405020304" pitchFamily="18" charset="0"/>
                <a:ea typeface="Times New Roman" panose="02020603050405020304" pitchFamily="18" charset="0"/>
              </a:rPr>
              <a:t>رَوَاحُهَا</a:t>
            </a:r>
            <a:r>
              <a:rPr lang="ar-SA" sz="3600" b="1" dirty="0">
                <a:solidFill>
                  <a:srgbClr val="002060"/>
                </a:solidFill>
                <a:effectLst/>
                <a:latin typeface="Times New Roman" panose="02020603050405020304" pitchFamily="18" charset="0"/>
                <a:ea typeface="Times New Roman" panose="02020603050405020304" pitchFamily="18" charset="0"/>
              </a:rPr>
              <a:t> شَهْرٌ وَ</a:t>
            </a:r>
            <a:r>
              <a:rPr lang="ar-SA" sz="3600" b="1" dirty="0">
                <a:solidFill>
                  <a:srgbClr val="FF0000"/>
                </a:solidFill>
                <a:effectLst/>
                <a:latin typeface="Times New Roman" panose="02020603050405020304" pitchFamily="18" charset="0"/>
                <a:ea typeface="Times New Roman" panose="02020603050405020304" pitchFamily="18" charset="0"/>
              </a:rPr>
              <a:t>أَسَلْنَا</a:t>
            </a:r>
            <a:r>
              <a:rPr lang="ar-SA" sz="3600" b="1" dirty="0">
                <a:solidFill>
                  <a:srgbClr val="002060"/>
                </a:solidFill>
                <a:effectLst/>
                <a:latin typeface="Times New Roman" panose="02020603050405020304" pitchFamily="18" charset="0"/>
                <a:ea typeface="Times New Roman" panose="02020603050405020304" pitchFamily="18" charset="0"/>
              </a:rPr>
              <a:t> لَهُ </a:t>
            </a:r>
            <a:r>
              <a:rPr lang="ar-SA" sz="3600" b="1" dirty="0">
                <a:solidFill>
                  <a:srgbClr val="FF0000"/>
                </a:solidFill>
                <a:effectLst/>
                <a:latin typeface="Times New Roman" panose="02020603050405020304" pitchFamily="18" charset="0"/>
                <a:ea typeface="Times New Roman" panose="02020603050405020304" pitchFamily="18" charset="0"/>
              </a:rPr>
              <a:t>عَيْنَ الْقِطْرِ </a:t>
            </a:r>
            <a:r>
              <a:rPr lang="ar-SA" sz="3600" b="1" dirty="0">
                <a:solidFill>
                  <a:srgbClr val="002060"/>
                </a:solidFill>
                <a:effectLst/>
                <a:latin typeface="Times New Roman" panose="02020603050405020304" pitchFamily="18" charset="0"/>
                <a:ea typeface="Times New Roman" panose="02020603050405020304" pitchFamily="18" charset="0"/>
              </a:rPr>
              <a:t>وَمِنْ الْجِنِّ مَنْ يَعْمَلُ </a:t>
            </a:r>
            <a:r>
              <a:rPr lang="ar-SA" sz="3600" b="1" dirty="0">
                <a:solidFill>
                  <a:srgbClr val="FF0000"/>
                </a:solidFill>
                <a:effectLst/>
                <a:latin typeface="Times New Roman" panose="02020603050405020304" pitchFamily="18" charset="0"/>
                <a:ea typeface="Times New Roman" panose="02020603050405020304" pitchFamily="18" charset="0"/>
              </a:rPr>
              <a:t>بَيْنَ يَدَيْهِ </a:t>
            </a:r>
            <a:r>
              <a:rPr lang="ar-SA" sz="3600" b="1" dirty="0">
                <a:solidFill>
                  <a:srgbClr val="002060"/>
                </a:solidFill>
                <a:effectLst/>
                <a:latin typeface="Times New Roman" panose="02020603050405020304" pitchFamily="18" charset="0"/>
                <a:ea typeface="Times New Roman" panose="02020603050405020304" pitchFamily="18" charset="0"/>
              </a:rPr>
              <a:t>بِإِذْنِ رَبِّهِ وَمَنْ </a:t>
            </a:r>
            <a:r>
              <a:rPr lang="ar-SA" sz="3600" b="1" dirty="0">
                <a:solidFill>
                  <a:srgbClr val="FF0000"/>
                </a:solidFill>
                <a:effectLst/>
                <a:latin typeface="Times New Roman" panose="02020603050405020304" pitchFamily="18" charset="0"/>
                <a:ea typeface="Times New Roman" panose="02020603050405020304" pitchFamily="18" charset="0"/>
              </a:rPr>
              <a:t>يَزِغْ</a:t>
            </a:r>
            <a:r>
              <a:rPr lang="ar-SA" sz="3600" b="1" dirty="0">
                <a:solidFill>
                  <a:srgbClr val="002060"/>
                </a:solidFill>
                <a:effectLst/>
                <a:latin typeface="Times New Roman" panose="02020603050405020304" pitchFamily="18" charset="0"/>
                <a:ea typeface="Times New Roman" panose="02020603050405020304" pitchFamily="18" charset="0"/>
              </a:rPr>
              <a:t> مِنْهُمْ عَنْ أَمْرِنَا </a:t>
            </a:r>
            <a:r>
              <a:rPr lang="ar-SA" sz="3600" b="1" dirty="0">
                <a:solidFill>
                  <a:srgbClr val="FF0000"/>
                </a:solidFill>
                <a:effectLst/>
                <a:latin typeface="Times New Roman" panose="02020603050405020304" pitchFamily="18" charset="0"/>
                <a:ea typeface="Times New Roman" panose="02020603050405020304" pitchFamily="18" charset="0"/>
              </a:rPr>
              <a:t>نُذِقْهُ</a:t>
            </a:r>
            <a:r>
              <a:rPr lang="ar-SA" sz="3600" b="1" dirty="0">
                <a:solidFill>
                  <a:srgbClr val="002060"/>
                </a:solidFill>
                <a:effectLst/>
                <a:latin typeface="Times New Roman" panose="02020603050405020304" pitchFamily="18" charset="0"/>
                <a:ea typeface="Times New Roman" panose="02020603050405020304" pitchFamily="18" charset="0"/>
              </a:rPr>
              <a:t> مِنْ عَذَابِ </a:t>
            </a:r>
            <a:r>
              <a:rPr lang="ar-SA" sz="3600" b="1" dirty="0">
                <a:solidFill>
                  <a:srgbClr val="FF0000"/>
                </a:solidFill>
                <a:effectLst/>
                <a:latin typeface="Times New Roman" panose="02020603050405020304" pitchFamily="18" charset="0"/>
                <a:ea typeface="Times New Roman" panose="02020603050405020304" pitchFamily="18" charset="0"/>
              </a:rPr>
              <a:t>السَّعِيرِ</a:t>
            </a:r>
            <a:r>
              <a:rPr lang="ar-SA" sz="3600" b="1" dirty="0">
                <a:solidFill>
                  <a:srgbClr val="002060"/>
                </a:solidFill>
                <a:effectLst/>
                <a:latin typeface="Times New Roman" panose="02020603050405020304" pitchFamily="18" charset="0"/>
                <a:ea typeface="Times New Roman" panose="02020603050405020304" pitchFamily="18" charset="0"/>
              </a:rPr>
              <a:t> (12) يَعْمَلُونَ لَهُ مَا يَشَاءُ مِنْ </a:t>
            </a:r>
            <a:r>
              <a:rPr lang="ar-SA" sz="3600" b="1" dirty="0">
                <a:solidFill>
                  <a:srgbClr val="FF0000"/>
                </a:solidFill>
                <a:effectLst/>
                <a:latin typeface="Times New Roman" panose="02020603050405020304" pitchFamily="18" charset="0"/>
                <a:ea typeface="Times New Roman" panose="02020603050405020304" pitchFamily="18" charset="0"/>
              </a:rPr>
              <a:t>مَحَارِيبَ</a:t>
            </a:r>
            <a:r>
              <a:rPr lang="ar-SA" sz="3600" b="1" dirty="0">
                <a:solidFill>
                  <a:srgbClr val="002060"/>
                </a:solidFill>
                <a:effectLst/>
                <a:latin typeface="Times New Roman" panose="02020603050405020304" pitchFamily="18" charset="0"/>
                <a:ea typeface="Times New Roman" panose="02020603050405020304" pitchFamily="18" charset="0"/>
              </a:rPr>
              <a:t> وَ</a:t>
            </a:r>
            <a:r>
              <a:rPr lang="ar-SA" sz="3600" b="1" dirty="0">
                <a:solidFill>
                  <a:srgbClr val="FF0000"/>
                </a:solidFill>
                <a:effectLst/>
                <a:latin typeface="Times New Roman" panose="02020603050405020304" pitchFamily="18" charset="0"/>
                <a:ea typeface="Times New Roman" panose="02020603050405020304" pitchFamily="18" charset="0"/>
              </a:rPr>
              <a:t>تَمَاثِيلَ</a:t>
            </a:r>
            <a:r>
              <a:rPr lang="ar-SA" sz="3600" b="1" dirty="0">
                <a:solidFill>
                  <a:srgbClr val="002060"/>
                </a:solidFill>
                <a:effectLst/>
                <a:latin typeface="Times New Roman" panose="02020603050405020304" pitchFamily="18" charset="0"/>
                <a:ea typeface="Times New Roman" panose="02020603050405020304" pitchFamily="18" charset="0"/>
              </a:rPr>
              <a:t> وَ</a:t>
            </a:r>
            <a:r>
              <a:rPr lang="ar-SA" sz="3600" b="1" dirty="0">
                <a:solidFill>
                  <a:srgbClr val="FF0000"/>
                </a:solidFill>
                <a:effectLst/>
                <a:latin typeface="Times New Roman" panose="02020603050405020304" pitchFamily="18" charset="0"/>
                <a:ea typeface="Times New Roman" panose="02020603050405020304" pitchFamily="18" charset="0"/>
              </a:rPr>
              <a:t>جِفَانٍ</a:t>
            </a:r>
            <a:r>
              <a:rPr lang="ar-SA" sz="3600" b="1" dirty="0">
                <a:solidFill>
                  <a:srgbClr val="002060"/>
                </a:solidFill>
                <a:effectLst/>
                <a:latin typeface="Times New Roman" panose="02020603050405020304" pitchFamily="18" charset="0"/>
                <a:ea typeface="Times New Roman" panose="02020603050405020304" pitchFamily="18" charset="0"/>
              </a:rPr>
              <a:t> كَ</a:t>
            </a:r>
            <a:r>
              <a:rPr lang="ar-SA" sz="3600" b="1" dirty="0">
                <a:solidFill>
                  <a:srgbClr val="FF0000"/>
                </a:solidFill>
                <a:effectLst/>
                <a:latin typeface="Times New Roman" panose="02020603050405020304" pitchFamily="18" charset="0"/>
                <a:ea typeface="Times New Roman" panose="02020603050405020304" pitchFamily="18" charset="0"/>
              </a:rPr>
              <a:t>الْجَوَابِ</a:t>
            </a:r>
            <a:r>
              <a:rPr lang="ar-SA" sz="3600" b="1" dirty="0">
                <a:solidFill>
                  <a:srgbClr val="002060"/>
                </a:solidFill>
                <a:effectLst/>
                <a:latin typeface="Times New Roman" panose="02020603050405020304" pitchFamily="18" charset="0"/>
                <a:ea typeface="Times New Roman" panose="02020603050405020304" pitchFamily="18" charset="0"/>
              </a:rPr>
              <a:t> وَ</a:t>
            </a:r>
            <a:r>
              <a:rPr lang="ar-SA" sz="3600" b="1" dirty="0">
                <a:solidFill>
                  <a:srgbClr val="FF0000"/>
                </a:solidFill>
                <a:effectLst/>
                <a:latin typeface="Times New Roman" panose="02020603050405020304" pitchFamily="18" charset="0"/>
                <a:ea typeface="Times New Roman" panose="02020603050405020304" pitchFamily="18" charset="0"/>
              </a:rPr>
              <a:t>قُدُور</a:t>
            </a:r>
            <a:r>
              <a:rPr lang="ar-SA" sz="3600" b="1" dirty="0">
                <a:solidFill>
                  <a:srgbClr val="002060"/>
                </a:solidFill>
                <a:effectLst/>
                <a:latin typeface="Times New Roman" panose="02020603050405020304" pitchFamily="18" charset="0"/>
                <a:ea typeface="Times New Roman" panose="02020603050405020304" pitchFamily="18" charset="0"/>
              </a:rPr>
              <a:t>ٍ </a:t>
            </a:r>
            <a:r>
              <a:rPr lang="ar-SA" sz="3600" b="1" dirty="0">
                <a:solidFill>
                  <a:srgbClr val="FF0000"/>
                </a:solidFill>
                <a:effectLst/>
                <a:latin typeface="Times New Roman" panose="02020603050405020304" pitchFamily="18" charset="0"/>
                <a:ea typeface="Times New Roman" panose="02020603050405020304" pitchFamily="18" charset="0"/>
              </a:rPr>
              <a:t>رَاسِيَاتٍ</a:t>
            </a:r>
            <a:r>
              <a:rPr lang="ar-SA" sz="3600" b="1" dirty="0">
                <a:solidFill>
                  <a:srgbClr val="002060"/>
                </a:solidFill>
                <a:effectLst/>
                <a:latin typeface="Times New Roman" panose="02020603050405020304" pitchFamily="18" charset="0"/>
                <a:ea typeface="Times New Roman" panose="02020603050405020304" pitchFamily="18" charset="0"/>
              </a:rPr>
              <a:t> اعْمَلُوا </a:t>
            </a:r>
            <a:r>
              <a:rPr lang="ar-SA" sz="3600" b="1" dirty="0">
                <a:solidFill>
                  <a:srgbClr val="FF0000"/>
                </a:solidFill>
                <a:effectLst/>
                <a:latin typeface="Times New Roman" panose="02020603050405020304" pitchFamily="18" charset="0"/>
                <a:ea typeface="Times New Roman" panose="02020603050405020304" pitchFamily="18" charset="0"/>
              </a:rPr>
              <a:t>آلَ</a:t>
            </a:r>
            <a:r>
              <a:rPr lang="ar-SA" sz="3600" b="1" dirty="0">
                <a:solidFill>
                  <a:srgbClr val="002060"/>
                </a:solidFill>
                <a:effectLst/>
                <a:latin typeface="Times New Roman" panose="02020603050405020304" pitchFamily="18" charset="0"/>
                <a:ea typeface="Times New Roman" panose="02020603050405020304" pitchFamily="18" charset="0"/>
              </a:rPr>
              <a:t> دَاوُودَ </a:t>
            </a:r>
            <a:r>
              <a:rPr lang="ar-SA" sz="3600" b="1" dirty="0">
                <a:solidFill>
                  <a:srgbClr val="FF0000"/>
                </a:solidFill>
                <a:effectLst/>
                <a:latin typeface="Times New Roman" panose="02020603050405020304" pitchFamily="18" charset="0"/>
                <a:ea typeface="Times New Roman" panose="02020603050405020304" pitchFamily="18" charset="0"/>
              </a:rPr>
              <a:t>شُكْراً</a:t>
            </a:r>
            <a:r>
              <a:rPr lang="ar-SA" sz="3600" b="1" dirty="0">
                <a:solidFill>
                  <a:srgbClr val="002060"/>
                </a:solidFill>
                <a:effectLst/>
                <a:latin typeface="Times New Roman" panose="02020603050405020304" pitchFamily="18" charset="0"/>
                <a:ea typeface="Times New Roman" panose="02020603050405020304" pitchFamily="18" charset="0"/>
              </a:rPr>
              <a:t> وَقَلِيلٌ مِنْ عِبَادِي الشَّكُورُ </a:t>
            </a:r>
            <a:r>
              <a:rPr lang="ar-EG" sz="3600" b="1" dirty="0">
                <a:solidFill>
                  <a:srgbClr val="002060"/>
                </a:solidFill>
                <a:effectLst/>
                <a:latin typeface="Times New Roman" panose="02020603050405020304" pitchFamily="18" charset="0"/>
                <a:ea typeface="Times New Roman" panose="02020603050405020304" pitchFamily="18" charset="0"/>
              </a:rPr>
              <a:t>" </a:t>
            </a:r>
            <a:r>
              <a:rPr lang="ar-SA" sz="3600" b="1" dirty="0">
                <a:solidFill>
                  <a:srgbClr val="002060"/>
                </a:solidFill>
                <a:effectLst/>
                <a:latin typeface="Times New Roman" panose="02020603050405020304" pitchFamily="18" charset="0"/>
                <a:ea typeface="Times New Roman" panose="02020603050405020304" pitchFamily="18" charset="0"/>
              </a:rPr>
              <a:t>(13) </a:t>
            </a:r>
            <a:endParaRPr lang="ar-EG" sz="3600" b="1" dirty="0">
              <a:solidFill>
                <a:srgbClr val="002060"/>
              </a:solidFill>
            </a:endParaRPr>
          </a:p>
        </p:txBody>
      </p:sp>
      <p:sp>
        <p:nvSpPr>
          <p:cNvPr id="6" name="TextBox 5">
            <a:extLst>
              <a:ext uri="{FF2B5EF4-FFF2-40B4-BE49-F238E27FC236}">
                <a16:creationId xmlns:a16="http://schemas.microsoft.com/office/drawing/2014/main" id="{CD994572-7201-C53D-61D2-8025618B1C24}"/>
              </a:ext>
            </a:extLst>
          </p:cNvPr>
          <p:cNvSpPr txBox="1"/>
          <p:nvPr/>
        </p:nvSpPr>
        <p:spPr>
          <a:xfrm>
            <a:off x="299710" y="5431084"/>
            <a:ext cx="2445183" cy="584775"/>
          </a:xfrm>
          <a:prstGeom prst="rect">
            <a:avLst/>
          </a:prstGeom>
          <a:noFill/>
        </p:spPr>
        <p:txBody>
          <a:bodyPr wrap="square">
            <a:spAutoFit/>
          </a:bodyPr>
          <a:lstStyle/>
          <a:p>
            <a:pPr algn="r" rtl="1"/>
            <a:r>
              <a:rPr lang="ar-EG" sz="3200" b="1" dirty="0">
                <a:solidFill>
                  <a:srgbClr val="C00000"/>
                </a:solidFill>
                <a:effectLst/>
                <a:ea typeface="Times New Roman" panose="02020603050405020304" pitchFamily="18" charset="0"/>
                <a:cs typeface="Arial" panose="020B0604020202020204" pitchFamily="34" charset="0"/>
              </a:rPr>
              <a:t>سبأ ( 10-13)</a:t>
            </a:r>
            <a:endParaRPr lang="ar-EG" sz="3200" dirty="0"/>
          </a:p>
        </p:txBody>
      </p:sp>
      <p:sp>
        <p:nvSpPr>
          <p:cNvPr id="10" name="الكلمة">
            <a:extLst>
              <a:ext uri="{FF2B5EF4-FFF2-40B4-BE49-F238E27FC236}">
                <a16:creationId xmlns:a16="http://schemas.microsoft.com/office/drawing/2014/main" id="{6AD53D00-22D1-AE86-EC76-2E87E95305F1}"/>
              </a:ext>
            </a:extLst>
          </p:cNvPr>
          <p:cNvSpPr/>
          <p:nvPr/>
        </p:nvSpPr>
        <p:spPr>
          <a:xfrm>
            <a:off x="10154596" y="1403486"/>
            <a:ext cx="1020649" cy="474698"/>
          </a:xfrm>
          <a:prstGeom prst="round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ar-EG" sz="1800" b="0"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endParaRPr>
          </a:p>
        </p:txBody>
      </p:sp>
      <p:sp>
        <p:nvSpPr>
          <p:cNvPr id="11" name="المعنى">
            <a:extLst>
              <a:ext uri="{FF2B5EF4-FFF2-40B4-BE49-F238E27FC236}">
                <a16:creationId xmlns:a16="http://schemas.microsoft.com/office/drawing/2014/main" id="{0F7AE4AE-84A7-1E3E-179E-E4518CAC5351}"/>
              </a:ext>
            </a:extLst>
          </p:cNvPr>
          <p:cNvSpPr/>
          <p:nvPr/>
        </p:nvSpPr>
        <p:spPr>
          <a:xfrm>
            <a:off x="6187088" y="816856"/>
            <a:ext cx="5965236" cy="474698"/>
          </a:xfrm>
          <a:prstGeom prst="roundRect">
            <a:avLst/>
          </a:prstGeom>
        </p:spPr>
        <p:style>
          <a:lnRef idx="2">
            <a:schemeClr val="accent2"/>
          </a:lnRef>
          <a:fillRef idx="1">
            <a:schemeClr val="lt1"/>
          </a:fillRef>
          <a:effectRef idx="0">
            <a:schemeClr val="accent2"/>
          </a:effectRef>
          <a:fontRef idx="minor">
            <a:schemeClr val="dk1"/>
          </a:fontRef>
        </p:style>
        <p:txBody>
          <a:bodyPr rtlCol="1" anchor="ctr"/>
          <a:lstStyle/>
          <a:p>
            <a:pPr lvl="0" algn="ctr" rtl="1"/>
            <a:r>
              <a:rPr lang="ar-EG" sz="2800" b="1" dirty="0" err="1">
                <a:solidFill>
                  <a:prstClr val="black"/>
                </a:solidFill>
                <a:ea typeface="Times New Roman" panose="02020603050405020304" pitchFamily="18" charset="0"/>
              </a:rPr>
              <a:t>أعطينا,ووهبنا,المضاد:أخذنا,وسلبنا,وحرمنا</a:t>
            </a:r>
            <a:endParaRPr kumimoji="0" lang="ar-EG" sz="2400" b="1" i="0" u="none" strike="noStrike" kern="1200" cap="none" spc="0" normalizeH="0" baseline="0" noProof="0" dirty="0">
              <a:ln>
                <a:noFill/>
              </a:ln>
              <a:solidFill>
                <a:srgbClr val="70AD47">
                  <a:lumMod val="50000"/>
                </a:srgbClr>
              </a:solidFill>
              <a:effectLst/>
              <a:uLnTx/>
              <a:uFillTx/>
              <a:latin typeface="Calibri" panose="020F0502020204030204"/>
              <a:ea typeface="+mn-ea"/>
              <a:cs typeface="Arial" panose="020B0604020202020204" pitchFamily="34" charset="0"/>
            </a:endParaRPr>
          </a:p>
        </p:txBody>
      </p:sp>
      <p:sp>
        <p:nvSpPr>
          <p:cNvPr id="12" name="الكلمة">
            <a:extLst>
              <a:ext uri="{FF2B5EF4-FFF2-40B4-BE49-F238E27FC236}">
                <a16:creationId xmlns:a16="http://schemas.microsoft.com/office/drawing/2014/main" id="{C1E3C75A-FD59-2969-58BB-89FD72BB98E8}"/>
              </a:ext>
            </a:extLst>
          </p:cNvPr>
          <p:cNvSpPr/>
          <p:nvPr/>
        </p:nvSpPr>
        <p:spPr>
          <a:xfrm>
            <a:off x="7704014" y="1318157"/>
            <a:ext cx="1020649" cy="474698"/>
          </a:xfrm>
          <a:prstGeom prst="round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ar-EG" sz="1800" b="0"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endParaRPr>
          </a:p>
        </p:txBody>
      </p:sp>
      <p:sp>
        <p:nvSpPr>
          <p:cNvPr id="13" name="المعنى">
            <a:extLst>
              <a:ext uri="{FF2B5EF4-FFF2-40B4-BE49-F238E27FC236}">
                <a16:creationId xmlns:a16="http://schemas.microsoft.com/office/drawing/2014/main" id="{FC9E7598-8079-E399-A028-A7E035FDB9C4}"/>
              </a:ext>
            </a:extLst>
          </p:cNvPr>
          <p:cNvSpPr/>
          <p:nvPr/>
        </p:nvSpPr>
        <p:spPr>
          <a:xfrm>
            <a:off x="5164125" y="800461"/>
            <a:ext cx="7027875" cy="474698"/>
          </a:xfrm>
          <a:prstGeom prst="roundRect">
            <a:avLst/>
          </a:prstGeom>
        </p:spPr>
        <p:style>
          <a:lnRef idx="2">
            <a:schemeClr val="accent2"/>
          </a:lnRef>
          <a:fillRef idx="1">
            <a:schemeClr val="lt1"/>
          </a:fillRef>
          <a:effectRef idx="0">
            <a:schemeClr val="accent2"/>
          </a:effectRef>
          <a:fontRef idx="minor">
            <a:schemeClr val="dk1"/>
          </a:fontRef>
        </p:style>
        <p:txBody>
          <a:bodyPr rtlCol="1" anchor="ctr"/>
          <a:lstStyle/>
          <a:p>
            <a:pPr lvl="0" algn="ctr" rtl="1"/>
            <a:r>
              <a:rPr lang="ar-EG" sz="2800" b="1" dirty="0" err="1">
                <a:solidFill>
                  <a:prstClr val="black"/>
                </a:solidFill>
                <a:ea typeface="Times New Roman" panose="02020603050405020304" pitchFamily="18" charset="0"/>
              </a:rPr>
              <a:t>نعمة,وخيراً,المراد:النبوة,والكتاب,</a:t>
            </a:r>
            <a:r>
              <a:rPr lang="ar-EG" sz="2800" b="1" dirty="0" err="1">
                <a:solidFill>
                  <a:srgbClr val="C00000"/>
                </a:solidFill>
                <a:ea typeface="Times New Roman" panose="02020603050405020304" pitchFamily="18" charset="0"/>
              </a:rPr>
              <a:t>الجمع</a:t>
            </a:r>
            <a:r>
              <a:rPr lang="ar-EG" sz="2800" b="1" dirty="0" err="1">
                <a:solidFill>
                  <a:prstClr val="black"/>
                </a:solidFill>
                <a:ea typeface="Times New Roman" panose="02020603050405020304" pitchFamily="18" charset="0"/>
              </a:rPr>
              <a:t>:أفضالاً,وفضولاً</a:t>
            </a:r>
            <a:endParaRPr kumimoji="0" lang="ar-EG" sz="2400" b="1" i="0" u="none" strike="noStrike" kern="1200" cap="none" spc="0" normalizeH="0" baseline="0" noProof="0" dirty="0">
              <a:ln>
                <a:noFill/>
              </a:ln>
              <a:solidFill>
                <a:srgbClr val="70AD47">
                  <a:lumMod val="50000"/>
                </a:srgbClr>
              </a:solidFill>
              <a:effectLst/>
              <a:uLnTx/>
              <a:uFillTx/>
              <a:latin typeface="Calibri" panose="020F0502020204030204"/>
              <a:ea typeface="+mn-ea"/>
              <a:cs typeface="Arial" panose="020B0604020202020204" pitchFamily="34" charset="0"/>
            </a:endParaRPr>
          </a:p>
        </p:txBody>
      </p:sp>
      <p:sp>
        <p:nvSpPr>
          <p:cNvPr id="14" name="الكلمة">
            <a:extLst>
              <a:ext uri="{FF2B5EF4-FFF2-40B4-BE49-F238E27FC236}">
                <a16:creationId xmlns:a16="http://schemas.microsoft.com/office/drawing/2014/main" id="{57F8CBC9-116B-26A0-4685-90943D65D30A}"/>
              </a:ext>
            </a:extLst>
          </p:cNvPr>
          <p:cNvSpPr/>
          <p:nvPr/>
        </p:nvSpPr>
        <p:spPr>
          <a:xfrm>
            <a:off x="5515544" y="1386380"/>
            <a:ext cx="1094235" cy="474698"/>
          </a:xfrm>
          <a:prstGeom prst="round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ar-EG" sz="1800" b="0"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endParaRPr>
          </a:p>
        </p:txBody>
      </p:sp>
      <p:sp>
        <p:nvSpPr>
          <p:cNvPr id="15" name="المعنى">
            <a:extLst>
              <a:ext uri="{FF2B5EF4-FFF2-40B4-BE49-F238E27FC236}">
                <a16:creationId xmlns:a16="http://schemas.microsoft.com/office/drawing/2014/main" id="{87BB40EA-98AB-3CFA-3F23-78977C333F74}"/>
              </a:ext>
            </a:extLst>
          </p:cNvPr>
          <p:cNvSpPr/>
          <p:nvPr/>
        </p:nvSpPr>
        <p:spPr>
          <a:xfrm>
            <a:off x="3914274" y="791772"/>
            <a:ext cx="3074773" cy="474698"/>
          </a:xfrm>
          <a:prstGeom prst="roundRect">
            <a:avLst/>
          </a:prstGeom>
        </p:spPr>
        <p:style>
          <a:lnRef idx="2">
            <a:schemeClr val="accent2"/>
          </a:lnRef>
          <a:fillRef idx="1">
            <a:schemeClr val="lt1"/>
          </a:fillRef>
          <a:effectRef idx="0">
            <a:schemeClr val="accent2"/>
          </a:effectRef>
          <a:fontRef idx="minor">
            <a:schemeClr val="dk1"/>
          </a:fontRef>
        </p:style>
        <p:txBody>
          <a:bodyPr rtlCol="1" anchor="ctr"/>
          <a:lstStyle/>
          <a:p>
            <a:pPr lvl="0" algn="ctr" rtl="1"/>
            <a:r>
              <a:rPr lang="ar-EG" sz="2800" b="1" dirty="0" err="1">
                <a:solidFill>
                  <a:prstClr val="black"/>
                </a:solidFill>
                <a:ea typeface="Times New Roman" panose="02020603050405020304" pitchFamily="18" charset="0"/>
              </a:rPr>
              <a:t>سبحى,أو</a:t>
            </a:r>
            <a:r>
              <a:rPr lang="ar-EG" sz="2800" b="1" dirty="0">
                <a:solidFill>
                  <a:prstClr val="black"/>
                </a:solidFill>
                <a:ea typeface="Times New Roman" panose="02020603050405020304" pitchFamily="18" charset="0"/>
              </a:rPr>
              <a:t> </a:t>
            </a:r>
            <a:r>
              <a:rPr lang="ar-EG" sz="2800" b="1" dirty="0" err="1">
                <a:solidFill>
                  <a:prstClr val="black"/>
                </a:solidFill>
                <a:ea typeface="Times New Roman" panose="02020603050405020304" pitchFamily="18" charset="0"/>
              </a:rPr>
              <a:t>رددى</a:t>
            </a:r>
            <a:r>
              <a:rPr lang="ar-EG" sz="2800" b="1" dirty="0">
                <a:solidFill>
                  <a:prstClr val="black"/>
                </a:solidFill>
                <a:ea typeface="Times New Roman" panose="02020603050405020304" pitchFamily="18" charset="0"/>
              </a:rPr>
              <a:t> التسبيح</a:t>
            </a:r>
            <a:endParaRPr kumimoji="0" lang="ar-EG" sz="2400" b="1" i="0" u="none" strike="noStrike" kern="1200" cap="none" spc="0" normalizeH="0" baseline="0" noProof="0" dirty="0">
              <a:ln>
                <a:noFill/>
              </a:ln>
              <a:solidFill>
                <a:srgbClr val="70AD47">
                  <a:lumMod val="50000"/>
                </a:srgbClr>
              </a:solidFill>
              <a:effectLst/>
              <a:uLnTx/>
              <a:uFillTx/>
              <a:latin typeface="Calibri" panose="020F0502020204030204"/>
              <a:ea typeface="+mn-ea"/>
              <a:cs typeface="Arial" panose="020B0604020202020204" pitchFamily="34" charset="0"/>
            </a:endParaRPr>
          </a:p>
        </p:txBody>
      </p:sp>
      <p:sp>
        <p:nvSpPr>
          <p:cNvPr id="16" name="الكلمة">
            <a:extLst>
              <a:ext uri="{FF2B5EF4-FFF2-40B4-BE49-F238E27FC236}">
                <a16:creationId xmlns:a16="http://schemas.microsoft.com/office/drawing/2014/main" id="{F5702F83-10A8-98BF-6050-158F90ECE8C4}"/>
              </a:ext>
            </a:extLst>
          </p:cNvPr>
          <p:cNvSpPr/>
          <p:nvPr/>
        </p:nvSpPr>
        <p:spPr>
          <a:xfrm>
            <a:off x="2925326" y="1313846"/>
            <a:ext cx="1020649" cy="474698"/>
          </a:xfrm>
          <a:prstGeom prst="round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ar-EG" sz="1800" b="0"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endParaRPr>
          </a:p>
        </p:txBody>
      </p:sp>
      <p:sp>
        <p:nvSpPr>
          <p:cNvPr id="54" name="المعنى">
            <a:extLst>
              <a:ext uri="{FF2B5EF4-FFF2-40B4-BE49-F238E27FC236}">
                <a16:creationId xmlns:a16="http://schemas.microsoft.com/office/drawing/2014/main" id="{0E38264B-EB30-2947-D152-370257A6573F}"/>
              </a:ext>
            </a:extLst>
          </p:cNvPr>
          <p:cNvSpPr/>
          <p:nvPr/>
        </p:nvSpPr>
        <p:spPr>
          <a:xfrm>
            <a:off x="39669" y="791135"/>
            <a:ext cx="5591110" cy="474698"/>
          </a:xfrm>
          <a:prstGeom prst="roundRect">
            <a:avLst/>
          </a:prstGeom>
        </p:spPr>
        <p:style>
          <a:lnRef idx="2">
            <a:schemeClr val="accent2"/>
          </a:lnRef>
          <a:fillRef idx="1">
            <a:schemeClr val="lt1"/>
          </a:fillRef>
          <a:effectRef idx="0">
            <a:schemeClr val="accent2"/>
          </a:effectRef>
          <a:fontRef idx="minor">
            <a:schemeClr val="dk1"/>
          </a:fontRef>
        </p:style>
        <p:txBody>
          <a:bodyPr rtlCol="1" anchor="ctr"/>
          <a:lstStyle/>
          <a:p>
            <a:pPr lvl="0" algn="ctr" rtl="1"/>
            <a:r>
              <a:rPr lang="ar-EG" sz="2800" b="1" dirty="0">
                <a:solidFill>
                  <a:prstClr val="black"/>
                </a:solidFill>
                <a:ea typeface="Times New Roman" panose="02020603050405020304" pitchFamily="18" charset="0"/>
              </a:rPr>
              <a:t>جعلناه </a:t>
            </a:r>
            <a:r>
              <a:rPr lang="ar-EG" sz="2800" b="1" dirty="0" err="1">
                <a:solidFill>
                  <a:prstClr val="black"/>
                </a:solidFill>
                <a:ea typeface="Times New Roman" panose="02020603050405020304" pitchFamily="18" charset="0"/>
              </a:rPr>
              <a:t>ليناً,وطوعناه,وذللناه,</a:t>
            </a:r>
            <a:r>
              <a:rPr lang="ar-EG" sz="2800" b="1" dirty="0" err="1">
                <a:solidFill>
                  <a:srgbClr val="C00000"/>
                </a:solidFill>
                <a:ea typeface="Times New Roman" panose="02020603050405020304" pitchFamily="18" charset="0"/>
              </a:rPr>
              <a:t>المضاد</a:t>
            </a:r>
            <a:r>
              <a:rPr lang="ar-EG" sz="2800" b="1" dirty="0" err="1">
                <a:solidFill>
                  <a:prstClr val="black"/>
                </a:solidFill>
                <a:ea typeface="Times New Roman" panose="02020603050405020304" pitchFamily="18" charset="0"/>
              </a:rPr>
              <a:t>:جمدناه</a:t>
            </a:r>
            <a:endParaRPr kumimoji="0" lang="ar-EG" sz="2400" b="1" i="0" u="none" strike="noStrike" kern="1200" cap="none" spc="0" normalizeH="0" baseline="0" noProof="0" dirty="0">
              <a:ln>
                <a:noFill/>
              </a:ln>
              <a:solidFill>
                <a:srgbClr val="70AD47">
                  <a:lumMod val="50000"/>
                </a:srgbClr>
              </a:solidFill>
              <a:effectLst/>
              <a:uLnTx/>
              <a:uFillTx/>
              <a:latin typeface="Calibri" panose="020F0502020204030204"/>
              <a:ea typeface="+mn-ea"/>
              <a:cs typeface="Arial" panose="020B0604020202020204" pitchFamily="34" charset="0"/>
            </a:endParaRPr>
          </a:p>
        </p:txBody>
      </p:sp>
      <p:sp>
        <p:nvSpPr>
          <p:cNvPr id="55" name="الكلمة">
            <a:extLst>
              <a:ext uri="{FF2B5EF4-FFF2-40B4-BE49-F238E27FC236}">
                <a16:creationId xmlns:a16="http://schemas.microsoft.com/office/drawing/2014/main" id="{51494752-3F3F-29AD-F98C-556000BB8752}"/>
              </a:ext>
            </a:extLst>
          </p:cNvPr>
          <p:cNvSpPr/>
          <p:nvPr/>
        </p:nvSpPr>
        <p:spPr>
          <a:xfrm>
            <a:off x="9801727" y="2248616"/>
            <a:ext cx="1507958" cy="474698"/>
          </a:xfrm>
          <a:prstGeom prst="round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ar-EG" sz="1800" b="0"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endParaRPr>
          </a:p>
        </p:txBody>
      </p:sp>
      <p:sp>
        <p:nvSpPr>
          <p:cNvPr id="56" name="المعنى">
            <a:extLst>
              <a:ext uri="{FF2B5EF4-FFF2-40B4-BE49-F238E27FC236}">
                <a16:creationId xmlns:a16="http://schemas.microsoft.com/office/drawing/2014/main" id="{E4F7D04E-9687-AE9B-C50B-EA518980DE5E}"/>
              </a:ext>
            </a:extLst>
          </p:cNvPr>
          <p:cNvSpPr/>
          <p:nvPr/>
        </p:nvSpPr>
        <p:spPr>
          <a:xfrm>
            <a:off x="7022751" y="1333357"/>
            <a:ext cx="5135276" cy="474698"/>
          </a:xfrm>
          <a:prstGeom prst="roundRect">
            <a:avLst/>
          </a:prstGeom>
        </p:spPr>
        <p:style>
          <a:lnRef idx="2">
            <a:schemeClr val="accent2"/>
          </a:lnRef>
          <a:fillRef idx="1">
            <a:schemeClr val="lt1"/>
          </a:fillRef>
          <a:effectRef idx="0">
            <a:schemeClr val="accent2"/>
          </a:effectRef>
          <a:fontRef idx="minor">
            <a:schemeClr val="dk1"/>
          </a:fontRef>
        </p:style>
        <p:txBody>
          <a:bodyPr rtlCol="1" anchor="ctr"/>
          <a:lstStyle/>
          <a:p>
            <a:pPr lvl="0" algn="ctr" rtl="1"/>
            <a:r>
              <a:rPr lang="ar-EG" sz="2800" b="1" dirty="0" err="1">
                <a:solidFill>
                  <a:prstClr val="black"/>
                </a:solidFill>
                <a:ea typeface="Times New Roman" panose="02020603050405020304" pitchFamily="18" charset="0"/>
              </a:rPr>
              <a:t>دروعاًواسعة</a:t>
            </a:r>
            <a:r>
              <a:rPr lang="ar-EG" sz="2800" b="1" dirty="0">
                <a:solidFill>
                  <a:prstClr val="black"/>
                </a:solidFill>
                <a:ea typeface="Times New Roman" panose="02020603050405020304" pitchFamily="18" charset="0"/>
              </a:rPr>
              <a:t> </a:t>
            </a:r>
            <a:r>
              <a:rPr lang="ar-EG" sz="2800" b="1" dirty="0" err="1">
                <a:solidFill>
                  <a:prstClr val="black"/>
                </a:solidFill>
                <a:ea typeface="Times New Roman" panose="02020603050405020304" pitchFamily="18" charset="0"/>
              </a:rPr>
              <a:t>كاملة,</a:t>
            </a:r>
            <a:r>
              <a:rPr lang="ar-EG" sz="2800" b="1" dirty="0" err="1">
                <a:solidFill>
                  <a:srgbClr val="C00000"/>
                </a:solidFill>
                <a:ea typeface="Times New Roman" panose="02020603050405020304" pitchFamily="18" charset="0"/>
              </a:rPr>
              <a:t>المفرد</a:t>
            </a:r>
            <a:r>
              <a:rPr lang="ar-EG" sz="2800" b="1" dirty="0" err="1">
                <a:solidFill>
                  <a:prstClr val="black"/>
                </a:solidFill>
                <a:ea typeface="Times New Roman" panose="02020603050405020304" pitchFamily="18" charset="0"/>
              </a:rPr>
              <a:t>:سابغة</a:t>
            </a:r>
            <a:endParaRPr kumimoji="0" lang="ar-EG" sz="2400" b="1" i="0" u="none" strike="noStrike" kern="1200" cap="none" spc="0" normalizeH="0" baseline="0" noProof="0" dirty="0">
              <a:ln>
                <a:noFill/>
              </a:ln>
              <a:solidFill>
                <a:srgbClr val="70AD47">
                  <a:lumMod val="50000"/>
                </a:srgbClr>
              </a:solidFill>
              <a:effectLst/>
              <a:uLnTx/>
              <a:uFillTx/>
              <a:latin typeface="Calibri" panose="020F0502020204030204"/>
              <a:ea typeface="+mn-ea"/>
              <a:cs typeface="Arial" panose="020B0604020202020204" pitchFamily="34" charset="0"/>
            </a:endParaRPr>
          </a:p>
        </p:txBody>
      </p:sp>
      <p:sp>
        <p:nvSpPr>
          <p:cNvPr id="57" name="الكلمة">
            <a:extLst>
              <a:ext uri="{FF2B5EF4-FFF2-40B4-BE49-F238E27FC236}">
                <a16:creationId xmlns:a16="http://schemas.microsoft.com/office/drawing/2014/main" id="{63F99657-1D9F-98FE-199F-909D55037B66}"/>
              </a:ext>
            </a:extLst>
          </p:cNvPr>
          <p:cNvSpPr/>
          <p:nvPr/>
        </p:nvSpPr>
        <p:spPr>
          <a:xfrm>
            <a:off x="8959088" y="2205726"/>
            <a:ext cx="1020649" cy="474698"/>
          </a:xfrm>
          <a:prstGeom prst="round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ar-EG" sz="1800" b="0"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endParaRPr>
          </a:p>
        </p:txBody>
      </p:sp>
      <p:sp>
        <p:nvSpPr>
          <p:cNvPr id="58" name="المعنى">
            <a:extLst>
              <a:ext uri="{FF2B5EF4-FFF2-40B4-BE49-F238E27FC236}">
                <a16:creationId xmlns:a16="http://schemas.microsoft.com/office/drawing/2014/main" id="{A6FAC604-8D70-7BA1-5005-C66515F56161}"/>
              </a:ext>
            </a:extLst>
          </p:cNvPr>
          <p:cNvSpPr/>
          <p:nvPr/>
        </p:nvSpPr>
        <p:spPr>
          <a:xfrm>
            <a:off x="8123368" y="1332832"/>
            <a:ext cx="1977895" cy="474698"/>
          </a:xfrm>
          <a:prstGeom prst="roundRect">
            <a:avLst/>
          </a:prstGeom>
        </p:spPr>
        <p:style>
          <a:lnRef idx="2">
            <a:schemeClr val="accent2"/>
          </a:lnRef>
          <a:fillRef idx="1">
            <a:schemeClr val="lt1"/>
          </a:fillRef>
          <a:effectRef idx="0">
            <a:schemeClr val="accent2"/>
          </a:effectRef>
          <a:fontRef idx="minor">
            <a:schemeClr val="dk1"/>
          </a:fontRef>
        </p:style>
        <p:txBody>
          <a:bodyPr rtlCol="1" anchor="ctr"/>
          <a:lstStyle/>
          <a:p>
            <a:pPr lvl="0" algn="ctr" rtl="1"/>
            <a:r>
              <a:rPr lang="ar-EG" sz="2800" b="1" dirty="0" err="1">
                <a:solidFill>
                  <a:prstClr val="black"/>
                </a:solidFill>
                <a:ea typeface="Times New Roman" panose="02020603050405020304" pitchFamily="18" charset="0"/>
              </a:rPr>
              <a:t>أتقن,وأحكم</a:t>
            </a:r>
            <a:endParaRPr kumimoji="0" lang="ar-EG" sz="2400" b="1" i="0" u="none" strike="noStrike" kern="1200" cap="none" spc="0" normalizeH="0" baseline="0" noProof="0" dirty="0">
              <a:ln>
                <a:noFill/>
              </a:ln>
              <a:solidFill>
                <a:srgbClr val="70AD47">
                  <a:lumMod val="50000"/>
                </a:srgbClr>
              </a:solidFill>
              <a:effectLst/>
              <a:uLnTx/>
              <a:uFillTx/>
              <a:latin typeface="Calibri" panose="020F0502020204030204"/>
              <a:ea typeface="+mn-ea"/>
              <a:cs typeface="Arial" panose="020B0604020202020204" pitchFamily="34" charset="0"/>
            </a:endParaRPr>
          </a:p>
        </p:txBody>
      </p:sp>
      <p:sp>
        <p:nvSpPr>
          <p:cNvPr id="59" name="الكلمة">
            <a:extLst>
              <a:ext uri="{FF2B5EF4-FFF2-40B4-BE49-F238E27FC236}">
                <a16:creationId xmlns:a16="http://schemas.microsoft.com/office/drawing/2014/main" id="{7F7982AC-AB8A-A451-E23B-44B8B5947BC2}"/>
              </a:ext>
            </a:extLst>
          </p:cNvPr>
          <p:cNvSpPr/>
          <p:nvPr/>
        </p:nvSpPr>
        <p:spPr>
          <a:xfrm>
            <a:off x="4668254" y="2248616"/>
            <a:ext cx="1337488" cy="474698"/>
          </a:xfrm>
          <a:prstGeom prst="round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ar-EG" sz="1800" b="0"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endParaRPr>
          </a:p>
        </p:txBody>
      </p:sp>
      <p:sp>
        <p:nvSpPr>
          <p:cNvPr id="61" name="الكلمة">
            <a:extLst>
              <a:ext uri="{FF2B5EF4-FFF2-40B4-BE49-F238E27FC236}">
                <a16:creationId xmlns:a16="http://schemas.microsoft.com/office/drawing/2014/main" id="{C922B7F3-142C-C097-0E44-BFF512B8F984}"/>
              </a:ext>
            </a:extLst>
          </p:cNvPr>
          <p:cNvSpPr/>
          <p:nvPr/>
        </p:nvSpPr>
        <p:spPr>
          <a:xfrm>
            <a:off x="931646" y="2341696"/>
            <a:ext cx="1280617" cy="474698"/>
          </a:xfrm>
          <a:prstGeom prst="round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ar-EG" sz="1800" b="0"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endParaRPr>
          </a:p>
        </p:txBody>
      </p:sp>
      <p:sp>
        <p:nvSpPr>
          <p:cNvPr id="63" name="الكلمة">
            <a:extLst>
              <a:ext uri="{FF2B5EF4-FFF2-40B4-BE49-F238E27FC236}">
                <a16:creationId xmlns:a16="http://schemas.microsoft.com/office/drawing/2014/main" id="{1E4EC303-414E-30ED-9E1E-27901A7DA959}"/>
              </a:ext>
            </a:extLst>
          </p:cNvPr>
          <p:cNvSpPr/>
          <p:nvPr/>
        </p:nvSpPr>
        <p:spPr>
          <a:xfrm>
            <a:off x="7037175" y="2198020"/>
            <a:ext cx="1482220" cy="474698"/>
          </a:xfrm>
          <a:prstGeom prst="round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ar-EG" sz="1800" b="0"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endParaRPr>
          </a:p>
        </p:txBody>
      </p:sp>
      <p:sp>
        <p:nvSpPr>
          <p:cNvPr id="64" name="المعنى">
            <a:extLst>
              <a:ext uri="{FF2B5EF4-FFF2-40B4-BE49-F238E27FC236}">
                <a16:creationId xmlns:a16="http://schemas.microsoft.com/office/drawing/2014/main" id="{2B20319E-5B2E-DAF8-BB23-291A35DE5142}"/>
              </a:ext>
            </a:extLst>
          </p:cNvPr>
          <p:cNvSpPr/>
          <p:nvPr/>
        </p:nvSpPr>
        <p:spPr>
          <a:xfrm>
            <a:off x="5263081" y="1363308"/>
            <a:ext cx="3519339" cy="474698"/>
          </a:xfrm>
          <a:prstGeom prst="roundRect">
            <a:avLst/>
          </a:prstGeom>
        </p:spPr>
        <p:style>
          <a:lnRef idx="2">
            <a:schemeClr val="accent2"/>
          </a:lnRef>
          <a:fillRef idx="1">
            <a:schemeClr val="lt1"/>
          </a:fillRef>
          <a:effectRef idx="0">
            <a:schemeClr val="accent2"/>
          </a:effectRef>
          <a:fontRef idx="minor">
            <a:schemeClr val="dk1"/>
          </a:fontRef>
        </p:style>
        <p:txBody>
          <a:bodyPr rtlCol="1" anchor="ctr"/>
          <a:lstStyle/>
          <a:p>
            <a:pPr lvl="0" algn="ctr" rtl="1"/>
            <a:r>
              <a:rPr lang="ar-EG" sz="2800" b="1" dirty="0">
                <a:solidFill>
                  <a:prstClr val="black"/>
                </a:solidFill>
                <a:ea typeface="Times New Roman" panose="02020603050405020304" pitchFamily="18" charset="0"/>
              </a:rPr>
              <a:t>نسج </a:t>
            </a:r>
            <a:r>
              <a:rPr lang="ar-EG" sz="2800" b="1" dirty="0" err="1">
                <a:solidFill>
                  <a:prstClr val="black"/>
                </a:solidFill>
                <a:ea typeface="Times New Roman" panose="02020603050405020304" pitchFamily="18" charset="0"/>
              </a:rPr>
              <a:t>الدروع,وتفصيلها</a:t>
            </a:r>
            <a:endParaRPr kumimoji="0" lang="ar-EG" sz="2400" b="1" i="0" u="none" strike="noStrike" kern="1200" cap="none" spc="0" normalizeH="0" baseline="0" noProof="0" dirty="0">
              <a:ln>
                <a:noFill/>
              </a:ln>
              <a:solidFill>
                <a:srgbClr val="70AD47">
                  <a:lumMod val="50000"/>
                </a:srgbClr>
              </a:solidFill>
              <a:effectLst/>
              <a:uLnTx/>
              <a:uFillTx/>
              <a:latin typeface="Calibri" panose="020F0502020204030204"/>
              <a:ea typeface="+mn-ea"/>
              <a:cs typeface="Arial" panose="020B0604020202020204" pitchFamily="34" charset="0"/>
            </a:endParaRPr>
          </a:p>
        </p:txBody>
      </p:sp>
      <p:sp>
        <p:nvSpPr>
          <p:cNvPr id="60" name="المعنى">
            <a:extLst>
              <a:ext uri="{FF2B5EF4-FFF2-40B4-BE49-F238E27FC236}">
                <a16:creationId xmlns:a16="http://schemas.microsoft.com/office/drawing/2014/main" id="{A03A6886-01CA-91FF-31B7-27D93B8E8E2C}"/>
              </a:ext>
            </a:extLst>
          </p:cNvPr>
          <p:cNvSpPr/>
          <p:nvPr/>
        </p:nvSpPr>
        <p:spPr>
          <a:xfrm>
            <a:off x="2655141" y="1364524"/>
            <a:ext cx="4407285" cy="474698"/>
          </a:xfrm>
          <a:prstGeom prst="roundRect">
            <a:avLst/>
          </a:prstGeom>
        </p:spPr>
        <p:style>
          <a:lnRef idx="2">
            <a:schemeClr val="accent2"/>
          </a:lnRef>
          <a:fillRef idx="1">
            <a:schemeClr val="lt1"/>
          </a:fillRef>
          <a:effectRef idx="0">
            <a:schemeClr val="accent2"/>
          </a:effectRef>
          <a:fontRef idx="minor">
            <a:schemeClr val="dk1"/>
          </a:fontRef>
        </p:style>
        <p:txBody>
          <a:bodyPr rtlCol="1" anchor="ctr"/>
          <a:lstStyle/>
          <a:p>
            <a:pPr lvl="0" algn="ctr" rtl="1"/>
            <a:r>
              <a:rPr lang="ar-EG" sz="2800" b="1" dirty="0">
                <a:solidFill>
                  <a:prstClr val="black"/>
                </a:solidFill>
                <a:ea typeface="Times New Roman" panose="02020603050405020304" pitchFamily="18" charset="0"/>
              </a:rPr>
              <a:t>عملاً </a:t>
            </a:r>
            <a:r>
              <a:rPr lang="ar-EG" sz="2800" b="1" dirty="0" err="1">
                <a:solidFill>
                  <a:prstClr val="black"/>
                </a:solidFill>
                <a:ea typeface="Times New Roman" panose="02020603050405020304" pitchFamily="18" charset="0"/>
              </a:rPr>
              <a:t>نافعاً,</a:t>
            </a:r>
            <a:r>
              <a:rPr lang="ar-EG" sz="2800" b="1" dirty="0" err="1">
                <a:solidFill>
                  <a:srgbClr val="C00000"/>
                </a:solidFill>
                <a:ea typeface="Times New Roman" panose="02020603050405020304" pitchFamily="18" charset="0"/>
              </a:rPr>
              <a:t>المضاد</a:t>
            </a:r>
            <a:r>
              <a:rPr lang="ar-EG" sz="2800" b="1" dirty="0" err="1">
                <a:solidFill>
                  <a:prstClr val="black"/>
                </a:solidFill>
                <a:ea typeface="Times New Roman" panose="02020603050405020304" pitchFamily="18" charset="0"/>
              </a:rPr>
              <a:t>:طالحاً,أوفاسداً</a:t>
            </a:r>
            <a:endParaRPr kumimoji="0" lang="ar-EG" sz="2400" b="1" i="0" u="none" strike="noStrike" kern="1200" cap="none" spc="0" normalizeH="0" baseline="0" noProof="0" dirty="0">
              <a:ln>
                <a:noFill/>
              </a:ln>
              <a:solidFill>
                <a:srgbClr val="70AD47">
                  <a:lumMod val="50000"/>
                </a:srgbClr>
              </a:solidFill>
              <a:effectLst/>
              <a:uLnTx/>
              <a:uFillTx/>
              <a:latin typeface="Calibri" panose="020F0502020204030204"/>
              <a:ea typeface="+mn-ea"/>
              <a:cs typeface="Arial" panose="020B0604020202020204" pitchFamily="34" charset="0"/>
            </a:endParaRPr>
          </a:p>
        </p:txBody>
      </p:sp>
      <p:sp>
        <p:nvSpPr>
          <p:cNvPr id="62" name="المعنى">
            <a:extLst>
              <a:ext uri="{FF2B5EF4-FFF2-40B4-BE49-F238E27FC236}">
                <a16:creationId xmlns:a16="http://schemas.microsoft.com/office/drawing/2014/main" id="{974034AD-AFA9-0C48-F37C-E399F47506CC}"/>
              </a:ext>
            </a:extLst>
          </p:cNvPr>
          <p:cNvSpPr/>
          <p:nvPr/>
        </p:nvSpPr>
        <p:spPr>
          <a:xfrm>
            <a:off x="81703" y="1396961"/>
            <a:ext cx="3887756" cy="474698"/>
          </a:xfrm>
          <a:prstGeom prst="roundRect">
            <a:avLst/>
          </a:prstGeom>
        </p:spPr>
        <p:style>
          <a:lnRef idx="2">
            <a:schemeClr val="accent2"/>
          </a:lnRef>
          <a:fillRef idx="1">
            <a:schemeClr val="lt1"/>
          </a:fillRef>
          <a:effectRef idx="0">
            <a:schemeClr val="accent2"/>
          </a:effectRef>
          <a:fontRef idx="minor">
            <a:schemeClr val="dk1"/>
          </a:fontRef>
        </p:style>
        <p:txBody>
          <a:bodyPr rtlCol="1" anchor="ctr"/>
          <a:lstStyle/>
          <a:p>
            <a:pPr lvl="0" algn="ctr" rtl="1"/>
            <a:r>
              <a:rPr lang="ar-EG" sz="2800" b="1" dirty="0" err="1">
                <a:solidFill>
                  <a:prstClr val="black"/>
                </a:solidFill>
                <a:ea typeface="Times New Roman" panose="02020603050405020304" pitchFamily="18" charset="0"/>
              </a:rPr>
              <a:t>مُطلع,ومراقب,</a:t>
            </a:r>
            <a:r>
              <a:rPr lang="ar-EG" sz="2800" b="1" dirty="0" err="1">
                <a:solidFill>
                  <a:srgbClr val="C00000"/>
                </a:solidFill>
                <a:ea typeface="Times New Roman" panose="02020603050405020304" pitchFamily="18" charset="0"/>
              </a:rPr>
              <a:t>الجمع</a:t>
            </a:r>
            <a:r>
              <a:rPr lang="ar-EG" sz="2800" b="1" dirty="0" err="1">
                <a:solidFill>
                  <a:prstClr val="black"/>
                </a:solidFill>
                <a:ea typeface="Times New Roman" panose="02020603050405020304" pitchFamily="18" charset="0"/>
              </a:rPr>
              <a:t>:بُصراء</a:t>
            </a:r>
            <a:endParaRPr kumimoji="0" lang="ar-EG" sz="2400" b="1" i="0" u="none" strike="noStrike" kern="1200" cap="none" spc="0" normalizeH="0" baseline="0" noProof="0" dirty="0">
              <a:ln>
                <a:noFill/>
              </a:ln>
              <a:solidFill>
                <a:srgbClr val="70AD47">
                  <a:lumMod val="50000"/>
                </a:srgbClr>
              </a:solidFill>
              <a:effectLst/>
              <a:uLnTx/>
              <a:uFillTx/>
              <a:latin typeface="Calibri" panose="020F0502020204030204"/>
              <a:ea typeface="+mn-ea"/>
              <a:cs typeface="Arial" panose="020B0604020202020204" pitchFamily="34" charset="0"/>
            </a:endParaRPr>
          </a:p>
        </p:txBody>
      </p:sp>
      <p:sp>
        <p:nvSpPr>
          <p:cNvPr id="65" name="الكلمة">
            <a:extLst>
              <a:ext uri="{FF2B5EF4-FFF2-40B4-BE49-F238E27FC236}">
                <a16:creationId xmlns:a16="http://schemas.microsoft.com/office/drawing/2014/main" id="{6FC9A0CF-657B-F27A-720D-10E9192ADE3D}"/>
              </a:ext>
            </a:extLst>
          </p:cNvPr>
          <p:cNvSpPr/>
          <p:nvPr/>
        </p:nvSpPr>
        <p:spPr>
          <a:xfrm>
            <a:off x="8724663" y="2954302"/>
            <a:ext cx="1020649" cy="474698"/>
          </a:xfrm>
          <a:prstGeom prst="round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ar-EG" sz="1800" b="0"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endParaRPr>
          </a:p>
        </p:txBody>
      </p:sp>
      <p:sp>
        <p:nvSpPr>
          <p:cNvPr id="66" name="المعنى">
            <a:extLst>
              <a:ext uri="{FF2B5EF4-FFF2-40B4-BE49-F238E27FC236}">
                <a16:creationId xmlns:a16="http://schemas.microsoft.com/office/drawing/2014/main" id="{E3D097B1-E28B-C00E-C420-6D7EFA4607CE}"/>
              </a:ext>
            </a:extLst>
          </p:cNvPr>
          <p:cNvSpPr/>
          <p:nvPr/>
        </p:nvSpPr>
        <p:spPr>
          <a:xfrm>
            <a:off x="7364354" y="2151363"/>
            <a:ext cx="4725349" cy="614439"/>
          </a:xfrm>
          <a:prstGeom prst="roundRect">
            <a:avLst/>
          </a:prstGeom>
        </p:spPr>
        <p:style>
          <a:lnRef idx="2">
            <a:schemeClr val="accent2"/>
          </a:lnRef>
          <a:fillRef idx="1">
            <a:schemeClr val="lt1"/>
          </a:fillRef>
          <a:effectRef idx="0">
            <a:schemeClr val="accent2"/>
          </a:effectRef>
          <a:fontRef idx="minor">
            <a:schemeClr val="dk1"/>
          </a:fontRef>
        </p:style>
        <p:txBody>
          <a:bodyPr rtlCol="1" anchor="ctr"/>
          <a:lstStyle/>
          <a:p>
            <a:pPr lvl="0" algn="ctr" rtl="1"/>
            <a:r>
              <a:rPr lang="ar-EG" sz="2800" b="1" dirty="0">
                <a:solidFill>
                  <a:prstClr val="black"/>
                </a:solidFill>
                <a:ea typeface="Times New Roman" panose="02020603050405020304" pitchFamily="18" charset="0"/>
              </a:rPr>
              <a:t>ذهابها </a:t>
            </a:r>
            <a:r>
              <a:rPr lang="ar-EG" sz="2800" b="1" dirty="0" err="1">
                <a:solidFill>
                  <a:prstClr val="black"/>
                </a:solidFill>
                <a:ea typeface="Times New Roman" panose="02020603050405020304" pitchFamily="18" charset="0"/>
              </a:rPr>
              <a:t>فى</a:t>
            </a:r>
            <a:r>
              <a:rPr lang="ar-EG" sz="2800" b="1" dirty="0">
                <a:solidFill>
                  <a:prstClr val="black"/>
                </a:solidFill>
                <a:ea typeface="Times New Roman" panose="02020603050405020304" pitchFamily="18" charset="0"/>
              </a:rPr>
              <a:t> أول </a:t>
            </a:r>
            <a:r>
              <a:rPr lang="ar-EG" sz="2800" b="1" dirty="0" err="1">
                <a:solidFill>
                  <a:prstClr val="black"/>
                </a:solidFill>
                <a:ea typeface="Times New Roman" panose="02020603050405020304" pitchFamily="18" charset="0"/>
              </a:rPr>
              <a:t>النهار,</a:t>
            </a:r>
            <a:r>
              <a:rPr lang="ar-EG" sz="2800" b="1" dirty="0" err="1">
                <a:solidFill>
                  <a:srgbClr val="C00000"/>
                </a:solidFill>
                <a:ea typeface="Times New Roman" panose="02020603050405020304" pitchFamily="18" charset="0"/>
              </a:rPr>
              <a:t>المضاد</a:t>
            </a:r>
            <a:r>
              <a:rPr lang="ar-EG" sz="2800" b="1" dirty="0" err="1">
                <a:solidFill>
                  <a:prstClr val="black"/>
                </a:solidFill>
                <a:ea typeface="Times New Roman" panose="02020603050405020304" pitchFamily="18" charset="0"/>
              </a:rPr>
              <a:t>:رواحها</a:t>
            </a:r>
            <a:endParaRPr kumimoji="0" lang="ar-EG" sz="2400" b="1" i="0" u="none" strike="noStrike" kern="1200" cap="none" spc="0" normalizeH="0" baseline="0" noProof="0" dirty="0">
              <a:ln>
                <a:noFill/>
              </a:ln>
              <a:solidFill>
                <a:srgbClr val="70AD47">
                  <a:lumMod val="50000"/>
                </a:srgbClr>
              </a:solidFill>
              <a:effectLst/>
              <a:uLnTx/>
              <a:uFillTx/>
              <a:latin typeface="Calibri" panose="020F0502020204030204"/>
              <a:ea typeface="+mn-ea"/>
              <a:cs typeface="Arial" panose="020B0604020202020204" pitchFamily="34" charset="0"/>
            </a:endParaRPr>
          </a:p>
        </p:txBody>
      </p:sp>
      <p:sp>
        <p:nvSpPr>
          <p:cNvPr id="67" name="الكلمة">
            <a:extLst>
              <a:ext uri="{FF2B5EF4-FFF2-40B4-BE49-F238E27FC236}">
                <a16:creationId xmlns:a16="http://schemas.microsoft.com/office/drawing/2014/main" id="{CC372F04-27A1-85CE-AFDC-F29ADF368663}"/>
              </a:ext>
            </a:extLst>
          </p:cNvPr>
          <p:cNvSpPr/>
          <p:nvPr/>
        </p:nvSpPr>
        <p:spPr>
          <a:xfrm>
            <a:off x="6317651" y="2979676"/>
            <a:ext cx="1434921" cy="474698"/>
          </a:xfrm>
          <a:prstGeom prst="round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ar-EG" sz="1800" b="0"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endParaRPr>
          </a:p>
        </p:txBody>
      </p:sp>
      <p:sp>
        <p:nvSpPr>
          <p:cNvPr id="68" name="المعنى">
            <a:extLst>
              <a:ext uri="{FF2B5EF4-FFF2-40B4-BE49-F238E27FC236}">
                <a16:creationId xmlns:a16="http://schemas.microsoft.com/office/drawing/2014/main" id="{ABA78641-E9BF-BEF6-1124-9961F5B02815}"/>
              </a:ext>
            </a:extLst>
          </p:cNvPr>
          <p:cNvSpPr/>
          <p:nvPr/>
        </p:nvSpPr>
        <p:spPr>
          <a:xfrm>
            <a:off x="5193707" y="2165757"/>
            <a:ext cx="3360966" cy="614439"/>
          </a:xfrm>
          <a:prstGeom prst="roundRect">
            <a:avLst/>
          </a:prstGeom>
        </p:spPr>
        <p:style>
          <a:lnRef idx="2">
            <a:schemeClr val="accent2"/>
          </a:lnRef>
          <a:fillRef idx="1">
            <a:schemeClr val="lt1"/>
          </a:fillRef>
          <a:effectRef idx="0">
            <a:schemeClr val="accent2"/>
          </a:effectRef>
          <a:fontRef idx="minor">
            <a:schemeClr val="dk1"/>
          </a:fontRef>
        </p:style>
        <p:txBody>
          <a:bodyPr rtlCol="1" anchor="ctr"/>
          <a:lstStyle/>
          <a:p>
            <a:pPr lvl="0" algn="ctr" rtl="1"/>
            <a:r>
              <a:rPr lang="ar-EG" sz="2800" b="1" dirty="0">
                <a:solidFill>
                  <a:prstClr val="black"/>
                </a:solidFill>
                <a:ea typeface="Times New Roman" panose="02020603050405020304" pitchFamily="18" charset="0"/>
              </a:rPr>
              <a:t>عودتها آخر النهار</a:t>
            </a:r>
            <a:endParaRPr kumimoji="0" lang="ar-EG" sz="2400" b="1" i="0" u="none" strike="noStrike" kern="1200" cap="none" spc="0" normalizeH="0" baseline="0" noProof="0" dirty="0">
              <a:ln>
                <a:noFill/>
              </a:ln>
              <a:solidFill>
                <a:srgbClr val="70AD47">
                  <a:lumMod val="50000"/>
                </a:srgbClr>
              </a:solidFill>
              <a:effectLst/>
              <a:uLnTx/>
              <a:uFillTx/>
              <a:latin typeface="Calibri" panose="020F0502020204030204"/>
              <a:ea typeface="+mn-ea"/>
              <a:cs typeface="Arial" panose="020B0604020202020204" pitchFamily="34" charset="0"/>
            </a:endParaRPr>
          </a:p>
        </p:txBody>
      </p:sp>
      <p:sp>
        <p:nvSpPr>
          <p:cNvPr id="69" name="الكلمة">
            <a:extLst>
              <a:ext uri="{FF2B5EF4-FFF2-40B4-BE49-F238E27FC236}">
                <a16:creationId xmlns:a16="http://schemas.microsoft.com/office/drawing/2014/main" id="{BCA86896-0B6F-E4F1-34AF-701E325F336A}"/>
              </a:ext>
            </a:extLst>
          </p:cNvPr>
          <p:cNvSpPr/>
          <p:nvPr/>
        </p:nvSpPr>
        <p:spPr>
          <a:xfrm>
            <a:off x="4102607" y="2995798"/>
            <a:ext cx="1434921" cy="474698"/>
          </a:xfrm>
          <a:prstGeom prst="round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ar-EG" sz="1800" b="0"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endParaRPr>
          </a:p>
        </p:txBody>
      </p:sp>
      <p:sp>
        <p:nvSpPr>
          <p:cNvPr id="70" name="المعنى">
            <a:extLst>
              <a:ext uri="{FF2B5EF4-FFF2-40B4-BE49-F238E27FC236}">
                <a16:creationId xmlns:a16="http://schemas.microsoft.com/office/drawing/2014/main" id="{D3F02BD2-2EB7-8282-9EB9-D98F008952EF}"/>
              </a:ext>
            </a:extLst>
          </p:cNvPr>
          <p:cNvSpPr/>
          <p:nvPr/>
        </p:nvSpPr>
        <p:spPr>
          <a:xfrm>
            <a:off x="3531546" y="2149795"/>
            <a:ext cx="2776805" cy="614439"/>
          </a:xfrm>
          <a:prstGeom prst="roundRect">
            <a:avLst/>
          </a:prstGeom>
        </p:spPr>
        <p:style>
          <a:lnRef idx="2">
            <a:schemeClr val="accent2"/>
          </a:lnRef>
          <a:fillRef idx="1">
            <a:schemeClr val="lt1"/>
          </a:fillRef>
          <a:effectRef idx="0">
            <a:schemeClr val="accent2"/>
          </a:effectRef>
          <a:fontRef idx="minor">
            <a:schemeClr val="dk1"/>
          </a:fontRef>
        </p:style>
        <p:txBody>
          <a:bodyPr rtlCol="1" anchor="ctr"/>
          <a:lstStyle/>
          <a:p>
            <a:pPr lvl="0" algn="ctr" rtl="1"/>
            <a:r>
              <a:rPr lang="ar-EG" sz="2800" b="1" dirty="0" err="1">
                <a:solidFill>
                  <a:prstClr val="black"/>
                </a:solidFill>
                <a:ea typeface="Times New Roman" panose="02020603050405020304" pitchFamily="18" charset="0"/>
              </a:rPr>
              <a:t>أذبنا,</a:t>
            </a:r>
            <a:r>
              <a:rPr lang="ar-EG" sz="2800" b="1" dirty="0" err="1">
                <a:solidFill>
                  <a:srgbClr val="C00000"/>
                </a:solidFill>
                <a:ea typeface="Times New Roman" panose="02020603050405020304" pitchFamily="18" charset="0"/>
              </a:rPr>
              <a:t>المضاد</a:t>
            </a:r>
            <a:r>
              <a:rPr lang="ar-EG" sz="2800" b="1" dirty="0" err="1">
                <a:solidFill>
                  <a:prstClr val="black"/>
                </a:solidFill>
                <a:ea typeface="Times New Roman" panose="02020603050405020304" pitchFamily="18" charset="0"/>
              </a:rPr>
              <a:t>:جمّدنا</a:t>
            </a:r>
            <a:endParaRPr kumimoji="0" lang="ar-EG" sz="2400" b="1" i="0" u="none" strike="noStrike" kern="1200" cap="none" spc="0" normalizeH="0" baseline="0" noProof="0" dirty="0">
              <a:ln>
                <a:noFill/>
              </a:ln>
              <a:solidFill>
                <a:srgbClr val="70AD47">
                  <a:lumMod val="50000"/>
                </a:srgbClr>
              </a:solidFill>
              <a:effectLst/>
              <a:uLnTx/>
              <a:uFillTx/>
              <a:latin typeface="Calibri" panose="020F0502020204030204"/>
              <a:ea typeface="+mn-ea"/>
              <a:cs typeface="Arial" panose="020B0604020202020204" pitchFamily="34" charset="0"/>
            </a:endParaRPr>
          </a:p>
        </p:txBody>
      </p:sp>
      <p:sp>
        <p:nvSpPr>
          <p:cNvPr id="71" name="الكلمة">
            <a:extLst>
              <a:ext uri="{FF2B5EF4-FFF2-40B4-BE49-F238E27FC236}">
                <a16:creationId xmlns:a16="http://schemas.microsoft.com/office/drawing/2014/main" id="{7ED81B8F-178F-393F-590D-2CADBFC122C4}"/>
              </a:ext>
            </a:extLst>
          </p:cNvPr>
          <p:cNvSpPr/>
          <p:nvPr/>
        </p:nvSpPr>
        <p:spPr>
          <a:xfrm>
            <a:off x="2212263" y="2997366"/>
            <a:ext cx="1757196" cy="474698"/>
          </a:xfrm>
          <a:prstGeom prst="round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ar-EG" sz="1800" b="0"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endParaRPr>
          </a:p>
        </p:txBody>
      </p:sp>
      <p:sp>
        <p:nvSpPr>
          <p:cNvPr id="72" name="المعنى">
            <a:extLst>
              <a:ext uri="{FF2B5EF4-FFF2-40B4-BE49-F238E27FC236}">
                <a16:creationId xmlns:a16="http://schemas.microsoft.com/office/drawing/2014/main" id="{1B6D13ED-FEBE-9FA2-F0D5-FFC744DF83E5}"/>
              </a:ext>
            </a:extLst>
          </p:cNvPr>
          <p:cNvSpPr/>
          <p:nvPr/>
        </p:nvSpPr>
        <p:spPr>
          <a:xfrm>
            <a:off x="634786" y="2151363"/>
            <a:ext cx="4725349" cy="614439"/>
          </a:xfrm>
          <a:prstGeom prst="roundRect">
            <a:avLst/>
          </a:prstGeom>
        </p:spPr>
        <p:style>
          <a:lnRef idx="2">
            <a:schemeClr val="accent2"/>
          </a:lnRef>
          <a:fillRef idx="1">
            <a:schemeClr val="lt1"/>
          </a:fillRef>
          <a:effectRef idx="0">
            <a:schemeClr val="accent2"/>
          </a:effectRef>
          <a:fontRef idx="minor">
            <a:schemeClr val="dk1"/>
          </a:fontRef>
        </p:style>
        <p:txBody>
          <a:bodyPr rtlCol="1" anchor="ctr"/>
          <a:lstStyle/>
          <a:p>
            <a:pPr lvl="0" algn="ctr" rtl="1"/>
            <a:r>
              <a:rPr lang="ar-EG" sz="2800" b="1" dirty="0">
                <a:solidFill>
                  <a:prstClr val="black"/>
                </a:solidFill>
                <a:ea typeface="Times New Roman" panose="02020603050405020304" pitchFamily="18" charset="0"/>
              </a:rPr>
              <a:t>النحاس </a:t>
            </a:r>
            <a:r>
              <a:rPr lang="ar-EG" sz="2800" b="1" dirty="0" err="1">
                <a:solidFill>
                  <a:prstClr val="black"/>
                </a:solidFill>
                <a:ea typeface="Times New Roman" panose="02020603050405020304" pitchFamily="18" charset="0"/>
              </a:rPr>
              <a:t>المذاب,</a:t>
            </a:r>
            <a:r>
              <a:rPr lang="ar-EG" sz="2800" b="1" dirty="0" err="1">
                <a:solidFill>
                  <a:srgbClr val="C00000"/>
                </a:solidFill>
                <a:ea typeface="Times New Roman" panose="02020603050405020304" pitchFamily="18" charset="0"/>
              </a:rPr>
              <a:t>الجمع</a:t>
            </a:r>
            <a:r>
              <a:rPr lang="ar-EG" sz="2800" b="1" dirty="0" err="1">
                <a:solidFill>
                  <a:prstClr val="black"/>
                </a:solidFill>
                <a:ea typeface="Times New Roman" panose="02020603050405020304" pitchFamily="18" charset="0"/>
              </a:rPr>
              <a:t>:عيون,وأعين</a:t>
            </a:r>
            <a:endParaRPr kumimoji="0" lang="ar-EG" sz="2400" b="1" i="0" u="none" strike="noStrike" kern="1200" cap="none" spc="0" normalizeH="0" baseline="0" noProof="0" dirty="0">
              <a:ln>
                <a:noFill/>
              </a:ln>
              <a:solidFill>
                <a:srgbClr val="70AD47">
                  <a:lumMod val="50000"/>
                </a:srgbClr>
              </a:solidFill>
              <a:effectLst/>
              <a:uLnTx/>
              <a:uFillTx/>
              <a:latin typeface="Calibri" panose="020F0502020204030204"/>
              <a:ea typeface="+mn-ea"/>
              <a:cs typeface="Arial" panose="020B0604020202020204" pitchFamily="34" charset="0"/>
            </a:endParaRPr>
          </a:p>
        </p:txBody>
      </p:sp>
      <p:sp>
        <p:nvSpPr>
          <p:cNvPr id="73" name="الكلمة">
            <a:extLst>
              <a:ext uri="{FF2B5EF4-FFF2-40B4-BE49-F238E27FC236}">
                <a16:creationId xmlns:a16="http://schemas.microsoft.com/office/drawing/2014/main" id="{03276840-3705-4D61-8198-CC1332EDA752}"/>
              </a:ext>
            </a:extLst>
          </p:cNvPr>
          <p:cNvSpPr/>
          <p:nvPr/>
        </p:nvSpPr>
        <p:spPr>
          <a:xfrm>
            <a:off x="9637683" y="3879056"/>
            <a:ext cx="1757196" cy="474698"/>
          </a:xfrm>
          <a:prstGeom prst="round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ar-EG" sz="1800" b="0"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endParaRPr>
          </a:p>
        </p:txBody>
      </p:sp>
      <p:sp>
        <p:nvSpPr>
          <p:cNvPr id="74" name="المعنى">
            <a:extLst>
              <a:ext uri="{FF2B5EF4-FFF2-40B4-BE49-F238E27FC236}">
                <a16:creationId xmlns:a16="http://schemas.microsoft.com/office/drawing/2014/main" id="{5DC809E5-DE2F-0844-154B-EC87524BA47C}"/>
              </a:ext>
            </a:extLst>
          </p:cNvPr>
          <p:cNvSpPr/>
          <p:nvPr/>
        </p:nvSpPr>
        <p:spPr>
          <a:xfrm>
            <a:off x="8406063" y="2952843"/>
            <a:ext cx="3785937" cy="614439"/>
          </a:xfrm>
          <a:prstGeom prst="roundRect">
            <a:avLst/>
          </a:prstGeom>
        </p:spPr>
        <p:style>
          <a:lnRef idx="2">
            <a:schemeClr val="accent2"/>
          </a:lnRef>
          <a:fillRef idx="1">
            <a:schemeClr val="lt1"/>
          </a:fillRef>
          <a:effectRef idx="0">
            <a:schemeClr val="accent2"/>
          </a:effectRef>
          <a:fontRef idx="minor">
            <a:schemeClr val="dk1"/>
          </a:fontRef>
        </p:style>
        <p:txBody>
          <a:bodyPr rtlCol="1" anchor="ctr"/>
          <a:lstStyle/>
          <a:p>
            <a:pPr lvl="0" algn="ctr" rtl="1"/>
            <a:r>
              <a:rPr lang="ar-EG" sz="2800" b="1" dirty="0" err="1">
                <a:solidFill>
                  <a:prstClr val="black"/>
                </a:solidFill>
                <a:ea typeface="Times New Roman" panose="02020603050405020304" pitchFamily="18" charset="0"/>
              </a:rPr>
              <a:t>المراد:أمامه,وتحت</a:t>
            </a:r>
            <a:r>
              <a:rPr lang="ar-EG" sz="2800" b="1" dirty="0">
                <a:solidFill>
                  <a:prstClr val="black"/>
                </a:solidFill>
                <a:ea typeface="Times New Roman" panose="02020603050405020304" pitchFamily="18" charset="0"/>
              </a:rPr>
              <a:t> سيطرته</a:t>
            </a:r>
            <a:endParaRPr kumimoji="0" lang="ar-EG" sz="2400" b="1" i="0" u="none" strike="noStrike" kern="1200" cap="none" spc="0" normalizeH="0" baseline="0" noProof="0" dirty="0">
              <a:ln>
                <a:noFill/>
              </a:ln>
              <a:solidFill>
                <a:srgbClr val="70AD47">
                  <a:lumMod val="50000"/>
                </a:srgbClr>
              </a:solidFill>
              <a:effectLst/>
              <a:uLnTx/>
              <a:uFillTx/>
              <a:latin typeface="Calibri" panose="020F0502020204030204"/>
              <a:ea typeface="+mn-ea"/>
              <a:cs typeface="Arial" panose="020B0604020202020204" pitchFamily="34" charset="0"/>
            </a:endParaRPr>
          </a:p>
        </p:txBody>
      </p:sp>
      <p:sp>
        <p:nvSpPr>
          <p:cNvPr id="75" name="الكلمة">
            <a:extLst>
              <a:ext uri="{FF2B5EF4-FFF2-40B4-BE49-F238E27FC236}">
                <a16:creationId xmlns:a16="http://schemas.microsoft.com/office/drawing/2014/main" id="{D46781A7-A292-E4E6-C512-D63CB4C10630}"/>
              </a:ext>
            </a:extLst>
          </p:cNvPr>
          <p:cNvSpPr/>
          <p:nvPr/>
        </p:nvSpPr>
        <p:spPr>
          <a:xfrm>
            <a:off x="6629047" y="3860494"/>
            <a:ext cx="1123525" cy="474698"/>
          </a:xfrm>
          <a:prstGeom prst="round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ar-EG" sz="1800" b="0"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endParaRPr>
          </a:p>
        </p:txBody>
      </p:sp>
      <p:sp>
        <p:nvSpPr>
          <p:cNvPr id="78" name="المعنى">
            <a:extLst>
              <a:ext uri="{FF2B5EF4-FFF2-40B4-BE49-F238E27FC236}">
                <a16:creationId xmlns:a16="http://schemas.microsoft.com/office/drawing/2014/main" id="{D9AA1FA4-79A2-367B-AB64-173701290EA2}"/>
              </a:ext>
            </a:extLst>
          </p:cNvPr>
          <p:cNvSpPr/>
          <p:nvPr/>
        </p:nvSpPr>
        <p:spPr>
          <a:xfrm>
            <a:off x="4622951" y="2966365"/>
            <a:ext cx="4560414" cy="614439"/>
          </a:xfrm>
          <a:prstGeom prst="roundRect">
            <a:avLst/>
          </a:prstGeom>
        </p:spPr>
        <p:style>
          <a:lnRef idx="2">
            <a:schemeClr val="accent2"/>
          </a:lnRef>
          <a:fillRef idx="1">
            <a:schemeClr val="lt1"/>
          </a:fillRef>
          <a:effectRef idx="0">
            <a:schemeClr val="accent2"/>
          </a:effectRef>
          <a:fontRef idx="minor">
            <a:schemeClr val="dk1"/>
          </a:fontRef>
        </p:style>
        <p:txBody>
          <a:bodyPr rtlCol="1" anchor="ctr"/>
          <a:lstStyle/>
          <a:p>
            <a:pPr lvl="0" algn="ctr" rtl="1"/>
            <a:r>
              <a:rPr lang="ar-EG" sz="2800" b="1" dirty="0" err="1">
                <a:solidFill>
                  <a:prstClr val="black"/>
                </a:solidFill>
                <a:ea typeface="Times New Roman" panose="02020603050405020304" pitchFamily="18" charset="0"/>
              </a:rPr>
              <a:t>يخالف,وينحرف,يبتعد,</a:t>
            </a:r>
            <a:r>
              <a:rPr lang="ar-EG" sz="2800" b="1" dirty="0" err="1">
                <a:solidFill>
                  <a:srgbClr val="C00000"/>
                </a:solidFill>
                <a:ea typeface="Times New Roman" panose="02020603050405020304" pitchFamily="18" charset="0"/>
              </a:rPr>
              <a:t>المضاد</a:t>
            </a:r>
            <a:r>
              <a:rPr lang="ar-EG" sz="2800" b="1" dirty="0" err="1">
                <a:solidFill>
                  <a:prstClr val="black"/>
                </a:solidFill>
                <a:ea typeface="Times New Roman" panose="02020603050405020304" pitchFamily="18" charset="0"/>
              </a:rPr>
              <a:t>:يُطع</a:t>
            </a:r>
            <a:endParaRPr kumimoji="0" lang="ar-EG" sz="2400" b="1" i="0" u="none" strike="noStrike" kern="1200" cap="none" spc="0" normalizeH="0" baseline="0" noProof="0" dirty="0">
              <a:ln>
                <a:noFill/>
              </a:ln>
              <a:solidFill>
                <a:srgbClr val="70AD47">
                  <a:lumMod val="50000"/>
                </a:srgbClr>
              </a:solidFill>
              <a:effectLst/>
              <a:uLnTx/>
              <a:uFillTx/>
              <a:latin typeface="Calibri" panose="020F0502020204030204"/>
              <a:ea typeface="+mn-ea"/>
              <a:cs typeface="Arial" panose="020B0604020202020204" pitchFamily="34" charset="0"/>
            </a:endParaRPr>
          </a:p>
        </p:txBody>
      </p:sp>
      <p:sp>
        <p:nvSpPr>
          <p:cNvPr id="79" name="الكلمة">
            <a:extLst>
              <a:ext uri="{FF2B5EF4-FFF2-40B4-BE49-F238E27FC236}">
                <a16:creationId xmlns:a16="http://schemas.microsoft.com/office/drawing/2014/main" id="{179BE4BB-A31E-8035-3B7A-CE7F111CF4D2}"/>
              </a:ext>
            </a:extLst>
          </p:cNvPr>
          <p:cNvSpPr/>
          <p:nvPr/>
        </p:nvSpPr>
        <p:spPr>
          <a:xfrm>
            <a:off x="3588684" y="3841801"/>
            <a:ext cx="1123525" cy="474698"/>
          </a:xfrm>
          <a:prstGeom prst="round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ar-EG" sz="1800" b="0"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endParaRPr>
          </a:p>
        </p:txBody>
      </p:sp>
      <p:sp>
        <p:nvSpPr>
          <p:cNvPr id="80" name="المعنى">
            <a:extLst>
              <a:ext uri="{FF2B5EF4-FFF2-40B4-BE49-F238E27FC236}">
                <a16:creationId xmlns:a16="http://schemas.microsoft.com/office/drawing/2014/main" id="{B02BEA3C-CC7D-A0D0-2A09-D7216496D89F}"/>
              </a:ext>
            </a:extLst>
          </p:cNvPr>
          <p:cNvSpPr/>
          <p:nvPr/>
        </p:nvSpPr>
        <p:spPr>
          <a:xfrm>
            <a:off x="1892968" y="3011840"/>
            <a:ext cx="4250034" cy="614439"/>
          </a:xfrm>
          <a:prstGeom prst="roundRect">
            <a:avLst/>
          </a:prstGeom>
        </p:spPr>
        <p:style>
          <a:lnRef idx="2">
            <a:schemeClr val="accent2"/>
          </a:lnRef>
          <a:fillRef idx="1">
            <a:schemeClr val="lt1"/>
          </a:fillRef>
          <a:effectRef idx="0">
            <a:schemeClr val="accent2"/>
          </a:effectRef>
          <a:fontRef idx="minor">
            <a:schemeClr val="dk1"/>
          </a:fontRef>
        </p:style>
        <p:txBody>
          <a:bodyPr rtlCol="1" anchor="ctr"/>
          <a:lstStyle/>
          <a:p>
            <a:pPr lvl="0" algn="ctr" rtl="1"/>
            <a:r>
              <a:rPr lang="ar-EG" sz="2800" b="1" dirty="0">
                <a:solidFill>
                  <a:prstClr val="black"/>
                </a:solidFill>
                <a:ea typeface="Times New Roman" panose="02020603050405020304" pitchFamily="18" charset="0"/>
              </a:rPr>
              <a:t>نُنزل </a:t>
            </a:r>
            <a:r>
              <a:rPr lang="ar-EG" sz="2800" b="1" dirty="0" err="1">
                <a:solidFill>
                  <a:prstClr val="black"/>
                </a:solidFill>
                <a:ea typeface="Times New Roman" panose="02020603050405020304" pitchFamily="18" charset="0"/>
              </a:rPr>
              <a:t>به,ونعذبه,</a:t>
            </a:r>
            <a:r>
              <a:rPr lang="ar-EG" sz="2800" b="1" dirty="0" err="1">
                <a:solidFill>
                  <a:srgbClr val="C00000"/>
                </a:solidFill>
                <a:ea typeface="Times New Roman" panose="02020603050405020304" pitchFamily="18" charset="0"/>
              </a:rPr>
              <a:t>المضاد</a:t>
            </a:r>
            <a:r>
              <a:rPr lang="ar-EG" sz="2800" b="1" dirty="0" err="1">
                <a:solidFill>
                  <a:prstClr val="black"/>
                </a:solidFill>
                <a:ea typeface="Times New Roman" panose="02020603050405020304" pitchFamily="18" charset="0"/>
              </a:rPr>
              <a:t>:ننعمه</a:t>
            </a:r>
            <a:endParaRPr kumimoji="0" lang="ar-EG" sz="2400" b="1" i="0" u="none" strike="noStrike" kern="1200" cap="none" spc="0" normalizeH="0" baseline="0" noProof="0" dirty="0">
              <a:ln>
                <a:noFill/>
              </a:ln>
              <a:solidFill>
                <a:srgbClr val="70AD47">
                  <a:lumMod val="50000"/>
                </a:srgbClr>
              </a:solidFill>
              <a:effectLst/>
              <a:uLnTx/>
              <a:uFillTx/>
              <a:latin typeface="Calibri" panose="020F0502020204030204"/>
              <a:ea typeface="+mn-ea"/>
              <a:cs typeface="Arial" panose="020B0604020202020204" pitchFamily="34" charset="0"/>
            </a:endParaRPr>
          </a:p>
        </p:txBody>
      </p:sp>
      <p:sp>
        <p:nvSpPr>
          <p:cNvPr id="81" name="الكلمة">
            <a:extLst>
              <a:ext uri="{FF2B5EF4-FFF2-40B4-BE49-F238E27FC236}">
                <a16:creationId xmlns:a16="http://schemas.microsoft.com/office/drawing/2014/main" id="{52EA53DF-E35B-9F96-2E48-F478428D1703}"/>
              </a:ext>
            </a:extLst>
          </p:cNvPr>
          <p:cNvSpPr/>
          <p:nvPr/>
        </p:nvSpPr>
        <p:spPr>
          <a:xfrm>
            <a:off x="1054035" y="3860494"/>
            <a:ext cx="1123525" cy="474698"/>
          </a:xfrm>
          <a:prstGeom prst="round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ar-EG" sz="1800" b="0"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endParaRPr>
          </a:p>
        </p:txBody>
      </p:sp>
      <p:sp>
        <p:nvSpPr>
          <p:cNvPr id="82" name="المعنى">
            <a:extLst>
              <a:ext uri="{FF2B5EF4-FFF2-40B4-BE49-F238E27FC236}">
                <a16:creationId xmlns:a16="http://schemas.microsoft.com/office/drawing/2014/main" id="{2BA6D80B-2779-0CF3-950C-C5A9A2A831C4}"/>
              </a:ext>
            </a:extLst>
          </p:cNvPr>
          <p:cNvSpPr/>
          <p:nvPr/>
        </p:nvSpPr>
        <p:spPr>
          <a:xfrm>
            <a:off x="0" y="3014491"/>
            <a:ext cx="4250034" cy="614439"/>
          </a:xfrm>
          <a:prstGeom prst="roundRect">
            <a:avLst/>
          </a:prstGeom>
        </p:spPr>
        <p:style>
          <a:lnRef idx="2">
            <a:schemeClr val="accent2"/>
          </a:lnRef>
          <a:fillRef idx="1">
            <a:schemeClr val="lt1"/>
          </a:fillRef>
          <a:effectRef idx="0">
            <a:schemeClr val="accent2"/>
          </a:effectRef>
          <a:fontRef idx="minor">
            <a:schemeClr val="dk1"/>
          </a:fontRef>
        </p:style>
        <p:txBody>
          <a:bodyPr rtlCol="1" anchor="ctr"/>
          <a:lstStyle/>
          <a:p>
            <a:pPr lvl="0" algn="ctr" rtl="1"/>
            <a:r>
              <a:rPr lang="ar-EG" sz="2800" b="1" dirty="0" err="1">
                <a:solidFill>
                  <a:prstClr val="black"/>
                </a:solidFill>
                <a:ea typeface="Times New Roman" panose="02020603050405020304" pitchFamily="18" charset="0"/>
              </a:rPr>
              <a:t>النار,</a:t>
            </a:r>
            <a:r>
              <a:rPr lang="ar-EG" sz="2800" b="1" dirty="0" err="1">
                <a:solidFill>
                  <a:srgbClr val="C00000"/>
                </a:solidFill>
                <a:ea typeface="Times New Roman" panose="02020603050405020304" pitchFamily="18" charset="0"/>
              </a:rPr>
              <a:t>المضاد</a:t>
            </a:r>
            <a:r>
              <a:rPr lang="ar-EG" sz="2800" b="1" dirty="0" err="1">
                <a:solidFill>
                  <a:prstClr val="black"/>
                </a:solidFill>
                <a:ea typeface="Times New Roman" panose="02020603050405020304" pitchFamily="18" charset="0"/>
              </a:rPr>
              <a:t>:الجنة,الجمع:السُعر</a:t>
            </a:r>
            <a:endParaRPr kumimoji="0" lang="ar-EG" sz="2400" b="1" i="0" u="none" strike="noStrike" kern="1200" cap="none" spc="0" normalizeH="0" baseline="0" noProof="0" dirty="0">
              <a:ln>
                <a:noFill/>
              </a:ln>
              <a:solidFill>
                <a:srgbClr val="70AD47">
                  <a:lumMod val="50000"/>
                </a:srgbClr>
              </a:solidFill>
              <a:effectLst/>
              <a:uLnTx/>
              <a:uFillTx/>
              <a:latin typeface="Calibri" panose="020F0502020204030204"/>
              <a:ea typeface="+mn-ea"/>
              <a:cs typeface="Arial" panose="020B0604020202020204" pitchFamily="34" charset="0"/>
            </a:endParaRPr>
          </a:p>
        </p:txBody>
      </p:sp>
      <p:sp>
        <p:nvSpPr>
          <p:cNvPr id="83" name="الكلمة">
            <a:extLst>
              <a:ext uri="{FF2B5EF4-FFF2-40B4-BE49-F238E27FC236}">
                <a16:creationId xmlns:a16="http://schemas.microsoft.com/office/drawing/2014/main" id="{42B1763F-97B0-D653-FACA-B72EAF46B463}"/>
              </a:ext>
            </a:extLst>
          </p:cNvPr>
          <p:cNvSpPr/>
          <p:nvPr/>
        </p:nvSpPr>
        <p:spPr>
          <a:xfrm>
            <a:off x="7062426" y="4656308"/>
            <a:ext cx="1492247" cy="474698"/>
          </a:xfrm>
          <a:prstGeom prst="round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ar-EG" sz="1800" b="0"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endParaRPr>
          </a:p>
        </p:txBody>
      </p:sp>
      <p:sp>
        <p:nvSpPr>
          <p:cNvPr id="84" name="المعنى">
            <a:extLst>
              <a:ext uri="{FF2B5EF4-FFF2-40B4-BE49-F238E27FC236}">
                <a16:creationId xmlns:a16="http://schemas.microsoft.com/office/drawing/2014/main" id="{314C62F3-206C-5E82-ACDD-554B9B342FA7}"/>
              </a:ext>
            </a:extLst>
          </p:cNvPr>
          <p:cNvSpPr/>
          <p:nvPr/>
        </p:nvSpPr>
        <p:spPr>
          <a:xfrm>
            <a:off x="5726575" y="3790235"/>
            <a:ext cx="4834105" cy="610763"/>
          </a:xfrm>
          <a:prstGeom prst="roundRect">
            <a:avLst/>
          </a:prstGeom>
        </p:spPr>
        <p:style>
          <a:lnRef idx="2">
            <a:schemeClr val="accent2"/>
          </a:lnRef>
          <a:fillRef idx="1">
            <a:schemeClr val="lt1"/>
          </a:fillRef>
          <a:effectRef idx="0">
            <a:schemeClr val="accent2"/>
          </a:effectRef>
          <a:fontRef idx="minor">
            <a:schemeClr val="dk1"/>
          </a:fontRef>
        </p:style>
        <p:txBody>
          <a:bodyPr rtlCol="1" anchor="ctr"/>
          <a:lstStyle/>
          <a:p>
            <a:pPr lvl="0" algn="ctr" rtl="1"/>
            <a:r>
              <a:rPr lang="ar-EG" sz="2800" b="1" dirty="0" err="1">
                <a:solidFill>
                  <a:prstClr val="black"/>
                </a:solidFill>
                <a:ea typeface="Times New Roman" panose="02020603050405020304" pitchFamily="18" charset="0"/>
              </a:rPr>
              <a:t>المراد:قصور,أو</a:t>
            </a:r>
            <a:r>
              <a:rPr lang="ar-EG" sz="2800" b="1" dirty="0">
                <a:solidFill>
                  <a:prstClr val="black"/>
                </a:solidFill>
                <a:ea typeface="Times New Roman" panose="02020603050405020304" pitchFamily="18" charset="0"/>
              </a:rPr>
              <a:t> </a:t>
            </a:r>
            <a:r>
              <a:rPr lang="ar-EG" sz="2800" b="1" dirty="0" err="1">
                <a:solidFill>
                  <a:prstClr val="black"/>
                </a:solidFill>
                <a:ea typeface="Times New Roman" panose="02020603050405020304" pitchFamily="18" charset="0"/>
              </a:rPr>
              <a:t>مساجد,</a:t>
            </a:r>
            <a:r>
              <a:rPr lang="ar-EG" sz="2800" b="1" dirty="0" err="1">
                <a:solidFill>
                  <a:srgbClr val="C00000"/>
                </a:solidFill>
                <a:ea typeface="Times New Roman" panose="02020603050405020304" pitchFamily="18" charset="0"/>
              </a:rPr>
              <a:t>المفرد</a:t>
            </a:r>
            <a:r>
              <a:rPr lang="ar-EG" sz="2800" b="1" dirty="0" err="1">
                <a:solidFill>
                  <a:prstClr val="black"/>
                </a:solidFill>
                <a:ea typeface="Times New Roman" panose="02020603050405020304" pitchFamily="18" charset="0"/>
              </a:rPr>
              <a:t>:محراب</a:t>
            </a:r>
            <a:endParaRPr kumimoji="0" lang="ar-EG" sz="2400" b="1" i="0" u="none" strike="noStrike" kern="1200" cap="none" spc="0" normalizeH="0" baseline="0" noProof="0" dirty="0">
              <a:ln>
                <a:noFill/>
              </a:ln>
              <a:solidFill>
                <a:srgbClr val="70AD47">
                  <a:lumMod val="50000"/>
                </a:srgbClr>
              </a:solidFill>
              <a:effectLst/>
              <a:uLnTx/>
              <a:uFillTx/>
              <a:latin typeface="Calibri" panose="020F0502020204030204"/>
              <a:ea typeface="+mn-ea"/>
              <a:cs typeface="Arial" panose="020B0604020202020204" pitchFamily="34" charset="0"/>
            </a:endParaRPr>
          </a:p>
        </p:txBody>
      </p:sp>
      <p:sp>
        <p:nvSpPr>
          <p:cNvPr id="85" name="الكلمة">
            <a:extLst>
              <a:ext uri="{FF2B5EF4-FFF2-40B4-BE49-F238E27FC236}">
                <a16:creationId xmlns:a16="http://schemas.microsoft.com/office/drawing/2014/main" id="{A2E459E2-687D-3571-5177-0E623CDA5DA0}"/>
              </a:ext>
            </a:extLst>
          </p:cNvPr>
          <p:cNvSpPr/>
          <p:nvPr/>
        </p:nvSpPr>
        <p:spPr>
          <a:xfrm>
            <a:off x="6005743" y="4626096"/>
            <a:ext cx="1017008" cy="474698"/>
          </a:xfrm>
          <a:prstGeom prst="round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ar-EG" sz="1800" b="0"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endParaRPr>
          </a:p>
        </p:txBody>
      </p:sp>
      <p:sp>
        <p:nvSpPr>
          <p:cNvPr id="86" name="المعنى">
            <a:extLst>
              <a:ext uri="{FF2B5EF4-FFF2-40B4-BE49-F238E27FC236}">
                <a16:creationId xmlns:a16="http://schemas.microsoft.com/office/drawing/2014/main" id="{A812722D-480A-34F2-8307-2346A8527E5E}"/>
              </a:ext>
            </a:extLst>
          </p:cNvPr>
          <p:cNvSpPr/>
          <p:nvPr/>
        </p:nvSpPr>
        <p:spPr>
          <a:xfrm>
            <a:off x="4440621" y="3474511"/>
            <a:ext cx="4034993" cy="913794"/>
          </a:xfrm>
          <a:prstGeom prst="roundRect">
            <a:avLst/>
          </a:prstGeom>
        </p:spPr>
        <p:style>
          <a:lnRef idx="2">
            <a:schemeClr val="accent2"/>
          </a:lnRef>
          <a:fillRef idx="1">
            <a:schemeClr val="lt1"/>
          </a:fillRef>
          <a:effectRef idx="0">
            <a:schemeClr val="accent2"/>
          </a:effectRef>
          <a:fontRef idx="minor">
            <a:schemeClr val="dk1"/>
          </a:fontRef>
        </p:style>
        <p:txBody>
          <a:bodyPr rtlCol="1" anchor="ctr"/>
          <a:lstStyle/>
          <a:p>
            <a:pPr lvl="0" algn="ctr" rtl="1"/>
            <a:r>
              <a:rPr lang="ar-EG" sz="2800" b="1" dirty="0">
                <a:solidFill>
                  <a:prstClr val="black"/>
                </a:solidFill>
                <a:ea typeface="Times New Roman" panose="02020603050405020304" pitchFamily="18" charset="0"/>
              </a:rPr>
              <a:t>صور مجسمة من نحاس أو زجاج أو </a:t>
            </a:r>
            <a:r>
              <a:rPr lang="ar-EG" sz="2800" b="1" dirty="0" err="1">
                <a:solidFill>
                  <a:prstClr val="black"/>
                </a:solidFill>
                <a:ea typeface="Times New Roman" panose="02020603050405020304" pitchFamily="18" charset="0"/>
              </a:rPr>
              <a:t>غيرهما,</a:t>
            </a:r>
            <a:r>
              <a:rPr lang="ar-EG" sz="2800" b="1" dirty="0" err="1">
                <a:solidFill>
                  <a:srgbClr val="C00000"/>
                </a:solidFill>
                <a:ea typeface="Times New Roman" panose="02020603050405020304" pitchFamily="18" charset="0"/>
              </a:rPr>
              <a:t>المفرد</a:t>
            </a:r>
            <a:r>
              <a:rPr lang="ar-EG" sz="2800" b="1" dirty="0" err="1">
                <a:solidFill>
                  <a:prstClr val="black"/>
                </a:solidFill>
                <a:ea typeface="Times New Roman" panose="02020603050405020304" pitchFamily="18" charset="0"/>
              </a:rPr>
              <a:t>:تمثال</a:t>
            </a:r>
            <a:endParaRPr kumimoji="0" lang="ar-EG" sz="2400" b="1" i="0" u="none" strike="noStrike" kern="1200" cap="none" spc="0" normalizeH="0" baseline="0" noProof="0" dirty="0">
              <a:ln>
                <a:noFill/>
              </a:ln>
              <a:solidFill>
                <a:srgbClr val="70AD47">
                  <a:lumMod val="50000"/>
                </a:srgbClr>
              </a:solidFill>
              <a:effectLst/>
              <a:uLnTx/>
              <a:uFillTx/>
              <a:latin typeface="Calibri" panose="020F0502020204030204"/>
              <a:ea typeface="+mn-ea"/>
              <a:cs typeface="Arial" panose="020B0604020202020204" pitchFamily="34" charset="0"/>
            </a:endParaRPr>
          </a:p>
        </p:txBody>
      </p:sp>
      <p:sp>
        <p:nvSpPr>
          <p:cNvPr id="87" name="الكلمة">
            <a:extLst>
              <a:ext uri="{FF2B5EF4-FFF2-40B4-BE49-F238E27FC236}">
                <a16:creationId xmlns:a16="http://schemas.microsoft.com/office/drawing/2014/main" id="{F343E2F2-298F-08CD-789E-E65DCB3D5C37}"/>
              </a:ext>
            </a:extLst>
          </p:cNvPr>
          <p:cNvSpPr/>
          <p:nvPr/>
        </p:nvSpPr>
        <p:spPr>
          <a:xfrm>
            <a:off x="4879638" y="4706306"/>
            <a:ext cx="1017008" cy="474698"/>
          </a:xfrm>
          <a:prstGeom prst="round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ar-EG" sz="1800" b="0"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endParaRPr>
          </a:p>
        </p:txBody>
      </p:sp>
      <p:sp>
        <p:nvSpPr>
          <p:cNvPr id="88" name="المعنى">
            <a:extLst>
              <a:ext uri="{FF2B5EF4-FFF2-40B4-BE49-F238E27FC236}">
                <a16:creationId xmlns:a16="http://schemas.microsoft.com/office/drawing/2014/main" id="{726B044E-6D36-DFB1-4333-0A02EEBBF9E6}"/>
              </a:ext>
            </a:extLst>
          </p:cNvPr>
          <p:cNvSpPr/>
          <p:nvPr/>
        </p:nvSpPr>
        <p:spPr>
          <a:xfrm>
            <a:off x="2785129" y="3474511"/>
            <a:ext cx="4034993" cy="913794"/>
          </a:xfrm>
          <a:prstGeom prst="roundRect">
            <a:avLst/>
          </a:prstGeom>
        </p:spPr>
        <p:style>
          <a:lnRef idx="2">
            <a:schemeClr val="accent2"/>
          </a:lnRef>
          <a:fillRef idx="1">
            <a:schemeClr val="lt1"/>
          </a:fillRef>
          <a:effectRef idx="0">
            <a:schemeClr val="accent2"/>
          </a:effectRef>
          <a:fontRef idx="minor">
            <a:schemeClr val="dk1"/>
          </a:fontRef>
        </p:style>
        <p:txBody>
          <a:bodyPr rtlCol="1" anchor="ctr"/>
          <a:lstStyle/>
          <a:p>
            <a:pPr lvl="0" algn="ctr" rtl="1"/>
            <a:r>
              <a:rPr lang="ar-EG" sz="2800" b="1" dirty="0">
                <a:solidFill>
                  <a:prstClr val="black"/>
                </a:solidFill>
                <a:ea typeface="Times New Roman" panose="02020603050405020304" pitchFamily="18" charset="0"/>
              </a:rPr>
              <a:t>قِصاع (</a:t>
            </a:r>
            <a:r>
              <a:rPr lang="ar-EG" sz="2800" b="1" dirty="0" err="1">
                <a:solidFill>
                  <a:prstClr val="black"/>
                </a:solidFill>
                <a:ea typeface="Times New Roman" panose="02020603050405020304" pitchFamily="18" charset="0"/>
              </a:rPr>
              <a:t>جمع:قصعة</a:t>
            </a:r>
            <a:r>
              <a:rPr lang="ar-EG" sz="2800" b="1" dirty="0">
                <a:solidFill>
                  <a:prstClr val="black"/>
                </a:solidFill>
                <a:ea typeface="Times New Roman" panose="02020603050405020304" pitchFamily="18" charset="0"/>
              </a:rPr>
              <a:t>),وأوانٍ </a:t>
            </a:r>
            <a:r>
              <a:rPr lang="ar-EG" sz="2800" b="1" dirty="0" err="1">
                <a:solidFill>
                  <a:prstClr val="black"/>
                </a:solidFill>
                <a:ea typeface="Times New Roman" panose="02020603050405020304" pitchFamily="18" charset="0"/>
              </a:rPr>
              <a:t>ضخمة,</a:t>
            </a:r>
            <a:r>
              <a:rPr lang="ar-EG" sz="2800" b="1" dirty="0" err="1">
                <a:solidFill>
                  <a:srgbClr val="C00000"/>
                </a:solidFill>
                <a:ea typeface="Times New Roman" panose="02020603050405020304" pitchFamily="18" charset="0"/>
              </a:rPr>
              <a:t>المفرد</a:t>
            </a:r>
            <a:r>
              <a:rPr lang="ar-EG" sz="2800" b="1" dirty="0" err="1">
                <a:solidFill>
                  <a:prstClr val="black"/>
                </a:solidFill>
                <a:ea typeface="Times New Roman" panose="02020603050405020304" pitchFamily="18" charset="0"/>
              </a:rPr>
              <a:t>:جفنة</a:t>
            </a:r>
            <a:endParaRPr kumimoji="0" lang="ar-EG" sz="2400" b="1" i="0" u="none" strike="noStrike" kern="1200" cap="none" spc="0" normalizeH="0" baseline="0" noProof="0" dirty="0">
              <a:ln>
                <a:noFill/>
              </a:ln>
              <a:solidFill>
                <a:srgbClr val="70AD47">
                  <a:lumMod val="50000"/>
                </a:srgbClr>
              </a:solidFill>
              <a:effectLst/>
              <a:uLnTx/>
              <a:uFillTx/>
              <a:latin typeface="Calibri" panose="020F0502020204030204"/>
              <a:ea typeface="+mn-ea"/>
              <a:cs typeface="Arial" panose="020B0604020202020204" pitchFamily="34" charset="0"/>
            </a:endParaRPr>
          </a:p>
        </p:txBody>
      </p:sp>
      <p:sp>
        <p:nvSpPr>
          <p:cNvPr id="89" name="الكلمة">
            <a:extLst>
              <a:ext uri="{FF2B5EF4-FFF2-40B4-BE49-F238E27FC236}">
                <a16:creationId xmlns:a16="http://schemas.microsoft.com/office/drawing/2014/main" id="{AC8CA0FB-60DB-5E2C-A4EA-CB035277FDDB}"/>
              </a:ext>
            </a:extLst>
          </p:cNvPr>
          <p:cNvSpPr/>
          <p:nvPr/>
        </p:nvSpPr>
        <p:spPr>
          <a:xfrm>
            <a:off x="3496859" y="4656183"/>
            <a:ext cx="1194175" cy="474698"/>
          </a:xfrm>
          <a:prstGeom prst="round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ar-EG" sz="1800" b="0"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endParaRPr>
          </a:p>
        </p:txBody>
      </p:sp>
      <p:sp>
        <p:nvSpPr>
          <p:cNvPr id="90" name="المعنى">
            <a:extLst>
              <a:ext uri="{FF2B5EF4-FFF2-40B4-BE49-F238E27FC236}">
                <a16:creationId xmlns:a16="http://schemas.microsoft.com/office/drawing/2014/main" id="{1EBFAFB8-EF48-8226-C1F7-BD1886CD8688}"/>
              </a:ext>
            </a:extLst>
          </p:cNvPr>
          <p:cNvSpPr/>
          <p:nvPr/>
        </p:nvSpPr>
        <p:spPr>
          <a:xfrm>
            <a:off x="1534617" y="3457581"/>
            <a:ext cx="4649939" cy="913794"/>
          </a:xfrm>
          <a:prstGeom prst="roundRect">
            <a:avLst/>
          </a:prstGeom>
        </p:spPr>
        <p:style>
          <a:lnRef idx="2">
            <a:schemeClr val="accent2"/>
          </a:lnRef>
          <a:fillRef idx="1">
            <a:schemeClr val="lt1"/>
          </a:fillRef>
          <a:effectRef idx="0">
            <a:schemeClr val="accent2"/>
          </a:effectRef>
          <a:fontRef idx="minor">
            <a:schemeClr val="dk1"/>
          </a:fontRef>
        </p:style>
        <p:txBody>
          <a:bodyPr rtlCol="1" anchor="ctr"/>
          <a:lstStyle/>
          <a:p>
            <a:pPr lvl="0" algn="ctr" rtl="1"/>
            <a:r>
              <a:rPr lang="ar-EG" sz="2800" b="1" dirty="0">
                <a:solidFill>
                  <a:prstClr val="black"/>
                </a:solidFill>
                <a:ea typeface="Times New Roman" panose="02020603050405020304" pitchFamily="18" charset="0"/>
              </a:rPr>
              <a:t>الأحواض الكبيرة ,</a:t>
            </a:r>
            <a:r>
              <a:rPr lang="ar-EG" sz="2800" b="1" dirty="0">
                <a:solidFill>
                  <a:srgbClr val="C00000"/>
                </a:solidFill>
                <a:ea typeface="Times New Roman" panose="02020603050405020304" pitchFamily="18" charset="0"/>
              </a:rPr>
              <a:t>المفرد</a:t>
            </a:r>
            <a:r>
              <a:rPr lang="ar-EG" sz="2800" b="1" dirty="0">
                <a:solidFill>
                  <a:prstClr val="black"/>
                </a:solidFill>
                <a:ea typeface="Times New Roman" panose="02020603050405020304" pitchFamily="18" charset="0"/>
              </a:rPr>
              <a:t> :الجابية</a:t>
            </a:r>
            <a:endParaRPr kumimoji="0" lang="ar-EG" sz="2400" b="1" i="0" u="none" strike="noStrike" kern="1200" cap="none" spc="0" normalizeH="0" baseline="0" noProof="0" dirty="0">
              <a:ln>
                <a:noFill/>
              </a:ln>
              <a:solidFill>
                <a:srgbClr val="70AD47">
                  <a:lumMod val="50000"/>
                </a:srgbClr>
              </a:solidFill>
              <a:effectLst/>
              <a:uLnTx/>
              <a:uFillTx/>
              <a:latin typeface="Calibri" panose="020F0502020204030204"/>
              <a:ea typeface="+mn-ea"/>
              <a:cs typeface="Arial" panose="020B0604020202020204" pitchFamily="34" charset="0"/>
            </a:endParaRPr>
          </a:p>
        </p:txBody>
      </p:sp>
      <p:sp>
        <p:nvSpPr>
          <p:cNvPr id="91" name="الكلمة">
            <a:extLst>
              <a:ext uri="{FF2B5EF4-FFF2-40B4-BE49-F238E27FC236}">
                <a16:creationId xmlns:a16="http://schemas.microsoft.com/office/drawing/2014/main" id="{5C3B0E42-5229-A1E7-4A78-516181757833}"/>
              </a:ext>
            </a:extLst>
          </p:cNvPr>
          <p:cNvSpPr/>
          <p:nvPr/>
        </p:nvSpPr>
        <p:spPr>
          <a:xfrm>
            <a:off x="2432326" y="4672809"/>
            <a:ext cx="875929" cy="474698"/>
          </a:xfrm>
          <a:prstGeom prst="round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ar-EG" sz="1800" b="0"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endParaRPr>
          </a:p>
        </p:txBody>
      </p:sp>
      <p:sp>
        <p:nvSpPr>
          <p:cNvPr id="92" name="المعنى">
            <a:extLst>
              <a:ext uri="{FF2B5EF4-FFF2-40B4-BE49-F238E27FC236}">
                <a16:creationId xmlns:a16="http://schemas.microsoft.com/office/drawing/2014/main" id="{9A86553B-F783-45A0-95E5-3F0C1F0D260F}"/>
              </a:ext>
            </a:extLst>
          </p:cNvPr>
          <p:cNvSpPr/>
          <p:nvPr/>
        </p:nvSpPr>
        <p:spPr>
          <a:xfrm>
            <a:off x="1857422" y="3890080"/>
            <a:ext cx="3869153" cy="474698"/>
          </a:xfrm>
          <a:prstGeom prst="roundRect">
            <a:avLst/>
          </a:prstGeom>
        </p:spPr>
        <p:style>
          <a:lnRef idx="2">
            <a:schemeClr val="accent2"/>
          </a:lnRef>
          <a:fillRef idx="1">
            <a:schemeClr val="lt1"/>
          </a:fillRef>
          <a:effectRef idx="0">
            <a:schemeClr val="accent2"/>
          </a:effectRef>
          <a:fontRef idx="minor">
            <a:schemeClr val="dk1"/>
          </a:fontRef>
        </p:style>
        <p:txBody>
          <a:bodyPr rtlCol="1" anchor="ctr"/>
          <a:lstStyle/>
          <a:p>
            <a:pPr lvl="0" algn="ctr" rtl="1"/>
            <a:r>
              <a:rPr lang="ar-EG" sz="2800" b="1" dirty="0">
                <a:solidFill>
                  <a:prstClr val="black"/>
                </a:solidFill>
                <a:ea typeface="Times New Roman" panose="02020603050405020304" pitchFamily="18" charset="0"/>
              </a:rPr>
              <a:t>أوانٍ </a:t>
            </a:r>
            <a:r>
              <a:rPr lang="ar-EG" sz="2800" b="1" dirty="0" err="1">
                <a:solidFill>
                  <a:prstClr val="black"/>
                </a:solidFill>
                <a:ea typeface="Times New Roman" panose="02020603050405020304" pitchFamily="18" charset="0"/>
              </a:rPr>
              <a:t>كبيرة,</a:t>
            </a:r>
            <a:r>
              <a:rPr lang="ar-EG" sz="2800" b="1" dirty="0" err="1">
                <a:solidFill>
                  <a:srgbClr val="C00000"/>
                </a:solidFill>
                <a:ea typeface="Times New Roman" panose="02020603050405020304" pitchFamily="18" charset="0"/>
              </a:rPr>
              <a:t>المفرد</a:t>
            </a:r>
            <a:r>
              <a:rPr lang="ar-EG" sz="2800" b="1" dirty="0" err="1">
                <a:solidFill>
                  <a:prstClr val="black"/>
                </a:solidFill>
                <a:ea typeface="Times New Roman" panose="02020603050405020304" pitchFamily="18" charset="0"/>
              </a:rPr>
              <a:t>:قِدر</a:t>
            </a:r>
            <a:endParaRPr kumimoji="0" lang="ar-EG" sz="2400" b="1" i="0" u="none" strike="noStrike" kern="1200" cap="none" spc="0" normalizeH="0" baseline="0" noProof="0" dirty="0">
              <a:ln>
                <a:noFill/>
              </a:ln>
              <a:solidFill>
                <a:srgbClr val="70AD47">
                  <a:lumMod val="50000"/>
                </a:srgbClr>
              </a:solidFill>
              <a:effectLst/>
              <a:uLnTx/>
              <a:uFillTx/>
              <a:latin typeface="Calibri" panose="020F0502020204030204"/>
              <a:ea typeface="+mn-ea"/>
              <a:cs typeface="Arial" panose="020B0604020202020204" pitchFamily="34" charset="0"/>
            </a:endParaRPr>
          </a:p>
        </p:txBody>
      </p:sp>
      <p:sp>
        <p:nvSpPr>
          <p:cNvPr id="93" name="الكلمة">
            <a:extLst>
              <a:ext uri="{FF2B5EF4-FFF2-40B4-BE49-F238E27FC236}">
                <a16:creationId xmlns:a16="http://schemas.microsoft.com/office/drawing/2014/main" id="{ABFF31DE-55EA-DB13-C5AC-1695A28D3995}"/>
              </a:ext>
            </a:extLst>
          </p:cNvPr>
          <p:cNvSpPr/>
          <p:nvPr/>
        </p:nvSpPr>
        <p:spPr>
          <a:xfrm>
            <a:off x="1054036" y="4672809"/>
            <a:ext cx="1390180" cy="474698"/>
          </a:xfrm>
          <a:prstGeom prst="round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ar-EG" sz="1800" b="0"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endParaRPr>
          </a:p>
        </p:txBody>
      </p:sp>
      <p:sp>
        <p:nvSpPr>
          <p:cNvPr id="94" name="المعنى">
            <a:extLst>
              <a:ext uri="{FF2B5EF4-FFF2-40B4-BE49-F238E27FC236}">
                <a16:creationId xmlns:a16="http://schemas.microsoft.com/office/drawing/2014/main" id="{59389F01-620A-A2F8-BF01-537624761F8F}"/>
              </a:ext>
            </a:extLst>
          </p:cNvPr>
          <p:cNvSpPr/>
          <p:nvPr/>
        </p:nvSpPr>
        <p:spPr>
          <a:xfrm>
            <a:off x="14813" y="3906122"/>
            <a:ext cx="4834105" cy="474698"/>
          </a:xfrm>
          <a:prstGeom prst="roundRect">
            <a:avLst/>
          </a:prstGeom>
        </p:spPr>
        <p:style>
          <a:lnRef idx="2">
            <a:schemeClr val="accent2"/>
          </a:lnRef>
          <a:fillRef idx="1">
            <a:schemeClr val="lt1"/>
          </a:fillRef>
          <a:effectRef idx="0">
            <a:schemeClr val="accent2"/>
          </a:effectRef>
          <a:fontRef idx="minor">
            <a:schemeClr val="dk1"/>
          </a:fontRef>
        </p:style>
        <p:txBody>
          <a:bodyPr rtlCol="1" anchor="ctr"/>
          <a:lstStyle/>
          <a:p>
            <a:pPr lvl="0" algn="ctr" rtl="1"/>
            <a:r>
              <a:rPr lang="ar-EG" sz="2800" b="1" dirty="0" err="1">
                <a:solidFill>
                  <a:prstClr val="black"/>
                </a:solidFill>
                <a:ea typeface="Times New Roman" panose="02020603050405020304" pitchFamily="18" charset="0"/>
              </a:rPr>
              <a:t>ثابتات,</a:t>
            </a:r>
            <a:r>
              <a:rPr lang="ar-EG" sz="2800" b="1" dirty="0" err="1">
                <a:solidFill>
                  <a:srgbClr val="C00000"/>
                </a:solidFill>
                <a:ea typeface="Times New Roman" panose="02020603050405020304" pitchFamily="18" charset="0"/>
              </a:rPr>
              <a:t>المضاد</a:t>
            </a:r>
            <a:r>
              <a:rPr lang="ar-EG" sz="2800" b="1" dirty="0" err="1">
                <a:solidFill>
                  <a:prstClr val="black"/>
                </a:solidFill>
                <a:ea typeface="Times New Roman" panose="02020603050405020304" pitchFamily="18" charset="0"/>
              </a:rPr>
              <a:t>:متحركات,</a:t>
            </a:r>
            <a:r>
              <a:rPr lang="ar-EG" sz="2800" b="1" dirty="0" err="1">
                <a:solidFill>
                  <a:srgbClr val="C00000"/>
                </a:solidFill>
                <a:ea typeface="Times New Roman" panose="02020603050405020304" pitchFamily="18" charset="0"/>
              </a:rPr>
              <a:t>المفرد</a:t>
            </a:r>
            <a:r>
              <a:rPr lang="ar-EG" sz="2800" b="1" dirty="0" err="1">
                <a:solidFill>
                  <a:prstClr val="black"/>
                </a:solidFill>
                <a:ea typeface="Times New Roman" panose="02020603050405020304" pitchFamily="18" charset="0"/>
              </a:rPr>
              <a:t>:راسية</a:t>
            </a:r>
            <a:endParaRPr kumimoji="0" lang="ar-EG" sz="2400" b="1" i="0" u="none" strike="noStrike" kern="1200" cap="none" spc="0" normalizeH="0" baseline="0" noProof="0" dirty="0">
              <a:ln>
                <a:noFill/>
              </a:ln>
              <a:solidFill>
                <a:srgbClr val="70AD47">
                  <a:lumMod val="50000"/>
                </a:srgbClr>
              </a:solidFill>
              <a:effectLst/>
              <a:uLnTx/>
              <a:uFillTx/>
              <a:latin typeface="Calibri" panose="020F0502020204030204"/>
              <a:ea typeface="+mn-ea"/>
              <a:cs typeface="Arial" panose="020B0604020202020204" pitchFamily="34" charset="0"/>
            </a:endParaRPr>
          </a:p>
        </p:txBody>
      </p:sp>
      <p:sp>
        <p:nvSpPr>
          <p:cNvPr id="95" name="الكلمة">
            <a:extLst>
              <a:ext uri="{FF2B5EF4-FFF2-40B4-BE49-F238E27FC236}">
                <a16:creationId xmlns:a16="http://schemas.microsoft.com/office/drawing/2014/main" id="{DF779CE0-2431-E82B-64E5-C02253EA287C}"/>
              </a:ext>
            </a:extLst>
          </p:cNvPr>
          <p:cNvSpPr/>
          <p:nvPr/>
        </p:nvSpPr>
        <p:spPr>
          <a:xfrm>
            <a:off x="11394879" y="5515042"/>
            <a:ext cx="948834" cy="474698"/>
          </a:xfrm>
          <a:prstGeom prst="round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ar-EG" sz="1800" b="0"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endParaRPr>
          </a:p>
        </p:txBody>
      </p:sp>
      <p:sp>
        <p:nvSpPr>
          <p:cNvPr id="96" name="المعنى">
            <a:extLst>
              <a:ext uri="{FF2B5EF4-FFF2-40B4-BE49-F238E27FC236}">
                <a16:creationId xmlns:a16="http://schemas.microsoft.com/office/drawing/2014/main" id="{5C3806F3-D9CA-B125-9806-3AC833D76D98}"/>
              </a:ext>
            </a:extLst>
          </p:cNvPr>
          <p:cNvSpPr/>
          <p:nvPr/>
        </p:nvSpPr>
        <p:spPr>
          <a:xfrm>
            <a:off x="11175245" y="4780439"/>
            <a:ext cx="1022477" cy="474698"/>
          </a:xfrm>
          <a:prstGeom prst="roundRect">
            <a:avLst/>
          </a:prstGeom>
        </p:spPr>
        <p:style>
          <a:lnRef idx="2">
            <a:schemeClr val="accent2"/>
          </a:lnRef>
          <a:fillRef idx="1">
            <a:schemeClr val="lt1"/>
          </a:fillRef>
          <a:effectRef idx="0">
            <a:schemeClr val="accent2"/>
          </a:effectRef>
          <a:fontRef idx="minor">
            <a:schemeClr val="dk1"/>
          </a:fontRef>
        </p:style>
        <p:txBody>
          <a:bodyPr rtlCol="1" anchor="ctr"/>
          <a:lstStyle/>
          <a:p>
            <a:pPr lvl="0" algn="ctr" rtl="1"/>
            <a:r>
              <a:rPr lang="ar-EG" sz="2800" b="1" dirty="0">
                <a:solidFill>
                  <a:prstClr val="black"/>
                </a:solidFill>
                <a:ea typeface="Times New Roman" panose="02020603050405020304" pitchFamily="18" charset="0"/>
              </a:rPr>
              <a:t>أهل</a:t>
            </a:r>
            <a:endParaRPr kumimoji="0" lang="ar-EG" sz="2400" b="1" i="0" u="none" strike="noStrike" kern="1200" cap="none" spc="0" normalizeH="0" baseline="0" noProof="0" dirty="0">
              <a:ln>
                <a:noFill/>
              </a:ln>
              <a:solidFill>
                <a:srgbClr val="70AD47">
                  <a:lumMod val="50000"/>
                </a:srgbClr>
              </a:solidFill>
              <a:effectLst/>
              <a:uLnTx/>
              <a:uFillTx/>
              <a:latin typeface="Calibri" panose="020F0502020204030204"/>
              <a:ea typeface="+mn-ea"/>
              <a:cs typeface="Arial" panose="020B0604020202020204" pitchFamily="34" charset="0"/>
            </a:endParaRPr>
          </a:p>
        </p:txBody>
      </p:sp>
      <p:sp>
        <p:nvSpPr>
          <p:cNvPr id="97" name="الكلمة">
            <a:extLst>
              <a:ext uri="{FF2B5EF4-FFF2-40B4-BE49-F238E27FC236}">
                <a16:creationId xmlns:a16="http://schemas.microsoft.com/office/drawing/2014/main" id="{E00EC48F-14F0-9782-0153-916A3D5B37DE}"/>
              </a:ext>
            </a:extLst>
          </p:cNvPr>
          <p:cNvSpPr/>
          <p:nvPr/>
        </p:nvSpPr>
        <p:spPr>
          <a:xfrm>
            <a:off x="9870870" y="5498972"/>
            <a:ext cx="948834" cy="474698"/>
          </a:xfrm>
          <a:prstGeom prst="round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ar-EG" sz="1800" b="0"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endParaRPr>
          </a:p>
        </p:txBody>
      </p:sp>
      <p:sp>
        <p:nvSpPr>
          <p:cNvPr id="98" name="المعنى">
            <a:extLst>
              <a:ext uri="{FF2B5EF4-FFF2-40B4-BE49-F238E27FC236}">
                <a16:creationId xmlns:a16="http://schemas.microsoft.com/office/drawing/2014/main" id="{BF5B1BD2-45D1-CDB4-1244-E3756B74E28D}"/>
              </a:ext>
            </a:extLst>
          </p:cNvPr>
          <p:cNvSpPr/>
          <p:nvPr/>
        </p:nvSpPr>
        <p:spPr>
          <a:xfrm>
            <a:off x="6671801" y="4783673"/>
            <a:ext cx="4452662" cy="474698"/>
          </a:xfrm>
          <a:prstGeom prst="roundRect">
            <a:avLst/>
          </a:prstGeom>
        </p:spPr>
        <p:style>
          <a:lnRef idx="2">
            <a:schemeClr val="accent2"/>
          </a:lnRef>
          <a:fillRef idx="1">
            <a:schemeClr val="lt1"/>
          </a:fillRef>
          <a:effectRef idx="0">
            <a:schemeClr val="accent2"/>
          </a:effectRef>
          <a:fontRef idx="minor">
            <a:schemeClr val="dk1"/>
          </a:fontRef>
        </p:style>
        <p:txBody>
          <a:bodyPr rtlCol="1" anchor="ctr"/>
          <a:lstStyle/>
          <a:p>
            <a:pPr lvl="0" algn="ctr" rtl="1"/>
            <a:r>
              <a:rPr lang="ar-EG" sz="2800" b="1" dirty="0" err="1">
                <a:solidFill>
                  <a:prstClr val="black"/>
                </a:solidFill>
                <a:ea typeface="Times New Roman" panose="02020603050405020304" pitchFamily="18" charset="0"/>
              </a:rPr>
              <a:t>حمداً,وثناءً,</a:t>
            </a:r>
            <a:r>
              <a:rPr lang="ar-EG" sz="2800" b="1" dirty="0" err="1">
                <a:solidFill>
                  <a:srgbClr val="C00000"/>
                </a:solidFill>
                <a:ea typeface="Times New Roman" panose="02020603050405020304" pitchFamily="18" charset="0"/>
              </a:rPr>
              <a:t>المضاد</a:t>
            </a:r>
            <a:r>
              <a:rPr lang="ar-EG" sz="2800" b="1" dirty="0" err="1">
                <a:solidFill>
                  <a:prstClr val="black"/>
                </a:solidFill>
                <a:ea typeface="Times New Roman" panose="02020603050405020304" pitchFamily="18" charset="0"/>
              </a:rPr>
              <a:t>:جحوداً,ونكراناً</a:t>
            </a:r>
            <a:endParaRPr kumimoji="0" lang="ar-EG" sz="2400" b="1" i="0" u="none" strike="noStrike" kern="1200" cap="none" spc="0" normalizeH="0" baseline="0" noProof="0" dirty="0">
              <a:ln>
                <a:noFill/>
              </a:ln>
              <a:solidFill>
                <a:srgbClr val="70AD47">
                  <a:lumMod val="50000"/>
                </a:srgbClr>
              </a:solidFill>
              <a:effectLst/>
              <a:uLnTx/>
              <a:uFillTx/>
              <a:latin typeface="Calibri" panose="020F0502020204030204"/>
              <a:ea typeface="+mn-ea"/>
              <a:cs typeface="Arial" panose="020B0604020202020204" pitchFamily="34" charset="0"/>
            </a:endParaRPr>
          </a:p>
        </p:txBody>
      </p:sp>
    </p:spTree>
    <p:extLst>
      <p:ext uri="{BB962C8B-B14F-4D97-AF65-F5344CB8AC3E}">
        <p14:creationId xmlns:p14="http://schemas.microsoft.com/office/powerpoint/2010/main" val="31900298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advClick="0">
        <p15:prstTrans prst="curtains"/>
      </p:transition>
    </mc:Choice>
    <mc:Fallback xmlns="">
      <p:transition spd="slow" advClick="0">
        <p:fade/>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76"/>
                    </p:tgtEl>
                  </p:cond>
                </p:stCondLst>
                <p:endSync evt="end" delay="0">
                  <p:rtn val="all"/>
                </p:endSync>
                <p:childTnLst>
                  <p:par>
                    <p:cTn id="3" fill="hold">
                      <p:stCondLst>
                        <p:cond delay="0"/>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7"/>
                                        </p:tgtEl>
                                        <p:attrNameLst>
                                          <p:attrName>style.visibility</p:attrName>
                                        </p:attrNameLst>
                                      </p:cBhvr>
                                      <p:to>
                                        <p:strVal val="visible"/>
                                      </p:to>
                                    </p:set>
                                    <p:animEffect transition="in" filter="barn(inVertical)">
                                      <p:cBhvr>
                                        <p:cTn id="7" dur="500"/>
                                        <p:tgtEl>
                                          <p:spTgt spid="7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xit" presetSubtype="21" fill="hold" grpId="1" nodeType="clickEffect">
                                  <p:stCondLst>
                                    <p:cond delay="0"/>
                                  </p:stCondLst>
                                  <p:childTnLst>
                                    <p:animEffect transition="out" filter="barn(inVertical)">
                                      <p:cBhvr>
                                        <p:cTn id="11" dur="500"/>
                                        <p:tgtEl>
                                          <p:spTgt spid="77"/>
                                        </p:tgtEl>
                                      </p:cBhvr>
                                    </p:animEffect>
                                    <p:set>
                                      <p:cBhvr>
                                        <p:cTn id="12" dur="1" fill="hold">
                                          <p:stCondLst>
                                            <p:cond delay="499"/>
                                          </p:stCondLst>
                                        </p:cTn>
                                        <p:tgtEl>
                                          <p:spTgt spid="77"/>
                                        </p:tgtEl>
                                        <p:attrNameLst>
                                          <p:attrName>style.visibility</p:attrName>
                                        </p:attrNameLst>
                                      </p:cBhvr>
                                      <p:to>
                                        <p:strVal val="hidden"/>
                                      </p:to>
                                    </p:set>
                                  </p:childTnLst>
                                </p:cTn>
                              </p:par>
                            </p:childTnLst>
                          </p:cTn>
                        </p:par>
                      </p:childTnLst>
                    </p:cTn>
                  </p:par>
                </p:childTnLst>
              </p:cTn>
              <p:nextCondLst>
                <p:cond evt="onClick" delay="0">
                  <p:tgtEl>
                    <p:spTgt spid="76"/>
                  </p:tgtEl>
                </p:cond>
              </p:nextCondLst>
            </p:seq>
            <p:seq concurrent="1" nextAc="seek">
              <p:cTn id="13" restart="whenNotActive" fill="hold" evtFilter="cancelBubble" nodeType="interactiveSeq">
                <p:stCondLst>
                  <p:cond evt="onClick" delay="0">
                    <p:tgtEl>
                      <p:spTgt spid="10"/>
                    </p:tgtEl>
                  </p:cond>
                </p:stCondLst>
                <p:endSync evt="end" delay="0">
                  <p:rtn val="all"/>
                </p:endSync>
                <p:childTnLst>
                  <p:par>
                    <p:cTn id="14" fill="hold">
                      <p:stCondLst>
                        <p:cond delay="0"/>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barn(inVertical)">
                                      <p:cBhvr>
                                        <p:cTn id="18" dur="500"/>
                                        <p:tgtEl>
                                          <p:spTgt spid="11"/>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xit" presetSubtype="21" fill="hold" grpId="1" nodeType="clickEffect">
                                  <p:stCondLst>
                                    <p:cond delay="0"/>
                                  </p:stCondLst>
                                  <p:childTnLst>
                                    <p:animEffect transition="out" filter="barn(inVertical)">
                                      <p:cBhvr>
                                        <p:cTn id="22" dur="500"/>
                                        <p:tgtEl>
                                          <p:spTgt spid="11"/>
                                        </p:tgtEl>
                                      </p:cBhvr>
                                    </p:animEffect>
                                    <p:set>
                                      <p:cBhvr>
                                        <p:cTn id="23" dur="1" fill="hold">
                                          <p:stCondLst>
                                            <p:cond delay="499"/>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24" restart="whenNotActive" fill="hold" evtFilter="cancelBubble" nodeType="interactiveSeq">
                <p:stCondLst>
                  <p:cond evt="onClick" delay="0">
                    <p:tgtEl>
                      <p:spTgt spid="12"/>
                    </p:tgtEl>
                  </p:cond>
                </p:stCondLst>
                <p:endSync evt="end" delay="0">
                  <p:rtn val="all"/>
                </p:endSync>
                <p:childTnLst>
                  <p:par>
                    <p:cTn id="25" fill="hold">
                      <p:stCondLst>
                        <p:cond delay="0"/>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barn(inVertical)">
                                      <p:cBhvr>
                                        <p:cTn id="29" dur="500"/>
                                        <p:tgtEl>
                                          <p:spTgt spid="13"/>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xit" presetSubtype="21" fill="hold" grpId="1" nodeType="clickEffect">
                                  <p:stCondLst>
                                    <p:cond delay="0"/>
                                  </p:stCondLst>
                                  <p:childTnLst>
                                    <p:animEffect transition="out" filter="barn(inVertical)">
                                      <p:cBhvr>
                                        <p:cTn id="33" dur="500"/>
                                        <p:tgtEl>
                                          <p:spTgt spid="13"/>
                                        </p:tgtEl>
                                      </p:cBhvr>
                                    </p:animEffect>
                                    <p:set>
                                      <p:cBhvr>
                                        <p:cTn id="34" dur="1" fill="hold">
                                          <p:stCondLst>
                                            <p:cond delay="499"/>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35" restart="whenNotActive" fill="hold" evtFilter="cancelBubble" nodeType="interactiveSeq">
                <p:stCondLst>
                  <p:cond evt="onClick" delay="0">
                    <p:tgtEl>
                      <p:spTgt spid="14"/>
                    </p:tgtEl>
                  </p:cond>
                </p:stCondLst>
                <p:endSync evt="end" delay="0">
                  <p:rtn val="all"/>
                </p:endSync>
                <p:childTnLst>
                  <p:par>
                    <p:cTn id="36" fill="hold">
                      <p:stCondLst>
                        <p:cond delay="0"/>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barn(inVertical)">
                                      <p:cBhvr>
                                        <p:cTn id="40" dur="500"/>
                                        <p:tgtEl>
                                          <p:spTgt spid="15"/>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xit" presetSubtype="21" fill="hold" grpId="1" nodeType="clickEffect">
                                  <p:stCondLst>
                                    <p:cond delay="0"/>
                                  </p:stCondLst>
                                  <p:childTnLst>
                                    <p:animEffect transition="out" filter="barn(inVertical)">
                                      <p:cBhvr>
                                        <p:cTn id="44" dur="500"/>
                                        <p:tgtEl>
                                          <p:spTgt spid="15"/>
                                        </p:tgtEl>
                                      </p:cBhvr>
                                    </p:animEffect>
                                    <p:set>
                                      <p:cBhvr>
                                        <p:cTn id="45" dur="1" fill="hold">
                                          <p:stCondLst>
                                            <p:cond delay="499"/>
                                          </p:stCondLst>
                                        </p:cTn>
                                        <p:tgtEl>
                                          <p:spTgt spid="15"/>
                                        </p:tgtEl>
                                        <p:attrNameLst>
                                          <p:attrName>style.visibility</p:attrName>
                                        </p:attrNameLst>
                                      </p:cBhvr>
                                      <p:to>
                                        <p:strVal val="hidden"/>
                                      </p:to>
                                    </p:set>
                                  </p:childTnLst>
                                </p:cTn>
                              </p:par>
                            </p:childTnLst>
                          </p:cTn>
                        </p:par>
                      </p:childTnLst>
                    </p:cTn>
                  </p:par>
                </p:childTnLst>
              </p:cTn>
              <p:nextCondLst>
                <p:cond evt="onClick" delay="0">
                  <p:tgtEl>
                    <p:spTgt spid="14"/>
                  </p:tgtEl>
                </p:cond>
              </p:nextCondLst>
            </p:seq>
            <p:seq concurrent="1" nextAc="seek">
              <p:cTn id="46" restart="whenNotActive" fill="hold" evtFilter="cancelBubble" nodeType="interactiveSeq">
                <p:stCondLst>
                  <p:cond evt="onClick" delay="0">
                    <p:tgtEl>
                      <p:spTgt spid="16"/>
                    </p:tgtEl>
                  </p:cond>
                </p:stCondLst>
                <p:endSync evt="end" delay="0">
                  <p:rtn val="all"/>
                </p:endSync>
                <p:childTnLst>
                  <p:par>
                    <p:cTn id="47" fill="hold">
                      <p:stCondLst>
                        <p:cond delay="0"/>
                      </p:stCondLst>
                      <p:childTnLst>
                        <p:par>
                          <p:cTn id="48" fill="hold">
                            <p:stCondLst>
                              <p:cond delay="0"/>
                            </p:stCondLst>
                            <p:childTnLst>
                              <p:par>
                                <p:cTn id="49" presetID="16" presetClass="entr" presetSubtype="21" fill="hold" grpId="0" nodeType="clickEffect">
                                  <p:stCondLst>
                                    <p:cond delay="0"/>
                                  </p:stCondLst>
                                  <p:childTnLst>
                                    <p:set>
                                      <p:cBhvr>
                                        <p:cTn id="50" dur="1" fill="hold">
                                          <p:stCondLst>
                                            <p:cond delay="0"/>
                                          </p:stCondLst>
                                        </p:cTn>
                                        <p:tgtEl>
                                          <p:spTgt spid="54"/>
                                        </p:tgtEl>
                                        <p:attrNameLst>
                                          <p:attrName>style.visibility</p:attrName>
                                        </p:attrNameLst>
                                      </p:cBhvr>
                                      <p:to>
                                        <p:strVal val="visible"/>
                                      </p:to>
                                    </p:set>
                                    <p:animEffect transition="in" filter="barn(inVertical)">
                                      <p:cBhvr>
                                        <p:cTn id="51" dur="500"/>
                                        <p:tgtEl>
                                          <p:spTgt spid="54"/>
                                        </p:tgtEl>
                                      </p:cBhvr>
                                    </p:animEffect>
                                  </p:childTnLst>
                                </p:cTn>
                              </p:par>
                            </p:childTnLst>
                          </p:cTn>
                        </p:par>
                      </p:childTnLst>
                    </p:cTn>
                  </p:par>
                  <p:par>
                    <p:cTn id="52" fill="hold">
                      <p:stCondLst>
                        <p:cond delay="indefinite"/>
                      </p:stCondLst>
                      <p:childTnLst>
                        <p:par>
                          <p:cTn id="53" fill="hold">
                            <p:stCondLst>
                              <p:cond delay="0"/>
                            </p:stCondLst>
                            <p:childTnLst>
                              <p:par>
                                <p:cTn id="54" presetID="16" presetClass="exit" presetSubtype="21" fill="hold" grpId="1" nodeType="clickEffect">
                                  <p:stCondLst>
                                    <p:cond delay="0"/>
                                  </p:stCondLst>
                                  <p:childTnLst>
                                    <p:animEffect transition="out" filter="barn(inVertical)">
                                      <p:cBhvr>
                                        <p:cTn id="55" dur="500"/>
                                        <p:tgtEl>
                                          <p:spTgt spid="54"/>
                                        </p:tgtEl>
                                      </p:cBhvr>
                                    </p:animEffect>
                                    <p:set>
                                      <p:cBhvr>
                                        <p:cTn id="56" dur="1" fill="hold">
                                          <p:stCondLst>
                                            <p:cond delay="499"/>
                                          </p:stCondLst>
                                        </p:cTn>
                                        <p:tgtEl>
                                          <p:spTgt spid="54"/>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57" restart="whenNotActive" fill="hold" evtFilter="cancelBubble" nodeType="interactiveSeq">
                <p:stCondLst>
                  <p:cond evt="onClick" delay="0">
                    <p:tgtEl>
                      <p:spTgt spid="55"/>
                    </p:tgtEl>
                  </p:cond>
                </p:stCondLst>
                <p:endSync evt="end" delay="0">
                  <p:rtn val="all"/>
                </p:endSync>
                <p:childTnLst>
                  <p:par>
                    <p:cTn id="58" fill="hold">
                      <p:stCondLst>
                        <p:cond delay="0"/>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56"/>
                                        </p:tgtEl>
                                        <p:attrNameLst>
                                          <p:attrName>style.visibility</p:attrName>
                                        </p:attrNameLst>
                                      </p:cBhvr>
                                      <p:to>
                                        <p:strVal val="visible"/>
                                      </p:to>
                                    </p:set>
                                    <p:animEffect transition="in" filter="barn(inVertical)">
                                      <p:cBhvr>
                                        <p:cTn id="62" dur="500"/>
                                        <p:tgtEl>
                                          <p:spTgt spid="56"/>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xit" presetSubtype="21" fill="hold" grpId="1" nodeType="clickEffect">
                                  <p:stCondLst>
                                    <p:cond delay="0"/>
                                  </p:stCondLst>
                                  <p:childTnLst>
                                    <p:animEffect transition="out" filter="barn(inVertical)">
                                      <p:cBhvr>
                                        <p:cTn id="66" dur="500"/>
                                        <p:tgtEl>
                                          <p:spTgt spid="56"/>
                                        </p:tgtEl>
                                      </p:cBhvr>
                                    </p:animEffect>
                                    <p:set>
                                      <p:cBhvr>
                                        <p:cTn id="67" dur="1" fill="hold">
                                          <p:stCondLst>
                                            <p:cond delay="499"/>
                                          </p:stCondLst>
                                        </p:cTn>
                                        <p:tgtEl>
                                          <p:spTgt spid="56"/>
                                        </p:tgtEl>
                                        <p:attrNameLst>
                                          <p:attrName>style.visibility</p:attrName>
                                        </p:attrNameLst>
                                      </p:cBhvr>
                                      <p:to>
                                        <p:strVal val="hidden"/>
                                      </p:to>
                                    </p:set>
                                  </p:childTnLst>
                                </p:cTn>
                              </p:par>
                            </p:childTnLst>
                          </p:cTn>
                        </p:par>
                      </p:childTnLst>
                    </p:cTn>
                  </p:par>
                </p:childTnLst>
              </p:cTn>
              <p:nextCondLst>
                <p:cond evt="onClick" delay="0">
                  <p:tgtEl>
                    <p:spTgt spid="55"/>
                  </p:tgtEl>
                </p:cond>
              </p:nextCondLst>
            </p:seq>
            <p:seq concurrent="1" nextAc="seek">
              <p:cTn id="68" restart="whenNotActive" fill="hold" evtFilter="cancelBubble" nodeType="interactiveSeq">
                <p:stCondLst>
                  <p:cond evt="onClick" delay="0">
                    <p:tgtEl>
                      <p:spTgt spid="57"/>
                    </p:tgtEl>
                  </p:cond>
                </p:stCondLst>
                <p:endSync evt="end" delay="0">
                  <p:rtn val="all"/>
                </p:endSync>
                <p:childTnLst>
                  <p:par>
                    <p:cTn id="69" fill="hold">
                      <p:stCondLst>
                        <p:cond delay="0"/>
                      </p:stCondLst>
                      <p:childTnLst>
                        <p:par>
                          <p:cTn id="70" fill="hold">
                            <p:stCondLst>
                              <p:cond delay="0"/>
                            </p:stCondLst>
                            <p:childTnLst>
                              <p:par>
                                <p:cTn id="71" presetID="16" presetClass="entr" presetSubtype="21" fill="hold" grpId="0" nodeType="clickEffect">
                                  <p:stCondLst>
                                    <p:cond delay="0"/>
                                  </p:stCondLst>
                                  <p:childTnLst>
                                    <p:set>
                                      <p:cBhvr>
                                        <p:cTn id="72" dur="1" fill="hold">
                                          <p:stCondLst>
                                            <p:cond delay="0"/>
                                          </p:stCondLst>
                                        </p:cTn>
                                        <p:tgtEl>
                                          <p:spTgt spid="58"/>
                                        </p:tgtEl>
                                        <p:attrNameLst>
                                          <p:attrName>style.visibility</p:attrName>
                                        </p:attrNameLst>
                                      </p:cBhvr>
                                      <p:to>
                                        <p:strVal val="visible"/>
                                      </p:to>
                                    </p:set>
                                    <p:animEffect transition="in" filter="barn(inVertical)">
                                      <p:cBhvr>
                                        <p:cTn id="73" dur="500"/>
                                        <p:tgtEl>
                                          <p:spTgt spid="58"/>
                                        </p:tgtEl>
                                      </p:cBhvr>
                                    </p:animEffect>
                                  </p:childTnLst>
                                </p:cTn>
                              </p:par>
                            </p:childTnLst>
                          </p:cTn>
                        </p:par>
                      </p:childTnLst>
                    </p:cTn>
                  </p:par>
                  <p:par>
                    <p:cTn id="74" fill="hold">
                      <p:stCondLst>
                        <p:cond delay="indefinite"/>
                      </p:stCondLst>
                      <p:childTnLst>
                        <p:par>
                          <p:cTn id="75" fill="hold">
                            <p:stCondLst>
                              <p:cond delay="0"/>
                            </p:stCondLst>
                            <p:childTnLst>
                              <p:par>
                                <p:cTn id="76" presetID="16" presetClass="exit" presetSubtype="21" fill="hold" grpId="1" nodeType="clickEffect">
                                  <p:stCondLst>
                                    <p:cond delay="0"/>
                                  </p:stCondLst>
                                  <p:childTnLst>
                                    <p:animEffect transition="out" filter="barn(inVertical)">
                                      <p:cBhvr>
                                        <p:cTn id="77" dur="500"/>
                                        <p:tgtEl>
                                          <p:spTgt spid="58"/>
                                        </p:tgtEl>
                                      </p:cBhvr>
                                    </p:animEffect>
                                    <p:set>
                                      <p:cBhvr>
                                        <p:cTn id="78" dur="1" fill="hold">
                                          <p:stCondLst>
                                            <p:cond delay="499"/>
                                          </p:stCondLst>
                                        </p:cTn>
                                        <p:tgtEl>
                                          <p:spTgt spid="58"/>
                                        </p:tgtEl>
                                        <p:attrNameLst>
                                          <p:attrName>style.visibility</p:attrName>
                                        </p:attrNameLst>
                                      </p:cBhvr>
                                      <p:to>
                                        <p:strVal val="hidden"/>
                                      </p:to>
                                    </p:set>
                                  </p:childTnLst>
                                </p:cTn>
                              </p:par>
                            </p:childTnLst>
                          </p:cTn>
                        </p:par>
                      </p:childTnLst>
                    </p:cTn>
                  </p:par>
                </p:childTnLst>
              </p:cTn>
              <p:nextCondLst>
                <p:cond evt="onClick" delay="0">
                  <p:tgtEl>
                    <p:spTgt spid="57"/>
                  </p:tgtEl>
                </p:cond>
              </p:nextCondLst>
            </p:seq>
            <p:seq concurrent="1" nextAc="seek">
              <p:cTn id="79" restart="whenNotActive" fill="hold" evtFilter="cancelBubble" nodeType="interactiveSeq">
                <p:stCondLst>
                  <p:cond evt="onClick" delay="0">
                    <p:tgtEl>
                      <p:spTgt spid="59"/>
                    </p:tgtEl>
                  </p:cond>
                </p:stCondLst>
                <p:endSync evt="end" delay="0">
                  <p:rtn val="all"/>
                </p:endSync>
                <p:childTnLst>
                  <p:par>
                    <p:cTn id="80" fill="hold">
                      <p:stCondLst>
                        <p:cond delay="0"/>
                      </p:stCondLst>
                      <p:childTnLst>
                        <p:par>
                          <p:cTn id="81" fill="hold">
                            <p:stCondLst>
                              <p:cond delay="0"/>
                            </p:stCondLst>
                            <p:childTnLst>
                              <p:par>
                                <p:cTn id="82" presetID="16" presetClass="entr" presetSubtype="21" fill="hold" grpId="0" nodeType="clickEffect">
                                  <p:stCondLst>
                                    <p:cond delay="0"/>
                                  </p:stCondLst>
                                  <p:childTnLst>
                                    <p:set>
                                      <p:cBhvr>
                                        <p:cTn id="83" dur="1" fill="hold">
                                          <p:stCondLst>
                                            <p:cond delay="0"/>
                                          </p:stCondLst>
                                        </p:cTn>
                                        <p:tgtEl>
                                          <p:spTgt spid="60"/>
                                        </p:tgtEl>
                                        <p:attrNameLst>
                                          <p:attrName>style.visibility</p:attrName>
                                        </p:attrNameLst>
                                      </p:cBhvr>
                                      <p:to>
                                        <p:strVal val="visible"/>
                                      </p:to>
                                    </p:set>
                                    <p:animEffect transition="in" filter="barn(inVertical)">
                                      <p:cBhvr>
                                        <p:cTn id="84" dur="500"/>
                                        <p:tgtEl>
                                          <p:spTgt spid="60"/>
                                        </p:tgtEl>
                                      </p:cBhvr>
                                    </p:animEffect>
                                  </p:childTnLst>
                                </p:cTn>
                              </p:par>
                            </p:childTnLst>
                          </p:cTn>
                        </p:par>
                      </p:childTnLst>
                    </p:cTn>
                  </p:par>
                  <p:par>
                    <p:cTn id="85" fill="hold">
                      <p:stCondLst>
                        <p:cond delay="indefinite"/>
                      </p:stCondLst>
                      <p:childTnLst>
                        <p:par>
                          <p:cTn id="86" fill="hold">
                            <p:stCondLst>
                              <p:cond delay="0"/>
                            </p:stCondLst>
                            <p:childTnLst>
                              <p:par>
                                <p:cTn id="87" presetID="16" presetClass="exit" presetSubtype="21" fill="hold" grpId="1" nodeType="clickEffect">
                                  <p:stCondLst>
                                    <p:cond delay="0"/>
                                  </p:stCondLst>
                                  <p:childTnLst>
                                    <p:animEffect transition="out" filter="barn(inVertical)">
                                      <p:cBhvr>
                                        <p:cTn id="88" dur="500"/>
                                        <p:tgtEl>
                                          <p:spTgt spid="60"/>
                                        </p:tgtEl>
                                      </p:cBhvr>
                                    </p:animEffect>
                                    <p:set>
                                      <p:cBhvr>
                                        <p:cTn id="89" dur="1" fill="hold">
                                          <p:stCondLst>
                                            <p:cond delay="499"/>
                                          </p:stCondLst>
                                        </p:cTn>
                                        <p:tgtEl>
                                          <p:spTgt spid="60"/>
                                        </p:tgtEl>
                                        <p:attrNameLst>
                                          <p:attrName>style.visibility</p:attrName>
                                        </p:attrNameLst>
                                      </p:cBhvr>
                                      <p:to>
                                        <p:strVal val="hidden"/>
                                      </p:to>
                                    </p:set>
                                  </p:childTnLst>
                                </p:cTn>
                              </p:par>
                            </p:childTnLst>
                          </p:cTn>
                        </p:par>
                      </p:childTnLst>
                    </p:cTn>
                  </p:par>
                </p:childTnLst>
              </p:cTn>
              <p:nextCondLst>
                <p:cond evt="onClick" delay="0">
                  <p:tgtEl>
                    <p:spTgt spid="59"/>
                  </p:tgtEl>
                </p:cond>
              </p:nextCondLst>
            </p:seq>
            <p:seq concurrent="1" nextAc="seek">
              <p:cTn id="90" restart="whenNotActive" fill="hold" evtFilter="cancelBubble" nodeType="interactiveSeq">
                <p:stCondLst>
                  <p:cond evt="onClick" delay="0">
                    <p:tgtEl>
                      <p:spTgt spid="61"/>
                    </p:tgtEl>
                  </p:cond>
                </p:stCondLst>
                <p:endSync evt="end" delay="0">
                  <p:rtn val="all"/>
                </p:endSync>
                <p:childTnLst>
                  <p:par>
                    <p:cTn id="91" fill="hold">
                      <p:stCondLst>
                        <p:cond delay="0"/>
                      </p:stCondLst>
                      <p:childTnLst>
                        <p:par>
                          <p:cTn id="92" fill="hold">
                            <p:stCondLst>
                              <p:cond delay="0"/>
                            </p:stCondLst>
                            <p:childTnLst>
                              <p:par>
                                <p:cTn id="93" presetID="16" presetClass="entr" presetSubtype="21" fill="hold" grpId="0" nodeType="clickEffect">
                                  <p:stCondLst>
                                    <p:cond delay="0"/>
                                  </p:stCondLst>
                                  <p:childTnLst>
                                    <p:set>
                                      <p:cBhvr>
                                        <p:cTn id="94" dur="1" fill="hold">
                                          <p:stCondLst>
                                            <p:cond delay="0"/>
                                          </p:stCondLst>
                                        </p:cTn>
                                        <p:tgtEl>
                                          <p:spTgt spid="62"/>
                                        </p:tgtEl>
                                        <p:attrNameLst>
                                          <p:attrName>style.visibility</p:attrName>
                                        </p:attrNameLst>
                                      </p:cBhvr>
                                      <p:to>
                                        <p:strVal val="visible"/>
                                      </p:to>
                                    </p:set>
                                    <p:animEffect transition="in" filter="barn(inVertical)">
                                      <p:cBhvr>
                                        <p:cTn id="95" dur="500"/>
                                        <p:tgtEl>
                                          <p:spTgt spid="62"/>
                                        </p:tgtEl>
                                      </p:cBhvr>
                                    </p:animEffect>
                                  </p:childTnLst>
                                </p:cTn>
                              </p:par>
                            </p:childTnLst>
                          </p:cTn>
                        </p:par>
                      </p:childTnLst>
                    </p:cTn>
                  </p:par>
                  <p:par>
                    <p:cTn id="96" fill="hold">
                      <p:stCondLst>
                        <p:cond delay="indefinite"/>
                      </p:stCondLst>
                      <p:childTnLst>
                        <p:par>
                          <p:cTn id="97" fill="hold">
                            <p:stCondLst>
                              <p:cond delay="0"/>
                            </p:stCondLst>
                            <p:childTnLst>
                              <p:par>
                                <p:cTn id="98" presetID="16" presetClass="exit" presetSubtype="21" fill="hold" grpId="1" nodeType="clickEffect">
                                  <p:stCondLst>
                                    <p:cond delay="0"/>
                                  </p:stCondLst>
                                  <p:childTnLst>
                                    <p:animEffect transition="out" filter="barn(inVertical)">
                                      <p:cBhvr>
                                        <p:cTn id="99" dur="500"/>
                                        <p:tgtEl>
                                          <p:spTgt spid="62"/>
                                        </p:tgtEl>
                                      </p:cBhvr>
                                    </p:animEffect>
                                    <p:set>
                                      <p:cBhvr>
                                        <p:cTn id="100" dur="1" fill="hold">
                                          <p:stCondLst>
                                            <p:cond delay="499"/>
                                          </p:stCondLst>
                                        </p:cTn>
                                        <p:tgtEl>
                                          <p:spTgt spid="62"/>
                                        </p:tgtEl>
                                        <p:attrNameLst>
                                          <p:attrName>style.visibility</p:attrName>
                                        </p:attrNameLst>
                                      </p:cBhvr>
                                      <p:to>
                                        <p:strVal val="hidden"/>
                                      </p:to>
                                    </p:set>
                                  </p:childTnLst>
                                </p:cTn>
                              </p:par>
                            </p:childTnLst>
                          </p:cTn>
                        </p:par>
                      </p:childTnLst>
                    </p:cTn>
                  </p:par>
                </p:childTnLst>
              </p:cTn>
              <p:nextCondLst>
                <p:cond evt="onClick" delay="0">
                  <p:tgtEl>
                    <p:spTgt spid="61"/>
                  </p:tgtEl>
                </p:cond>
              </p:nextCondLst>
            </p:seq>
            <p:seq concurrent="1" nextAc="seek">
              <p:cTn id="101" restart="whenNotActive" fill="hold" evtFilter="cancelBubble" nodeType="interactiveSeq">
                <p:stCondLst>
                  <p:cond evt="onClick" delay="0">
                    <p:tgtEl>
                      <p:spTgt spid="63"/>
                    </p:tgtEl>
                  </p:cond>
                </p:stCondLst>
                <p:endSync evt="end" delay="0">
                  <p:rtn val="all"/>
                </p:endSync>
                <p:childTnLst>
                  <p:par>
                    <p:cTn id="102" fill="hold">
                      <p:stCondLst>
                        <p:cond delay="0"/>
                      </p:stCondLst>
                      <p:childTnLst>
                        <p:par>
                          <p:cTn id="103" fill="hold">
                            <p:stCondLst>
                              <p:cond delay="0"/>
                            </p:stCondLst>
                            <p:childTnLst>
                              <p:par>
                                <p:cTn id="104" presetID="16" presetClass="entr" presetSubtype="21" fill="hold" grpId="0" nodeType="clickEffect">
                                  <p:stCondLst>
                                    <p:cond delay="0"/>
                                  </p:stCondLst>
                                  <p:childTnLst>
                                    <p:set>
                                      <p:cBhvr>
                                        <p:cTn id="105" dur="1" fill="hold">
                                          <p:stCondLst>
                                            <p:cond delay="0"/>
                                          </p:stCondLst>
                                        </p:cTn>
                                        <p:tgtEl>
                                          <p:spTgt spid="64"/>
                                        </p:tgtEl>
                                        <p:attrNameLst>
                                          <p:attrName>style.visibility</p:attrName>
                                        </p:attrNameLst>
                                      </p:cBhvr>
                                      <p:to>
                                        <p:strVal val="visible"/>
                                      </p:to>
                                    </p:set>
                                    <p:animEffect transition="in" filter="barn(inVertical)">
                                      <p:cBhvr>
                                        <p:cTn id="106" dur="500"/>
                                        <p:tgtEl>
                                          <p:spTgt spid="64"/>
                                        </p:tgtEl>
                                      </p:cBhvr>
                                    </p:animEffect>
                                  </p:childTnLst>
                                </p:cTn>
                              </p:par>
                            </p:childTnLst>
                          </p:cTn>
                        </p:par>
                      </p:childTnLst>
                    </p:cTn>
                  </p:par>
                  <p:par>
                    <p:cTn id="107" fill="hold">
                      <p:stCondLst>
                        <p:cond delay="indefinite"/>
                      </p:stCondLst>
                      <p:childTnLst>
                        <p:par>
                          <p:cTn id="108" fill="hold">
                            <p:stCondLst>
                              <p:cond delay="0"/>
                            </p:stCondLst>
                            <p:childTnLst>
                              <p:par>
                                <p:cTn id="109" presetID="16" presetClass="exit" presetSubtype="21" fill="hold" grpId="1" nodeType="clickEffect">
                                  <p:stCondLst>
                                    <p:cond delay="0"/>
                                  </p:stCondLst>
                                  <p:childTnLst>
                                    <p:animEffect transition="out" filter="barn(inVertical)">
                                      <p:cBhvr>
                                        <p:cTn id="110" dur="500"/>
                                        <p:tgtEl>
                                          <p:spTgt spid="64"/>
                                        </p:tgtEl>
                                      </p:cBhvr>
                                    </p:animEffect>
                                    <p:set>
                                      <p:cBhvr>
                                        <p:cTn id="111" dur="1" fill="hold">
                                          <p:stCondLst>
                                            <p:cond delay="499"/>
                                          </p:stCondLst>
                                        </p:cTn>
                                        <p:tgtEl>
                                          <p:spTgt spid="64"/>
                                        </p:tgtEl>
                                        <p:attrNameLst>
                                          <p:attrName>style.visibility</p:attrName>
                                        </p:attrNameLst>
                                      </p:cBhvr>
                                      <p:to>
                                        <p:strVal val="hidden"/>
                                      </p:to>
                                    </p:set>
                                  </p:childTnLst>
                                </p:cTn>
                              </p:par>
                            </p:childTnLst>
                          </p:cTn>
                        </p:par>
                      </p:childTnLst>
                    </p:cTn>
                  </p:par>
                </p:childTnLst>
              </p:cTn>
              <p:nextCondLst>
                <p:cond evt="onClick" delay="0">
                  <p:tgtEl>
                    <p:spTgt spid="63"/>
                  </p:tgtEl>
                </p:cond>
              </p:nextCondLst>
            </p:seq>
            <p:seq concurrent="1" nextAc="seek">
              <p:cTn id="112" restart="whenNotActive" fill="hold" evtFilter="cancelBubble" nodeType="interactiveSeq">
                <p:stCondLst>
                  <p:cond evt="onClick" delay="0">
                    <p:tgtEl>
                      <p:spTgt spid="65"/>
                    </p:tgtEl>
                  </p:cond>
                </p:stCondLst>
                <p:endSync evt="end" delay="0">
                  <p:rtn val="all"/>
                </p:endSync>
                <p:childTnLst>
                  <p:par>
                    <p:cTn id="113" fill="hold">
                      <p:stCondLst>
                        <p:cond delay="0"/>
                      </p:stCondLst>
                      <p:childTnLst>
                        <p:par>
                          <p:cTn id="114" fill="hold">
                            <p:stCondLst>
                              <p:cond delay="0"/>
                            </p:stCondLst>
                            <p:childTnLst>
                              <p:par>
                                <p:cTn id="115" presetID="16" presetClass="entr" presetSubtype="21" fill="hold" grpId="0" nodeType="clickEffect">
                                  <p:stCondLst>
                                    <p:cond delay="0"/>
                                  </p:stCondLst>
                                  <p:childTnLst>
                                    <p:set>
                                      <p:cBhvr>
                                        <p:cTn id="116" dur="1" fill="hold">
                                          <p:stCondLst>
                                            <p:cond delay="0"/>
                                          </p:stCondLst>
                                        </p:cTn>
                                        <p:tgtEl>
                                          <p:spTgt spid="66"/>
                                        </p:tgtEl>
                                        <p:attrNameLst>
                                          <p:attrName>style.visibility</p:attrName>
                                        </p:attrNameLst>
                                      </p:cBhvr>
                                      <p:to>
                                        <p:strVal val="visible"/>
                                      </p:to>
                                    </p:set>
                                    <p:animEffect transition="in" filter="barn(inVertical)">
                                      <p:cBhvr>
                                        <p:cTn id="117" dur="500"/>
                                        <p:tgtEl>
                                          <p:spTgt spid="66"/>
                                        </p:tgtEl>
                                      </p:cBhvr>
                                    </p:animEffect>
                                  </p:childTnLst>
                                </p:cTn>
                              </p:par>
                            </p:childTnLst>
                          </p:cTn>
                        </p:par>
                      </p:childTnLst>
                    </p:cTn>
                  </p:par>
                  <p:par>
                    <p:cTn id="118" fill="hold">
                      <p:stCondLst>
                        <p:cond delay="indefinite"/>
                      </p:stCondLst>
                      <p:childTnLst>
                        <p:par>
                          <p:cTn id="119" fill="hold">
                            <p:stCondLst>
                              <p:cond delay="0"/>
                            </p:stCondLst>
                            <p:childTnLst>
                              <p:par>
                                <p:cTn id="120" presetID="16" presetClass="exit" presetSubtype="21" fill="hold" grpId="1" nodeType="clickEffect">
                                  <p:stCondLst>
                                    <p:cond delay="0"/>
                                  </p:stCondLst>
                                  <p:childTnLst>
                                    <p:animEffect transition="out" filter="barn(inVertical)">
                                      <p:cBhvr>
                                        <p:cTn id="121" dur="500"/>
                                        <p:tgtEl>
                                          <p:spTgt spid="66"/>
                                        </p:tgtEl>
                                      </p:cBhvr>
                                    </p:animEffect>
                                    <p:set>
                                      <p:cBhvr>
                                        <p:cTn id="122" dur="1" fill="hold">
                                          <p:stCondLst>
                                            <p:cond delay="499"/>
                                          </p:stCondLst>
                                        </p:cTn>
                                        <p:tgtEl>
                                          <p:spTgt spid="66"/>
                                        </p:tgtEl>
                                        <p:attrNameLst>
                                          <p:attrName>style.visibility</p:attrName>
                                        </p:attrNameLst>
                                      </p:cBhvr>
                                      <p:to>
                                        <p:strVal val="hidden"/>
                                      </p:to>
                                    </p:set>
                                  </p:childTnLst>
                                </p:cTn>
                              </p:par>
                            </p:childTnLst>
                          </p:cTn>
                        </p:par>
                      </p:childTnLst>
                    </p:cTn>
                  </p:par>
                </p:childTnLst>
              </p:cTn>
              <p:nextCondLst>
                <p:cond evt="onClick" delay="0">
                  <p:tgtEl>
                    <p:spTgt spid="65"/>
                  </p:tgtEl>
                </p:cond>
              </p:nextCondLst>
            </p:seq>
            <p:seq concurrent="1" nextAc="seek">
              <p:cTn id="123" restart="whenNotActive" fill="hold" evtFilter="cancelBubble" nodeType="interactiveSeq">
                <p:stCondLst>
                  <p:cond evt="onClick" delay="0">
                    <p:tgtEl>
                      <p:spTgt spid="67"/>
                    </p:tgtEl>
                  </p:cond>
                </p:stCondLst>
                <p:endSync evt="end" delay="0">
                  <p:rtn val="all"/>
                </p:endSync>
                <p:childTnLst>
                  <p:par>
                    <p:cTn id="124" fill="hold">
                      <p:stCondLst>
                        <p:cond delay="0"/>
                      </p:stCondLst>
                      <p:childTnLst>
                        <p:par>
                          <p:cTn id="125" fill="hold">
                            <p:stCondLst>
                              <p:cond delay="0"/>
                            </p:stCondLst>
                            <p:childTnLst>
                              <p:par>
                                <p:cTn id="126" presetID="16" presetClass="entr" presetSubtype="21" fill="hold" grpId="0" nodeType="clickEffect">
                                  <p:stCondLst>
                                    <p:cond delay="0"/>
                                  </p:stCondLst>
                                  <p:childTnLst>
                                    <p:set>
                                      <p:cBhvr>
                                        <p:cTn id="127" dur="1" fill="hold">
                                          <p:stCondLst>
                                            <p:cond delay="0"/>
                                          </p:stCondLst>
                                        </p:cTn>
                                        <p:tgtEl>
                                          <p:spTgt spid="68"/>
                                        </p:tgtEl>
                                        <p:attrNameLst>
                                          <p:attrName>style.visibility</p:attrName>
                                        </p:attrNameLst>
                                      </p:cBhvr>
                                      <p:to>
                                        <p:strVal val="visible"/>
                                      </p:to>
                                    </p:set>
                                    <p:animEffect transition="in" filter="barn(inVertical)">
                                      <p:cBhvr>
                                        <p:cTn id="128" dur="500"/>
                                        <p:tgtEl>
                                          <p:spTgt spid="68"/>
                                        </p:tgtEl>
                                      </p:cBhvr>
                                    </p:animEffect>
                                  </p:childTnLst>
                                </p:cTn>
                              </p:par>
                            </p:childTnLst>
                          </p:cTn>
                        </p:par>
                      </p:childTnLst>
                    </p:cTn>
                  </p:par>
                  <p:par>
                    <p:cTn id="129" fill="hold">
                      <p:stCondLst>
                        <p:cond delay="indefinite"/>
                      </p:stCondLst>
                      <p:childTnLst>
                        <p:par>
                          <p:cTn id="130" fill="hold">
                            <p:stCondLst>
                              <p:cond delay="0"/>
                            </p:stCondLst>
                            <p:childTnLst>
                              <p:par>
                                <p:cTn id="131" presetID="16" presetClass="exit" presetSubtype="21" fill="hold" grpId="1" nodeType="clickEffect">
                                  <p:stCondLst>
                                    <p:cond delay="0"/>
                                  </p:stCondLst>
                                  <p:childTnLst>
                                    <p:animEffect transition="out" filter="barn(inVertical)">
                                      <p:cBhvr>
                                        <p:cTn id="132" dur="500"/>
                                        <p:tgtEl>
                                          <p:spTgt spid="68"/>
                                        </p:tgtEl>
                                      </p:cBhvr>
                                    </p:animEffect>
                                    <p:set>
                                      <p:cBhvr>
                                        <p:cTn id="133" dur="1" fill="hold">
                                          <p:stCondLst>
                                            <p:cond delay="499"/>
                                          </p:stCondLst>
                                        </p:cTn>
                                        <p:tgtEl>
                                          <p:spTgt spid="68"/>
                                        </p:tgtEl>
                                        <p:attrNameLst>
                                          <p:attrName>style.visibility</p:attrName>
                                        </p:attrNameLst>
                                      </p:cBhvr>
                                      <p:to>
                                        <p:strVal val="hidden"/>
                                      </p:to>
                                    </p:set>
                                  </p:childTnLst>
                                </p:cTn>
                              </p:par>
                            </p:childTnLst>
                          </p:cTn>
                        </p:par>
                      </p:childTnLst>
                    </p:cTn>
                  </p:par>
                </p:childTnLst>
              </p:cTn>
              <p:nextCondLst>
                <p:cond evt="onClick" delay="0">
                  <p:tgtEl>
                    <p:spTgt spid="67"/>
                  </p:tgtEl>
                </p:cond>
              </p:nextCondLst>
            </p:seq>
            <p:seq concurrent="1" nextAc="seek">
              <p:cTn id="134" restart="whenNotActive" fill="hold" evtFilter="cancelBubble" nodeType="interactiveSeq">
                <p:stCondLst>
                  <p:cond evt="onClick" delay="0">
                    <p:tgtEl>
                      <p:spTgt spid="69"/>
                    </p:tgtEl>
                  </p:cond>
                </p:stCondLst>
                <p:endSync evt="end" delay="0">
                  <p:rtn val="all"/>
                </p:endSync>
                <p:childTnLst>
                  <p:par>
                    <p:cTn id="135" fill="hold">
                      <p:stCondLst>
                        <p:cond delay="0"/>
                      </p:stCondLst>
                      <p:childTnLst>
                        <p:par>
                          <p:cTn id="136" fill="hold">
                            <p:stCondLst>
                              <p:cond delay="0"/>
                            </p:stCondLst>
                            <p:childTnLst>
                              <p:par>
                                <p:cTn id="137" presetID="16" presetClass="entr" presetSubtype="21" fill="hold" grpId="0" nodeType="clickEffect">
                                  <p:stCondLst>
                                    <p:cond delay="0"/>
                                  </p:stCondLst>
                                  <p:childTnLst>
                                    <p:set>
                                      <p:cBhvr>
                                        <p:cTn id="138" dur="1" fill="hold">
                                          <p:stCondLst>
                                            <p:cond delay="0"/>
                                          </p:stCondLst>
                                        </p:cTn>
                                        <p:tgtEl>
                                          <p:spTgt spid="70"/>
                                        </p:tgtEl>
                                        <p:attrNameLst>
                                          <p:attrName>style.visibility</p:attrName>
                                        </p:attrNameLst>
                                      </p:cBhvr>
                                      <p:to>
                                        <p:strVal val="visible"/>
                                      </p:to>
                                    </p:set>
                                    <p:animEffect transition="in" filter="barn(inVertical)">
                                      <p:cBhvr>
                                        <p:cTn id="139" dur="500"/>
                                        <p:tgtEl>
                                          <p:spTgt spid="70"/>
                                        </p:tgtEl>
                                      </p:cBhvr>
                                    </p:animEffect>
                                  </p:childTnLst>
                                </p:cTn>
                              </p:par>
                            </p:childTnLst>
                          </p:cTn>
                        </p:par>
                      </p:childTnLst>
                    </p:cTn>
                  </p:par>
                  <p:par>
                    <p:cTn id="140" fill="hold">
                      <p:stCondLst>
                        <p:cond delay="indefinite"/>
                      </p:stCondLst>
                      <p:childTnLst>
                        <p:par>
                          <p:cTn id="141" fill="hold">
                            <p:stCondLst>
                              <p:cond delay="0"/>
                            </p:stCondLst>
                            <p:childTnLst>
                              <p:par>
                                <p:cTn id="142" presetID="16" presetClass="exit" presetSubtype="21" fill="hold" grpId="1" nodeType="clickEffect">
                                  <p:stCondLst>
                                    <p:cond delay="0"/>
                                  </p:stCondLst>
                                  <p:childTnLst>
                                    <p:animEffect transition="out" filter="barn(inVertical)">
                                      <p:cBhvr>
                                        <p:cTn id="143" dur="500"/>
                                        <p:tgtEl>
                                          <p:spTgt spid="70"/>
                                        </p:tgtEl>
                                      </p:cBhvr>
                                    </p:animEffect>
                                    <p:set>
                                      <p:cBhvr>
                                        <p:cTn id="144" dur="1" fill="hold">
                                          <p:stCondLst>
                                            <p:cond delay="499"/>
                                          </p:stCondLst>
                                        </p:cTn>
                                        <p:tgtEl>
                                          <p:spTgt spid="70"/>
                                        </p:tgtEl>
                                        <p:attrNameLst>
                                          <p:attrName>style.visibility</p:attrName>
                                        </p:attrNameLst>
                                      </p:cBhvr>
                                      <p:to>
                                        <p:strVal val="hidden"/>
                                      </p:to>
                                    </p:set>
                                  </p:childTnLst>
                                </p:cTn>
                              </p:par>
                            </p:childTnLst>
                          </p:cTn>
                        </p:par>
                      </p:childTnLst>
                    </p:cTn>
                  </p:par>
                </p:childTnLst>
              </p:cTn>
              <p:nextCondLst>
                <p:cond evt="onClick" delay="0">
                  <p:tgtEl>
                    <p:spTgt spid="69"/>
                  </p:tgtEl>
                </p:cond>
              </p:nextCondLst>
            </p:seq>
            <p:seq concurrent="1" nextAc="seek">
              <p:cTn id="145" restart="whenNotActive" fill="hold" evtFilter="cancelBubble" nodeType="interactiveSeq">
                <p:stCondLst>
                  <p:cond evt="onClick" delay="0">
                    <p:tgtEl>
                      <p:spTgt spid="71"/>
                    </p:tgtEl>
                  </p:cond>
                </p:stCondLst>
                <p:endSync evt="end" delay="0">
                  <p:rtn val="all"/>
                </p:endSync>
                <p:childTnLst>
                  <p:par>
                    <p:cTn id="146" fill="hold">
                      <p:stCondLst>
                        <p:cond delay="0"/>
                      </p:stCondLst>
                      <p:childTnLst>
                        <p:par>
                          <p:cTn id="147" fill="hold">
                            <p:stCondLst>
                              <p:cond delay="0"/>
                            </p:stCondLst>
                            <p:childTnLst>
                              <p:par>
                                <p:cTn id="148" presetID="16" presetClass="entr" presetSubtype="21" fill="hold" grpId="0" nodeType="clickEffect">
                                  <p:stCondLst>
                                    <p:cond delay="0"/>
                                  </p:stCondLst>
                                  <p:childTnLst>
                                    <p:set>
                                      <p:cBhvr>
                                        <p:cTn id="149" dur="1" fill="hold">
                                          <p:stCondLst>
                                            <p:cond delay="0"/>
                                          </p:stCondLst>
                                        </p:cTn>
                                        <p:tgtEl>
                                          <p:spTgt spid="72"/>
                                        </p:tgtEl>
                                        <p:attrNameLst>
                                          <p:attrName>style.visibility</p:attrName>
                                        </p:attrNameLst>
                                      </p:cBhvr>
                                      <p:to>
                                        <p:strVal val="visible"/>
                                      </p:to>
                                    </p:set>
                                    <p:animEffect transition="in" filter="barn(inVertical)">
                                      <p:cBhvr>
                                        <p:cTn id="150" dur="500"/>
                                        <p:tgtEl>
                                          <p:spTgt spid="72"/>
                                        </p:tgtEl>
                                      </p:cBhvr>
                                    </p:animEffect>
                                  </p:childTnLst>
                                </p:cTn>
                              </p:par>
                            </p:childTnLst>
                          </p:cTn>
                        </p:par>
                      </p:childTnLst>
                    </p:cTn>
                  </p:par>
                  <p:par>
                    <p:cTn id="151" fill="hold">
                      <p:stCondLst>
                        <p:cond delay="indefinite"/>
                      </p:stCondLst>
                      <p:childTnLst>
                        <p:par>
                          <p:cTn id="152" fill="hold">
                            <p:stCondLst>
                              <p:cond delay="0"/>
                            </p:stCondLst>
                            <p:childTnLst>
                              <p:par>
                                <p:cTn id="153" presetID="16" presetClass="exit" presetSubtype="21" fill="hold" grpId="1" nodeType="clickEffect">
                                  <p:stCondLst>
                                    <p:cond delay="0"/>
                                  </p:stCondLst>
                                  <p:childTnLst>
                                    <p:animEffect transition="out" filter="barn(inVertical)">
                                      <p:cBhvr>
                                        <p:cTn id="154" dur="500"/>
                                        <p:tgtEl>
                                          <p:spTgt spid="72"/>
                                        </p:tgtEl>
                                      </p:cBhvr>
                                    </p:animEffect>
                                    <p:set>
                                      <p:cBhvr>
                                        <p:cTn id="155" dur="1" fill="hold">
                                          <p:stCondLst>
                                            <p:cond delay="499"/>
                                          </p:stCondLst>
                                        </p:cTn>
                                        <p:tgtEl>
                                          <p:spTgt spid="72"/>
                                        </p:tgtEl>
                                        <p:attrNameLst>
                                          <p:attrName>style.visibility</p:attrName>
                                        </p:attrNameLst>
                                      </p:cBhvr>
                                      <p:to>
                                        <p:strVal val="hidden"/>
                                      </p:to>
                                    </p:set>
                                  </p:childTnLst>
                                </p:cTn>
                              </p:par>
                            </p:childTnLst>
                          </p:cTn>
                        </p:par>
                      </p:childTnLst>
                    </p:cTn>
                  </p:par>
                </p:childTnLst>
              </p:cTn>
              <p:nextCondLst>
                <p:cond evt="onClick" delay="0">
                  <p:tgtEl>
                    <p:spTgt spid="71"/>
                  </p:tgtEl>
                </p:cond>
              </p:nextCondLst>
            </p:seq>
            <p:seq concurrent="1" nextAc="seek">
              <p:cTn id="156" restart="whenNotActive" fill="hold" evtFilter="cancelBubble" nodeType="interactiveSeq">
                <p:stCondLst>
                  <p:cond evt="onClick" delay="0">
                    <p:tgtEl>
                      <p:spTgt spid="73"/>
                    </p:tgtEl>
                  </p:cond>
                </p:stCondLst>
                <p:endSync evt="end" delay="0">
                  <p:rtn val="all"/>
                </p:endSync>
                <p:childTnLst>
                  <p:par>
                    <p:cTn id="157" fill="hold">
                      <p:stCondLst>
                        <p:cond delay="0"/>
                      </p:stCondLst>
                      <p:childTnLst>
                        <p:par>
                          <p:cTn id="158" fill="hold">
                            <p:stCondLst>
                              <p:cond delay="0"/>
                            </p:stCondLst>
                            <p:childTnLst>
                              <p:par>
                                <p:cTn id="159" presetID="16" presetClass="entr" presetSubtype="21" fill="hold" grpId="0" nodeType="clickEffect">
                                  <p:stCondLst>
                                    <p:cond delay="0"/>
                                  </p:stCondLst>
                                  <p:childTnLst>
                                    <p:set>
                                      <p:cBhvr>
                                        <p:cTn id="160" dur="1" fill="hold">
                                          <p:stCondLst>
                                            <p:cond delay="0"/>
                                          </p:stCondLst>
                                        </p:cTn>
                                        <p:tgtEl>
                                          <p:spTgt spid="74"/>
                                        </p:tgtEl>
                                        <p:attrNameLst>
                                          <p:attrName>style.visibility</p:attrName>
                                        </p:attrNameLst>
                                      </p:cBhvr>
                                      <p:to>
                                        <p:strVal val="visible"/>
                                      </p:to>
                                    </p:set>
                                    <p:animEffect transition="in" filter="barn(inVertical)">
                                      <p:cBhvr>
                                        <p:cTn id="161" dur="500"/>
                                        <p:tgtEl>
                                          <p:spTgt spid="74"/>
                                        </p:tgtEl>
                                      </p:cBhvr>
                                    </p:animEffect>
                                  </p:childTnLst>
                                </p:cTn>
                              </p:par>
                            </p:childTnLst>
                          </p:cTn>
                        </p:par>
                      </p:childTnLst>
                    </p:cTn>
                  </p:par>
                  <p:par>
                    <p:cTn id="162" fill="hold">
                      <p:stCondLst>
                        <p:cond delay="indefinite"/>
                      </p:stCondLst>
                      <p:childTnLst>
                        <p:par>
                          <p:cTn id="163" fill="hold">
                            <p:stCondLst>
                              <p:cond delay="0"/>
                            </p:stCondLst>
                            <p:childTnLst>
                              <p:par>
                                <p:cTn id="164" presetID="16" presetClass="exit" presetSubtype="21" fill="hold" grpId="1" nodeType="clickEffect">
                                  <p:stCondLst>
                                    <p:cond delay="0"/>
                                  </p:stCondLst>
                                  <p:childTnLst>
                                    <p:animEffect transition="out" filter="barn(inVertical)">
                                      <p:cBhvr>
                                        <p:cTn id="165" dur="500"/>
                                        <p:tgtEl>
                                          <p:spTgt spid="74"/>
                                        </p:tgtEl>
                                      </p:cBhvr>
                                    </p:animEffect>
                                    <p:set>
                                      <p:cBhvr>
                                        <p:cTn id="166" dur="1" fill="hold">
                                          <p:stCondLst>
                                            <p:cond delay="499"/>
                                          </p:stCondLst>
                                        </p:cTn>
                                        <p:tgtEl>
                                          <p:spTgt spid="74"/>
                                        </p:tgtEl>
                                        <p:attrNameLst>
                                          <p:attrName>style.visibility</p:attrName>
                                        </p:attrNameLst>
                                      </p:cBhvr>
                                      <p:to>
                                        <p:strVal val="hidden"/>
                                      </p:to>
                                    </p:set>
                                  </p:childTnLst>
                                </p:cTn>
                              </p:par>
                            </p:childTnLst>
                          </p:cTn>
                        </p:par>
                      </p:childTnLst>
                    </p:cTn>
                  </p:par>
                </p:childTnLst>
              </p:cTn>
              <p:nextCondLst>
                <p:cond evt="onClick" delay="0">
                  <p:tgtEl>
                    <p:spTgt spid="73"/>
                  </p:tgtEl>
                </p:cond>
              </p:nextCondLst>
            </p:seq>
            <p:seq concurrent="1" nextAc="seek">
              <p:cTn id="167" restart="whenNotActive" fill="hold" evtFilter="cancelBubble" nodeType="interactiveSeq">
                <p:stCondLst>
                  <p:cond evt="onClick" delay="0">
                    <p:tgtEl>
                      <p:spTgt spid="75"/>
                    </p:tgtEl>
                  </p:cond>
                </p:stCondLst>
                <p:endSync evt="end" delay="0">
                  <p:rtn val="all"/>
                </p:endSync>
                <p:childTnLst>
                  <p:par>
                    <p:cTn id="168" fill="hold">
                      <p:stCondLst>
                        <p:cond delay="0"/>
                      </p:stCondLst>
                      <p:childTnLst>
                        <p:par>
                          <p:cTn id="169" fill="hold">
                            <p:stCondLst>
                              <p:cond delay="0"/>
                            </p:stCondLst>
                            <p:childTnLst>
                              <p:par>
                                <p:cTn id="170" presetID="16" presetClass="entr" presetSubtype="21" fill="hold" grpId="0" nodeType="clickEffect">
                                  <p:stCondLst>
                                    <p:cond delay="0"/>
                                  </p:stCondLst>
                                  <p:childTnLst>
                                    <p:set>
                                      <p:cBhvr>
                                        <p:cTn id="171" dur="1" fill="hold">
                                          <p:stCondLst>
                                            <p:cond delay="0"/>
                                          </p:stCondLst>
                                        </p:cTn>
                                        <p:tgtEl>
                                          <p:spTgt spid="78"/>
                                        </p:tgtEl>
                                        <p:attrNameLst>
                                          <p:attrName>style.visibility</p:attrName>
                                        </p:attrNameLst>
                                      </p:cBhvr>
                                      <p:to>
                                        <p:strVal val="visible"/>
                                      </p:to>
                                    </p:set>
                                    <p:animEffect transition="in" filter="barn(inVertical)">
                                      <p:cBhvr>
                                        <p:cTn id="172" dur="500"/>
                                        <p:tgtEl>
                                          <p:spTgt spid="78"/>
                                        </p:tgtEl>
                                      </p:cBhvr>
                                    </p:animEffect>
                                  </p:childTnLst>
                                </p:cTn>
                              </p:par>
                            </p:childTnLst>
                          </p:cTn>
                        </p:par>
                      </p:childTnLst>
                    </p:cTn>
                  </p:par>
                  <p:par>
                    <p:cTn id="173" fill="hold">
                      <p:stCondLst>
                        <p:cond delay="indefinite"/>
                      </p:stCondLst>
                      <p:childTnLst>
                        <p:par>
                          <p:cTn id="174" fill="hold">
                            <p:stCondLst>
                              <p:cond delay="0"/>
                            </p:stCondLst>
                            <p:childTnLst>
                              <p:par>
                                <p:cTn id="175" presetID="16" presetClass="exit" presetSubtype="21" fill="hold" grpId="1" nodeType="clickEffect">
                                  <p:stCondLst>
                                    <p:cond delay="0"/>
                                  </p:stCondLst>
                                  <p:childTnLst>
                                    <p:animEffect transition="out" filter="barn(inVertical)">
                                      <p:cBhvr>
                                        <p:cTn id="176" dur="500"/>
                                        <p:tgtEl>
                                          <p:spTgt spid="78"/>
                                        </p:tgtEl>
                                      </p:cBhvr>
                                    </p:animEffect>
                                    <p:set>
                                      <p:cBhvr>
                                        <p:cTn id="177" dur="1" fill="hold">
                                          <p:stCondLst>
                                            <p:cond delay="499"/>
                                          </p:stCondLst>
                                        </p:cTn>
                                        <p:tgtEl>
                                          <p:spTgt spid="78"/>
                                        </p:tgtEl>
                                        <p:attrNameLst>
                                          <p:attrName>style.visibility</p:attrName>
                                        </p:attrNameLst>
                                      </p:cBhvr>
                                      <p:to>
                                        <p:strVal val="hidden"/>
                                      </p:to>
                                    </p:set>
                                  </p:childTnLst>
                                </p:cTn>
                              </p:par>
                            </p:childTnLst>
                          </p:cTn>
                        </p:par>
                      </p:childTnLst>
                    </p:cTn>
                  </p:par>
                </p:childTnLst>
              </p:cTn>
              <p:nextCondLst>
                <p:cond evt="onClick" delay="0">
                  <p:tgtEl>
                    <p:spTgt spid="75"/>
                  </p:tgtEl>
                </p:cond>
              </p:nextCondLst>
            </p:seq>
            <p:seq concurrent="1" nextAc="seek">
              <p:cTn id="178" restart="whenNotActive" fill="hold" evtFilter="cancelBubble" nodeType="interactiveSeq">
                <p:stCondLst>
                  <p:cond evt="onClick" delay="0">
                    <p:tgtEl>
                      <p:spTgt spid="79"/>
                    </p:tgtEl>
                  </p:cond>
                </p:stCondLst>
                <p:endSync evt="end" delay="0">
                  <p:rtn val="all"/>
                </p:endSync>
                <p:childTnLst>
                  <p:par>
                    <p:cTn id="179" fill="hold">
                      <p:stCondLst>
                        <p:cond delay="0"/>
                      </p:stCondLst>
                      <p:childTnLst>
                        <p:par>
                          <p:cTn id="180" fill="hold">
                            <p:stCondLst>
                              <p:cond delay="0"/>
                            </p:stCondLst>
                            <p:childTnLst>
                              <p:par>
                                <p:cTn id="181" presetID="16" presetClass="entr" presetSubtype="21" fill="hold" grpId="0" nodeType="clickEffect">
                                  <p:stCondLst>
                                    <p:cond delay="0"/>
                                  </p:stCondLst>
                                  <p:childTnLst>
                                    <p:set>
                                      <p:cBhvr>
                                        <p:cTn id="182" dur="1" fill="hold">
                                          <p:stCondLst>
                                            <p:cond delay="0"/>
                                          </p:stCondLst>
                                        </p:cTn>
                                        <p:tgtEl>
                                          <p:spTgt spid="80"/>
                                        </p:tgtEl>
                                        <p:attrNameLst>
                                          <p:attrName>style.visibility</p:attrName>
                                        </p:attrNameLst>
                                      </p:cBhvr>
                                      <p:to>
                                        <p:strVal val="visible"/>
                                      </p:to>
                                    </p:set>
                                    <p:animEffect transition="in" filter="barn(inVertical)">
                                      <p:cBhvr>
                                        <p:cTn id="183" dur="500"/>
                                        <p:tgtEl>
                                          <p:spTgt spid="80"/>
                                        </p:tgtEl>
                                      </p:cBhvr>
                                    </p:animEffect>
                                  </p:childTnLst>
                                </p:cTn>
                              </p:par>
                            </p:childTnLst>
                          </p:cTn>
                        </p:par>
                      </p:childTnLst>
                    </p:cTn>
                  </p:par>
                  <p:par>
                    <p:cTn id="184" fill="hold">
                      <p:stCondLst>
                        <p:cond delay="indefinite"/>
                      </p:stCondLst>
                      <p:childTnLst>
                        <p:par>
                          <p:cTn id="185" fill="hold">
                            <p:stCondLst>
                              <p:cond delay="0"/>
                            </p:stCondLst>
                            <p:childTnLst>
                              <p:par>
                                <p:cTn id="186" presetID="16" presetClass="exit" presetSubtype="21" fill="hold" grpId="1" nodeType="clickEffect">
                                  <p:stCondLst>
                                    <p:cond delay="0"/>
                                  </p:stCondLst>
                                  <p:childTnLst>
                                    <p:animEffect transition="out" filter="barn(inVertical)">
                                      <p:cBhvr>
                                        <p:cTn id="187" dur="500"/>
                                        <p:tgtEl>
                                          <p:spTgt spid="80"/>
                                        </p:tgtEl>
                                      </p:cBhvr>
                                    </p:animEffect>
                                    <p:set>
                                      <p:cBhvr>
                                        <p:cTn id="188" dur="1" fill="hold">
                                          <p:stCondLst>
                                            <p:cond delay="499"/>
                                          </p:stCondLst>
                                        </p:cTn>
                                        <p:tgtEl>
                                          <p:spTgt spid="80"/>
                                        </p:tgtEl>
                                        <p:attrNameLst>
                                          <p:attrName>style.visibility</p:attrName>
                                        </p:attrNameLst>
                                      </p:cBhvr>
                                      <p:to>
                                        <p:strVal val="hidden"/>
                                      </p:to>
                                    </p:set>
                                  </p:childTnLst>
                                </p:cTn>
                              </p:par>
                            </p:childTnLst>
                          </p:cTn>
                        </p:par>
                      </p:childTnLst>
                    </p:cTn>
                  </p:par>
                </p:childTnLst>
              </p:cTn>
              <p:nextCondLst>
                <p:cond evt="onClick" delay="0">
                  <p:tgtEl>
                    <p:spTgt spid="79"/>
                  </p:tgtEl>
                </p:cond>
              </p:nextCondLst>
            </p:seq>
            <p:seq concurrent="1" nextAc="seek">
              <p:cTn id="189" restart="whenNotActive" fill="hold" evtFilter="cancelBubble" nodeType="interactiveSeq">
                <p:stCondLst>
                  <p:cond evt="onClick" delay="0">
                    <p:tgtEl>
                      <p:spTgt spid="81"/>
                    </p:tgtEl>
                  </p:cond>
                </p:stCondLst>
                <p:endSync evt="end" delay="0">
                  <p:rtn val="all"/>
                </p:endSync>
                <p:childTnLst>
                  <p:par>
                    <p:cTn id="190" fill="hold">
                      <p:stCondLst>
                        <p:cond delay="0"/>
                      </p:stCondLst>
                      <p:childTnLst>
                        <p:par>
                          <p:cTn id="191" fill="hold">
                            <p:stCondLst>
                              <p:cond delay="0"/>
                            </p:stCondLst>
                            <p:childTnLst>
                              <p:par>
                                <p:cTn id="192" presetID="16" presetClass="entr" presetSubtype="21" fill="hold" grpId="0" nodeType="clickEffect">
                                  <p:stCondLst>
                                    <p:cond delay="0"/>
                                  </p:stCondLst>
                                  <p:childTnLst>
                                    <p:set>
                                      <p:cBhvr>
                                        <p:cTn id="193" dur="1" fill="hold">
                                          <p:stCondLst>
                                            <p:cond delay="0"/>
                                          </p:stCondLst>
                                        </p:cTn>
                                        <p:tgtEl>
                                          <p:spTgt spid="82"/>
                                        </p:tgtEl>
                                        <p:attrNameLst>
                                          <p:attrName>style.visibility</p:attrName>
                                        </p:attrNameLst>
                                      </p:cBhvr>
                                      <p:to>
                                        <p:strVal val="visible"/>
                                      </p:to>
                                    </p:set>
                                    <p:animEffect transition="in" filter="barn(inVertical)">
                                      <p:cBhvr>
                                        <p:cTn id="194" dur="500"/>
                                        <p:tgtEl>
                                          <p:spTgt spid="82"/>
                                        </p:tgtEl>
                                      </p:cBhvr>
                                    </p:animEffect>
                                  </p:childTnLst>
                                </p:cTn>
                              </p:par>
                            </p:childTnLst>
                          </p:cTn>
                        </p:par>
                      </p:childTnLst>
                    </p:cTn>
                  </p:par>
                  <p:par>
                    <p:cTn id="195" fill="hold">
                      <p:stCondLst>
                        <p:cond delay="indefinite"/>
                      </p:stCondLst>
                      <p:childTnLst>
                        <p:par>
                          <p:cTn id="196" fill="hold">
                            <p:stCondLst>
                              <p:cond delay="0"/>
                            </p:stCondLst>
                            <p:childTnLst>
                              <p:par>
                                <p:cTn id="197" presetID="16" presetClass="exit" presetSubtype="21" fill="hold" grpId="1" nodeType="clickEffect">
                                  <p:stCondLst>
                                    <p:cond delay="0"/>
                                  </p:stCondLst>
                                  <p:childTnLst>
                                    <p:animEffect transition="out" filter="barn(inVertical)">
                                      <p:cBhvr>
                                        <p:cTn id="198" dur="500"/>
                                        <p:tgtEl>
                                          <p:spTgt spid="82"/>
                                        </p:tgtEl>
                                      </p:cBhvr>
                                    </p:animEffect>
                                    <p:set>
                                      <p:cBhvr>
                                        <p:cTn id="199" dur="1" fill="hold">
                                          <p:stCondLst>
                                            <p:cond delay="499"/>
                                          </p:stCondLst>
                                        </p:cTn>
                                        <p:tgtEl>
                                          <p:spTgt spid="82"/>
                                        </p:tgtEl>
                                        <p:attrNameLst>
                                          <p:attrName>style.visibility</p:attrName>
                                        </p:attrNameLst>
                                      </p:cBhvr>
                                      <p:to>
                                        <p:strVal val="hidden"/>
                                      </p:to>
                                    </p:set>
                                  </p:childTnLst>
                                </p:cTn>
                              </p:par>
                            </p:childTnLst>
                          </p:cTn>
                        </p:par>
                      </p:childTnLst>
                    </p:cTn>
                  </p:par>
                </p:childTnLst>
              </p:cTn>
              <p:nextCondLst>
                <p:cond evt="onClick" delay="0">
                  <p:tgtEl>
                    <p:spTgt spid="81"/>
                  </p:tgtEl>
                </p:cond>
              </p:nextCondLst>
            </p:seq>
            <p:seq concurrent="1" nextAc="seek">
              <p:cTn id="200" restart="whenNotActive" fill="hold" evtFilter="cancelBubble" nodeType="interactiveSeq">
                <p:stCondLst>
                  <p:cond evt="onClick" delay="0">
                    <p:tgtEl>
                      <p:spTgt spid="83"/>
                    </p:tgtEl>
                  </p:cond>
                </p:stCondLst>
                <p:endSync evt="end" delay="0">
                  <p:rtn val="all"/>
                </p:endSync>
                <p:childTnLst>
                  <p:par>
                    <p:cTn id="201" fill="hold">
                      <p:stCondLst>
                        <p:cond delay="0"/>
                      </p:stCondLst>
                      <p:childTnLst>
                        <p:par>
                          <p:cTn id="202" fill="hold">
                            <p:stCondLst>
                              <p:cond delay="0"/>
                            </p:stCondLst>
                            <p:childTnLst>
                              <p:par>
                                <p:cTn id="203" presetID="16" presetClass="entr" presetSubtype="21" fill="hold" grpId="0" nodeType="clickEffect">
                                  <p:stCondLst>
                                    <p:cond delay="0"/>
                                  </p:stCondLst>
                                  <p:childTnLst>
                                    <p:set>
                                      <p:cBhvr>
                                        <p:cTn id="204" dur="1" fill="hold">
                                          <p:stCondLst>
                                            <p:cond delay="0"/>
                                          </p:stCondLst>
                                        </p:cTn>
                                        <p:tgtEl>
                                          <p:spTgt spid="84"/>
                                        </p:tgtEl>
                                        <p:attrNameLst>
                                          <p:attrName>style.visibility</p:attrName>
                                        </p:attrNameLst>
                                      </p:cBhvr>
                                      <p:to>
                                        <p:strVal val="visible"/>
                                      </p:to>
                                    </p:set>
                                    <p:animEffect transition="in" filter="barn(inVertical)">
                                      <p:cBhvr>
                                        <p:cTn id="205" dur="500"/>
                                        <p:tgtEl>
                                          <p:spTgt spid="84"/>
                                        </p:tgtEl>
                                      </p:cBhvr>
                                    </p:animEffect>
                                  </p:childTnLst>
                                </p:cTn>
                              </p:par>
                            </p:childTnLst>
                          </p:cTn>
                        </p:par>
                      </p:childTnLst>
                    </p:cTn>
                  </p:par>
                  <p:par>
                    <p:cTn id="206" fill="hold">
                      <p:stCondLst>
                        <p:cond delay="indefinite"/>
                      </p:stCondLst>
                      <p:childTnLst>
                        <p:par>
                          <p:cTn id="207" fill="hold">
                            <p:stCondLst>
                              <p:cond delay="0"/>
                            </p:stCondLst>
                            <p:childTnLst>
                              <p:par>
                                <p:cTn id="208" presetID="16" presetClass="exit" presetSubtype="21" fill="hold" grpId="1" nodeType="clickEffect">
                                  <p:stCondLst>
                                    <p:cond delay="0"/>
                                  </p:stCondLst>
                                  <p:childTnLst>
                                    <p:animEffect transition="out" filter="barn(inVertical)">
                                      <p:cBhvr>
                                        <p:cTn id="209" dur="500"/>
                                        <p:tgtEl>
                                          <p:spTgt spid="84"/>
                                        </p:tgtEl>
                                      </p:cBhvr>
                                    </p:animEffect>
                                    <p:set>
                                      <p:cBhvr>
                                        <p:cTn id="210" dur="1" fill="hold">
                                          <p:stCondLst>
                                            <p:cond delay="499"/>
                                          </p:stCondLst>
                                        </p:cTn>
                                        <p:tgtEl>
                                          <p:spTgt spid="84"/>
                                        </p:tgtEl>
                                        <p:attrNameLst>
                                          <p:attrName>style.visibility</p:attrName>
                                        </p:attrNameLst>
                                      </p:cBhvr>
                                      <p:to>
                                        <p:strVal val="hidden"/>
                                      </p:to>
                                    </p:set>
                                  </p:childTnLst>
                                </p:cTn>
                              </p:par>
                            </p:childTnLst>
                          </p:cTn>
                        </p:par>
                      </p:childTnLst>
                    </p:cTn>
                  </p:par>
                </p:childTnLst>
              </p:cTn>
              <p:nextCondLst>
                <p:cond evt="onClick" delay="0">
                  <p:tgtEl>
                    <p:spTgt spid="83"/>
                  </p:tgtEl>
                </p:cond>
              </p:nextCondLst>
            </p:seq>
            <p:seq concurrent="1" nextAc="seek">
              <p:cTn id="211" restart="whenNotActive" fill="hold" evtFilter="cancelBubble" nodeType="interactiveSeq">
                <p:stCondLst>
                  <p:cond evt="onClick" delay="0">
                    <p:tgtEl>
                      <p:spTgt spid="85"/>
                    </p:tgtEl>
                  </p:cond>
                </p:stCondLst>
                <p:endSync evt="end" delay="0">
                  <p:rtn val="all"/>
                </p:endSync>
                <p:childTnLst>
                  <p:par>
                    <p:cTn id="212" fill="hold">
                      <p:stCondLst>
                        <p:cond delay="0"/>
                      </p:stCondLst>
                      <p:childTnLst>
                        <p:par>
                          <p:cTn id="213" fill="hold">
                            <p:stCondLst>
                              <p:cond delay="0"/>
                            </p:stCondLst>
                            <p:childTnLst>
                              <p:par>
                                <p:cTn id="214" presetID="16" presetClass="entr" presetSubtype="21" fill="hold" grpId="0" nodeType="clickEffect">
                                  <p:stCondLst>
                                    <p:cond delay="0"/>
                                  </p:stCondLst>
                                  <p:childTnLst>
                                    <p:set>
                                      <p:cBhvr>
                                        <p:cTn id="215" dur="1" fill="hold">
                                          <p:stCondLst>
                                            <p:cond delay="0"/>
                                          </p:stCondLst>
                                        </p:cTn>
                                        <p:tgtEl>
                                          <p:spTgt spid="86"/>
                                        </p:tgtEl>
                                        <p:attrNameLst>
                                          <p:attrName>style.visibility</p:attrName>
                                        </p:attrNameLst>
                                      </p:cBhvr>
                                      <p:to>
                                        <p:strVal val="visible"/>
                                      </p:to>
                                    </p:set>
                                    <p:animEffect transition="in" filter="barn(inVertical)">
                                      <p:cBhvr>
                                        <p:cTn id="216" dur="500"/>
                                        <p:tgtEl>
                                          <p:spTgt spid="86"/>
                                        </p:tgtEl>
                                      </p:cBhvr>
                                    </p:animEffect>
                                  </p:childTnLst>
                                </p:cTn>
                              </p:par>
                            </p:childTnLst>
                          </p:cTn>
                        </p:par>
                      </p:childTnLst>
                    </p:cTn>
                  </p:par>
                  <p:par>
                    <p:cTn id="217" fill="hold">
                      <p:stCondLst>
                        <p:cond delay="indefinite"/>
                      </p:stCondLst>
                      <p:childTnLst>
                        <p:par>
                          <p:cTn id="218" fill="hold">
                            <p:stCondLst>
                              <p:cond delay="0"/>
                            </p:stCondLst>
                            <p:childTnLst>
                              <p:par>
                                <p:cTn id="219" presetID="16" presetClass="exit" presetSubtype="21" fill="hold" grpId="1" nodeType="clickEffect">
                                  <p:stCondLst>
                                    <p:cond delay="0"/>
                                  </p:stCondLst>
                                  <p:childTnLst>
                                    <p:animEffect transition="out" filter="barn(inVertical)">
                                      <p:cBhvr>
                                        <p:cTn id="220" dur="500"/>
                                        <p:tgtEl>
                                          <p:spTgt spid="86"/>
                                        </p:tgtEl>
                                      </p:cBhvr>
                                    </p:animEffect>
                                    <p:set>
                                      <p:cBhvr>
                                        <p:cTn id="221" dur="1" fill="hold">
                                          <p:stCondLst>
                                            <p:cond delay="499"/>
                                          </p:stCondLst>
                                        </p:cTn>
                                        <p:tgtEl>
                                          <p:spTgt spid="86"/>
                                        </p:tgtEl>
                                        <p:attrNameLst>
                                          <p:attrName>style.visibility</p:attrName>
                                        </p:attrNameLst>
                                      </p:cBhvr>
                                      <p:to>
                                        <p:strVal val="hidden"/>
                                      </p:to>
                                    </p:set>
                                  </p:childTnLst>
                                </p:cTn>
                              </p:par>
                            </p:childTnLst>
                          </p:cTn>
                        </p:par>
                      </p:childTnLst>
                    </p:cTn>
                  </p:par>
                </p:childTnLst>
              </p:cTn>
              <p:nextCondLst>
                <p:cond evt="onClick" delay="0">
                  <p:tgtEl>
                    <p:spTgt spid="85"/>
                  </p:tgtEl>
                </p:cond>
              </p:nextCondLst>
            </p:seq>
            <p:seq concurrent="1" nextAc="seek">
              <p:cTn id="222" restart="whenNotActive" fill="hold" evtFilter="cancelBubble" nodeType="interactiveSeq">
                <p:stCondLst>
                  <p:cond evt="onClick" delay="0">
                    <p:tgtEl>
                      <p:spTgt spid="87"/>
                    </p:tgtEl>
                  </p:cond>
                </p:stCondLst>
                <p:endSync evt="end" delay="0">
                  <p:rtn val="all"/>
                </p:endSync>
                <p:childTnLst>
                  <p:par>
                    <p:cTn id="223" fill="hold">
                      <p:stCondLst>
                        <p:cond delay="0"/>
                      </p:stCondLst>
                      <p:childTnLst>
                        <p:par>
                          <p:cTn id="224" fill="hold">
                            <p:stCondLst>
                              <p:cond delay="0"/>
                            </p:stCondLst>
                            <p:childTnLst>
                              <p:par>
                                <p:cTn id="225" presetID="16" presetClass="entr" presetSubtype="21" fill="hold" grpId="0" nodeType="clickEffect">
                                  <p:stCondLst>
                                    <p:cond delay="0"/>
                                  </p:stCondLst>
                                  <p:childTnLst>
                                    <p:set>
                                      <p:cBhvr>
                                        <p:cTn id="226" dur="1" fill="hold">
                                          <p:stCondLst>
                                            <p:cond delay="0"/>
                                          </p:stCondLst>
                                        </p:cTn>
                                        <p:tgtEl>
                                          <p:spTgt spid="88"/>
                                        </p:tgtEl>
                                        <p:attrNameLst>
                                          <p:attrName>style.visibility</p:attrName>
                                        </p:attrNameLst>
                                      </p:cBhvr>
                                      <p:to>
                                        <p:strVal val="visible"/>
                                      </p:to>
                                    </p:set>
                                    <p:animEffect transition="in" filter="barn(inVertical)">
                                      <p:cBhvr>
                                        <p:cTn id="227" dur="500"/>
                                        <p:tgtEl>
                                          <p:spTgt spid="88"/>
                                        </p:tgtEl>
                                      </p:cBhvr>
                                    </p:animEffect>
                                  </p:childTnLst>
                                </p:cTn>
                              </p:par>
                            </p:childTnLst>
                          </p:cTn>
                        </p:par>
                      </p:childTnLst>
                    </p:cTn>
                  </p:par>
                  <p:par>
                    <p:cTn id="228" fill="hold">
                      <p:stCondLst>
                        <p:cond delay="indefinite"/>
                      </p:stCondLst>
                      <p:childTnLst>
                        <p:par>
                          <p:cTn id="229" fill="hold">
                            <p:stCondLst>
                              <p:cond delay="0"/>
                            </p:stCondLst>
                            <p:childTnLst>
                              <p:par>
                                <p:cTn id="230" presetID="16" presetClass="exit" presetSubtype="21" fill="hold" grpId="1" nodeType="clickEffect">
                                  <p:stCondLst>
                                    <p:cond delay="0"/>
                                  </p:stCondLst>
                                  <p:childTnLst>
                                    <p:animEffect transition="out" filter="barn(inVertical)">
                                      <p:cBhvr>
                                        <p:cTn id="231" dur="500"/>
                                        <p:tgtEl>
                                          <p:spTgt spid="88"/>
                                        </p:tgtEl>
                                      </p:cBhvr>
                                    </p:animEffect>
                                    <p:set>
                                      <p:cBhvr>
                                        <p:cTn id="232" dur="1" fill="hold">
                                          <p:stCondLst>
                                            <p:cond delay="499"/>
                                          </p:stCondLst>
                                        </p:cTn>
                                        <p:tgtEl>
                                          <p:spTgt spid="88"/>
                                        </p:tgtEl>
                                        <p:attrNameLst>
                                          <p:attrName>style.visibility</p:attrName>
                                        </p:attrNameLst>
                                      </p:cBhvr>
                                      <p:to>
                                        <p:strVal val="hidden"/>
                                      </p:to>
                                    </p:set>
                                  </p:childTnLst>
                                </p:cTn>
                              </p:par>
                            </p:childTnLst>
                          </p:cTn>
                        </p:par>
                      </p:childTnLst>
                    </p:cTn>
                  </p:par>
                </p:childTnLst>
              </p:cTn>
              <p:nextCondLst>
                <p:cond evt="onClick" delay="0">
                  <p:tgtEl>
                    <p:spTgt spid="87"/>
                  </p:tgtEl>
                </p:cond>
              </p:nextCondLst>
            </p:seq>
            <p:seq concurrent="1" nextAc="seek">
              <p:cTn id="233" restart="whenNotActive" fill="hold" evtFilter="cancelBubble" nodeType="interactiveSeq">
                <p:stCondLst>
                  <p:cond evt="onClick" delay="0">
                    <p:tgtEl>
                      <p:spTgt spid="89"/>
                    </p:tgtEl>
                  </p:cond>
                </p:stCondLst>
                <p:endSync evt="end" delay="0">
                  <p:rtn val="all"/>
                </p:endSync>
                <p:childTnLst>
                  <p:par>
                    <p:cTn id="234" fill="hold">
                      <p:stCondLst>
                        <p:cond delay="0"/>
                      </p:stCondLst>
                      <p:childTnLst>
                        <p:par>
                          <p:cTn id="235" fill="hold">
                            <p:stCondLst>
                              <p:cond delay="0"/>
                            </p:stCondLst>
                            <p:childTnLst>
                              <p:par>
                                <p:cTn id="236" presetID="16" presetClass="entr" presetSubtype="21" fill="hold" grpId="0" nodeType="clickEffect">
                                  <p:stCondLst>
                                    <p:cond delay="0"/>
                                  </p:stCondLst>
                                  <p:childTnLst>
                                    <p:set>
                                      <p:cBhvr>
                                        <p:cTn id="237" dur="1" fill="hold">
                                          <p:stCondLst>
                                            <p:cond delay="0"/>
                                          </p:stCondLst>
                                        </p:cTn>
                                        <p:tgtEl>
                                          <p:spTgt spid="90"/>
                                        </p:tgtEl>
                                        <p:attrNameLst>
                                          <p:attrName>style.visibility</p:attrName>
                                        </p:attrNameLst>
                                      </p:cBhvr>
                                      <p:to>
                                        <p:strVal val="visible"/>
                                      </p:to>
                                    </p:set>
                                    <p:animEffect transition="in" filter="barn(inVertical)">
                                      <p:cBhvr>
                                        <p:cTn id="238" dur="500"/>
                                        <p:tgtEl>
                                          <p:spTgt spid="90"/>
                                        </p:tgtEl>
                                      </p:cBhvr>
                                    </p:animEffect>
                                  </p:childTnLst>
                                </p:cTn>
                              </p:par>
                            </p:childTnLst>
                          </p:cTn>
                        </p:par>
                      </p:childTnLst>
                    </p:cTn>
                  </p:par>
                  <p:par>
                    <p:cTn id="239" fill="hold">
                      <p:stCondLst>
                        <p:cond delay="indefinite"/>
                      </p:stCondLst>
                      <p:childTnLst>
                        <p:par>
                          <p:cTn id="240" fill="hold">
                            <p:stCondLst>
                              <p:cond delay="0"/>
                            </p:stCondLst>
                            <p:childTnLst>
                              <p:par>
                                <p:cTn id="241" presetID="16" presetClass="exit" presetSubtype="21" fill="hold" grpId="1" nodeType="clickEffect">
                                  <p:stCondLst>
                                    <p:cond delay="0"/>
                                  </p:stCondLst>
                                  <p:childTnLst>
                                    <p:animEffect transition="out" filter="barn(inVertical)">
                                      <p:cBhvr>
                                        <p:cTn id="242" dur="500"/>
                                        <p:tgtEl>
                                          <p:spTgt spid="90"/>
                                        </p:tgtEl>
                                      </p:cBhvr>
                                    </p:animEffect>
                                    <p:set>
                                      <p:cBhvr>
                                        <p:cTn id="243" dur="1" fill="hold">
                                          <p:stCondLst>
                                            <p:cond delay="499"/>
                                          </p:stCondLst>
                                        </p:cTn>
                                        <p:tgtEl>
                                          <p:spTgt spid="90"/>
                                        </p:tgtEl>
                                        <p:attrNameLst>
                                          <p:attrName>style.visibility</p:attrName>
                                        </p:attrNameLst>
                                      </p:cBhvr>
                                      <p:to>
                                        <p:strVal val="hidden"/>
                                      </p:to>
                                    </p:set>
                                  </p:childTnLst>
                                </p:cTn>
                              </p:par>
                            </p:childTnLst>
                          </p:cTn>
                        </p:par>
                      </p:childTnLst>
                    </p:cTn>
                  </p:par>
                </p:childTnLst>
              </p:cTn>
              <p:nextCondLst>
                <p:cond evt="onClick" delay="0">
                  <p:tgtEl>
                    <p:spTgt spid="89"/>
                  </p:tgtEl>
                </p:cond>
              </p:nextCondLst>
            </p:seq>
            <p:seq concurrent="1" nextAc="seek">
              <p:cTn id="244" restart="whenNotActive" fill="hold" evtFilter="cancelBubble" nodeType="interactiveSeq">
                <p:stCondLst>
                  <p:cond evt="onClick" delay="0">
                    <p:tgtEl>
                      <p:spTgt spid="91"/>
                    </p:tgtEl>
                  </p:cond>
                </p:stCondLst>
                <p:endSync evt="end" delay="0">
                  <p:rtn val="all"/>
                </p:endSync>
                <p:childTnLst>
                  <p:par>
                    <p:cTn id="245" fill="hold">
                      <p:stCondLst>
                        <p:cond delay="0"/>
                      </p:stCondLst>
                      <p:childTnLst>
                        <p:par>
                          <p:cTn id="246" fill="hold">
                            <p:stCondLst>
                              <p:cond delay="0"/>
                            </p:stCondLst>
                            <p:childTnLst>
                              <p:par>
                                <p:cTn id="247" presetID="16" presetClass="entr" presetSubtype="21" fill="hold" grpId="0" nodeType="clickEffect">
                                  <p:stCondLst>
                                    <p:cond delay="0"/>
                                  </p:stCondLst>
                                  <p:childTnLst>
                                    <p:set>
                                      <p:cBhvr>
                                        <p:cTn id="248" dur="1" fill="hold">
                                          <p:stCondLst>
                                            <p:cond delay="0"/>
                                          </p:stCondLst>
                                        </p:cTn>
                                        <p:tgtEl>
                                          <p:spTgt spid="92"/>
                                        </p:tgtEl>
                                        <p:attrNameLst>
                                          <p:attrName>style.visibility</p:attrName>
                                        </p:attrNameLst>
                                      </p:cBhvr>
                                      <p:to>
                                        <p:strVal val="visible"/>
                                      </p:to>
                                    </p:set>
                                    <p:animEffect transition="in" filter="barn(inVertical)">
                                      <p:cBhvr>
                                        <p:cTn id="249" dur="500"/>
                                        <p:tgtEl>
                                          <p:spTgt spid="92"/>
                                        </p:tgtEl>
                                      </p:cBhvr>
                                    </p:animEffect>
                                  </p:childTnLst>
                                </p:cTn>
                              </p:par>
                            </p:childTnLst>
                          </p:cTn>
                        </p:par>
                      </p:childTnLst>
                    </p:cTn>
                  </p:par>
                  <p:par>
                    <p:cTn id="250" fill="hold">
                      <p:stCondLst>
                        <p:cond delay="indefinite"/>
                      </p:stCondLst>
                      <p:childTnLst>
                        <p:par>
                          <p:cTn id="251" fill="hold">
                            <p:stCondLst>
                              <p:cond delay="0"/>
                            </p:stCondLst>
                            <p:childTnLst>
                              <p:par>
                                <p:cTn id="252" presetID="16" presetClass="exit" presetSubtype="21" fill="hold" grpId="1" nodeType="clickEffect">
                                  <p:stCondLst>
                                    <p:cond delay="0"/>
                                  </p:stCondLst>
                                  <p:childTnLst>
                                    <p:animEffect transition="out" filter="barn(inVertical)">
                                      <p:cBhvr>
                                        <p:cTn id="253" dur="500"/>
                                        <p:tgtEl>
                                          <p:spTgt spid="92"/>
                                        </p:tgtEl>
                                      </p:cBhvr>
                                    </p:animEffect>
                                    <p:set>
                                      <p:cBhvr>
                                        <p:cTn id="254" dur="1" fill="hold">
                                          <p:stCondLst>
                                            <p:cond delay="499"/>
                                          </p:stCondLst>
                                        </p:cTn>
                                        <p:tgtEl>
                                          <p:spTgt spid="92"/>
                                        </p:tgtEl>
                                        <p:attrNameLst>
                                          <p:attrName>style.visibility</p:attrName>
                                        </p:attrNameLst>
                                      </p:cBhvr>
                                      <p:to>
                                        <p:strVal val="hidden"/>
                                      </p:to>
                                    </p:set>
                                  </p:childTnLst>
                                </p:cTn>
                              </p:par>
                            </p:childTnLst>
                          </p:cTn>
                        </p:par>
                      </p:childTnLst>
                    </p:cTn>
                  </p:par>
                </p:childTnLst>
              </p:cTn>
              <p:nextCondLst>
                <p:cond evt="onClick" delay="0">
                  <p:tgtEl>
                    <p:spTgt spid="91"/>
                  </p:tgtEl>
                </p:cond>
              </p:nextCondLst>
            </p:seq>
            <p:seq concurrent="1" nextAc="seek">
              <p:cTn id="255" restart="whenNotActive" fill="hold" evtFilter="cancelBubble" nodeType="interactiveSeq">
                <p:stCondLst>
                  <p:cond evt="onClick" delay="0">
                    <p:tgtEl>
                      <p:spTgt spid="93"/>
                    </p:tgtEl>
                  </p:cond>
                </p:stCondLst>
                <p:endSync evt="end" delay="0">
                  <p:rtn val="all"/>
                </p:endSync>
                <p:childTnLst>
                  <p:par>
                    <p:cTn id="256" fill="hold">
                      <p:stCondLst>
                        <p:cond delay="0"/>
                      </p:stCondLst>
                      <p:childTnLst>
                        <p:par>
                          <p:cTn id="257" fill="hold">
                            <p:stCondLst>
                              <p:cond delay="0"/>
                            </p:stCondLst>
                            <p:childTnLst>
                              <p:par>
                                <p:cTn id="258" presetID="16" presetClass="entr" presetSubtype="21" fill="hold" grpId="0" nodeType="clickEffect">
                                  <p:stCondLst>
                                    <p:cond delay="0"/>
                                  </p:stCondLst>
                                  <p:childTnLst>
                                    <p:set>
                                      <p:cBhvr>
                                        <p:cTn id="259" dur="1" fill="hold">
                                          <p:stCondLst>
                                            <p:cond delay="0"/>
                                          </p:stCondLst>
                                        </p:cTn>
                                        <p:tgtEl>
                                          <p:spTgt spid="94"/>
                                        </p:tgtEl>
                                        <p:attrNameLst>
                                          <p:attrName>style.visibility</p:attrName>
                                        </p:attrNameLst>
                                      </p:cBhvr>
                                      <p:to>
                                        <p:strVal val="visible"/>
                                      </p:to>
                                    </p:set>
                                    <p:animEffect transition="in" filter="barn(inVertical)">
                                      <p:cBhvr>
                                        <p:cTn id="260" dur="500"/>
                                        <p:tgtEl>
                                          <p:spTgt spid="94"/>
                                        </p:tgtEl>
                                      </p:cBhvr>
                                    </p:animEffect>
                                  </p:childTnLst>
                                </p:cTn>
                              </p:par>
                            </p:childTnLst>
                          </p:cTn>
                        </p:par>
                      </p:childTnLst>
                    </p:cTn>
                  </p:par>
                  <p:par>
                    <p:cTn id="261" fill="hold">
                      <p:stCondLst>
                        <p:cond delay="indefinite"/>
                      </p:stCondLst>
                      <p:childTnLst>
                        <p:par>
                          <p:cTn id="262" fill="hold">
                            <p:stCondLst>
                              <p:cond delay="0"/>
                            </p:stCondLst>
                            <p:childTnLst>
                              <p:par>
                                <p:cTn id="263" presetID="16" presetClass="exit" presetSubtype="21" fill="hold" grpId="1" nodeType="clickEffect">
                                  <p:stCondLst>
                                    <p:cond delay="0"/>
                                  </p:stCondLst>
                                  <p:childTnLst>
                                    <p:animEffect transition="out" filter="barn(inVertical)">
                                      <p:cBhvr>
                                        <p:cTn id="264" dur="500"/>
                                        <p:tgtEl>
                                          <p:spTgt spid="94"/>
                                        </p:tgtEl>
                                      </p:cBhvr>
                                    </p:animEffect>
                                    <p:set>
                                      <p:cBhvr>
                                        <p:cTn id="265" dur="1" fill="hold">
                                          <p:stCondLst>
                                            <p:cond delay="499"/>
                                          </p:stCondLst>
                                        </p:cTn>
                                        <p:tgtEl>
                                          <p:spTgt spid="94"/>
                                        </p:tgtEl>
                                        <p:attrNameLst>
                                          <p:attrName>style.visibility</p:attrName>
                                        </p:attrNameLst>
                                      </p:cBhvr>
                                      <p:to>
                                        <p:strVal val="hidden"/>
                                      </p:to>
                                    </p:set>
                                  </p:childTnLst>
                                </p:cTn>
                              </p:par>
                            </p:childTnLst>
                          </p:cTn>
                        </p:par>
                      </p:childTnLst>
                    </p:cTn>
                  </p:par>
                </p:childTnLst>
              </p:cTn>
              <p:nextCondLst>
                <p:cond evt="onClick" delay="0">
                  <p:tgtEl>
                    <p:spTgt spid="93"/>
                  </p:tgtEl>
                </p:cond>
              </p:nextCondLst>
            </p:seq>
            <p:seq concurrent="1" nextAc="seek">
              <p:cTn id="266" restart="whenNotActive" fill="hold" evtFilter="cancelBubble" nodeType="interactiveSeq">
                <p:stCondLst>
                  <p:cond evt="onClick" delay="0">
                    <p:tgtEl>
                      <p:spTgt spid="95"/>
                    </p:tgtEl>
                  </p:cond>
                </p:stCondLst>
                <p:endSync evt="end" delay="0">
                  <p:rtn val="all"/>
                </p:endSync>
                <p:childTnLst>
                  <p:par>
                    <p:cTn id="267" fill="hold">
                      <p:stCondLst>
                        <p:cond delay="0"/>
                      </p:stCondLst>
                      <p:childTnLst>
                        <p:par>
                          <p:cTn id="268" fill="hold">
                            <p:stCondLst>
                              <p:cond delay="0"/>
                            </p:stCondLst>
                            <p:childTnLst>
                              <p:par>
                                <p:cTn id="269" presetID="16" presetClass="entr" presetSubtype="21" fill="hold" grpId="0" nodeType="clickEffect">
                                  <p:stCondLst>
                                    <p:cond delay="0"/>
                                  </p:stCondLst>
                                  <p:childTnLst>
                                    <p:set>
                                      <p:cBhvr>
                                        <p:cTn id="270" dur="1" fill="hold">
                                          <p:stCondLst>
                                            <p:cond delay="0"/>
                                          </p:stCondLst>
                                        </p:cTn>
                                        <p:tgtEl>
                                          <p:spTgt spid="96"/>
                                        </p:tgtEl>
                                        <p:attrNameLst>
                                          <p:attrName>style.visibility</p:attrName>
                                        </p:attrNameLst>
                                      </p:cBhvr>
                                      <p:to>
                                        <p:strVal val="visible"/>
                                      </p:to>
                                    </p:set>
                                    <p:animEffect transition="in" filter="barn(inVertical)">
                                      <p:cBhvr>
                                        <p:cTn id="271" dur="500"/>
                                        <p:tgtEl>
                                          <p:spTgt spid="96"/>
                                        </p:tgtEl>
                                      </p:cBhvr>
                                    </p:animEffect>
                                  </p:childTnLst>
                                </p:cTn>
                              </p:par>
                            </p:childTnLst>
                          </p:cTn>
                        </p:par>
                      </p:childTnLst>
                    </p:cTn>
                  </p:par>
                  <p:par>
                    <p:cTn id="272" fill="hold">
                      <p:stCondLst>
                        <p:cond delay="indefinite"/>
                      </p:stCondLst>
                      <p:childTnLst>
                        <p:par>
                          <p:cTn id="273" fill="hold">
                            <p:stCondLst>
                              <p:cond delay="0"/>
                            </p:stCondLst>
                            <p:childTnLst>
                              <p:par>
                                <p:cTn id="274" presetID="16" presetClass="exit" presetSubtype="21" fill="hold" grpId="1" nodeType="clickEffect">
                                  <p:stCondLst>
                                    <p:cond delay="0"/>
                                  </p:stCondLst>
                                  <p:childTnLst>
                                    <p:animEffect transition="out" filter="barn(inVertical)">
                                      <p:cBhvr>
                                        <p:cTn id="275" dur="500"/>
                                        <p:tgtEl>
                                          <p:spTgt spid="96"/>
                                        </p:tgtEl>
                                      </p:cBhvr>
                                    </p:animEffect>
                                    <p:set>
                                      <p:cBhvr>
                                        <p:cTn id="276" dur="1" fill="hold">
                                          <p:stCondLst>
                                            <p:cond delay="499"/>
                                          </p:stCondLst>
                                        </p:cTn>
                                        <p:tgtEl>
                                          <p:spTgt spid="96"/>
                                        </p:tgtEl>
                                        <p:attrNameLst>
                                          <p:attrName>style.visibility</p:attrName>
                                        </p:attrNameLst>
                                      </p:cBhvr>
                                      <p:to>
                                        <p:strVal val="hidden"/>
                                      </p:to>
                                    </p:set>
                                  </p:childTnLst>
                                </p:cTn>
                              </p:par>
                            </p:childTnLst>
                          </p:cTn>
                        </p:par>
                      </p:childTnLst>
                    </p:cTn>
                  </p:par>
                </p:childTnLst>
              </p:cTn>
              <p:nextCondLst>
                <p:cond evt="onClick" delay="0">
                  <p:tgtEl>
                    <p:spTgt spid="95"/>
                  </p:tgtEl>
                </p:cond>
              </p:nextCondLst>
            </p:seq>
            <p:seq concurrent="1" nextAc="seek">
              <p:cTn id="277" restart="whenNotActive" fill="hold" evtFilter="cancelBubble" nodeType="interactiveSeq">
                <p:stCondLst>
                  <p:cond evt="onClick" delay="0">
                    <p:tgtEl>
                      <p:spTgt spid="97"/>
                    </p:tgtEl>
                  </p:cond>
                </p:stCondLst>
                <p:endSync evt="end" delay="0">
                  <p:rtn val="all"/>
                </p:endSync>
                <p:childTnLst>
                  <p:par>
                    <p:cTn id="278" fill="hold">
                      <p:stCondLst>
                        <p:cond delay="0"/>
                      </p:stCondLst>
                      <p:childTnLst>
                        <p:par>
                          <p:cTn id="279" fill="hold">
                            <p:stCondLst>
                              <p:cond delay="0"/>
                            </p:stCondLst>
                            <p:childTnLst>
                              <p:par>
                                <p:cTn id="280" presetID="16" presetClass="entr" presetSubtype="21" fill="hold" grpId="0" nodeType="clickEffect">
                                  <p:stCondLst>
                                    <p:cond delay="0"/>
                                  </p:stCondLst>
                                  <p:childTnLst>
                                    <p:set>
                                      <p:cBhvr>
                                        <p:cTn id="281" dur="1" fill="hold">
                                          <p:stCondLst>
                                            <p:cond delay="0"/>
                                          </p:stCondLst>
                                        </p:cTn>
                                        <p:tgtEl>
                                          <p:spTgt spid="98"/>
                                        </p:tgtEl>
                                        <p:attrNameLst>
                                          <p:attrName>style.visibility</p:attrName>
                                        </p:attrNameLst>
                                      </p:cBhvr>
                                      <p:to>
                                        <p:strVal val="visible"/>
                                      </p:to>
                                    </p:set>
                                    <p:animEffect transition="in" filter="barn(inVertical)">
                                      <p:cBhvr>
                                        <p:cTn id="282" dur="500"/>
                                        <p:tgtEl>
                                          <p:spTgt spid="98"/>
                                        </p:tgtEl>
                                      </p:cBhvr>
                                    </p:animEffect>
                                  </p:childTnLst>
                                </p:cTn>
                              </p:par>
                            </p:childTnLst>
                          </p:cTn>
                        </p:par>
                      </p:childTnLst>
                    </p:cTn>
                  </p:par>
                  <p:par>
                    <p:cTn id="283" fill="hold">
                      <p:stCondLst>
                        <p:cond delay="indefinite"/>
                      </p:stCondLst>
                      <p:childTnLst>
                        <p:par>
                          <p:cTn id="284" fill="hold">
                            <p:stCondLst>
                              <p:cond delay="0"/>
                            </p:stCondLst>
                            <p:childTnLst>
                              <p:par>
                                <p:cTn id="285" presetID="16" presetClass="exit" presetSubtype="21" fill="hold" grpId="1" nodeType="clickEffect">
                                  <p:stCondLst>
                                    <p:cond delay="0"/>
                                  </p:stCondLst>
                                  <p:childTnLst>
                                    <p:animEffect transition="out" filter="barn(inVertical)">
                                      <p:cBhvr>
                                        <p:cTn id="286" dur="500"/>
                                        <p:tgtEl>
                                          <p:spTgt spid="98"/>
                                        </p:tgtEl>
                                      </p:cBhvr>
                                    </p:animEffect>
                                    <p:set>
                                      <p:cBhvr>
                                        <p:cTn id="287" dur="1" fill="hold">
                                          <p:stCondLst>
                                            <p:cond delay="499"/>
                                          </p:stCondLst>
                                        </p:cTn>
                                        <p:tgtEl>
                                          <p:spTgt spid="98"/>
                                        </p:tgtEl>
                                        <p:attrNameLst>
                                          <p:attrName>style.visibility</p:attrName>
                                        </p:attrNameLst>
                                      </p:cBhvr>
                                      <p:to>
                                        <p:strVal val="hidden"/>
                                      </p:to>
                                    </p:set>
                                  </p:childTnLst>
                                </p:cTn>
                              </p:par>
                            </p:childTnLst>
                          </p:cTn>
                        </p:par>
                      </p:childTnLst>
                    </p:cTn>
                  </p:par>
                </p:childTnLst>
              </p:cTn>
              <p:nextCondLst>
                <p:cond evt="onClick" delay="0">
                  <p:tgtEl>
                    <p:spTgt spid="97"/>
                  </p:tgtEl>
                </p:cond>
              </p:nextCondLst>
            </p:seq>
          </p:childTnLst>
        </p:cTn>
      </p:par>
    </p:tnLst>
    <p:bldLst>
      <p:bldP spid="77" grpId="0" animBg="1"/>
      <p:bldP spid="77" grpId="1" animBg="1"/>
      <p:bldP spid="11" grpId="0" animBg="1"/>
      <p:bldP spid="11" grpId="1" animBg="1"/>
      <p:bldP spid="13" grpId="0" animBg="1"/>
      <p:bldP spid="13" grpId="1" animBg="1"/>
      <p:bldP spid="15" grpId="0" animBg="1"/>
      <p:bldP spid="15" grpId="1" animBg="1"/>
      <p:bldP spid="54" grpId="0" animBg="1"/>
      <p:bldP spid="54" grpId="1" animBg="1"/>
      <p:bldP spid="56" grpId="0" animBg="1"/>
      <p:bldP spid="56" grpId="1" animBg="1"/>
      <p:bldP spid="58" grpId="0" animBg="1"/>
      <p:bldP spid="58" grpId="1" animBg="1"/>
      <p:bldP spid="64" grpId="0" animBg="1"/>
      <p:bldP spid="64" grpId="1" animBg="1"/>
      <p:bldP spid="60" grpId="0" animBg="1"/>
      <p:bldP spid="60" grpId="1" animBg="1"/>
      <p:bldP spid="62" grpId="0" animBg="1"/>
      <p:bldP spid="62" grpId="1" animBg="1"/>
      <p:bldP spid="66" grpId="0" animBg="1"/>
      <p:bldP spid="66" grpId="1" animBg="1"/>
      <p:bldP spid="68" grpId="0" animBg="1"/>
      <p:bldP spid="68" grpId="1" animBg="1"/>
      <p:bldP spid="70" grpId="0" animBg="1"/>
      <p:bldP spid="70" grpId="1" animBg="1"/>
      <p:bldP spid="72" grpId="0" animBg="1"/>
      <p:bldP spid="72" grpId="1" animBg="1"/>
      <p:bldP spid="74" grpId="0" animBg="1"/>
      <p:bldP spid="74" grpId="1" animBg="1"/>
      <p:bldP spid="78" grpId="0" animBg="1"/>
      <p:bldP spid="78" grpId="1" animBg="1"/>
      <p:bldP spid="80" grpId="0" animBg="1"/>
      <p:bldP spid="80" grpId="1" animBg="1"/>
      <p:bldP spid="82" grpId="0" animBg="1"/>
      <p:bldP spid="82" grpId="1" animBg="1"/>
      <p:bldP spid="84" grpId="0" animBg="1"/>
      <p:bldP spid="84" grpId="1" animBg="1"/>
      <p:bldP spid="86" grpId="0" animBg="1"/>
      <p:bldP spid="86" grpId="1" animBg="1"/>
      <p:bldP spid="88" grpId="0" animBg="1"/>
      <p:bldP spid="88" grpId="1" animBg="1"/>
      <p:bldP spid="90" grpId="0" animBg="1"/>
      <p:bldP spid="90" grpId="1" animBg="1"/>
      <p:bldP spid="92" grpId="0" animBg="1"/>
      <p:bldP spid="92" grpId="1" animBg="1"/>
      <p:bldP spid="94" grpId="0" animBg="1"/>
      <p:bldP spid="94" grpId="1" animBg="1"/>
      <p:bldP spid="96" grpId="0" animBg="1"/>
      <p:bldP spid="96" grpId="1" animBg="1"/>
      <p:bldP spid="98" grpId="0" animBg="1"/>
      <p:bldP spid="98"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986FF499-C706-1781-7C85-0C2784060BF0}"/>
              </a:ext>
            </a:extLst>
          </p:cNvPr>
          <p:cNvSpPr/>
          <p:nvPr/>
        </p:nvSpPr>
        <p:spPr>
          <a:xfrm>
            <a:off x="9126427" y="171136"/>
            <a:ext cx="2999874" cy="47469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EG" sz="3200" b="1"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rPr>
              <a:t>من مظاهر الجمال</a:t>
            </a:r>
          </a:p>
        </p:txBody>
      </p:sp>
      <p:sp>
        <p:nvSpPr>
          <p:cNvPr id="9" name="Rectangle: Rounded Corners 8">
            <a:extLst>
              <a:ext uri="{FF2B5EF4-FFF2-40B4-BE49-F238E27FC236}">
                <a16:creationId xmlns:a16="http://schemas.microsoft.com/office/drawing/2014/main" id="{ED1B3850-4D81-6593-2F3B-C4A8C0262623}"/>
              </a:ext>
            </a:extLst>
          </p:cNvPr>
          <p:cNvSpPr/>
          <p:nvPr/>
        </p:nvSpPr>
        <p:spPr>
          <a:xfrm>
            <a:off x="4095876" y="38927"/>
            <a:ext cx="3933570" cy="474698"/>
          </a:xfrm>
          <a:prstGeom prst="round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EG" sz="3600" b="1" i="0" u="none" strike="noStrike" kern="1200" cap="none" spc="0" normalizeH="0" baseline="0" noProof="0" dirty="0">
                <a:ln>
                  <a:noFill/>
                </a:ln>
                <a:solidFill>
                  <a:srgbClr val="002060"/>
                </a:solidFill>
                <a:effectLst/>
                <a:uLnTx/>
                <a:uFillTx/>
                <a:latin typeface="Calibri" panose="020F0502020204030204"/>
                <a:ea typeface="Times New Roman" panose="02020603050405020304" pitchFamily="18" charset="0"/>
                <a:cs typeface="Arial" panose="020B0604020202020204" pitchFamily="34" charset="0"/>
              </a:rPr>
              <a:t>العمل حياة – </a:t>
            </a:r>
            <a:r>
              <a:rPr kumimoji="0" lang="ar-EG" sz="2800" b="1" i="0" u="none" strike="noStrike" kern="1200" cap="none" spc="0" normalizeH="0" baseline="0" noProof="0" dirty="0">
                <a:ln>
                  <a:noFill/>
                </a:ln>
                <a:solidFill>
                  <a:srgbClr val="002060"/>
                </a:solidFill>
                <a:effectLst/>
                <a:uLnTx/>
                <a:uFillTx/>
                <a:latin typeface="Calibri" panose="020F0502020204030204"/>
                <a:ea typeface="Times New Roman" panose="02020603050405020304" pitchFamily="18" charset="0"/>
                <a:cs typeface="Arial" panose="020B0604020202020204" pitchFamily="34" charset="0"/>
              </a:rPr>
              <a:t>قرآن كريم</a:t>
            </a:r>
            <a:endParaRPr kumimoji="0" lang="ar-EG" sz="5400" b="1" i="0" u="none" strike="noStrike" kern="1200" cap="none" spc="0" normalizeH="0" baseline="0" noProof="0" dirty="0">
              <a:ln>
                <a:noFill/>
              </a:ln>
              <a:solidFill>
                <a:srgbClr val="002060"/>
              </a:solidFill>
              <a:effectLst/>
              <a:uLnTx/>
              <a:uFillTx/>
              <a:latin typeface="Calibri" panose="020F0502020204030204"/>
              <a:ea typeface="+mn-ea"/>
              <a:cs typeface="Arial" panose="020B0604020202020204" pitchFamily="34" charset="0"/>
            </a:endParaRPr>
          </a:p>
        </p:txBody>
      </p:sp>
      <p:sp>
        <p:nvSpPr>
          <p:cNvPr id="76" name="الكلمة">
            <a:extLst>
              <a:ext uri="{FF2B5EF4-FFF2-40B4-BE49-F238E27FC236}">
                <a16:creationId xmlns:a16="http://schemas.microsoft.com/office/drawing/2014/main" id="{058B943E-4239-61AE-FD57-C8AEFEA71886}"/>
              </a:ext>
            </a:extLst>
          </p:cNvPr>
          <p:cNvSpPr/>
          <p:nvPr/>
        </p:nvSpPr>
        <p:spPr>
          <a:xfrm>
            <a:off x="6692794" y="277049"/>
            <a:ext cx="1020649" cy="474698"/>
          </a:xfrm>
          <a:prstGeom prst="round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ar-EG" sz="1800" b="0"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endParaRPr>
          </a:p>
        </p:txBody>
      </p:sp>
      <p:sp>
        <p:nvSpPr>
          <p:cNvPr id="77" name="المعنى">
            <a:extLst>
              <a:ext uri="{FF2B5EF4-FFF2-40B4-BE49-F238E27FC236}">
                <a16:creationId xmlns:a16="http://schemas.microsoft.com/office/drawing/2014/main" id="{4BD84118-A6A6-C0A9-E8ED-2474FC149C72}"/>
              </a:ext>
            </a:extLst>
          </p:cNvPr>
          <p:cNvSpPr/>
          <p:nvPr/>
        </p:nvSpPr>
        <p:spPr>
          <a:xfrm>
            <a:off x="6188402" y="-237349"/>
            <a:ext cx="1977895" cy="474698"/>
          </a:xfrm>
          <a:prstGeom prst="roundRect">
            <a:avLst/>
          </a:prstGeom>
        </p:spPr>
        <p:style>
          <a:lnRef idx="2">
            <a:schemeClr val="accent2"/>
          </a:lnRef>
          <a:fillRef idx="1">
            <a:schemeClr val="lt1"/>
          </a:fillRef>
          <a:effectRef idx="0">
            <a:schemeClr val="accent2"/>
          </a:effectRef>
          <a:fontRef idx="minor">
            <a:schemeClr val="dk1"/>
          </a:fontRef>
        </p:style>
        <p:txBody>
          <a:bodyPr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2800" b="1"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Arial" panose="020B0604020202020204" pitchFamily="34" charset="0"/>
              </a:rPr>
              <a:t>المعنى</a:t>
            </a:r>
            <a:endParaRPr kumimoji="0" lang="ar-EG" sz="2400" b="1" i="0" u="none" strike="noStrike" kern="1200" cap="none" spc="0" normalizeH="0" baseline="0" noProof="0" dirty="0">
              <a:ln>
                <a:noFill/>
              </a:ln>
              <a:solidFill>
                <a:srgbClr val="70AD47">
                  <a:lumMod val="50000"/>
                </a:srgbClr>
              </a:solidFill>
              <a:effectLst/>
              <a:uLnTx/>
              <a:uFillTx/>
              <a:latin typeface="Calibri" panose="020F0502020204030204"/>
              <a:ea typeface="+mn-ea"/>
              <a:cs typeface="Arial" panose="020B0604020202020204" pitchFamily="34" charset="0"/>
            </a:endParaRPr>
          </a:p>
        </p:txBody>
      </p:sp>
      <p:sp>
        <p:nvSpPr>
          <p:cNvPr id="2" name="TextBox 1">
            <a:extLst>
              <a:ext uri="{FF2B5EF4-FFF2-40B4-BE49-F238E27FC236}">
                <a16:creationId xmlns:a16="http://schemas.microsoft.com/office/drawing/2014/main" id="{A5CB1E6C-077B-4A98-3B4B-B153447248C7}"/>
              </a:ext>
            </a:extLst>
          </p:cNvPr>
          <p:cNvSpPr txBox="1"/>
          <p:nvPr/>
        </p:nvSpPr>
        <p:spPr>
          <a:xfrm>
            <a:off x="39672" y="1054318"/>
            <a:ext cx="12112655" cy="4975657"/>
          </a:xfrm>
          <a:prstGeom prst="rect">
            <a:avLst/>
          </a:prstGeom>
          <a:noFill/>
        </p:spPr>
        <p:txBody>
          <a:bodyPr wrap="square">
            <a:spAutoFit/>
          </a:bodyPr>
          <a:lstStyle/>
          <a:p>
            <a:pPr algn="just" rtl="1">
              <a:lnSpc>
                <a:spcPct val="150000"/>
              </a:lnSpc>
            </a:pPr>
            <a:r>
              <a:rPr lang="ar-EG" sz="3600" b="1" dirty="0">
                <a:solidFill>
                  <a:srgbClr val="002060"/>
                </a:solidFill>
                <a:effectLst/>
                <a:latin typeface="Times New Roman" panose="02020603050405020304" pitchFamily="18" charset="0"/>
                <a:ea typeface="Times New Roman" panose="02020603050405020304" pitchFamily="18" charset="0"/>
              </a:rPr>
              <a:t>" </a:t>
            </a:r>
            <a:r>
              <a:rPr lang="ar-SA" sz="3600" b="1" dirty="0">
                <a:solidFill>
                  <a:srgbClr val="C00000"/>
                </a:solidFill>
                <a:effectLst/>
                <a:latin typeface="Times New Roman" panose="02020603050405020304" pitchFamily="18" charset="0"/>
                <a:ea typeface="Times New Roman" panose="02020603050405020304" pitchFamily="18" charset="0"/>
              </a:rPr>
              <a:t>وَلَقَدْ آتَيْنَا </a:t>
            </a:r>
            <a:r>
              <a:rPr lang="ar-SA" sz="3600" b="1" dirty="0">
                <a:solidFill>
                  <a:srgbClr val="002060"/>
                </a:solidFill>
                <a:effectLst/>
                <a:latin typeface="Times New Roman" panose="02020603050405020304" pitchFamily="18" charset="0"/>
                <a:ea typeface="Times New Roman" panose="02020603050405020304" pitchFamily="18" charset="0"/>
              </a:rPr>
              <a:t>دَاوُودَ مِنَّا </a:t>
            </a:r>
            <a:r>
              <a:rPr lang="ar-SA" sz="3600" b="1" dirty="0">
                <a:solidFill>
                  <a:srgbClr val="C00000"/>
                </a:solidFill>
                <a:effectLst/>
                <a:latin typeface="Times New Roman" panose="02020603050405020304" pitchFamily="18" charset="0"/>
                <a:ea typeface="Times New Roman" panose="02020603050405020304" pitchFamily="18" charset="0"/>
              </a:rPr>
              <a:t>فَضْلاً</a:t>
            </a:r>
            <a:r>
              <a:rPr lang="ar-SA" sz="3600" b="1" dirty="0">
                <a:solidFill>
                  <a:srgbClr val="002060"/>
                </a:solidFill>
                <a:effectLst/>
                <a:latin typeface="Times New Roman" panose="02020603050405020304" pitchFamily="18" charset="0"/>
                <a:ea typeface="Times New Roman" panose="02020603050405020304" pitchFamily="18" charset="0"/>
              </a:rPr>
              <a:t> </a:t>
            </a:r>
            <a:r>
              <a:rPr lang="ar-SA" sz="3600" b="1" dirty="0">
                <a:solidFill>
                  <a:srgbClr val="FF0000"/>
                </a:solidFill>
                <a:effectLst/>
                <a:latin typeface="Times New Roman" panose="02020603050405020304" pitchFamily="18" charset="0"/>
                <a:ea typeface="Times New Roman" panose="02020603050405020304" pitchFamily="18" charset="0"/>
              </a:rPr>
              <a:t>يَا جِبَالُ </a:t>
            </a:r>
            <a:r>
              <a:rPr lang="ar-SA" sz="3600" b="1" dirty="0">
                <a:solidFill>
                  <a:srgbClr val="C00000"/>
                </a:solidFill>
                <a:effectLst/>
                <a:latin typeface="Times New Roman" panose="02020603050405020304" pitchFamily="18" charset="0"/>
                <a:ea typeface="Times New Roman" panose="02020603050405020304" pitchFamily="18" charset="0"/>
              </a:rPr>
              <a:t>أَوِّبِي</a:t>
            </a:r>
            <a:r>
              <a:rPr lang="ar-SA" sz="3600" b="1" dirty="0">
                <a:solidFill>
                  <a:srgbClr val="002060"/>
                </a:solidFill>
                <a:effectLst/>
                <a:latin typeface="Times New Roman" panose="02020603050405020304" pitchFamily="18" charset="0"/>
                <a:ea typeface="Times New Roman" panose="02020603050405020304" pitchFamily="18" charset="0"/>
              </a:rPr>
              <a:t> مَعَهُ وَالطَّيْرَ </a:t>
            </a:r>
            <a:r>
              <a:rPr lang="ar-SA" sz="3600" b="1" dirty="0">
                <a:solidFill>
                  <a:srgbClr val="C00000"/>
                </a:solidFill>
                <a:effectLst/>
                <a:latin typeface="Times New Roman" panose="02020603050405020304" pitchFamily="18" charset="0"/>
                <a:ea typeface="Times New Roman" panose="02020603050405020304" pitchFamily="18" charset="0"/>
              </a:rPr>
              <a:t>وَأَلَنَّا لَهُ الْحَدِيدَ </a:t>
            </a:r>
            <a:r>
              <a:rPr lang="ar-SA" sz="3600" b="1" dirty="0">
                <a:solidFill>
                  <a:srgbClr val="002060"/>
                </a:solidFill>
                <a:effectLst/>
                <a:latin typeface="Times New Roman" panose="02020603050405020304" pitchFamily="18" charset="0"/>
                <a:ea typeface="Times New Roman" panose="02020603050405020304" pitchFamily="18" charset="0"/>
              </a:rPr>
              <a:t>(10) أَنْ </a:t>
            </a:r>
            <a:r>
              <a:rPr lang="ar-SA" sz="3600" b="1" dirty="0">
                <a:solidFill>
                  <a:srgbClr val="C00000"/>
                </a:solidFill>
                <a:effectLst/>
                <a:latin typeface="Times New Roman" panose="02020603050405020304" pitchFamily="18" charset="0"/>
                <a:ea typeface="Times New Roman" panose="02020603050405020304" pitchFamily="18" charset="0"/>
              </a:rPr>
              <a:t>اعْمَلْ سَابِغَاتٍ </a:t>
            </a:r>
            <a:r>
              <a:rPr lang="ar-SA" sz="3600" b="1" dirty="0">
                <a:solidFill>
                  <a:srgbClr val="002060"/>
                </a:solidFill>
                <a:effectLst/>
                <a:latin typeface="Times New Roman" panose="02020603050405020304" pitchFamily="18" charset="0"/>
                <a:ea typeface="Times New Roman" panose="02020603050405020304" pitchFamily="18" charset="0"/>
              </a:rPr>
              <a:t>وَ</a:t>
            </a:r>
            <a:r>
              <a:rPr lang="ar-SA" sz="3600" b="1" dirty="0">
                <a:solidFill>
                  <a:srgbClr val="FF0000"/>
                </a:solidFill>
                <a:effectLst/>
                <a:latin typeface="Times New Roman" panose="02020603050405020304" pitchFamily="18" charset="0"/>
                <a:ea typeface="Times New Roman" panose="02020603050405020304" pitchFamily="18" charset="0"/>
              </a:rPr>
              <a:t>قَدِّرْ فِي السَّرْدِ </a:t>
            </a:r>
            <a:r>
              <a:rPr lang="ar-SA" sz="3600" b="1" dirty="0">
                <a:solidFill>
                  <a:srgbClr val="002060"/>
                </a:solidFill>
                <a:effectLst/>
                <a:latin typeface="Times New Roman" panose="02020603050405020304" pitchFamily="18" charset="0"/>
                <a:ea typeface="Times New Roman" panose="02020603050405020304" pitchFamily="18" charset="0"/>
              </a:rPr>
              <a:t>وَاعْمَلُوا صَالِحاً </a:t>
            </a:r>
            <a:r>
              <a:rPr lang="ar-SA" sz="3600" b="1" dirty="0">
                <a:solidFill>
                  <a:srgbClr val="FF0000"/>
                </a:solidFill>
                <a:effectLst/>
                <a:latin typeface="Times New Roman" panose="02020603050405020304" pitchFamily="18" charset="0"/>
                <a:ea typeface="Times New Roman" panose="02020603050405020304" pitchFamily="18" charset="0"/>
              </a:rPr>
              <a:t>إِنِّي بِمَا تَعْمَلُونَ بَصِيرٌ </a:t>
            </a:r>
            <a:r>
              <a:rPr lang="ar-SA" sz="3600" b="1" dirty="0">
                <a:solidFill>
                  <a:srgbClr val="002060"/>
                </a:solidFill>
                <a:effectLst/>
                <a:latin typeface="Times New Roman" panose="02020603050405020304" pitchFamily="18" charset="0"/>
                <a:ea typeface="Times New Roman" panose="02020603050405020304" pitchFamily="18" charset="0"/>
              </a:rPr>
              <a:t>(11) وَ</a:t>
            </a:r>
            <a:r>
              <a:rPr lang="ar-SA" sz="3600" b="1" dirty="0">
                <a:solidFill>
                  <a:srgbClr val="FF0000"/>
                </a:solidFill>
                <a:effectLst/>
                <a:latin typeface="Times New Roman" panose="02020603050405020304" pitchFamily="18" charset="0"/>
                <a:ea typeface="Times New Roman" panose="02020603050405020304" pitchFamily="18" charset="0"/>
              </a:rPr>
              <a:t>لِسُلَيْمَانَ الرِّيحَ </a:t>
            </a:r>
            <a:r>
              <a:rPr lang="ar-SA" sz="3600" b="1" dirty="0">
                <a:solidFill>
                  <a:srgbClr val="C00000"/>
                </a:solidFill>
                <a:effectLst/>
                <a:latin typeface="Times New Roman" panose="02020603050405020304" pitchFamily="18" charset="0"/>
                <a:ea typeface="Times New Roman" panose="02020603050405020304" pitchFamily="18" charset="0"/>
              </a:rPr>
              <a:t>غُدُوُّهَا شَهْرٌ وَرَوَاحُهَا شَهْرٌ </a:t>
            </a:r>
            <a:r>
              <a:rPr lang="ar-SA" sz="3600" b="1" dirty="0">
                <a:solidFill>
                  <a:srgbClr val="002060"/>
                </a:solidFill>
                <a:effectLst/>
                <a:latin typeface="Times New Roman" panose="02020603050405020304" pitchFamily="18" charset="0"/>
                <a:ea typeface="Times New Roman" panose="02020603050405020304" pitchFamily="18" charset="0"/>
              </a:rPr>
              <a:t>وَأَسَلْنَا لَهُ عَيْنَ الْقِطْرِ وَمِنْ الْجِنِّ مَنْ يَعْمَلُ بَيْنَ يَدَيْهِ بِإِذْنِ رَبِّهِ </a:t>
            </a:r>
            <a:r>
              <a:rPr lang="ar-SA" sz="3600" b="1" dirty="0">
                <a:solidFill>
                  <a:srgbClr val="C00000"/>
                </a:solidFill>
                <a:effectLst/>
                <a:latin typeface="Times New Roman" panose="02020603050405020304" pitchFamily="18" charset="0"/>
                <a:ea typeface="Times New Roman" panose="02020603050405020304" pitchFamily="18" charset="0"/>
              </a:rPr>
              <a:t>وَمَنْ يَزِغْ مِنْهُمْ عَنْ أَمْرِنَا نُذِقْهُ مِنْ عَذَابِ السَّعِيرِ </a:t>
            </a:r>
            <a:r>
              <a:rPr lang="ar-SA" sz="3600" b="1" dirty="0">
                <a:solidFill>
                  <a:srgbClr val="002060"/>
                </a:solidFill>
                <a:effectLst/>
                <a:latin typeface="Times New Roman" panose="02020603050405020304" pitchFamily="18" charset="0"/>
                <a:ea typeface="Times New Roman" panose="02020603050405020304" pitchFamily="18" charset="0"/>
              </a:rPr>
              <a:t>(12) </a:t>
            </a:r>
            <a:r>
              <a:rPr lang="ar-SA" sz="3600" b="1" dirty="0">
                <a:solidFill>
                  <a:srgbClr val="C00000"/>
                </a:solidFill>
                <a:effectLst/>
                <a:latin typeface="Times New Roman" panose="02020603050405020304" pitchFamily="18" charset="0"/>
                <a:ea typeface="Times New Roman" panose="02020603050405020304" pitchFamily="18" charset="0"/>
              </a:rPr>
              <a:t>يَعْمَلُونَ لَهُ مَا يَشَاءُ </a:t>
            </a:r>
            <a:r>
              <a:rPr lang="ar-SA" sz="3600" b="1" dirty="0">
                <a:solidFill>
                  <a:srgbClr val="002060"/>
                </a:solidFill>
                <a:effectLst/>
                <a:latin typeface="Times New Roman" panose="02020603050405020304" pitchFamily="18" charset="0"/>
                <a:ea typeface="Times New Roman" panose="02020603050405020304" pitchFamily="18" charset="0"/>
              </a:rPr>
              <a:t>مِنْ مَحَارِيبَ وَتَمَاثِيلَ </a:t>
            </a:r>
            <a:r>
              <a:rPr lang="ar-SA" sz="3600" b="1" dirty="0">
                <a:solidFill>
                  <a:srgbClr val="FF0000"/>
                </a:solidFill>
                <a:effectLst/>
                <a:latin typeface="Times New Roman" panose="02020603050405020304" pitchFamily="18" charset="0"/>
                <a:ea typeface="Times New Roman" panose="02020603050405020304" pitchFamily="18" charset="0"/>
              </a:rPr>
              <a:t>وَجِفَانٍ كَالْجَوَابِ </a:t>
            </a:r>
            <a:r>
              <a:rPr lang="ar-SA" sz="3600" b="1" dirty="0">
                <a:solidFill>
                  <a:srgbClr val="002060"/>
                </a:solidFill>
                <a:effectLst/>
                <a:latin typeface="Times New Roman" panose="02020603050405020304" pitchFamily="18" charset="0"/>
                <a:ea typeface="Times New Roman" panose="02020603050405020304" pitchFamily="18" charset="0"/>
              </a:rPr>
              <a:t>و</a:t>
            </a:r>
            <a:r>
              <a:rPr lang="ar-SA" sz="3600" b="1" dirty="0">
                <a:solidFill>
                  <a:srgbClr val="C00000"/>
                </a:solidFill>
                <a:effectLst/>
                <a:latin typeface="Times New Roman" panose="02020603050405020304" pitchFamily="18" charset="0"/>
                <a:ea typeface="Times New Roman" panose="02020603050405020304" pitchFamily="18" charset="0"/>
              </a:rPr>
              <a:t>َقُدُورٍ رَاسِيَاتٍ </a:t>
            </a:r>
            <a:r>
              <a:rPr lang="ar-SA" sz="3600" b="1" dirty="0">
                <a:solidFill>
                  <a:srgbClr val="FF0000"/>
                </a:solidFill>
                <a:effectLst/>
                <a:latin typeface="Times New Roman" panose="02020603050405020304" pitchFamily="18" charset="0"/>
                <a:ea typeface="Times New Roman" panose="02020603050405020304" pitchFamily="18" charset="0"/>
              </a:rPr>
              <a:t>اعْمَلُوا</a:t>
            </a:r>
            <a:r>
              <a:rPr lang="ar-SA" sz="3600" b="1" dirty="0">
                <a:solidFill>
                  <a:srgbClr val="002060"/>
                </a:solidFill>
                <a:effectLst/>
                <a:latin typeface="Times New Roman" panose="02020603050405020304" pitchFamily="18" charset="0"/>
                <a:ea typeface="Times New Roman" panose="02020603050405020304" pitchFamily="18" charset="0"/>
              </a:rPr>
              <a:t> آلَ دَاوُودَ شُكْراً وَقَلِيلٌ مِنْ عِبَادِي الشَّكُورُ </a:t>
            </a:r>
            <a:r>
              <a:rPr lang="ar-EG" sz="3600" b="1" dirty="0">
                <a:solidFill>
                  <a:srgbClr val="002060"/>
                </a:solidFill>
                <a:effectLst/>
                <a:latin typeface="Times New Roman" panose="02020603050405020304" pitchFamily="18" charset="0"/>
                <a:ea typeface="Times New Roman" panose="02020603050405020304" pitchFamily="18" charset="0"/>
              </a:rPr>
              <a:t>" </a:t>
            </a:r>
            <a:r>
              <a:rPr lang="ar-SA" sz="3600" b="1" dirty="0">
                <a:solidFill>
                  <a:srgbClr val="002060"/>
                </a:solidFill>
                <a:effectLst/>
                <a:latin typeface="Times New Roman" panose="02020603050405020304" pitchFamily="18" charset="0"/>
                <a:ea typeface="Times New Roman" panose="02020603050405020304" pitchFamily="18" charset="0"/>
              </a:rPr>
              <a:t>(13) </a:t>
            </a:r>
            <a:endParaRPr lang="ar-EG" sz="3600" b="1" dirty="0">
              <a:solidFill>
                <a:srgbClr val="002060"/>
              </a:solidFill>
            </a:endParaRPr>
          </a:p>
        </p:txBody>
      </p:sp>
      <p:sp>
        <p:nvSpPr>
          <p:cNvPr id="4" name="الكلمة">
            <a:extLst>
              <a:ext uri="{FF2B5EF4-FFF2-40B4-BE49-F238E27FC236}">
                <a16:creationId xmlns:a16="http://schemas.microsoft.com/office/drawing/2014/main" id="{CF2798A5-DBCC-BA55-D4A8-B1D3CEE55C17}"/>
              </a:ext>
            </a:extLst>
          </p:cNvPr>
          <p:cNvSpPr/>
          <p:nvPr/>
        </p:nvSpPr>
        <p:spPr>
          <a:xfrm>
            <a:off x="10266947" y="1250695"/>
            <a:ext cx="1475874" cy="474698"/>
          </a:xfrm>
          <a:prstGeom prst="round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ar-EG" sz="1800" b="0"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endParaRPr>
          </a:p>
        </p:txBody>
      </p:sp>
      <p:sp>
        <p:nvSpPr>
          <p:cNvPr id="5" name="المعنى">
            <a:extLst>
              <a:ext uri="{FF2B5EF4-FFF2-40B4-BE49-F238E27FC236}">
                <a16:creationId xmlns:a16="http://schemas.microsoft.com/office/drawing/2014/main" id="{BC6A978E-1508-4B21-E514-B3B605FD0E75}"/>
              </a:ext>
            </a:extLst>
          </p:cNvPr>
          <p:cNvSpPr/>
          <p:nvPr/>
        </p:nvSpPr>
        <p:spPr>
          <a:xfrm>
            <a:off x="8775865" y="720300"/>
            <a:ext cx="3383353" cy="474698"/>
          </a:xfrm>
          <a:prstGeom prst="roundRect">
            <a:avLst/>
          </a:prstGeom>
        </p:spPr>
        <p:style>
          <a:lnRef idx="2">
            <a:schemeClr val="accent2"/>
          </a:lnRef>
          <a:fillRef idx="1">
            <a:schemeClr val="lt1"/>
          </a:fillRef>
          <a:effectRef idx="0">
            <a:schemeClr val="accent2"/>
          </a:effectRef>
          <a:fontRef idx="minor">
            <a:schemeClr val="dk1"/>
          </a:fontRef>
        </p:style>
        <p:txBody>
          <a:bodyPr rtlCol="1" anchor="ctr"/>
          <a:lstStyle/>
          <a:p>
            <a:pPr lvl="0" algn="ctr" rtl="1">
              <a:defRPr/>
            </a:pPr>
            <a:r>
              <a:rPr lang="ar-EG" sz="2800" b="1" dirty="0">
                <a:solidFill>
                  <a:prstClr val="black"/>
                </a:solidFill>
                <a:ea typeface="Times New Roman" panose="02020603050405020304" pitchFamily="18" charset="0"/>
              </a:rPr>
              <a:t>أسلوب مؤكد بـ  (لقد)</a:t>
            </a:r>
            <a:endParaRPr kumimoji="0" lang="ar-EG" sz="2400" b="1" i="0" u="none" strike="noStrike" kern="1200" cap="none" spc="0" normalizeH="0" baseline="0" noProof="0" dirty="0">
              <a:ln>
                <a:noFill/>
              </a:ln>
              <a:solidFill>
                <a:srgbClr val="70AD47">
                  <a:lumMod val="50000"/>
                </a:srgbClr>
              </a:solidFill>
              <a:effectLst/>
              <a:uLnTx/>
              <a:uFillTx/>
              <a:latin typeface="Calibri" panose="020F0502020204030204"/>
              <a:ea typeface="+mn-ea"/>
              <a:cs typeface="Arial" panose="020B0604020202020204" pitchFamily="34" charset="0"/>
            </a:endParaRPr>
          </a:p>
        </p:txBody>
      </p:sp>
      <p:sp>
        <p:nvSpPr>
          <p:cNvPr id="7" name="الكلمة">
            <a:extLst>
              <a:ext uri="{FF2B5EF4-FFF2-40B4-BE49-F238E27FC236}">
                <a16:creationId xmlns:a16="http://schemas.microsoft.com/office/drawing/2014/main" id="{81D223A1-6335-783F-DBDD-F0A08EB3B8DB}"/>
              </a:ext>
            </a:extLst>
          </p:cNvPr>
          <p:cNvSpPr/>
          <p:nvPr/>
        </p:nvSpPr>
        <p:spPr>
          <a:xfrm>
            <a:off x="7753436" y="1250695"/>
            <a:ext cx="1020649" cy="474698"/>
          </a:xfrm>
          <a:prstGeom prst="round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ar-EG" sz="1800" b="0"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endParaRPr>
          </a:p>
        </p:txBody>
      </p:sp>
      <p:sp>
        <p:nvSpPr>
          <p:cNvPr id="17" name="المعنى">
            <a:extLst>
              <a:ext uri="{FF2B5EF4-FFF2-40B4-BE49-F238E27FC236}">
                <a16:creationId xmlns:a16="http://schemas.microsoft.com/office/drawing/2014/main" id="{7A70A294-D32D-1347-3FD3-2373D21E442D}"/>
              </a:ext>
            </a:extLst>
          </p:cNvPr>
          <p:cNvSpPr/>
          <p:nvPr/>
        </p:nvSpPr>
        <p:spPr>
          <a:xfrm>
            <a:off x="6561222" y="736297"/>
            <a:ext cx="2457172" cy="474698"/>
          </a:xfrm>
          <a:prstGeom prst="roundRect">
            <a:avLst/>
          </a:prstGeom>
        </p:spPr>
        <p:style>
          <a:lnRef idx="2">
            <a:schemeClr val="accent2"/>
          </a:lnRef>
          <a:fillRef idx="1">
            <a:schemeClr val="lt1"/>
          </a:fillRef>
          <a:effectRef idx="0">
            <a:schemeClr val="accent2"/>
          </a:effectRef>
          <a:fontRef idx="minor">
            <a:schemeClr val="dk1"/>
          </a:fontRef>
        </p:style>
        <p:txBody>
          <a:bodyPr rtlCol="1" anchor="ctr"/>
          <a:lstStyle/>
          <a:p>
            <a:pPr lvl="0" algn="ctr" rtl="1">
              <a:defRPr/>
            </a:pPr>
            <a:r>
              <a:rPr lang="ar-EG" sz="2800" b="1" dirty="0">
                <a:solidFill>
                  <a:prstClr val="black"/>
                </a:solidFill>
                <a:ea typeface="Times New Roman" panose="02020603050405020304" pitchFamily="18" charset="0"/>
              </a:rPr>
              <a:t>نكرة تفيد التعظيم</a:t>
            </a:r>
            <a:endParaRPr kumimoji="0" lang="ar-EG" sz="2400" b="1" i="0" u="none" strike="noStrike" kern="1200" cap="none" spc="0" normalizeH="0" baseline="0" noProof="0" dirty="0">
              <a:ln>
                <a:noFill/>
              </a:ln>
              <a:solidFill>
                <a:srgbClr val="70AD47">
                  <a:lumMod val="50000"/>
                </a:srgbClr>
              </a:solidFill>
              <a:effectLst/>
              <a:uLnTx/>
              <a:uFillTx/>
              <a:latin typeface="Calibri" panose="020F0502020204030204"/>
              <a:ea typeface="+mn-ea"/>
              <a:cs typeface="Arial" panose="020B0604020202020204" pitchFamily="34" charset="0"/>
            </a:endParaRPr>
          </a:p>
        </p:txBody>
      </p:sp>
      <p:sp>
        <p:nvSpPr>
          <p:cNvPr id="18" name="الكلمة">
            <a:extLst>
              <a:ext uri="{FF2B5EF4-FFF2-40B4-BE49-F238E27FC236}">
                <a16:creationId xmlns:a16="http://schemas.microsoft.com/office/drawing/2014/main" id="{E192AD70-BE88-2A91-6AF5-94B94085E66F}"/>
              </a:ext>
            </a:extLst>
          </p:cNvPr>
          <p:cNvSpPr/>
          <p:nvPr/>
        </p:nvSpPr>
        <p:spPr>
          <a:xfrm>
            <a:off x="6516388" y="1250695"/>
            <a:ext cx="1237048" cy="474698"/>
          </a:xfrm>
          <a:prstGeom prst="round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ar-EG" sz="1800" b="0"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endParaRPr>
          </a:p>
        </p:txBody>
      </p:sp>
      <p:sp>
        <p:nvSpPr>
          <p:cNvPr id="19" name="المعنى">
            <a:extLst>
              <a:ext uri="{FF2B5EF4-FFF2-40B4-BE49-F238E27FC236}">
                <a16:creationId xmlns:a16="http://schemas.microsoft.com/office/drawing/2014/main" id="{3F040661-C9AE-900E-6E3A-2153A24185C7}"/>
              </a:ext>
            </a:extLst>
          </p:cNvPr>
          <p:cNvSpPr/>
          <p:nvPr/>
        </p:nvSpPr>
        <p:spPr>
          <a:xfrm>
            <a:off x="5165556" y="736297"/>
            <a:ext cx="3690607" cy="474698"/>
          </a:xfrm>
          <a:prstGeom prst="roundRect">
            <a:avLst/>
          </a:prstGeom>
        </p:spPr>
        <p:style>
          <a:lnRef idx="2">
            <a:schemeClr val="accent2"/>
          </a:lnRef>
          <a:fillRef idx="1">
            <a:schemeClr val="lt1"/>
          </a:fillRef>
          <a:effectRef idx="0">
            <a:schemeClr val="accent2"/>
          </a:effectRef>
          <a:fontRef idx="minor">
            <a:schemeClr val="dk1"/>
          </a:fontRef>
        </p:style>
        <p:txBody>
          <a:bodyPr rtlCol="1" anchor="ctr"/>
          <a:lstStyle/>
          <a:p>
            <a:pPr lvl="0" algn="ctr" rtl="1">
              <a:defRPr/>
            </a:pPr>
            <a:r>
              <a:rPr lang="ar-EG" sz="2800" b="1" dirty="0">
                <a:solidFill>
                  <a:prstClr val="black"/>
                </a:solidFill>
                <a:ea typeface="Times New Roman" panose="02020603050405020304" pitchFamily="18" charset="0"/>
              </a:rPr>
              <a:t>أسلوب نداء ,غرضه التعظيم</a:t>
            </a:r>
            <a:endParaRPr kumimoji="0" lang="ar-EG" sz="2400" b="1" i="0" u="none" strike="noStrike" kern="1200" cap="none" spc="0" normalizeH="0" baseline="0" noProof="0" dirty="0">
              <a:ln>
                <a:noFill/>
              </a:ln>
              <a:solidFill>
                <a:srgbClr val="70AD47">
                  <a:lumMod val="50000"/>
                </a:srgbClr>
              </a:solidFill>
              <a:effectLst/>
              <a:uLnTx/>
              <a:uFillTx/>
              <a:latin typeface="Calibri" panose="020F0502020204030204"/>
              <a:ea typeface="+mn-ea"/>
              <a:cs typeface="Arial" panose="020B0604020202020204" pitchFamily="34" charset="0"/>
            </a:endParaRPr>
          </a:p>
        </p:txBody>
      </p:sp>
      <p:sp>
        <p:nvSpPr>
          <p:cNvPr id="20" name="الكلمة">
            <a:extLst>
              <a:ext uri="{FF2B5EF4-FFF2-40B4-BE49-F238E27FC236}">
                <a16:creationId xmlns:a16="http://schemas.microsoft.com/office/drawing/2014/main" id="{203DE35D-1886-6EFE-3B1B-541BD8CB9FD5}"/>
              </a:ext>
            </a:extLst>
          </p:cNvPr>
          <p:cNvSpPr/>
          <p:nvPr/>
        </p:nvSpPr>
        <p:spPr>
          <a:xfrm>
            <a:off x="5562752" y="1250695"/>
            <a:ext cx="1020649" cy="474698"/>
          </a:xfrm>
          <a:prstGeom prst="round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ar-EG" sz="1800" b="0"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endParaRPr>
          </a:p>
        </p:txBody>
      </p:sp>
      <p:sp>
        <p:nvSpPr>
          <p:cNvPr id="21" name="المعنى">
            <a:extLst>
              <a:ext uri="{FF2B5EF4-FFF2-40B4-BE49-F238E27FC236}">
                <a16:creationId xmlns:a16="http://schemas.microsoft.com/office/drawing/2014/main" id="{7A271EC3-070D-894D-FB49-3D6974843AF0}"/>
              </a:ext>
            </a:extLst>
          </p:cNvPr>
          <p:cNvSpPr/>
          <p:nvPr/>
        </p:nvSpPr>
        <p:spPr>
          <a:xfrm>
            <a:off x="4090738" y="736297"/>
            <a:ext cx="4726192" cy="474698"/>
          </a:xfrm>
          <a:prstGeom prst="roundRect">
            <a:avLst/>
          </a:prstGeom>
        </p:spPr>
        <p:style>
          <a:lnRef idx="2">
            <a:schemeClr val="accent2"/>
          </a:lnRef>
          <a:fillRef idx="1">
            <a:schemeClr val="lt1"/>
          </a:fillRef>
          <a:effectRef idx="0">
            <a:schemeClr val="accent2"/>
          </a:effectRef>
          <a:fontRef idx="minor">
            <a:schemeClr val="dk1"/>
          </a:fontRef>
        </p:style>
        <p:txBody>
          <a:bodyPr rtlCol="1" anchor="ctr"/>
          <a:lstStyle/>
          <a:p>
            <a:pPr lvl="0" algn="ctr" rtl="1">
              <a:defRPr/>
            </a:pPr>
            <a:r>
              <a:rPr lang="ar-EG" sz="2800" b="1" dirty="0">
                <a:solidFill>
                  <a:prstClr val="black"/>
                </a:solidFill>
                <a:ea typeface="Times New Roman" panose="02020603050405020304" pitchFamily="18" charset="0"/>
              </a:rPr>
              <a:t>أسلوب أمر غرضه الوجوب والإلزام</a:t>
            </a:r>
            <a:endParaRPr kumimoji="0" lang="ar-EG" sz="2400" b="1" i="0" u="none" strike="noStrike" kern="1200" cap="none" spc="0" normalizeH="0" baseline="0" noProof="0" dirty="0">
              <a:ln>
                <a:noFill/>
              </a:ln>
              <a:solidFill>
                <a:srgbClr val="70AD47">
                  <a:lumMod val="50000"/>
                </a:srgbClr>
              </a:solidFill>
              <a:effectLst/>
              <a:uLnTx/>
              <a:uFillTx/>
              <a:latin typeface="Calibri" panose="020F0502020204030204"/>
              <a:ea typeface="+mn-ea"/>
              <a:cs typeface="Arial" panose="020B0604020202020204" pitchFamily="34" charset="0"/>
            </a:endParaRPr>
          </a:p>
        </p:txBody>
      </p:sp>
      <p:sp>
        <p:nvSpPr>
          <p:cNvPr id="22" name="الكلمة">
            <a:extLst>
              <a:ext uri="{FF2B5EF4-FFF2-40B4-BE49-F238E27FC236}">
                <a16:creationId xmlns:a16="http://schemas.microsoft.com/office/drawing/2014/main" id="{DC28F1C0-A2E3-E670-5CB0-018AF20D6D46}"/>
              </a:ext>
            </a:extLst>
          </p:cNvPr>
          <p:cNvSpPr/>
          <p:nvPr/>
        </p:nvSpPr>
        <p:spPr>
          <a:xfrm>
            <a:off x="1491916" y="1250695"/>
            <a:ext cx="2390273" cy="474698"/>
          </a:xfrm>
          <a:prstGeom prst="round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ar-EG" sz="1800" b="0"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endParaRPr>
          </a:p>
        </p:txBody>
      </p:sp>
      <p:sp>
        <p:nvSpPr>
          <p:cNvPr id="23" name="المعنى">
            <a:extLst>
              <a:ext uri="{FF2B5EF4-FFF2-40B4-BE49-F238E27FC236}">
                <a16:creationId xmlns:a16="http://schemas.microsoft.com/office/drawing/2014/main" id="{248736C7-B18A-9DF6-8A98-5FA43AF79554}"/>
              </a:ext>
            </a:extLst>
          </p:cNvPr>
          <p:cNvSpPr/>
          <p:nvPr/>
        </p:nvSpPr>
        <p:spPr>
          <a:xfrm>
            <a:off x="17574" y="277049"/>
            <a:ext cx="5565079" cy="933946"/>
          </a:xfrm>
          <a:prstGeom prst="roundRect">
            <a:avLst/>
          </a:prstGeom>
        </p:spPr>
        <p:style>
          <a:lnRef idx="2">
            <a:schemeClr val="accent2"/>
          </a:lnRef>
          <a:fillRef idx="1">
            <a:schemeClr val="lt1"/>
          </a:fillRef>
          <a:effectRef idx="0">
            <a:schemeClr val="accent2"/>
          </a:effectRef>
          <a:fontRef idx="minor">
            <a:schemeClr val="dk1"/>
          </a:fontRef>
        </p:style>
        <p:txBody>
          <a:bodyPr rtlCol="1" anchor="ctr"/>
          <a:lstStyle/>
          <a:p>
            <a:pPr lvl="0" algn="ctr" rtl="1">
              <a:defRPr/>
            </a:pPr>
            <a:r>
              <a:rPr lang="ar-EG" sz="2800" b="1" dirty="0">
                <a:solidFill>
                  <a:prstClr val="black"/>
                </a:solidFill>
                <a:ea typeface="Times New Roman" panose="02020603050405020304" pitchFamily="18" charset="0"/>
              </a:rPr>
              <a:t>أسلوب توكيد بتقديم الجار والمجرور (له)</a:t>
            </a:r>
          </a:p>
          <a:p>
            <a:pPr lvl="0" algn="ctr" rtl="1">
              <a:defRPr/>
            </a:pPr>
            <a:r>
              <a:rPr lang="ar-EG" sz="2800" b="1" dirty="0">
                <a:ea typeface="Times New Roman" panose="02020603050405020304" pitchFamily="18" charset="0"/>
              </a:rPr>
              <a:t>تعبير يدل على قدرة الله ,وتكريمه لنبيه داود</a:t>
            </a:r>
            <a:endParaRPr kumimoji="0" lang="ar-EG" sz="2800" b="1" i="0" u="none" strike="noStrike" kern="1200" cap="none" spc="0" normalizeH="0" baseline="0" noProof="0" dirty="0">
              <a:ln>
                <a:noFill/>
              </a:ln>
              <a:solidFill>
                <a:srgbClr val="70AD47">
                  <a:lumMod val="50000"/>
                </a:srgbClr>
              </a:solidFill>
              <a:effectLst/>
              <a:uLnTx/>
              <a:uFillTx/>
              <a:latin typeface="Calibri" panose="020F0502020204030204"/>
              <a:cs typeface="Arial" panose="020B0604020202020204" pitchFamily="34" charset="0"/>
            </a:endParaRPr>
          </a:p>
        </p:txBody>
      </p:sp>
      <p:sp>
        <p:nvSpPr>
          <p:cNvPr id="24" name="الكلمة">
            <a:extLst>
              <a:ext uri="{FF2B5EF4-FFF2-40B4-BE49-F238E27FC236}">
                <a16:creationId xmlns:a16="http://schemas.microsoft.com/office/drawing/2014/main" id="{4B2C2838-0FCE-404D-098A-D7C3B920CDD3}"/>
              </a:ext>
            </a:extLst>
          </p:cNvPr>
          <p:cNvSpPr/>
          <p:nvPr/>
        </p:nvSpPr>
        <p:spPr>
          <a:xfrm>
            <a:off x="9930063" y="2114736"/>
            <a:ext cx="2196237" cy="474698"/>
          </a:xfrm>
          <a:prstGeom prst="round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ar-EG" sz="1800" b="0"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endParaRPr>
          </a:p>
        </p:txBody>
      </p:sp>
      <p:sp>
        <p:nvSpPr>
          <p:cNvPr id="25" name="المعنى">
            <a:extLst>
              <a:ext uri="{FF2B5EF4-FFF2-40B4-BE49-F238E27FC236}">
                <a16:creationId xmlns:a16="http://schemas.microsoft.com/office/drawing/2014/main" id="{F17263CE-4089-DC76-CE06-A0503A68F3F6}"/>
              </a:ext>
            </a:extLst>
          </p:cNvPr>
          <p:cNvSpPr/>
          <p:nvPr/>
        </p:nvSpPr>
        <p:spPr>
          <a:xfrm>
            <a:off x="7908758" y="1074490"/>
            <a:ext cx="4265667" cy="950169"/>
          </a:xfrm>
          <a:prstGeom prst="roundRect">
            <a:avLst/>
          </a:prstGeom>
        </p:spPr>
        <p:style>
          <a:lnRef idx="2">
            <a:schemeClr val="accent2"/>
          </a:lnRef>
          <a:fillRef idx="1">
            <a:schemeClr val="lt1"/>
          </a:fillRef>
          <a:effectRef idx="0">
            <a:schemeClr val="accent2"/>
          </a:effectRef>
          <a:fontRef idx="minor">
            <a:schemeClr val="dk1"/>
          </a:fontRef>
        </p:style>
        <p:txBody>
          <a:bodyPr rtlCol="1" anchor="ctr"/>
          <a:lstStyle/>
          <a:p>
            <a:pPr lvl="0" algn="ctr" rtl="1">
              <a:defRPr/>
            </a:pPr>
            <a:r>
              <a:rPr lang="ar-EG" sz="2800" b="1" dirty="0">
                <a:solidFill>
                  <a:prstClr val="black"/>
                </a:solidFill>
                <a:ea typeface="Times New Roman" panose="02020603050405020304" pitchFamily="18" charset="0"/>
              </a:rPr>
              <a:t>إيجاز بحذف المفعول به ,والتقدير :( اعمل دروعاً سابغات )</a:t>
            </a:r>
            <a:endParaRPr kumimoji="0" lang="ar-EG" sz="2400" b="1" i="0" u="none" strike="noStrike" kern="1200" cap="none" spc="0" normalizeH="0" baseline="0" noProof="0" dirty="0">
              <a:ln>
                <a:noFill/>
              </a:ln>
              <a:solidFill>
                <a:srgbClr val="70AD47">
                  <a:lumMod val="50000"/>
                </a:srgbClr>
              </a:solidFill>
              <a:effectLst/>
              <a:uLnTx/>
              <a:uFillTx/>
              <a:latin typeface="Calibri" panose="020F0502020204030204"/>
              <a:ea typeface="+mn-ea"/>
              <a:cs typeface="Arial" panose="020B0604020202020204" pitchFamily="34" charset="0"/>
            </a:endParaRPr>
          </a:p>
        </p:txBody>
      </p:sp>
      <p:sp>
        <p:nvSpPr>
          <p:cNvPr id="26" name="الكلمة">
            <a:extLst>
              <a:ext uri="{FF2B5EF4-FFF2-40B4-BE49-F238E27FC236}">
                <a16:creationId xmlns:a16="http://schemas.microsoft.com/office/drawing/2014/main" id="{8D75E8C9-0970-96E2-64B3-58F2D168404C}"/>
              </a:ext>
            </a:extLst>
          </p:cNvPr>
          <p:cNvSpPr/>
          <p:nvPr/>
        </p:nvSpPr>
        <p:spPr>
          <a:xfrm>
            <a:off x="7320865" y="2156300"/>
            <a:ext cx="2352524" cy="474698"/>
          </a:xfrm>
          <a:prstGeom prst="round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ar-EG" sz="1800" b="0"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endParaRPr>
          </a:p>
        </p:txBody>
      </p:sp>
      <p:sp>
        <p:nvSpPr>
          <p:cNvPr id="27" name="المعنى">
            <a:extLst>
              <a:ext uri="{FF2B5EF4-FFF2-40B4-BE49-F238E27FC236}">
                <a16:creationId xmlns:a16="http://schemas.microsoft.com/office/drawing/2014/main" id="{1688DCFF-DB2F-4BB0-5945-90A4F9DB0B37}"/>
              </a:ext>
            </a:extLst>
          </p:cNvPr>
          <p:cNvSpPr/>
          <p:nvPr/>
        </p:nvSpPr>
        <p:spPr>
          <a:xfrm>
            <a:off x="5505273" y="1112698"/>
            <a:ext cx="5705328" cy="875566"/>
          </a:xfrm>
          <a:prstGeom prst="roundRect">
            <a:avLst/>
          </a:prstGeom>
        </p:spPr>
        <p:style>
          <a:lnRef idx="2">
            <a:schemeClr val="accent2"/>
          </a:lnRef>
          <a:fillRef idx="1">
            <a:schemeClr val="lt1"/>
          </a:fillRef>
          <a:effectRef idx="0">
            <a:schemeClr val="accent2"/>
          </a:effectRef>
          <a:fontRef idx="minor">
            <a:schemeClr val="dk1"/>
          </a:fontRef>
        </p:style>
        <p:txBody>
          <a:bodyPr rtlCol="1" anchor="ctr"/>
          <a:lstStyle/>
          <a:p>
            <a:pPr lvl="0" algn="ctr" rtl="1">
              <a:defRPr/>
            </a:pPr>
            <a:r>
              <a:rPr lang="ar-EG" sz="2800" b="1" dirty="0">
                <a:solidFill>
                  <a:prstClr val="black"/>
                </a:solidFill>
                <a:ea typeface="Times New Roman" panose="02020603050405020304" pitchFamily="18" charset="0"/>
              </a:rPr>
              <a:t>أسلوب </a:t>
            </a:r>
            <a:r>
              <a:rPr lang="ar-EG" sz="2800" b="1" dirty="0" err="1">
                <a:solidFill>
                  <a:prstClr val="black"/>
                </a:solidFill>
                <a:ea typeface="Times New Roman" panose="02020603050405020304" pitchFamily="18" charset="0"/>
              </a:rPr>
              <a:t>أمر,غرضه</a:t>
            </a:r>
            <a:r>
              <a:rPr lang="ar-EG" sz="2800" b="1" dirty="0">
                <a:solidFill>
                  <a:prstClr val="black"/>
                </a:solidFill>
                <a:ea typeface="Times New Roman" panose="02020603050405020304" pitchFamily="18" charset="0"/>
              </a:rPr>
              <a:t> الوجوب </a:t>
            </a:r>
            <a:r>
              <a:rPr lang="ar-EG" sz="2800" b="1" dirty="0" err="1">
                <a:solidFill>
                  <a:prstClr val="black"/>
                </a:solidFill>
                <a:ea typeface="Times New Roman" panose="02020603050405020304" pitchFamily="18" charset="0"/>
              </a:rPr>
              <a:t>والإلزام,ويدل</a:t>
            </a:r>
            <a:r>
              <a:rPr lang="ar-EG" sz="2800" b="1" dirty="0">
                <a:solidFill>
                  <a:prstClr val="black"/>
                </a:solidFill>
                <a:ea typeface="Times New Roman" panose="02020603050405020304" pitchFamily="18" charset="0"/>
              </a:rPr>
              <a:t> على وجوب إتقان صناعة الدروع</a:t>
            </a:r>
            <a:endParaRPr kumimoji="0" lang="ar-EG" sz="2400" b="1" i="0" u="none" strike="noStrike" kern="1200" cap="none" spc="0" normalizeH="0" baseline="0" noProof="0" dirty="0">
              <a:ln>
                <a:noFill/>
              </a:ln>
              <a:solidFill>
                <a:srgbClr val="70AD47">
                  <a:lumMod val="50000"/>
                </a:srgbClr>
              </a:solidFill>
              <a:effectLst/>
              <a:uLnTx/>
              <a:uFillTx/>
              <a:latin typeface="Calibri" panose="020F0502020204030204"/>
              <a:ea typeface="+mn-ea"/>
              <a:cs typeface="Arial" panose="020B0604020202020204" pitchFamily="34" charset="0"/>
            </a:endParaRPr>
          </a:p>
        </p:txBody>
      </p:sp>
      <p:sp>
        <p:nvSpPr>
          <p:cNvPr id="28" name="الكلمة">
            <a:extLst>
              <a:ext uri="{FF2B5EF4-FFF2-40B4-BE49-F238E27FC236}">
                <a16:creationId xmlns:a16="http://schemas.microsoft.com/office/drawing/2014/main" id="{524DE72F-2858-D83B-7F21-CDA549B8E867}"/>
              </a:ext>
            </a:extLst>
          </p:cNvPr>
          <p:cNvSpPr/>
          <p:nvPr/>
        </p:nvSpPr>
        <p:spPr>
          <a:xfrm>
            <a:off x="1058779" y="2154436"/>
            <a:ext cx="3812357" cy="474698"/>
          </a:xfrm>
          <a:prstGeom prst="round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ar-EG" sz="1800" b="0"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endParaRPr>
          </a:p>
        </p:txBody>
      </p:sp>
      <p:sp>
        <p:nvSpPr>
          <p:cNvPr id="29" name="المعنى">
            <a:extLst>
              <a:ext uri="{FF2B5EF4-FFF2-40B4-BE49-F238E27FC236}">
                <a16:creationId xmlns:a16="http://schemas.microsoft.com/office/drawing/2014/main" id="{741D2C51-E599-91EB-0E65-E9E78462BFB1}"/>
              </a:ext>
            </a:extLst>
          </p:cNvPr>
          <p:cNvSpPr/>
          <p:nvPr/>
        </p:nvSpPr>
        <p:spPr>
          <a:xfrm>
            <a:off x="32781" y="1074490"/>
            <a:ext cx="6288457" cy="888638"/>
          </a:xfrm>
          <a:prstGeom prst="roundRect">
            <a:avLst/>
          </a:prstGeom>
        </p:spPr>
        <p:style>
          <a:lnRef idx="2">
            <a:schemeClr val="accent2"/>
          </a:lnRef>
          <a:fillRef idx="1">
            <a:schemeClr val="lt1"/>
          </a:fillRef>
          <a:effectRef idx="0">
            <a:schemeClr val="accent2"/>
          </a:effectRef>
          <a:fontRef idx="minor">
            <a:schemeClr val="dk1"/>
          </a:fontRef>
        </p:style>
        <p:txBody>
          <a:bodyPr rtlCol="1" anchor="ctr"/>
          <a:lstStyle/>
          <a:p>
            <a:pPr lvl="0" algn="ctr" rtl="1">
              <a:defRPr/>
            </a:pPr>
            <a:r>
              <a:rPr lang="ar-EG" sz="2800" b="1" dirty="0">
                <a:solidFill>
                  <a:prstClr val="black"/>
                </a:solidFill>
                <a:ea typeface="Times New Roman" panose="02020603050405020304" pitchFamily="18" charset="0"/>
              </a:rPr>
              <a:t>أسلوب مؤكد بـ (إن) - تعبير فيه تحذير لآل داود من إهمال </a:t>
            </a:r>
            <a:r>
              <a:rPr lang="ar-EG" sz="2800" b="1" dirty="0" err="1">
                <a:solidFill>
                  <a:prstClr val="black"/>
                </a:solidFill>
                <a:ea typeface="Times New Roman" panose="02020603050405020304" pitchFamily="18" charset="0"/>
              </a:rPr>
              <a:t>العمل؛لأن</a:t>
            </a:r>
            <a:r>
              <a:rPr lang="ar-EG" sz="2800" b="1" dirty="0">
                <a:solidFill>
                  <a:prstClr val="black"/>
                </a:solidFill>
                <a:ea typeface="Times New Roman" panose="02020603050405020304" pitchFamily="18" charset="0"/>
              </a:rPr>
              <a:t> الله مطلع ومراقب عليه </a:t>
            </a:r>
            <a:endParaRPr kumimoji="0" lang="ar-EG" sz="2400" b="1" i="0" u="none" strike="noStrike" kern="1200" cap="none" spc="0" normalizeH="0" baseline="0" noProof="0" dirty="0">
              <a:ln>
                <a:noFill/>
              </a:ln>
              <a:solidFill>
                <a:srgbClr val="70AD47">
                  <a:lumMod val="50000"/>
                </a:srgbClr>
              </a:solidFill>
              <a:effectLst/>
              <a:uLnTx/>
              <a:uFillTx/>
              <a:latin typeface="Calibri" panose="020F0502020204030204"/>
              <a:ea typeface="+mn-ea"/>
              <a:cs typeface="Arial" panose="020B0604020202020204" pitchFamily="34" charset="0"/>
            </a:endParaRPr>
          </a:p>
        </p:txBody>
      </p:sp>
      <p:sp>
        <p:nvSpPr>
          <p:cNvPr id="30" name="الكلمة">
            <a:extLst>
              <a:ext uri="{FF2B5EF4-FFF2-40B4-BE49-F238E27FC236}">
                <a16:creationId xmlns:a16="http://schemas.microsoft.com/office/drawing/2014/main" id="{52198689-8CD1-158C-A964-E6E5AEDD6C05}"/>
              </a:ext>
            </a:extLst>
          </p:cNvPr>
          <p:cNvSpPr/>
          <p:nvPr/>
        </p:nvSpPr>
        <p:spPr>
          <a:xfrm>
            <a:off x="9673389" y="2991751"/>
            <a:ext cx="2276542" cy="474698"/>
          </a:xfrm>
          <a:prstGeom prst="round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ar-EG" sz="1800" b="0"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endParaRPr>
          </a:p>
        </p:txBody>
      </p:sp>
      <p:sp>
        <p:nvSpPr>
          <p:cNvPr id="31" name="المعنى">
            <a:extLst>
              <a:ext uri="{FF2B5EF4-FFF2-40B4-BE49-F238E27FC236}">
                <a16:creationId xmlns:a16="http://schemas.microsoft.com/office/drawing/2014/main" id="{27BDFF9F-C8ED-DD85-0EF0-EDE93A33E346}"/>
              </a:ext>
            </a:extLst>
          </p:cNvPr>
          <p:cNvSpPr/>
          <p:nvPr/>
        </p:nvSpPr>
        <p:spPr>
          <a:xfrm>
            <a:off x="5562752" y="1951891"/>
            <a:ext cx="6611674" cy="950169"/>
          </a:xfrm>
          <a:prstGeom prst="roundRect">
            <a:avLst/>
          </a:prstGeom>
        </p:spPr>
        <p:style>
          <a:lnRef idx="2">
            <a:schemeClr val="accent2"/>
          </a:lnRef>
          <a:fillRef idx="1">
            <a:schemeClr val="lt1"/>
          </a:fillRef>
          <a:effectRef idx="0">
            <a:schemeClr val="accent2"/>
          </a:effectRef>
          <a:fontRef idx="minor">
            <a:schemeClr val="dk1"/>
          </a:fontRef>
        </p:style>
        <p:txBody>
          <a:bodyPr rtlCol="1" anchor="ctr"/>
          <a:lstStyle/>
          <a:p>
            <a:pPr lvl="0" algn="ctr" rtl="1">
              <a:defRPr/>
            </a:pPr>
            <a:r>
              <a:rPr lang="ar-EG" sz="2800" b="1" dirty="0">
                <a:solidFill>
                  <a:schemeClr val="tx1"/>
                </a:solidFill>
                <a:ea typeface="Times New Roman" panose="02020603050405020304" pitchFamily="18" charset="0"/>
              </a:rPr>
              <a:t>: تعبير يفيد التخصيص والتكريم لسيدنا سليمان</a:t>
            </a:r>
            <a:r>
              <a:rPr lang="en-US" sz="2800" dirty="0">
                <a:solidFill>
                  <a:schemeClr val="tx1"/>
                </a:solidFill>
                <a:latin typeface="Arial" panose="020B0604020202020204" pitchFamily="34" charset="0"/>
                <a:ea typeface="Times New Roman" panose="02020603050405020304" pitchFamily="18" charset="0"/>
                <a:cs typeface="Arial" panose="020B0604020202020204" pitchFamily="34" charset="0"/>
                <a:sym typeface="AGA Arabesque" panose="05010101010101010101" pitchFamily="2" charset="2"/>
              </a:rPr>
              <a:t></a:t>
            </a:r>
            <a:r>
              <a:rPr lang="ar-EG" sz="2800" dirty="0">
                <a:solidFill>
                  <a:schemeClr val="tx1"/>
                </a:solidFill>
                <a:latin typeface="Arial" panose="020B0604020202020204" pitchFamily="34" charset="0"/>
                <a:ea typeface="Times New Roman" panose="02020603050405020304" pitchFamily="18" charset="0"/>
                <a:cs typeface="Arial" panose="020B0604020202020204" pitchFamily="34" charset="0"/>
                <a:sym typeface="AGA Arabesque" panose="05010101010101010101" pitchFamily="2" charset="2"/>
              </a:rPr>
              <a:t> </a:t>
            </a:r>
            <a:r>
              <a:rPr lang="ar-EG" sz="2400" b="1" dirty="0">
                <a:solidFill>
                  <a:schemeClr val="tx1"/>
                </a:solidFill>
                <a:ea typeface="Times New Roman" panose="02020603050405020304" pitchFamily="18" charset="0"/>
              </a:rPr>
              <a:t>إيجاز بحذف </a:t>
            </a:r>
            <a:r>
              <a:rPr lang="ar-EG" sz="2400" b="1" dirty="0" err="1">
                <a:solidFill>
                  <a:schemeClr val="tx1"/>
                </a:solidFill>
                <a:ea typeface="Times New Roman" panose="02020603050405020304" pitchFamily="18" charset="0"/>
              </a:rPr>
              <a:t>الفعل,والتقدير</a:t>
            </a:r>
            <a:r>
              <a:rPr lang="ar-EG" sz="2400" b="1" dirty="0">
                <a:solidFill>
                  <a:schemeClr val="tx1"/>
                </a:solidFill>
                <a:ea typeface="Times New Roman" panose="02020603050405020304" pitchFamily="18" charset="0"/>
              </a:rPr>
              <a:t>:</a:t>
            </a:r>
            <a:r>
              <a:rPr lang="en-US" sz="2400" b="1" dirty="0">
                <a:solidFill>
                  <a:schemeClr val="tx1"/>
                </a:solidFill>
                <a:latin typeface="Arial" panose="020B0604020202020204" pitchFamily="34" charset="0"/>
                <a:ea typeface="Times New Roman" panose="02020603050405020304" pitchFamily="18" charset="0"/>
              </a:rPr>
              <a:t> )</a:t>
            </a:r>
            <a:r>
              <a:rPr lang="ar-EG" sz="2400" b="1" dirty="0">
                <a:solidFill>
                  <a:schemeClr val="tx1"/>
                </a:solidFill>
                <a:latin typeface="Arial" panose="020B0604020202020204" pitchFamily="34" charset="0"/>
                <a:ea typeface="Times New Roman" panose="02020603050405020304" pitchFamily="18" charset="0"/>
              </a:rPr>
              <a:t>سخرنا لسليمان الريح)</a:t>
            </a:r>
            <a:endParaRPr kumimoji="0" lang="ar-EG" sz="2400" b="1" i="0" u="none" strike="noStrike" kern="1200" cap="none" spc="0" normalizeH="0" baseline="0" noProof="0" dirty="0">
              <a:ln>
                <a:noFill/>
              </a:ln>
              <a:solidFill>
                <a:schemeClr val="tx1"/>
              </a:solidFill>
              <a:effectLst/>
              <a:uLnTx/>
              <a:uFillTx/>
              <a:latin typeface="Calibri" panose="020F0502020204030204"/>
              <a:cs typeface="Arial" panose="020B0604020202020204" pitchFamily="34" charset="0"/>
            </a:endParaRPr>
          </a:p>
        </p:txBody>
      </p:sp>
      <p:sp>
        <p:nvSpPr>
          <p:cNvPr id="32" name="الكلمة">
            <a:extLst>
              <a:ext uri="{FF2B5EF4-FFF2-40B4-BE49-F238E27FC236}">
                <a16:creationId xmlns:a16="http://schemas.microsoft.com/office/drawing/2014/main" id="{5E421C58-8C0B-9084-6F89-9B126B3B86E8}"/>
              </a:ext>
            </a:extLst>
          </p:cNvPr>
          <p:cNvSpPr/>
          <p:nvPr/>
        </p:nvSpPr>
        <p:spPr>
          <a:xfrm>
            <a:off x="5562752" y="2959478"/>
            <a:ext cx="4110637" cy="474698"/>
          </a:xfrm>
          <a:prstGeom prst="round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ar-EG" sz="1800" b="0"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endParaRPr>
          </a:p>
        </p:txBody>
      </p:sp>
      <p:sp>
        <p:nvSpPr>
          <p:cNvPr id="33" name="المعنى">
            <a:extLst>
              <a:ext uri="{FF2B5EF4-FFF2-40B4-BE49-F238E27FC236}">
                <a16:creationId xmlns:a16="http://schemas.microsoft.com/office/drawing/2014/main" id="{78EC19E6-7889-55B0-DE52-7F60E67C05F1}"/>
              </a:ext>
            </a:extLst>
          </p:cNvPr>
          <p:cNvSpPr/>
          <p:nvPr/>
        </p:nvSpPr>
        <p:spPr>
          <a:xfrm>
            <a:off x="3882190" y="2088396"/>
            <a:ext cx="7122694" cy="828210"/>
          </a:xfrm>
          <a:prstGeom prst="roundRect">
            <a:avLst/>
          </a:prstGeom>
        </p:spPr>
        <p:style>
          <a:lnRef idx="2">
            <a:schemeClr val="accent2"/>
          </a:lnRef>
          <a:fillRef idx="1">
            <a:schemeClr val="lt1"/>
          </a:fillRef>
          <a:effectRef idx="0">
            <a:schemeClr val="accent2"/>
          </a:effectRef>
          <a:fontRef idx="minor">
            <a:schemeClr val="dk1"/>
          </a:fontRef>
        </p:style>
        <p:txBody>
          <a:bodyPr rtlCol="1" anchor="ctr"/>
          <a:lstStyle/>
          <a:p>
            <a:pPr lvl="0" algn="ctr" rtl="1">
              <a:defRPr/>
            </a:pPr>
            <a:r>
              <a:rPr lang="ar-EG" sz="2800" b="1" dirty="0">
                <a:solidFill>
                  <a:prstClr val="black"/>
                </a:solidFill>
                <a:ea typeface="Times New Roman" panose="02020603050405020304" pitchFamily="18" charset="0"/>
              </a:rPr>
              <a:t>إيجاز بالحذف ,والتقدير: (غدوها مسيرة شهر ورواحها مسيرة شهر) - بينهما تضاد يوضح المعنى ويؤكده</a:t>
            </a:r>
            <a:endParaRPr kumimoji="0" lang="ar-EG" sz="2400" b="1" i="0" u="none" strike="noStrike" kern="1200" cap="none" spc="0" normalizeH="0" baseline="0" noProof="0" dirty="0">
              <a:ln>
                <a:noFill/>
              </a:ln>
              <a:solidFill>
                <a:srgbClr val="70AD47">
                  <a:lumMod val="50000"/>
                </a:srgbClr>
              </a:solidFill>
              <a:effectLst/>
              <a:uLnTx/>
              <a:uFillTx/>
              <a:latin typeface="Calibri" panose="020F0502020204030204"/>
              <a:ea typeface="+mn-ea"/>
              <a:cs typeface="Arial" panose="020B0604020202020204" pitchFamily="34" charset="0"/>
            </a:endParaRPr>
          </a:p>
        </p:txBody>
      </p:sp>
      <p:sp>
        <p:nvSpPr>
          <p:cNvPr id="34" name="الكلمة">
            <a:extLst>
              <a:ext uri="{FF2B5EF4-FFF2-40B4-BE49-F238E27FC236}">
                <a16:creationId xmlns:a16="http://schemas.microsoft.com/office/drawing/2014/main" id="{E00E1E4E-31C0-5D8E-9325-7FDAAC7CFE91}"/>
              </a:ext>
            </a:extLst>
          </p:cNvPr>
          <p:cNvSpPr/>
          <p:nvPr/>
        </p:nvSpPr>
        <p:spPr>
          <a:xfrm>
            <a:off x="1058779" y="3616020"/>
            <a:ext cx="7315200" cy="638139"/>
          </a:xfrm>
          <a:prstGeom prst="round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ar-EG" sz="1800" b="0"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endParaRPr>
          </a:p>
        </p:txBody>
      </p:sp>
      <p:sp>
        <p:nvSpPr>
          <p:cNvPr id="35" name="المعنى">
            <a:extLst>
              <a:ext uri="{FF2B5EF4-FFF2-40B4-BE49-F238E27FC236}">
                <a16:creationId xmlns:a16="http://schemas.microsoft.com/office/drawing/2014/main" id="{7A16227E-9733-5F12-AC62-EC941C50F15A}"/>
              </a:ext>
            </a:extLst>
          </p:cNvPr>
          <p:cNvSpPr/>
          <p:nvPr/>
        </p:nvSpPr>
        <p:spPr>
          <a:xfrm>
            <a:off x="810988" y="2597537"/>
            <a:ext cx="7122693" cy="1058809"/>
          </a:xfrm>
          <a:prstGeom prst="roundRect">
            <a:avLst/>
          </a:prstGeom>
        </p:spPr>
        <p:style>
          <a:lnRef idx="2">
            <a:schemeClr val="accent2"/>
          </a:lnRef>
          <a:fillRef idx="1">
            <a:schemeClr val="lt1"/>
          </a:fillRef>
          <a:effectRef idx="0">
            <a:schemeClr val="accent2"/>
          </a:effectRef>
          <a:fontRef idx="minor">
            <a:schemeClr val="dk1"/>
          </a:fontRef>
        </p:style>
        <p:txBody>
          <a:bodyPr rtlCol="1" anchor="ctr"/>
          <a:lstStyle/>
          <a:p>
            <a:pPr lvl="0" algn="ctr" rtl="1">
              <a:defRPr/>
            </a:pPr>
            <a:r>
              <a:rPr lang="ar-EG" sz="2800" b="1" dirty="0">
                <a:solidFill>
                  <a:prstClr val="black"/>
                </a:solidFill>
                <a:ea typeface="Times New Roman" panose="02020603050405020304" pitchFamily="18" charset="0"/>
              </a:rPr>
              <a:t>أسلوب شرط يفيد التحذير والتخويف من المخالفة </a:t>
            </a:r>
          </a:p>
          <a:p>
            <a:pPr lvl="0" algn="ctr" rtl="1">
              <a:defRPr/>
            </a:pPr>
            <a:r>
              <a:rPr lang="ar-EG" sz="2800" b="1" dirty="0">
                <a:ea typeface="Times New Roman" panose="02020603050405020304" pitchFamily="18" charset="0"/>
              </a:rPr>
              <a:t>تصوير للعذاب بطعام مُر المذاق</a:t>
            </a:r>
            <a:endParaRPr kumimoji="0" lang="ar-EG" sz="2800" b="1" i="0" u="none" strike="noStrike" kern="1200" cap="none" spc="0" normalizeH="0" baseline="0" noProof="0" dirty="0">
              <a:ln>
                <a:noFill/>
              </a:ln>
              <a:solidFill>
                <a:srgbClr val="70AD47">
                  <a:lumMod val="50000"/>
                </a:srgbClr>
              </a:solidFill>
              <a:effectLst/>
              <a:uLnTx/>
              <a:uFillTx/>
              <a:latin typeface="Calibri" panose="020F0502020204030204"/>
              <a:cs typeface="Arial" panose="020B0604020202020204" pitchFamily="34" charset="0"/>
            </a:endParaRPr>
          </a:p>
        </p:txBody>
      </p:sp>
      <p:sp>
        <p:nvSpPr>
          <p:cNvPr id="36" name="الكلمة">
            <a:extLst>
              <a:ext uri="{FF2B5EF4-FFF2-40B4-BE49-F238E27FC236}">
                <a16:creationId xmlns:a16="http://schemas.microsoft.com/office/drawing/2014/main" id="{EF712D98-2C52-FE28-871C-758ABD0701A9}"/>
              </a:ext>
            </a:extLst>
          </p:cNvPr>
          <p:cNvSpPr/>
          <p:nvPr/>
        </p:nvSpPr>
        <p:spPr>
          <a:xfrm>
            <a:off x="9126427" y="4610923"/>
            <a:ext cx="3047998" cy="474698"/>
          </a:xfrm>
          <a:prstGeom prst="round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ar-EG" sz="1800" b="0"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endParaRPr>
          </a:p>
        </p:txBody>
      </p:sp>
      <p:sp>
        <p:nvSpPr>
          <p:cNvPr id="37" name="المعنى">
            <a:extLst>
              <a:ext uri="{FF2B5EF4-FFF2-40B4-BE49-F238E27FC236}">
                <a16:creationId xmlns:a16="http://schemas.microsoft.com/office/drawing/2014/main" id="{3E00C18F-499E-75C0-BF03-3CB8C343CD48}"/>
              </a:ext>
            </a:extLst>
          </p:cNvPr>
          <p:cNvSpPr/>
          <p:nvPr/>
        </p:nvSpPr>
        <p:spPr>
          <a:xfrm>
            <a:off x="5374104" y="4016315"/>
            <a:ext cx="6800321" cy="474698"/>
          </a:xfrm>
          <a:prstGeom prst="roundRect">
            <a:avLst/>
          </a:prstGeom>
        </p:spPr>
        <p:style>
          <a:lnRef idx="2">
            <a:schemeClr val="accent2"/>
          </a:lnRef>
          <a:fillRef idx="1">
            <a:schemeClr val="lt1"/>
          </a:fillRef>
          <a:effectRef idx="0">
            <a:schemeClr val="accent2"/>
          </a:effectRef>
          <a:fontRef idx="minor">
            <a:schemeClr val="dk1"/>
          </a:fontRef>
        </p:style>
        <p:txBody>
          <a:bodyPr rtlCol="1" anchor="ctr"/>
          <a:lstStyle/>
          <a:p>
            <a:pPr lvl="0" algn="ctr" rtl="1">
              <a:defRPr/>
            </a:pPr>
            <a:r>
              <a:rPr lang="ar-EG" sz="2800" b="1" dirty="0">
                <a:solidFill>
                  <a:prstClr val="black"/>
                </a:solidFill>
                <a:ea typeface="Times New Roman" panose="02020603050405020304" pitchFamily="18" charset="0"/>
              </a:rPr>
              <a:t>تعبير يدل على الخضوع والطاعة التامة لسيدنا سليمان</a:t>
            </a:r>
            <a:endParaRPr kumimoji="0" lang="ar-EG" sz="2400" b="1" i="0" u="none" strike="noStrike" kern="1200" cap="none" spc="0" normalizeH="0" baseline="0" noProof="0" dirty="0">
              <a:ln>
                <a:noFill/>
              </a:ln>
              <a:solidFill>
                <a:srgbClr val="70AD47">
                  <a:lumMod val="50000"/>
                </a:srgbClr>
              </a:solidFill>
              <a:effectLst/>
              <a:uLnTx/>
              <a:uFillTx/>
              <a:latin typeface="Calibri" panose="020F0502020204030204"/>
              <a:ea typeface="+mn-ea"/>
              <a:cs typeface="Arial" panose="020B0604020202020204" pitchFamily="34" charset="0"/>
            </a:endParaRPr>
          </a:p>
        </p:txBody>
      </p:sp>
      <p:sp>
        <p:nvSpPr>
          <p:cNvPr id="38" name="الكلمة">
            <a:extLst>
              <a:ext uri="{FF2B5EF4-FFF2-40B4-BE49-F238E27FC236}">
                <a16:creationId xmlns:a16="http://schemas.microsoft.com/office/drawing/2014/main" id="{7509C1DE-9577-1EBA-AA05-2C3A7DFB9931}"/>
              </a:ext>
            </a:extLst>
          </p:cNvPr>
          <p:cNvSpPr/>
          <p:nvPr/>
        </p:nvSpPr>
        <p:spPr>
          <a:xfrm>
            <a:off x="3653682" y="4529613"/>
            <a:ext cx="2313982" cy="474698"/>
          </a:xfrm>
          <a:prstGeom prst="round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ar-EG" sz="1800" b="0"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endParaRPr>
          </a:p>
        </p:txBody>
      </p:sp>
      <p:sp>
        <p:nvSpPr>
          <p:cNvPr id="39" name="المعنى">
            <a:extLst>
              <a:ext uri="{FF2B5EF4-FFF2-40B4-BE49-F238E27FC236}">
                <a16:creationId xmlns:a16="http://schemas.microsoft.com/office/drawing/2014/main" id="{424E7AE0-5805-1475-B638-EB6C1D0110F3}"/>
              </a:ext>
            </a:extLst>
          </p:cNvPr>
          <p:cNvSpPr/>
          <p:nvPr/>
        </p:nvSpPr>
        <p:spPr>
          <a:xfrm>
            <a:off x="997040" y="3580142"/>
            <a:ext cx="6420078" cy="954544"/>
          </a:xfrm>
          <a:prstGeom prst="roundRect">
            <a:avLst/>
          </a:prstGeom>
        </p:spPr>
        <p:style>
          <a:lnRef idx="2">
            <a:schemeClr val="accent2"/>
          </a:lnRef>
          <a:fillRef idx="1">
            <a:schemeClr val="lt1"/>
          </a:fillRef>
          <a:effectRef idx="0">
            <a:schemeClr val="accent2"/>
          </a:effectRef>
          <a:fontRef idx="minor">
            <a:schemeClr val="dk1"/>
          </a:fontRef>
        </p:style>
        <p:txBody>
          <a:bodyPr rtlCol="1" anchor="ctr"/>
          <a:lstStyle/>
          <a:p>
            <a:pPr lvl="0" algn="ctr" rtl="1">
              <a:defRPr/>
            </a:pPr>
            <a:r>
              <a:rPr lang="ar-EG" sz="2800" b="1" dirty="0">
                <a:solidFill>
                  <a:prstClr val="black"/>
                </a:solidFill>
                <a:ea typeface="Times New Roman" panose="02020603050405020304" pitchFamily="18" charset="0"/>
              </a:rPr>
              <a:t>تصوير للجفان بالجواب التعبير بالجمع يفيد الكثرة والعظمة والضخامة, والعطف يفيد التنوع والتعدد</a:t>
            </a:r>
            <a:endParaRPr kumimoji="0" lang="ar-EG" sz="2400" b="1" i="0" u="none" strike="noStrike" kern="1200" cap="none" spc="0" normalizeH="0" baseline="0" noProof="0" dirty="0">
              <a:ln>
                <a:noFill/>
              </a:ln>
              <a:solidFill>
                <a:srgbClr val="70AD47">
                  <a:lumMod val="50000"/>
                </a:srgbClr>
              </a:solidFill>
              <a:effectLst/>
              <a:uLnTx/>
              <a:uFillTx/>
              <a:latin typeface="Calibri" panose="020F0502020204030204"/>
              <a:ea typeface="+mn-ea"/>
              <a:cs typeface="Arial" panose="020B0604020202020204" pitchFamily="34" charset="0"/>
            </a:endParaRPr>
          </a:p>
        </p:txBody>
      </p:sp>
      <p:sp>
        <p:nvSpPr>
          <p:cNvPr id="40" name="الكلمة">
            <a:extLst>
              <a:ext uri="{FF2B5EF4-FFF2-40B4-BE49-F238E27FC236}">
                <a16:creationId xmlns:a16="http://schemas.microsoft.com/office/drawing/2014/main" id="{47A409CE-182B-0489-45FF-CA3DD20A4A2D}"/>
              </a:ext>
            </a:extLst>
          </p:cNvPr>
          <p:cNvSpPr/>
          <p:nvPr/>
        </p:nvSpPr>
        <p:spPr>
          <a:xfrm>
            <a:off x="1058779" y="4596430"/>
            <a:ext cx="2165684" cy="474698"/>
          </a:xfrm>
          <a:prstGeom prst="round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ar-EG" sz="1800" b="0"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endParaRPr>
          </a:p>
        </p:txBody>
      </p:sp>
      <p:sp>
        <p:nvSpPr>
          <p:cNvPr id="41" name="المعنى">
            <a:extLst>
              <a:ext uri="{FF2B5EF4-FFF2-40B4-BE49-F238E27FC236}">
                <a16:creationId xmlns:a16="http://schemas.microsoft.com/office/drawing/2014/main" id="{74B5C008-DFE6-AE23-D813-BA0303238D65}"/>
              </a:ext>
            </a:extLst>
          </p:cNvPr>
          <p:cNvSpPr/>
          <p:nvPr/>
        </p:nvSpPr>
        <p:spPr>
          <a:xfrm>
            <a:off x="340986" y="3592209"/>
            <a:ext cx="4764505" cy="919147"/>
          </a:xfrm>
          <a:prstGeom prst="roundRect">
            <a:avLst/>
          </a:prstGeom>
        </p:spPr>
        <p:style>
          <a:lnRef idx="2">
            <a:schemeClr val="accent2"/>
          </a:lnRef>
          <a:fillRef idx="1">
            <a:schemeClr val="lt1"/>
          </a:fillRef>
          <a:effectRef idx="0">
            <a:schemeClr val="accent2"/>
          </a:effectRef>
          <a:fontRef idx="minor">
            <a:schemeClr val="dk1"/>
          </a:fontRef>
        </p:style>
        <p:txBody>
          <a:bodyPr rtlCol="1" anchor="ctr"/>
          <a:lstStyle/>
          <a:p>
            <a:pPr lvl="0" algn="ctr" rtl="1">
              <a:defRPr/>
            </a:pPr>
            <a:r>
              <a:rPr lang="ar-EG" sz="2800" b="1" dirty="0">
                <a:solidFill>
                  <a:prstClr val="black"/>
                </a:solidFill>
                <a:ea typeface="Times New Roman" panose="02020603050405020304" pitchFamily="18" charset="0"/>
              </a:rPr>
              <a:t>تعبير يوحى بضخامة </a:t>
            </a:r>
            <a:r>
              <a:rPr lang="ar-EG" sz="2800" b="1" dirty="0" err="1">
                <a:solidFill>
                  <a:prstClr val="black"/>
                </a:solidFill>
                <a:ea typeface="Times New Roman" panose="02020603050405020304" pitchFamily="18" charset="0"/>
              </a:rPr>
              <a:t>الأوانى</a:t>
            </a:r>
            <a:r>
              <a:rPr lang="ar-EG" sz="2800" b="1" dirty="0">
                <a:solidFill>
                  <a:prstClr val="black"/>
                </a:solidFill>
                <a:ea typeface="Times New Roman" panose="02020603050405020304" pitchFamily="18" charset="0"/>
              </a:rPr>
              <a:t> ؛مما يدل على الكرم والرخاء</a:t>
            </a:r>
            <a:endParaRPr kumimoji="0" lang="ar-EG" sz="2400" b="1" i="0" u="none" strike="noStrike" kern="1200" cap="none" spc="0" normalizeH="0" baseline="0" noProof="0" dirty="0">
              <a:ln>
                <a:noFill/>
              </a:ln>
              <a:solidFill>
                <a:srgbClr val="70AD47">
                  <a:lumMod val="50000"/>
                </a:srgbClr>
              </a:solidFill>
              <a:effectLst/>
              <a:uLnTx/>
              <a:uFillTx/>
              <a:latin typeface="Calibri" panose="020F0502020204030204"/>
              <a:ea typeface="+mn-ea"/>
              <a:cs typeface="Arial" panose="020B0604020202020204" pitchFamily="34" charset="0"/>
            </a:endParaRPr>
          </a:p>
        </p:txBody>
      </p:sp>
      <p:sp>
        <p:nvSpPr>
          <p:cNvPr id="42" name="الكلمة">
            <a:extLst>
              <a:ext uri="{FF2B5EF4-FFF2-40B4-BE49-F238E27FC236}">
                <a16:creationId xmlns:a16="http://schemas.microsoft.com/office/drawing/2014/main" id="{A5E2177D-211B-3B0C-149E-E14E86E27D85}"/>
              </a:ext>
            </a:extLst>
          </p:cNvPr>
          <p:cNvSpPr/>
          <p:nvPr/>
        </p:nvSpPr>
        <p:spPr>
          <a:xfrm>
            <a:off x="141165" y="4573100"/>
            <a:ext cx="1025997" cy="474698"/>
          </a:xfrm>
          <a:prstGeom prst="round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ar-EG" sz="1800" b="0"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endParaRPr>
          </a:p>
        </p:txBody>
      </p:sp>
      <p:sp>
        <p:nvSpPr>
          <p:cNvPr id="43" name="المعنى">
            <a:extLst>
              <a:ext uri="{FF2B5EF4-FFF2-40B4-BE49-F238E27FC236}">
                <a16:creationId xmlns:a16="http://schemas.microsoft.com/office/drawing/2014/main" id="{03EBFD0B-B243-8A1D-4BFC-E517F2F530D0}"/>
              </a:ext>
            </a:extLst>
          </p:cNvPr>
          <p:cNvSpPr/>
          <p:nvPr/>
        </p:nvSpPr>
        <p:spPr>
          <a:xfrm>
            <a:off x="17573" y="4041736"/>
            <a:ext cx="5119353" cy="474698"/>
          </a:xfrm>
          <a:prstGeom prst="roundRect">
            <a:avLst/>
          </a:prstGeom>
        </p:spPr>
        <p:style>
          <a:lnRef idx="2">
            <a:schemeClr val="accent2"/>
          </a:lnRef>
          <a:fillRef idx="1">
            <a:schemeClr val="lt1"/>
          </a:fillRef>
          <a:effectRef idx="0">
            <a:schemeClr val="accent2"/>
          </a:effectRef>
          <a:fontRef idx="minor">
            <a:schemeClr val="dk1"/>
          </a:fontRef>
        </p:style>
        <p:txBody>
          <a:bodyPr rtlCol="1" anchor="ctr"/>
          <a:lstStyle/>
          <a:p>
            <a:pPr lvl="0" algn="ctr" rtl="1">
              <a:defRPr/>
            </a:pPr>
            <a:r>
              <a:rPr lang="ar-EG" sz="2800" b="1" dirty="0">
                <a:solidFill>
                  <a:prstClr val="black"/>
                </a:solidFill>
                <a:ea typeface="Times New Roman" panose="02020603050405020304" pitchFamily="18" charset="0"/>
              </a:rPr>
              <a:t>أسلوب أمر , غرضه الوجوب والإلزام</a:t>
            </a:r>
            <a:endParaRPr kumimoji="0" lang="ar-EG" sz="2400" b="1" i="0" u="none" strike="noStrike" kern="1200" cap="none" spc="0" normalizeH="0" baseline="0" noProof="0" dirty="0">
              <a:ln>
                <a:noFill/>
              </a:ln>
              <a:solidFill>
                <a:srgbClr val="70AD47">
                  <a:lumMod val="50000"/>
                </a:srgbClr>
              </a:solidFill>
              <a:effectLst/>
              <a:uLnTx/>
              <a:uFillTx/>
              <a:latin typeface="Calibri" panose="020F0502020204030204"/>
              <a:ea typeface="+mn-ea"/>
              <a:cs typeface="Arial" panose="020B0604020202020204" pitchFamily="34" charset="0"/>
            </a:endParaRPr>
          </a:p>
        </p:txBody>
      </p:sp>
    </p:spTree>
    <p:extLst>
      <p:ext uri="{BB962C8B-B14F-4D97-AF65-F5344CB8AC3E}">
        <p14:creationId xmlns:p14="http://schemas.microsoft.com/office/powerpoint/2010/main" val="37754623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76"/>
                    </p:tgtEl>
                  </p:cond>
                </p:stCondLst>
                <p:endSync evt="end" delay="0">
                  <p:rtn val="all"/>
                </p:endSync>
                <p:childTnLst>
                  <p:par>
                    <p:cTn id="3" fill="hold">
                      <p:stCondLst>
                        <p:cond delay="0"/>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7"/>
                                        </p:tgtEl>
                                        <p:attrNameLst>
                                          <p:attrName>style.visibility</p:attrName>
                                        </p:attrNameLst>
                                      </p:cBhvr>
                                      <p:to>
                                        <p:strVal val="visible"/>
                                      </p:to>
                                    </p:set>
                                    <p:animEffect transition="in" filter="barn(inVertical)">
                                      <p:cBhvr>
                                        <p:cTn id="7" dur="500"/>
                                        <p:tgtEl>
                                          <p:spTgt spid="7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xit" presetSubtype="21" fill="hold" grpId="1" nodeType="clickEffect">
                                  <p:stCondLst>
                                    <p:cond delay="0"/>
                                  </p:stCondLst>
                                  <p:childTnLst>
                                    <p:animEffect transition="out" filter="barn(inVertical)">
                                      <p:cBhvr>
                                        <p:cTn id="11" dur="500"/>
                                        <p:tgtEl>
                                          <p:spTgt spid="77"/>
                                        </p:tgtEl>
                                      </p:cBhvr>
                                    </p:animEffect>
                                    <p:set>
                                      <p:cBhvr>
                                        <p:cTn id="12" dur="1" fill="hold">
                                          <p:stCondLst>
                                            <p:cond delay="499"/>
                                          </p:stCondLst>
                                        </p:cTn>
                                        <p:tgtEl>
                                          <p:spTgt spid="77"/>
                                        </p:tgtEl>
                                        <p:attrNameLst>
                                          <p:attrName>style.visibility</p:attrName>
                                        </p:attrNameLst>
                                      </p:cBhvr>
                                      <p:to>
                                        <p:strVal val="hidden"/>
                                      </p:to>
                                    </p:set>
                                  </p:childTnLst>
                                </p:cTn>
                              </p:par>
                            </p:childTnLst>
                          </p:cTn>
                        </p:par>
                      </p:childTnLst>
                    </p:cTn>
                  </p:par>
                </p:childTnLst>
              </p:cTn>
              <p:nextCondLst>
                <p:cond evt="onClick" delay="0">
                  <p:tgtEl>
                    <p:spTgt spid="76"/>
                  </p:tgtEl>
                </p:cond>
              </p:nextCondLst>
            </p:seq>
            <p:seq concurrent="1" nextAc="seek">
              <p:cTn id="13" restart="whenNotActive" fill="hold" evtFilter="cancelBubble" nodeType="interactiveSeq">
                <p:stCondLst>
                  <p:cond evt="onClick" delay="0">
                    <p:tgtEl>
                      <p:spTgt spid="4"/>
                    </p:tgtEl>
                  </p:cond>
                </p:stCondLst>
                <p:endSync evt="end" delay="0">
                  <p:rtn val="all"/>
                </p:endSync>
                <p:childTnLst>
                  <p:par>
                    <p:cTn id="14" fill="hold">
                      <p:stCondLst>
                        <p:cond delay="0"/>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arn(inVertical)">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xit" presetSubtype="21" fill="hold" grpId="1" nodeType="clickEffect">
                                  <p:stCondLst>
                                    <p:cond delay="0"/>
                                  </p:stCondLst>
                                  <p:childTnLst>
                                    <p:animEffect transition="out" filter="barn(inVertical)">
                                      <p:cBhvr>
                                        <p:cTn id="22" dur="500"/>
                                        <p:tgtEl>
                                          <p:spTgt spid="5"/>
                                        </p:tgtEl>
                                      </p:cBhvr>
                                    </p:animEffect>
                                    <p:set>
                                      <p:cBhvr>
                                        <p:cTn id="23" dur="1" fill="hold">
                                          <p:stCondLst>
                                            <p:cond delay="499"/>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4"/>
                  </p:tgtEl>
                </p:cond>
              </p:nextCondLst>
            </p:seq>
            <p:seq concurrent="1" nextAc="seek">
              <p:cTn id="24" restart="whenNotActive" fill="hold" evtFilter="cancelBubble" nodeType="interactiveSeq">
                <p:stCondLst>
                  <p:cond evt="onClick" delay="0">
                    <p:tgtEl>
                      <p:spTgt spid="7"/>
                    </p:tgtEl>
                  </p:cond>
                </p:stCondLst>
                <p:endSync evt="end" delay="0">
                  <p:rtn val="all"/>
                </p:endSync>
                <p:childTnLst>
                  <p:par>
                    <p:cTn id="25" fill="hold">
                      <p:stCondLst>
                        <p:cond delay="0"/>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barn(inVertical)">
                                      <p:cBhvr>
                                        <p:cTn id="29" dur="500"/>
                                        <p:tgtEl>
                                          <p:spTgt spid="17"/>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xit" presetSubtype="21" fill="hold" grpId="1" nodeType="clickEffect">
                                  <p:stCondLst>
                                    <p:cond delay="0"/>
                                  </p:stCondLst>
                                  <p:childTnLst>
                                    <p:animEffect transition="out" filter="barn(inVertical)">
                                      <p:cBhvr>
                                        <p:cTn id="33" dur="500"/>
                                        <p:tgtEl>
                                          <p:spTgt spid="17"/>
                                        </p:tgtEl>
                                      </p:cBhvr>
                                    </p:animEffect>
                                    <p:set>
                                      <p:cBhvr>
                                        <p:cTn id="34"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7"/>
                  </p:tgtEl>
                </p:cond>
              </p:nextCondLst>
            </p:seq>
            <p:seq concurrent="1" nextAc="seek">
              <p:cTn id="35" restart="whenNotActive" fill="hold" evtFilter="cancelBubble" nodeType="interactiveSeq">
                <p:stCondLst>
                  <p:cond evt="onClick" delay="0">
                    <p:tgtEl>
                      <p:spTgt spid="18"/>
                    </p:tgtEl>
                  </p:cond>
                </p:stCondLst>
                <p:endSync evt="end" delay="0">
                  <p:rtn val="all"/>
                </p:endSync>
                <p:childTnLst>
                  <p:par>
                    <p:cTn id="36" fill="hold">
                      <p:stCondLst>
                        <p:cond delay="0"/>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barn(inVertical)">
                                      <p:cBhvr>
                                        <p:cTn id="40" dur="500"/>
                                        <p:tgtEl>
                                          <p:spTgt spid="19"/>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xit" presetSubtype="21" fill="hold" grpId="1" nodeType="clickEffect">
                                  <p:stCondLst>
                                    <p:cond delay="0"/>
                                  </p:stCondLst>
                                  <p:childTnLst>
                                    <p:animEffect transition="out" filter="barn(inVertical)">
                                      <p:cBhvr>
                                        <p:cTn id="44" dur="500"/>
                                        <p:tgtEl>
                                          <p:spTgt spid="19"/>
                                        </p:tgtEl>
                                      </p:cBhvr>
                                    </p:animEffect>
                                    <p:set>
                                      <p:cBhvr>
                                        <p:cTn id="45" dur="1" fill="hold">
                                          <p:stCondLst>
                                            <p:cond delay="499"/>
                                          </p:stCondLst>
                                        </p:cTn>
                                        <p:tgtEl>
                                          <p:spTgt spid="19"/>
                                        </p:tgtEl>
                                        <p:attrNameLst>
                                          <p:attrName>style.visibility</p:attrName>
                                        </p:attrNameLst>
                                      </p:cBhvr>
                                      <p:to>
                                        <p:strVal val="hidden"/>
                                      </p:to>
                                    </p:set>
                                  </p:childTnLst>
                                </p:cTn>
                              </p:par>
                            </p:childTnLst>
                          </p:cTn>
                        </p:par>
                      </p:childTnLst>
                    </p:cTn>
                  </p:par>
                </p:childTnLst>
              </p:cTn>
              <p:nextCondLst>
                <p:cond evt="onClick" delay="0">
                  <p:tgtEl>
                    <p:spTgt spid="18"/>
                  </p:tgtEl>
                </p:cond>
              </p:nextCondLst>
            </p:seq>
            <p:seq concurrent="1" nextAc="seek">
              <p:cTn id="46" restart="whenNotActive" fill="hold" evtFilter="cancelBubble" nodeType="interactiveSeq">
                <p:stCondLst>
                  <p:cond evt="onClick" delay="0">
                    <p:tgtEl>
                      <p:spTgt spid="20"/>
                    </p:tgtEl>
                  </p:cond>
                </p:stCondLst>
                <p:endSync evt="end" delay="0">
                  <p:rtn val="all"/>
                </p:endSync>
                <p:childTnLst>
                  <p:par>
                    <p:cTn id="47" fill="hold">
                      <p:stCondLst>
                        <p:cond delay="0"/>
                      </p:stCondLst>
                      <p:childTnLst>
                        <p:par>
                          <p:cTn id="48" fill="hold">
                            <p:stCondLst>
                              <p:cond delay="0"/>
                            </p:stCondLst>
                            <p:childTnLst>
                              <p:par>
                                <p:cTn id="49" presetID="16" presetClass="entr" presetSubtype="21" fill="hold" grpId="0" nodeType="clickEffect">
                                  <p:stCondLst>
                                    <p:cond delay="0"/>
                                  </p:stCondLst>
                                  <p:childTnLst>
                                    <p:set>
                                      <p:cBhvr>
                                        <p:cTn id="50" dur="1" fill="hold">
                                          <p:stCondLst>
                                            <p:cond delay="0"/>
                                          </p:stCondLst>
                                        </p:cTn>
                                        <p:tgtEl>
                                          <p:spTgt spid="21"/>
                                        </p:tgtEl>
                                        <p:attrNameLst>
                                          <p:attrName>style.visibility</p:attrName>
                                        </p:attrNameLst>
                                      </p:cBhvr>
                                      <p:to>
                                        <p:strVal val="visible"/>
                                      </p:to>
                                    </p:set>
                                    <p:animEffect transition="in" filter="barn(inVertical)">
                                      <p:cBhvr>
                                        <p:cTn id="51" dur="500"/>
                                        <p:tgtEl>
                                          <p:spTgt spid="21"/>
                                        </p:tgtEl>
                                      </p:cBhvr>
                                    </p:animEffect>
                                  </p:childTnLst>
                                </p:cTn>
                              </p:par>
                            </p:childTnLst>
                          </p:cTn>
                        </p:par>
                      </p:childTnLst>
                    </p:cTn>
                  </p:par>
                  <p:par>
                    <p:cTn id="52" fill="hold">
                      <p:stCondLst>
                        <p:cond delay="indefinite"/>
                      </p:stCondLst>
                      <p:childTnLst>
                        <p:par>
                          <p:cTn id="53" fill="hold">
                            <p:stCondLst>
                              <p:cond delay="0"/>
                            </p:stCondLst>
                            <p:childTnLst>
                              <p:par>
                                <p:cTn id="54" presetID="16" presetClass="exit" presetSubtype="21" fill="hold" grpId="1" nodeType="clickEffect">
                                  <p:stCondLst>
                                    <p:cond delay="0"/>
                                  </p:stCondLst>
                                  <p:childTnLst>
                                    <p:animEffect transition="out" filter="barn(inVertical)">
                                      <p:cBhvr>
                                        <p:cTn id="55" dur="500"/>
                                        <p:tgtEl>
                                          <p:spTgt spid="21"/>
                                        </p:tgtEl>
                                      </p:cBhvr>
                                    </p:animEffect>
                                    <p:set>
                                      <p:cBhvr>
                                        <p:cTn id="56" dur="1" fill="hold">
                                          <p:stCondLst>
                                            <p:cond delay="499"/>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57" restart="whenNotActive" fill="hold" evtFilter="cancelBubble" nodeType="interactiveSeq">
                <p:stCondLst>
                  <p:cond evt="onClick" delay="0">
                    <p:tgtEl>
                      <p:spTgt spid="22"/>
                    </p:tgtEl>
                  </p:cond>
                </p:stCondLst>
                <p:endSync evt="end" delay="0">
                  <p:rtn val="all"/>
                </p:endSync>
                <p:childTnLst>
                  <p:par>
                    <p:cTn id="58" fill="hold">
                      <p:stCondLst>
                        <p:cond delay="0"/>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23"/>
                                        </p:tgtEl>
                                        <p:attrNameLst>
                                          <p:attrName>style.visibility</p:attrName>
                                        </p:attrNameLst>
                                      </p:cBhvr>
                                      <p:to>
                                        <p:strVal val="visible"/>
                                      </p:to>
                                    </p:set>
                                    <p:animEffect transition="in" filter="barn(inVertical)">
                                      <p:cBhvr>
                                        <p:cTn id="62" dur="500"/>
                                        <p:tgtEl>
                                          <p:spTgt spid="23"/>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xit" presetSubtype="21" fill="hold" grpId="1" nodeType="clickEffect">
                                  <p:stCondLst>
                                    <p:cond delay="0"/>
                                  </p:stCondLst>
                                  <p:childTnLst>
                                    <p:animEffect transition="out" filter="barn(inVertical)">
                                      <p:cBhvr>
                                        <p:cTn id="66" dur="500"/>
                                        <p:tgtEl>
                                          <p:spTgt spid="23"/>
                                        </p:tgtEl>
                                      </p:cBhvr>
                                    </p:animEffect>
                                    <p:set>
                                      <p:cBhvr>
                                        <p:cTn id="67" dur="1" fill="hold">
                                          <p:stCondLst>
                                            <p:cond delay="499"/>
                                          </p:stCondLst>
                                        </p:cTn>
                                        <p:tgtEl>
                                          <p:spTgt spid="23"/>
                                        </p:tgtEl>
                                        <p:attrNameLst>
                                          <p:attrName>style.visibility</p:attrName>
                                        </p:attrNameLst>
                                      </p:cBhvr>
                                      <p:to>
                                        <p:strVal val="hidden"/>
                                      </p:to>
                                    </p:set>
                                  </p:childTnLst>
                                </p:cTn>
                              </p:par>
                            </p:childTnLst>
                          </p:cTn>
                        </p:par>
                      </p:childTnLst>
                    </p:cTn>
                  </p:par>
                </p:childTnLst>
              </p:cTn>
              <p:nextCondLst>
                <p:cond evt="onClick" delay="0">
                  <p:tgtEl>
                    <p:spTgt spid="22"/>
                  </p:tgtEl>
                </p:cond>
              </p:nextCondLst>
            </p:seq>
            <p:seq concurrent="1" nextAc="seek">
              <p:cTn id="68" restart="whenNotActive" fill="hold" evtFilter="cancelBubble" nodeType="interactiveSeq">
                <p:stCondLst>
                  <p:cond evt="onClick" delay="0">
                    <p:tgtEl>
                      <p:spTgt spid="24"/>
                    </p:tgtEl>
                  </p:cond>
                </p:stCondLst>
                <p:endSync evt="end" delay="0">
                  <p:rtn val="all"/>
                </p:endSync>
                <p:childTnLst>
                  <p:par>
                    <p:cTn id="69" fill="hold">
                      <p:stCondLst>
                        <p:cond delay="0"/>
                      </p:stCondLst>
                      <p:childTnLst>
                        <p:par>
                          <p:cTn id="70" fill="hold">
                            <p:stCondLst>
                              <p:cond delay="0"/>
                            </p:stCondLst>
                            <p:childTnLst>
                              <p:par>
                                <p:cTn id="71" presetID="16" presetClass="entr" presetSubtype="21" fill="hold" grpId="0" nodeType="clickEffect">
                                  <p:stCondLst>
                                    <p:cond delay="0"/>
                                  </p:stCondLst>
                                  <p:childTnLst>
                                    <p:set>
                                      <p:cBhvr>
                                        <p:cTn id="72" dur="1" fill="hold">
                                          <p:stCondLst>
                                            <p:cond delay="0"/>
                                          </p:stCondLst>
                                        </p:cTn>
                                        <p:tgtEl>
                                          <p:spTgt spid="25"/>
                                        </p:tgtEl>
                                        <p:attrNameLst>
                                          <p:attrName>style.visibility</p:attrName>
                                        </p:attrNameLst>
                                      </p:cBhvr>
                                      <p:to>
                                        <p:strVal val="visible"/>
                                      </p:to>
                                    </p:set>
                                    <p:animEffect transition="in" filter="barn(inVertical)">
                                      <p:cBhvr>
                                        <p:cTn id="73" dur="500"/>
                                        <p:tgtEl>
                                          <p:spTgt spid="25"/>
                                        </p:tgtEl>
                                      </p:cBhvr>
                                    </p:animEffect>
                                  </p:childTnLst>
                                </p:cTn>
                              </p:par>
                            </p:childTnLst>
                          </p:cTn>
                        </p:par>
                      </p:childTnLst>
                    </p:cTn>
                  </p:par>
                  <p:par>
                    <p:cTn id="74" fill="hold">
                      <p:stCondLst>
                        <p:cond delay="indefinite"/>
                      </p:stCondLst>
                      <p:childTnLst>
                        <p:par>
                          <p:cTn id="75" fill="hold">
                            <p:stCondLst>
                              <p:cond delay="0"/>
                            </p:stCondLst>
                            <p:childTnLst>
                              <p:par>
                                <p:cTn id="76" presetID="16" presetClass="exit" presetSubtype="21" fill="hold" grpId="1" nodeType="clickEffect">
                                  <p:stCondLst>
                                    <p:cond delay="0"/>
                                  </p:stCondLst>
                                  <p:childTnLst>
                                    <p:animEffect transition="out" filter="barn(inVertical)">
                                      <p:cBhvr>
                                        <p:cTn id="77" dur="500"/>
                                        <p:tgtEl>
                                          <p:spTgt spid="25"/>
                                        </p:tgtEl>
                                      </p:cBhvr>
                                    </p:animEffect>
                                    <p:set>
                                      <p:cBhvr>
                                        <p:cTn id="78" dur="1" fill="hold">
                                          <p:stCondLst>
                                            <p:cond delay="499"/>
                                          </p:stCondLst>
                                        </p:cTn>
                                        <p:tgtEl>
                                          <p:spTgt spid="25"/>
                                        </p:tgtEl>
                                        <p:attrNameLst>
                                          <p:attrName>style.visibility</p:attrName>
                                        </p:attrNameLst>
                                      </p:cBhvr>
                                      <p:to>
                                        <p:strVal val="hidden"/>
                                      </p:to>
                                    </p:set>
                                  </p:childTnLst>
                                </p:cTn>
                              </p:par>
                            </p:childTnLst>
                          </p:cTn>
                        </p:par>
                      </p:childTnLst>
                    </p:cTn>
                  </p:par>
                </p:childTnLst>
              </p:cTn>
              <p:nextCondLst>
                <p:cond evt="onClick" delay="0">
                  <p:tgtEl>
                    <p:spTgt spid="24"/>
                  </p:tgtEl>
                </p:cond>
              </p:nextCondLst>
            </p:seq>
            <p:seq concurrent="1" nextAc="seek">
              <p:cTn id="79" restart="whenNotActive" fill="hold" evtFilter="cancelBubble" nodeType="interactiveSeq">
                <p:stCondLst>
                  <p:cond evt="onClick" delay="0">
                    <p:tgtEl>
                      <p:spTgt spid="26"/>
                    </p:tgtEl>
                  </p:cond>
                </p:stCondLst>
                <p:endSync evt="end" delay="0">
                  <p:rtn val="all"/>
                </p:endSync>
                <p:childTnLst>
                  <p:par>
                    <p:cTn id="80" fill="hold">
                      <p:stCondLst>
                        <p:cond delay="0"/>
                      </p:stCondLst>
                      <p:childTnLst>
                        <p:par>
                          <p:cTn id="81" fill="hold">
                            <p:stCondLst>
                              <p:cond delay="0"/>
                            </p:stCondLst>
                            <p:childTnLst>
                              <p:par>
                                <p:cTn id="82" presetID="16" presetClass="entr" presetSubtype="21" fill="hold" grpId="0" nodeType="clickEffect">
                                  <p:stCondLst>
                                    <p:cond delay="0"/>
                                  </p:stCondLst>
                                  <p:childTnLst>
                                    <p:set>
                                      <p:cBhvr>
                                        <p:cTn id="83" dur="1" fill="hold">
                                          <p:stCondLst>
                                            <p:cond delay="0"/>
                                          </p:stCondLst>
                                        </p:cTn>
                                        <p:tgtEl>
                                          <p:spTgt spid="27"/>
                                        </p:tgtEl>
                                        <p:attrNameLst>
                                          <p:attrName>style.visibility</p:attrName>
                                        </p:attrNameLst>
                                      </p:cBhvr>
                                      <p:to>
                                        <p:strVal val="visible"/>
                                      </p:to>
                                    </p:set>
                                    <p:animEffect transition="in" filter="barn(inVertical)">
                                      <p:cBhvr>
                                        <p:cTn id="84" dur="500"/>
                                        <p:tgtEl>
                                          <p:spTgt spid="27"/>
                                        </p:tgtEl>
                                      </p:cBhvr>
                                    </p:animEffect>
                                  </p:childTnLst>
                                </p:cTn>
                              </p:par>
                            </p:childTnLst>
                          </p:cTn>
                        </p:par>
                      </p:childTnLst>
                    </p:cTn>
                  </p:par>
                  <p:par>
                    <p:cTn id="85" fill="hold">
                      <p:stCondLst>
                        <p:cond delay="indefinite"/>
                      </p:stCondLst>
                      <p:childTnLst>
                        <p:par>
                          <p:cTn id="86" fill="hold">
                            <p:stCondLst>
                              <p:cond delay="0"/>
                            </p:stCondLst>
                            <p:childTnLst>
                              <p:par>
                                <p:cTn id="87" presetID="16" presetClass="exit" presetSubtype="21" fill="hold" grpId="1" nodeType="clickEffect">
                                  <p:stCondLst>
                                    <p:cond delay="0"/>
                                  </p:stCondLst>
                                  <p:childTnLst>
                                    <p:animEffect transition="out" filter="barn(inVertical)">
                                      <p:cBhvr>
                                        <p:cTn id="88" dur="500"/>
                                        <p:tgtEl>
                                          <p:spTgt spid="27"/>
                                        </p:tgtEl>
                                      </p:cBhvr>
                                    </p:animEffect>
                                    <p:set>
                                      <p:cBhvr>
                                        <p:cTn id="89" dur="1" fill="hold">
                                          <p:stCondLst>
                                            <p:cond delay="499"/>
                                          </p:stCondLst>
                                        </p:cTn>
                                        <p:tgtEl>
                                          <p:spTgt spid="27"/>
                                        </p:tgtEl>
                                        <p:attrNameLst>
                                          <p:attrName>style.visibility</p:attrName>
                                        </p:attrNameLst>
                                      </p:cBhvr>
                                      <p:to>
                                        <p:strVal val="hidden"/>
                                      </p:to>
                                    </p:set>
                                  </p:childTnLst>
                                </p:cTn>
                              </p:par>
                            </p:childTnLst>
                          </p:cTn>
                        </p:par>
                      </p:childTnLst>
                    </p:cTn>
                  </p:par>
                </p:childTnLst>
              </p:cTn>
              <p:nextCondLst>
                <p:cond evt="onClick" delay="0">
                  <p:tgtEl>
                    <p:spTgt spid="26"/>
                  </p:tgtEl>
                </p:cond>
              </p:nextCondLst>
            </p:seq>
            <p:seq concurrent="1" nextAc="seek">
              <p:cTn id="90" restart="whenNotActive" fill="hold" evtFilter="cancelBubble" nodeType="interactiveSeq">
                <p:stCondLst>
                  <p:cond evt="onClick" delay="0">
                    <p:tgtEl>
                      <p:spTgt spid="28"/>
                    </p:tgtEl>
                  </p:cond>
                </p:stCondLst>
                <p:endSync evt="end" delay="0">
                  <p:rtn val="all"/>
                </p:endSync>
                <p:childTnLst>
                  <p:par>
                    <p:cTn id="91" fill="hold">
                      <p:stCondLst>
                        <p:cond delay="0"/>
                      </p:stCondLst>
                      <p:childTnLst>
                        <p:par>
                          <p:cTn id="92" fill="hold">
                            <p:stCondLst>
                              <p:cond delay="0"/>
                            </p:stCondLst>
                            <p:childTnLst>
                              <p:par>
                                <p:cTn id="93" presetID="16" presetClass="entr" presetSubtype="21" fill="hold" grpId="0" nodeType="clickEffect">
                                  <p:stCondLst>
                                    <p:cond delay="0"/>
                                  </p:stCondLst>
                                  <p:childTnLst>
                                    <p:set>
                                      <p:cBhvr>
                                        <p:cTn id="94" dur="1" fill="hold">
                                          <p:stCondLst>
                                            <p:cond delay="0"/>
                                          </p:stCondLst>
                                        </p:cTn>
                                        <p:tgtEl>
                                          <p:spTgt spid="29"/>
                                        </p:tgtEl>
                                        <p:attrNameLst>
                                          <p:attrName>style.visibility</p:attrName>
                                        </p:attrNameLst>
                                      </p:cBhvr>
                                      <p:to>
                                        <p:strVal val="visible"/>
                                      </p:to>
                                    </p:set>
                                    <p:animEffect transition="in" filter="barn(inVertical)">
                                      <p:cBhvr>
                                        <p:cTn id="95" dur="500"/>
                                        <p:tgtEl>
                                          <p:spTgt spid="29"/>
                                        </p:tgtEl>
                                      </p:cBhvr>
                                    </p:animEffect>
                                  </p:childTnLst>
                                </p:cTn>
                              </p:par>
                            </p:childTnLst>
                          </p:cTn>
                        </p:par>
                      </p:childTnLst>
                    </p:cTn>
                  </p:par>
                  <p:par>
                    <p:cTn id="96" fill="hold">
                      <p:stCondLst>
                        <p:cond delay="indefinite"/>
                      </p:stCondLst>
                      <p:childTnLst>
                        <p:par>
                          <p:cTn id="97" fill="hold">
                            <p:stCondLst>
                              <p:cond delay="0"/>
                            </p:stCondLst>
                            <p:childTnLst>
                              <p:par>
                                <p:cTn id="98" presetID="16" presetClass="exit" presetSubtype="21" fill="hold" grpId="1" nodeType="clickEffect">
                                  <p:stCondLst>
                                    <p:cond delay="0"/>
                                  </p:stCondLst>
                                  <p:childTnLst>
                                    <p:animEffect transition="out" filter="barn(inVertical)">
                                      <p:cBhvr>
                                        <p:cTn id="99" dur="500"/>
                                        <p:tgtEl>
                                          <p:spTgt spid="29"/>
                                        </p:tgtEl>
                                      </p:cBhvr>
                                    </p:animEffect>
                                    <p:set>
                                      <p:cBhvr>
                                        <p:cTn id="100" dur="1" fill="hold">
                                          <p:stCondLst>
                                            <p:cond delay="499"/>
                                          </p:stCondLst>
                                        </p:cTn>
                                        <p:tgtEl>
                                          <p:spTgt spid="29"/>
                                        </p:tgtEl>
                                        <p:attrNameLst>
                                          <p:attrName>style.visibility</p:attrName>
                                        </p:attrNameLst>
                                      </p:cBhvr>
                                      <p:to>
                                        <p:strVal val="hidden"/>
                                      </p:to>
                                    </p:set>
                                  </p:childTnLst>
                                </p:cTn>
                              </p:par>
                            </p:childTnLst>
                          </p:cTn>
                        </p:par>
                      </p:childTnLst>
                    </p:cTn>
                  </p:par>
                </p:childTnLst>
              </p:cTn>
              <p:nextCondLst>
                <p:cond evt="onClick" delay="0">
                  <p:tgtEl>
                    <p:spTgt spid="28"/>
                  </p:tgtEl>
                </p:cond>
              </p:nextCondLst>
            </p:seq>
            <p:seq concurrent="1" nextAc="seek">
              <p:cTn id="101" restart="whenNotActive" fill="hold" evtFilter="cancelBubble" nodeType="interactiveSeq">
                <p:stCondLst>
                  <p:cond evt="onClick" delay="0">
                    <p:tgtEl>
                      <p:spTgt spid="30"/>
                    </p:tgtEl>
                  </p:cond>
                </p:stCondLst>
                <p:endSync evt="end" delay="0">
                  <p:rtn val="all"/>
                </p:endSync>
                <p:childTnLst>
                  <p:par>
                    <p:cTn id="102" fill="hold">
                      <p:stCondLst>
                        <p:cond delay="0"/>
                      </p:stCondLst>
                      <p:childTnLst>
                        <p:par>
                          <p:cTn id="103" fill="hold">
                            <p:stCondLst>
                              <p:cond delay="0"/>
                            </p:stCondLst>
                            <p:childTnLst>
                              <p:par>
                                <p:cTn id="104" presetID="16" presetClass="entr" presetSubtype="21" fill="hold" grpId="0" nodeType="clickEffect">
                                  <p:stCondLst>
                                    <p:cond delay="0"/>
                                  </p:stCondLst>
                                  <p:childTnLst>
                                    <p:set>
                                      <p:cBhvr>
                                        <p:cTn id="105" dur="1" fill="hold">
                                          <p:stCondLst>
                                            <p:cond delay="0"/>
                                          </p:stCondLst>
                                        </p:cTn>
                                        <p:tgtEl>
                                          <p:spTgt spid="31"/>
                                        </p:tgtEl>
                                        <p:attrNameLst>
                                          <p:attrName>style.visibility</p:attrName>
                                        </p:attrNameLst>
                                      </p:cBhvr>
                                      <p:to>
                                        <p:strVal val="visible"/>
                                      </p:to>
                                    </p:set>
                                    <p:animEffect transition="in" filter="barn(inVertical)">
                                      <p:cBhvr>
                                        <p:cTn id="106" dur="500"/>
                                        <p:tgtEl>
                                          <p:spTgt spid="31"/>
                                        </p:tgtEl>
                                      </p:cBhvr>
                                    </p:animEffect>
                                  </p:childTnLst>
                                </p:cTn>
                              </p:par>
                            </p:childTnLst>
                          </p:cTn>
                        </p:par>
                      </p:childTnLst>
                    </p:cTn>
                  </p:par>
                  <p:par>
                    <p:cTn id="107" fill="hold">
                      <p:stCondLst>
                        <p:cond delay="indefinite"/>
                      </p:stCondLst>
                      <p:childTnLst>
                        <p:par>
                          <p:cTn id="108" fill="hold">
                            <p:stCondLst>
                              <p:cond delay="0"/>
                            </p:stCondLst>
                            <p:childTnLst>
                              <p:par>
                                <p:cTn id="109" presetID="16" presetClass="exit" presetSubtype="21" fill="hold" grpId="1" nodeType="clickEffect">
                                  <p:stCondLst>
                                    <p:cond delay="0"/>
                                  </p:stCondLst>
                                  <p:childTnLst>
                                    <p:animEffect transition="out" filter="barn(inVertical)">
                                      <p:cBhvr>
                                        <p:cTn id="110" dur="500"/>
                                        <p:tgtEl>
                                          <p:spTgt spid="31"/>
                                        </p:tgtEl>
                                      </p:cBhvr>
                                    </p:animEffect>
                                    <p:set>
                                      <p:cBhvr>
                                        <p:cTn id="111" dur="1" fill="hold">
                                          <p:stCondLst>
                                            <p:cond delay="499"/>
                                          </p:stCondLst>
                                        </p:cTn>
                                        <p:tgtEl>
                                          <p:spTgt spid="31"/>
                                        </p:tgtEl>
                                        <p:attrNameLst>
                                          <p:attrName>style.visibility</p:attrName>
                                        </p:attrNameLst>
                                      </p:cBhvr>
                                      <p:to>
                                        <p:strVal val="hidden"/>
                                      </p:to>
                                    </p:set>
                                  </p:childTnLst>
                                </p:cTn>
                              </p:par>
                            </p:childTnLst>
                          </p:cTn>
                        </p:par>
                      </p:childTnLst>
                    </p:cTn>
                  </p:par>
                </p:childTnLst>
              </p:cTn>
              <p:nextCondLst>
                <p:cond evt="onClick" delay="0">
                  <p:tgtEl>
                    <p:spTgt spid="30"/>
                  </p:tgtEl>
                </p:cond>
              </p:nextCondLst>
            </p:seq>
            <p:seq concurrent="1" nextAc="seek">
              <p:cTn id="112" restart="whenNotActive" fill="hold" evtFilter="cancelBubble" nodeType="interactiveSeq">
                <p:stCondLst>
                  <p:cond evt="onClick" delay="0">
                    <p:tgtEl>
                      <p:spTgt spid="32"/>
                    </p:tgtEl>
                  </p:cond>
                </p:stCondLst>
                <p:endSync evt="end" delay="0">
                  <p:rtn val="all"/>
                </p:endSync>
                <p:childTnLst>
                  <p:par>
                    <p:cTn id="113" fill="hold">
                      <p:stCondLst>
                        <p:cond delay="0"/>
                      </p:stCondLst>
                      <p:childTnLst>
                        <p:par>
                          <p:cTn id="114" fill="hold">
                            <p:stCondLst>
                              <p:cond delay="0"/>
                            </p:stCondLst>
                            <p:childTnLst>
                              <p:par>
                                <p:cTn id="115" presetID="16" presetClass="entr" presetSubtype="21" fill="hold" grpId="0" nodeType="clickEffect">
                                  <p:stCondLst>
                                    <p:cond delay="0"/>
                                  </p:stCondLst>
                                  <p:childTnLst>
                                    <p:set>
                                      <p:cBhvr>
                                        <p:cTn id="116" dur="1" fill="hold">
                                          <p:stCondLst>
                                            <p:cond delay="0"/>
                                          </p:stCondLst>
                                        </p:cTn>
                                        <p:tgtEl>
                                          <p:spTgt spid="33"/>
                                        </p:tgtEl>
                                        <p:attrNameLst>
                                          <p:attrName>style.visibility</p:attrName>
                                        </p:attrNameLst>
                                      </p:cBhvr>
                                      <p:to>
                                        <p:strVal val="visible"/>
                                      </p:to>
                                    </p:set>
                                    <p:animEffect transition="in" filter="barn(inVertical)">
                                      <p:cBhvr>
                                        <p:cTn id="117" dur="500"/>
                                        <p:tgtEl>
                                          <p:spTgt spid="33"/>
                                        </p:tgtEl>
                                      </p:cBhvr>
                                    </p:animEffect>
                                  </p:childTnLst>
                                </p:cTn>
                              </p:par>
                            </p:childTnLst>
                          </p:cTn>
                        </p:par>
                      </p:childTnLst>
                    </p:cTn>
                  </p:par>
                  <p:par>
                    <p:cTn id="118" fill="hold">
                      <p:stCondLst>
                        <p:cond delay="indefinite"/>
                      </p:stCondLst>
                      <p:childTnLst>
                        <p:par>
                          <p:cTn id="119" fill="hold">
                            <p:stCondLst>
                              <p:cond delay="0"/>
                            </p:stCondLst>
                            <p:childTnLst>
                              <p:par>
                                <p:cTn id="120" presetID="16" presetClass="exit" presetSubtype="21" fill="hold" grpId="1" nodeType="clickEffect">
                                  <p:stCondLst>
                                    <p:cond delay="0"/>
                                  </p:stCondLst>
                                  <p:childTnLst>
                                    <p:animEffect transition="out" filter="barn(inVertical)">
                                      <p:cBhvr>
                                        <p:cTn id="121" dur="500"/>
                                        <p:tgtEl>
                                          <p:spTgt spid="33"/>
                                        </p:tgtEl>
                                      </p:cBhvr>
                                    </p:animEffect>
                                    <p:set>
                                      <p:cBhvr>
                                        <p:cTn id="122" dur="1" fill="hold">
                                          <p:stCondLst>
                                            <p:cond delay="499"/>
                                          </p:stCondLst>
                                        </p:cTn>
                                        <p:tgtEl>
                                          <p:spTgt spid="33"/>
                                        </p:tgtEl>
                                        <p:attrNameLst>
                                          <p:attrName>style.visibility</p:attrName>
                                        </p:attrNameLst>
                                      </p:cBhvr>
                                      <p:to>
                                        <p:strVal val="hidden"/>
                                      </p:to>
                                    </p:set>
                                  </p:childTnLst>
                                </p:cTn>
                              </p:par>
                            </p:childTnLst>
                          </p:cTn>
                        </p:par>
                      </p:childTnLst>
                    </p:cTn>
                  </p:par>
                </p:childTnLst>
              </p:cTn>
              <p:nextCondLst>
                <p:cond evt="onClick" delay="0">
                  <p:tgtEl>
                    <p:spTgt spid="32"/>
                  </p:tgtEl>
                </p:cond>
              </p:nextCondLst>
            </p:seq>
            <p:seq concurrent="1" nextAc="seek">
              <p:cTn id="123" restart="whenNotActive" fill="hold" evtFilter="cancelBubble" nodeType="interactiveSeq">
                <p:stCondLst>
                  <p:cond evt="onClick" delay="0">
                    <p:tgtEl>
                      <p:spTgt spid="34"/>
                    </p:tgtEl>
                  </p:cond>
                </p:stCondLst>
                <p:endSync evt="end" delay="0">
                  <p:rtn val="all"/>
                </p:endSync>
                <p:childTnLst>
                  <p:par>
                    <p:cTn id="124" fill="hold">
                      <p:stCondLst>
                        <p:cond delay="0"/>
                      </p:stCondLst>
                      <p:childTnLst>
                        <p:par>
                          <p:cTn id="125" fill="hold">
                            <p:stCondLst>
                              <p:cond delay="0"/>
                            </p:stCondLst>
                            <p:childTnLst>
                              <p:par>
                                <p:cTn id="126" presetID="16" presetClass="entr" presetSubtype="21" fill="hold" grpId="0" nodeType="clickEffect">
                                  <p:stCondLst>
                                    <p:cond delay="0"/>
                                  </p:stCondLst>
                                  <p:childTnLst>
                                    <p:set>
                                      <p:cBhvr>
                                        <p:cTn id="127" dur="1" fill="hold">
                                          <p:stCondLst>
                                            <p:cond delay="0"/>
                                          </p:stCondLst>
                                        </p:cTn>
                                        <p:tgtEl>
                                          <p:spTgt spid="35"/>
                                        </p:tgtEl>
                                        <p:attrNameLst>
                                          <p:attrName>style.visibility</p:attrName>
                                        </p:attrNameLst>
                                      </p:cBhvr>
                                      <p:to>
                                        <p:strVal val="visible"/>
                                      </p:to>
                                    </p:set>
                                    <p:animEffect transition="in" filter="barn(inVertical)">
                                      <p:cBhvr>
                                        <p:cTn id="128" dur="500"/>
                                        <p:tgtEl>
                                          <p:spTgt spid="35"/>
                                        </p:tgtEl>
                                      </p:cBhvr>
                                    </p:animEffect>
                                  </p:childTnLst>
                                </p:cTn>
                              </p:par>
                            </p:childTnLst>
                          </p:cTn>
                        </p:par>
                      </p:childTnLst>
                    </p:cTn>
                  </p:par>
                  <p:par>
                    <p:cTn id="129" fill="hold">
                      <p:stCondLst>
                        <p:cond delay="indefinite"/>
                      </p:stCondLst>
                      <p:childTnLst>
                        <p:par>
                          <p:cTn id="130" fill="hold">
                            <p:stCondLst>
                              <p:cond delay="0"/>
                            </p:stCondLst>
                            <p:childTnLst>
                              <p:par>
                                <p:cTn id="131" presetID="16" presetClass="exit" presetSubtype="21" fill="hold" grpId="1" nodeType="clickEffect">
                                  <p:stCondLst>
                                    <p:cond delay="0"/>
                                  </p:stCondLst>
                                  <p:childTnLst>
                                    <p:animEffect transition="out" filter="barn(inVertical)">
                                      <p:cBhvr>
                                        <p:cTn id="132" dur="500"/>
                                        <p:tgtEl>
                                          <p:spTgt spid="35"/>
                                        </p:tgtEl>
                                      </p:cBhvr>
                                    </p:animEffect>
                                    <p:set>
                                      <p:cBhvr>
                                        <p:cTn id="133" dur="1" fill="hold">
                                          <p:stCondLst>
                                            <p:cond delay="499"/>
                                          </p:stCondLst>
                                        </p:cTn>
                                        <p:tgtEl>
                                          <p:spTgt spid="35"/>
                                        </p:tgtEl>
                                        <p:attrNameLst>
                                          <p:attrName>style.visibility</p:attrName>
                                        </p:attrNameLst>
                                      </p:cBhvr>
                                      <p:to>
                                        <p:strVal val="hidden"/>
                                      </p:to>
                                    </p:set>
                                  </p:childTnLst>
                                </p:cTn>
                              </p:par>
                            </p:childTnLst>
                          </p:cTn>
                        </p:par>
                      </p:childTnLst>
                    </p:cTn>
                  </p:par>
                </p:childTnLst>
              </p:cTn>
              <p:nextCondLst>
                <p:cond evt="onClick" delay="0">
                  <p:tgtEl>
                    <p:spTgt spid="34"/>
                  </p:tgtEl>
                </p:cond>
              </p:nextCondLst>
            </p:seq>
            <p:seq concurrent="1" nextAc="seek">
              <p:cTn id="134" restart="whenNotActive" fill="hold" evtFilter="cancelBubble" nodeType="interactiveSeq">
                <p:stCondLst>
                  <p:cond evt="onClick" delay="0">
                    <p:tgtEl>
                      <p:spTgt spid="36"/>
                    </p:tgtEl>
                  </p:cond>
                </p:stCondLst>
                <p:endSync evt="end" delay="0">
                  <p:rtn val="all"/>
                </p:endSync>
                <p:childTnLst>
                  <p:par>
                    <p:cTn id="135" fill="hold">
                      <p:stCondLst>
                        <p:cond delay="0"/>
                      </p:stCondLst>
                      <p:childTnLst>
                        <p:par>
                          <p:cTn id="136" fill="hold">
                            <p:stCondLst>
                              <p:cond delay="0"/>
                            </p:stCondLst>
                            <p:childTnLst>
                              <p:par>
                                <p:cTn id="137" presetID="16" presetClass="entr" presetSubtype="21" fill="hold" grpId="0" nodeType="clickEffect">
                                  <p:stCondLst>
                                    <p:cond delay="0"/>
                                  </p:stCondLst>
                                  <p:childTnLst>
                                    <p:set>
                                      <p:cBhvr>
                                        <p:cTn id="138" dur="1" fill="hold">
                                          <p:stCondLst>
                                            <p:cond delay="0"/>
                                          </p:stCondLst>
                                        </p:cTn>
                                        <p:tgtEl>
                                          <p:spTgt spid="37"/>
                                        </p:tgtEl>
                                        <p:attrNameLst>
                                          <p:attrName>style.visibility</p:attrName>
                                        </p:attrNameLst>
                                      </p:cBhvr>
                                      <p:to>
                                        <p:strVal val="visible"/>
                                      </p:to>
                                    </p:set>
                                    <p:animEffect transition="in" filter="barn(inVertical)">
                                      <p:cBhvr>
                                        <p:cTn id="139" dur="500"/>
                                        <p:tgtEl>
                                          <p:spTgt spid="37"/>
                                        </p:tgtEl>
                                      </p:cBhvr>
                                    </p:animEffect>
                                  </p:childTnLst>
                                </p:cTn>
                              </p:par>
                            </p:childTnLst>
                          </p:cTn>
                        </p:par>
                      </p:childTnLst>
                    </p:cTn>
                  </p:par>
                  <p:par>
                    <p:cTn id="140" fill="hold">
                      <p:stCondLst>
                        <p:cond delay="indefinite"/>
                      </p:stCondLst>
                      <p:childTnLst>
                        <p:par>
                          <p:cTn id="141" fill="hold">
                            <p:stCondLst>
                              <p:cond delay="0"/>
                            </p:stCondLst>
                            <p:childTnLst>
                              <p:par>
                                <p:cTn id="142" presetID="16" presetClass="exit" presetSubtype="21" fill="hold" grpId="1" nodeType="clickEffect">
                                  <p:stCondLst>
                                    <p:cond delay="0"/>
                                  </p:stCondLst>
                                  <p:childTnLst>
                                    <p:animEffect transition="out" filter="barn(inVertical)">
                                      <p:cBhvr>
                                        <p:cTn id="143" dur="500"/>
                                        <p:tgtEl>
                                          <p:spTgt spid="37"/>
                                        </p:tgtEl>
                                      </p:cBhvr>
                                    </p:animEffect>
                                    <p:set>
                                      <p:cBhvr>
                                        <p:cTn id="144" dur="1" fill="hold">
                                          <p:stCondLst>
                                            <p:cond delay="499"/>
                                          </p:stCondLst>
                                        </p:cTn>
                                        <p:tgtEl>
                                          <p:spTgt spid="37"/>
                                        </p:tgtEl>
                                        <p:attrNameLst>
                                          <p:attrName>style.visibility</p:attrName>
                                        </p:attrNameLst>
                                      </p:cBhvr>
                                      <p:to>
                                        <p:strVal val="hidden"/>
                                      </p:to>
                                    </p:set>
                                  </p:childTnLst>
                                </p:cTn>
                              </p:par>
                            </p:childTnLst>
                          </p:cTn>
                        </p:par>
                      </p:childTnLst>
                    </p:cTn>
                  </p:par>
                </p:childTnLst>
              </p:cTn>
              <p:nextCondLst>
                <p:cond evt="onClick" delay="0">
                  <p:tgtEl>
                    <p:spTgt spid="36"/>
                  </p:tgtEl>
                </p:cond>
              </p:nextCondLst>
            </p:seq>
            <p:seq concurrent="1" nextAc="seek">
              <p:cTn id="145" restart="whenNotActive" fill="hold" evtFilter="cancelBubble" nodeType="interactiveSeq">
                <p:stCondLst>
                  <p:cond evt="onClick" delay="0">
                    <p:tgtEl>
                      <p:spTgt spid="38"/>
                    </p:tgtEl>
                  </p:cond>
                </p:stCondLst>
                <p:endSync evt="end" delay="0">
                  <p:rtn val="all"/>
                </p:endSync>
                <p:childTnLst>
                  <p:par>
                    <p:cTn id="146" fill="hold">
                      <p:stCondLst>
                        <p:cond delay="0"/>
                      </p:stCondLst>
                      <p:childTnLst>
                        <p:par>
                          <p:cTn id="147" fill="hold">
                            <p:stCondLst>
                              <p:cond delay="0"/>
                            </p:stCondLst>
                            <p:childTnLst>
                              <p:par>
                                <p:cTn id="148" presetID="16" presetClass="entr" presetSubtype="21" fill="hold" grpId="0" nodeType="clickEffect">
                                  <p:stCondLst>
                                    <p:cond delay="0"/>
                                  </p:stCondLst>
                                  <p:childTnLst>
                                    <p:set>
                                      <p:cBhvr>
                                        <p:cTn id="149" dur="1" fill="hold">
                                          <p:stCondLst>
                                            <p:cond delay="0"/>
                                          </p:stCondLst>
                                        </p:cTn>
                                        <p:tgtEl>
                                          <p:spTgt spid="39"/>
                                        </p:tgtEl>
                                        <p:attrNameLst>
                                          <p:attrName>style.visibility</p:attrName>
                                        </p:attrNameLst>
                                      </p:cBhvr>
                                      <p:to>
                                        <p:strVal val="visible"/>
                                      </p:to>
                                    </p:set>
                                    <p:animEffect transition="in" filter="barn(inVertical)">
                                      <p:cBhvr>
                                        <p:cTn id="150" dur="500"/>
                                        <p:tgtEl>
                                          <p:spTgt spid="39"/>
                                        </p:tgtEl>
                                      </p:cBhvr>
                                    </p:animEffect>
                                  </p:childTnLst>
                                </p:cTn>
                              </p:par>
                            </p:childTnLst>
                          </p:cTn>
                        </p:par>
                      </p:childTnLst>
                    </p:cTn>
                  </p:par>
                  <p:par>
                    <p:cTn id="151" fill="hold">
                      <p:stCondLst>
                        <p:cond delay="indefinite"/>
                      </p:stCondLst>
                      <p:childTnLst>
                        <p:par>
                          <p:cTn id="152" fill="hold">
                            <p:stCondLst>
                              <p:cond delay="0"/>
                            </p:stCondLst>
                            <p:childTnLst>
                              <p:par>
                                <p:cTn id="153" presetID="16" presetClass="exit" presetSubtype="21" fill="hold" grpId="1" nodeType="clickEffect">
                                  <p:stCondLst>
                                    <p:cond delay="0"/>
                                  </p:stCondLst>
                                  <p:childTnLst>
                                    <p:animEffect transition="out" filter="barn(inVertical)">
                                      <p:cBhvr>
                                        <p:cTn id="154" dur="500"/>
                                        <p:tgtEl>
                                          <p:spTgt spid="39"/>
                                        </p:tgtEl>
                                      </p:cBhvr>
                                    </p:animEffect>
                                    <p:set>
                                      <p:cBhvr>
                                        <p:cTn id="155" dur="1" fill="hold">
                                          <p:stCondLst>
                                            <p:cond delay="499"/>
                                          </p:stCondLst>
                                        </p:cTn>
                                        <p:tgtEl>
                                          <p:spTgt spid="39"/>
                                        </p:tgtEl>
                                        <p:attrNameLst>
                                          <p:attrName>style.visibility</p:attrName>
                                        </p:attrNameLst>
                                      </p:cBhvr>
                                      <p:to>
                                        <p:strVal val="hidden"/>
                                      </p:to>
                                    </p:set>
                                  </p:childTnLst>
                                </p:cTn>
                              </p:par>
                            </p:childTnLst>
                          </p:cTn>
                        </p:par>
                      </p:childTnLst>
                    </p:cTn>
                  </p:par>
                </p:childTnLst>
              </p:cTn>
              <p:nextCondLst>
                <p:cond evt="onClick" delay="0">
                  <p:tgtEl>
                    <p:spTgt spid="38"/>
                  </p:tgtEl>
                </p:cond>
              </p:nextCondLst>
            </p:seq>
            <p:seq concurrent="1" nextAc="seek">
              <p:cTn id="156" restart="whenNotActive" fill="hold" evtFilter="cancelBubble" nodeType="interactiveSeq">
                <p:stCondLst>
                  <p:cond evt="onClick" delay="0">
                    <p:tgtEl>
                      <p:spTgt spid="40"/>
                    </p:tgtEl>
                  </p:cond>
                </p:stCondLst>
                <p:endSync evt="end" delay="0">
                  <p:rtn val="all"/>
                </p:endSync>
                <p:childTnLst>
                  <p:par>
                    <p:cTn id="157" fill="hold">
                      <p:stCondLst>
                        <p:cond delay="0"/>
                      </p:stCondLst>
                      <p:childTnLst>
                        <p:par>
                          <p:cTn id="158" fill="hold">
                            <p:stCondLst>
                              <p:cond delay="0"/>
                            </p:stCondLst>
                            <p:childTnLst>
                              <p:par>
                                <p:cTn id="159" presetID="16" presetClass="entr" presetSubtype="21" fill="hold" grpId="0" nodeType="clickEffect">
                                  <p:stCondLst>
                                    <p:cond delay="0"/>
                                  </p:stCondLst>
                                  <p:childTnLst>
                                    <p:set>
                                      <p:cBhvr>
                                        <p:cTn id="160" dur="1" fill="hold">
                                          <p:stCondLst>
                                            <p:cond delay="0"/>
                                          </p:stCondLst>
                                        </p:cTn>
                                        <p:tgtEl>
                                          <p:spTgt spid="41"/>
                                        </p:tgtEl>
                                        <p:attrNameLst>
                                          <p:attrName>style.visibility</p:attrName>
                                        </p:attrNameLst>
                                      </p:cBhvr>
                                      <p:to>
                                        <p:strVal val="visible"/>
                                      </p:to>
                                    </p:set>
                                    <p:animEffect transition="in" filter="barn(inVertical)">
                                      <p:cBhvr>
                                        <p:cTn id="161" dur="500"/>
                                        <p:tgtEl>
                                          <p:spTgt spid="41"/>
                                        </p:tgtEl>
                                      </p:cBhvr>
                                    </p:animEffect>
                                  </p:childTnLst>
                                </p:cTn>
                              </p:par>
                            </p:childTnLst>
                          </p:cTn>
                        </p:par>
                      </p:childTnLst>
                    </p:cTn>
                  </p:par>
                  <p:par>
                    <p:cTn id="162" fill="hold">
                      <p:stCondLst>
                        <p:cond delay="indefinite"/>
                      </p:stCondLst>
                      <p:childTnLst>
                        <p:par>
                          <p:cTn id="163" fill="hold">
                            <p:stCondLst>
                              <p:cond delay="0"/>
                            </p:stCondLst>
                            <p:childTnLst>
                              <p:par>
                                <p:cTn id="164" presetID="16" presetClass="exit" presetSubtype="21" fill="hold" grpId="1" nodeType="clickEffect">
                                  <p:stCondLst>
                                    <p:cond delay="0"/>
                                  </p:stCondLst>
                                  <p:childTnLst>
                                    <p:animEffect transition="out" filter="barn(inVertical)">
                                      <p:cBhvr>
                                        <p:cTn id="165" dur="500"/>
                                        <p:tgtEl>
                                          <p:spTgt spid="41"/>
                                        </p:tgtEl>
                                      </p:cBhvr>
                                    </p:animEffect>
                                    <p:set>
                                      <p:cBhvr>
                                        <p:cTn id="166" dur="1" fill="hold">
                                          <p:stCondLst>
                                            <p:cond delay="499"/>
                                          </p:stCondLst>
                                        </p:cTn>
                                        <p:tgtEl>
                                          <p:spTgt spid="41"/>
                                        </p:tgtEl>
                                        <p:attrNameLst>
                                          <p:attrName>style.visibility</p:attrName>
                                        </p:attrNameLst>
                                      </p:cBhvr>
                                      <p:to>
                                        <p:strVal val="hidden"/>
                                      </p:to>
                                    </p:set>
                                  </p:childTnLst>
                                </p:cTn>
                              </p:par>
                            </p:childTnLst>
                          </p:cTn>
                        </p:par>
                      </p:childTnLst>
                    </p:cTn>
                  </p:par>
                </p:childTnLst>
              </p:cTn>
              <p:nextCondLst>
                <p:cond evt="onClick" delay="0">
                  <p:tgtEl>
                    <p:spTgt spid="40"/>
                  </p:tgtEl>
                </p:cond>
              </p:nextCondLst>
            </p:seq>
            <p:seq concurrent="1" nextAc="seek">
              <p:cTn id="167" restart="whenNotActive" fill="hold" evtFilter="cancelBubble" nodeType="interactiveSeq">
                <p:stCondLst>
                  <p:cond evt="onClick" delay="0">
                    <p:tgtEl>
                      <p:spTgt spid="42"/>
                    </p:tgtEl>
                  </p:cond>
                </p:stCondLst>
                <p:endSync evt="end" delay="0">
                  <p:rtn val="all"/>
                </p:endSync>
                <p:childTnLst>
                  <p:par>
                    <p:cTn id="168" fill="hold">
                      <p:stCondLst>
                        <p:cond delay="0"/>
                      </p:stCondLst>
                      <p:childTnLst>
                        <p:par>
                          <p:cTn id="169" fill="hold">
                            <p:stCondLst>
                              <p:cond delay="0"/>
                            </p:stCondLst>
                            <p:childTnLst>
                              <p:par>
                                <p:cTn id="170" presetID="16" presetClass="entr" presetSubtype="21" fill="hold" grpId="0" nodeType="clickEffect">
                                  <p:stCondLst>
                                    <p:cond delay="0"/>
                                  </p:stCondLst>
                                  <p:childTnLst>
                                    <p:set>
                                      <p:cBhvr>
                                        <p:cTn id="171" dur="1" fill="hold">
                                          <p:stCondLst>
                                            <p:cond delay="0"/>
                                          </p:stCondLst>
                                        </p:cTn>
                                        <p:tgtEl>
                                          <p:spTgt spid="43"/>
                                        </p:tgtEl>
                                        <p:attrNameLst>
                                          <p:attrName>style.visibility</p:attrName>
                                        </p:attrNameLst>
                                      </p:cBhvr>
                                      <p:to>
                                        <p:strVal val="visible"/>
                                      </p:to>
                                    </p:set>
                                    <p:animEffect transition="in" filter="barn(inVertical)">
                                      <p:cBhvr>
                                        <p:cTn id="172" dur="500"/>
                                        <p:tgtEl>
                                          <p:spTgt spid="43"/>
                                        </p:tgtEl>
                                      </p:cBhvr>
                                    </p:animEffect>
                                  </p:childTnLst>
                                </p:cTn>
                              </p:par>
                            </p:childTnLst>
                          </p:cTn>
                        </p:par>
                      </p:childTnLst>
                    </p:cTn>
                  </p:par>
                  <p:par>
                    <p:cTn id="173" fill="hold">
                      <p:stCondLst>
                        <p:cond delay="indefinite"/>
                      </p:stCondLst>
                      <p:childTnLst>
                        <p:par>
                          <p:cTn id="174" fill="hold">
                            <p:stCondLst>
                              <p:cond delay="0"/>
                            </p:stCondLst>
                            <p:childTnLst>
                              <p:par>
                                <p:cTn id="175" presetID="16" presetClass="exit" presetSubtype="21" fill="hold" grpId="1" nodeType="clickEffect">
                                  <p:stCondLst>
                                    <p:cond delay="0"/>
                                  </p:stCondLst>
                                  <p:childTnLst>
                                    <p:animEffect transition="out" filter="barn(inVertical)">
                                      <p:cBhvr>
                                        <p:cTn id="176" dur="500"/>
                                        <p:tgtEl>
                                          <p:spTgt spid="43"/>
                                        </p:tgtEl>
                                      </p:cBhvr>
                                    </p:animEffect>
                                    <p:set>
                                      <p:cBhvr>
                                        <p:cTn id="177" dur="1" fill="hold">
                                          <p:stCondLst>
                                            <p:cond delay="499"/>
                                          </p:stCondLst>
                                        </p:cTn>
                                        <p:tgtEl>
                                          <p:spTgt spid="43"/>
                                        </p:tgtEl>
                                        <p:attrNameLst>
                                          <p:attrName>style.visibility</p:attrName>
                                        </p:attrNameLst>
                                      </p:cBhvr>
                                      <p:to>
                                        <p:strVal val="hidden"/>
                                      </p:to>
                                    </p:set>
                                  </p:childTnLst>
                                </p:cTn>
                              </p:par>
                            </p:childTnLst>
                          </p:cTn>
                        </p:par>
                      </p:childTnLst>
                    </p:cTn>
                  </p:par>
                </p:childTnLst>
              </p:cTn>
              <p:nextCondLst>
                <p:cond evt="onClick" delay="0">
                  <p:tgtEl>
                    <p:spTgt spid="42"/>
                  </p:tgtEl>
                </p:cond>
              </p:nextCondLst>
            </p:seq>
          </p:childTnLst>
        </p:cTn>
      </p:par>
    </p:tnLst>
    <p:bldLst>
      <p:bldP spid="77" grpId="0" animBg="1"/>
      <p:bldP spid="77" grpId="1" animBg="1"/>
      <p:bldP spid="5" grpId="0" animBg="1"/>
      <p:bldP spid="5" grpId="1" animBg="1"/>
      <p:bldP spid="17" grpId="0" animBg="1"/>
      <p:bldP spid="17" grpId="1" animBg="1"/>
      <p:bldP spid="19" grpId="0" animBg="1"/>
      <p:bldP spid="19" grpId="1" animBg="1"/>
      <p:bldP spid="21" grpId="0" animBg="1"/>
      <p:bldP spid="21" grpId="1" animBg="1"/>
      <p:bldP spid="23" grpId="0" animBg="1"/>
      <p:bldP spid="23" grpId="1" animBg="1"/>
      <p:bldP spid="25" grpId="0" animBg="1"/>
      <p:bldP spid="25" grpId="1" animBg="1"/>
      <p:bldP spid="27" grpId="0" animBg="1"/>
      <p:bldP spid="27" grpId="1" animBg="1"/>
      <p:bldP spid="29" grpId="0" animBg="1"/>
      <p:bldP spid="29" grpId="1" animBg="1"/>
      <p:bldP spid="31" grpId="0" animBg="1"/>
      <p:bldP spid="31" grpId="1" animBg="1"/>
      <p:bldP spid="33" grpId="0" animBg="1"/>
      <p:bldP spid="33" grpId="1" animBg="1"/>
      <p:bldP spid="35" grpId="0" animBg="1"/>
      <p:bldP spid="35" grpId="1" animBg="1"/>
      <p:bldP spid="37" grpId="0" animBg="1"/>
      <p:bldP spid="37" grpId="1" animBg="1"/>
      <p:bldP spid="39" grpId="0" animBg="1"/>
      <p:bldP spid="39" grpId="1" animBg="1"/>
      <p:bldP spid="41" grpId="0" animBg="1"/>
      <p:bldP spid="41" grpId="1" animBg="1"/>
      <p:bldP spid="43" grpId="0" animBg="1"/>
      <p:bldP spid="43"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id="{CA2EA24D-58F0-CE3C-36DE-2EA0EC541082}"/>
              </a:ext>
            </a:extLst>
          </p:cNvPr>
          <p:cNvSpPr>
            <a:spLocks noChangeArrowheads="1"/>
          </p:cNvSpPr>
          <p:nvPr/>
        </p:nvSpPr>
        <p:spPr bwMode="auto">
          <a:xfrm>
            <a:off x="0" y="793032"/>
            <a:ext cx="11990522"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ar-SA" altLang="ar-EG" sz="3200" b="1" i="0" u="none" strike="noStrike" cap="none" normalizeH="0" baseline="0" dirty="0">
                <a:ln>
                  <a:noFill/>
                </a:ln>
                <a:solidFill>
                  <a:srgbClr val="FF0000"/>
                </a:solidFill>
                <a:effectLst/>
                <a:latin typeface="AGA Battouta Regular"/>
                <a:ea typeface="Times New Roman" panose="02020603050405020304" pitchFamily="18" charset="0"/>
              </a:rPr>
              <a:t>س1بم أنعم الله سبحانه وتعالى على نبيه داود عليه السلام ؟</a:t>
            </a:r>
            <a:endParaRPr kumimoji="0" lang="en-US" altLang="ar-EG" sz="3200" b="1" i="0" u="none" strike="noStrike" cap="none" normalizeH="0" baseline="0" dirty="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ar-EG" altLang="ar-EG" sz="3200" b="1" i="0" u="none" strike="noStrike" cap="none" normalizeH="0" baseline="0" dirty="0">
              <a:ln>
                <a:noFill/>
              </a:ln>
              <a:solidFill>
                <a:srgbClr val="FF0000"/>
              </a:solidFill>
              <a:effectLst/>
              <a:latin typeface="AGA Battouta Regular"/>
              <a:ea typeface="Times New Roman" panose="02020603050405020304"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endParaRPr lang="ar-EG" altLang="ar-EG" sz="3200" b="1" dirty="0">
              <a:solidFill>
                <a:srgbClr val="FF0000"/>
              </a:solidFill>
              <a:latin typeface="AGA Battouta Regular"/>
              <a:ea typeface="Times New Roman" panose="02020603050405020304"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altLang="ar-EG" sz="3200" b="1" i="0" u="none" strike="noStrike" cap="none" normalizeH="0" baseline="0" dirty="0">
                <a:ln>
                  <a:noFill/>
                </a:ln>
                <a:solidFill>
                  <a:srgbClr val="FF0000"/>
                </a:solidFill>
                <a:effectLst/>
                <a:latin typeface="AGA Battouta Regular"/>
                <a:ea typeface="Times New Roman" panose="02020603050405020304" pitchFamily="18" charset="0"/>
              </a:rPr>
              <a:t>س2 ما النعم التي منحها الله تعالى لسليمان عليه السلام</a:t>
            </a:r>
            <a:r>
              <a:rPr kumimoji="0" lang="ar-EG" altLang="ar-EG" sz="3200" b="1" i="0" u="none" strike="noStrike" cap="none" normalizeH="0" baseline="0" dirty="0">
                <a:ln>
                  <a:noFill/>
                </a:ln>
                <a:solidFill>
                  <a:srgbClr val="FF0000"/>
                </a:solidFill>
                <a:effectLst/>
                <a:latin typeface="AGA Battouta Regular"/>
                <a:ea typeface="Times New Roman" panose="02020603050405020304" pitchFamily="18" charset="0"/>
              </a:rPr>
              <a:t> كما فهمت من الآيات</a:t>
            </a:r>
            <a:r>
              <a:rPr kumimoji="0" lang="ar-SA" altLang="ar-EG" sz="3200" b="1" i="0" u="none" strike="noStrike" cap="none" normalizeH="0" baseline="0" dirty="0">
                <a:ln>
                  <a:noFill/>
                </a:ln>
                <a:solidFill>
                  <a:srgbClr val="FF0000"/>
                </a:solidFill>
                <a:effectLst/>
                <a:latin typeface="AGA Battouta Regular"/>
                <a:ea typeface="Times New Roman" panose="02020603050405020304" pitchFamily="18" charset="0"/>
              </a:rPr>
              <a:t> ؟</a:t>
            </a:r>
            <a:endParaRPr kumimoji="0" lang="en-US" altLang="ar-EG" sz="3200" b="1" i="0" u="none" strike="noStrike" cap="none" normalizeH="0" baseline="0" dirty="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ar-EG" altLang="ar-EG" sz="3200" b="1" i="0" u="none" strike="noStrike" cap="none" normalizeH="0" baseline="0" dirty="0">
              <a:ln>
                <a:noFill/>
              </a:ln>
              <a:solidFill>
                <a:srgbClr val="FF0000"/>
              </a:solidFill>
              <a:effectLst/>
              <a:latin typeface="AGA Battouta Regular"/>
              <a:ea typeface="Times New Roman" panose="02020603050405020304"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endParaRPr lang="ar-EG" altLang="ar-EG" sz="3200" b="1" dirty="0">
              <a:solidFill>
                <a:srgbClr val="FF0000"/>
              </a:solidFill>
              <a:latin typeface="AGA Battouta Regular"/>
              <a:ea typeface="Times New Roman" panose="02020603050405020304"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altLang="ar-EG" sz="3200" b="1" i="0" u="none" strike="noStrike" cap="none" normalizeH="0" baseline="0" dirty="0">
                <a:ln>
                  <a:noFill/>
                </a:ln>
                <a:solidFill>
                  <a:srgbClr val="FF0000"/>
                </a:solidFill>
                <a:effectLst/>
                <a:latin typeface="AGA Battouta Regular"/>
                <a:ea typeface="Times New Roman" panose="02020603050405020304" pitchFamily="18" charset="0"/>
              </a:rPr>
              <a:t>س3 بم أمر الله الجن ؟ وما جزاء من يخالف أوامر الله ؟</a:t>
            </a:r>
            <a:endParaRPr kumimoji="0" lang="en-US" altLang="ar-EG" sz="3200" b="1" i="0" u="none" strike="noStrike" cap="none" normalizeH="0" baseline="0" dirty="0">
              <a:ln>
                <a:noFill/>
              </a:ln>
              <a:solidFill>
                <a:schemeClr val="tx1"/>
              </a:solidFill>
              <a:effectLst/>
            </a:endParaRPr>
          </a:p>
        </p:txBody>
      </p:sp>
      <p:sp>
        <p:nvSpPr>
          <p:cNvPr id="3" name="TextBox 2">
            <a:extLst>
              <a:ext uri="{FF2B5EF4-FFF2-40B4-BE49-F238E27FC236}">
                <a16:creationId xmlns:a16="http://schemas.microsoft.com/office/drawing/2014/main" id="{D59992FD-73D4-C190-9678-4C938408E66A}"/>
              </a:ext>
            </a:extLst>
          </p:cNvPr>
          <p:cNvSpPr txBox="1"/>
          <p:nvPr/>
        </p:nvSpPr>
        <p:spPr>
          <a:xfrm>
            <a:off x="3048000" y="0"/>
            <a:ext cx="6096000" cy="584775"/>
          </a:xfrm>
          <a:prstGeom prst="rect">
            <a:avLst/>
          </a:prstGeom>
          <a:noFill/>
        </p:spPr>
        <p:txBody>
          <a:bodyPr wrap="square">
            <a:spAutoFit/>
          </a:bodyPr>
          <a:lstStyle/>
          <a:p>
            <a:pPr algn="ctr" rtl="1"/>
            <a:r>
              <a:rPr lang="ar-EG" sz="32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rPr>
              <a:t>التعليق العام على النص</a:t>
            </a:r>
            <a:endParaRPr lang="en-US" dirty="0">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pic>
        <p:nvPicPr>
          <p:cNvPr id="26" name="صورة 8">
            <a:extLst>
              <a:ext uri="{FF2B5EF4-FFF2-40B4-BE49-F238E27FC236}">
                <a16:creationId xmlns:a16="http://schemas.microsoft.com/office/drawing/2014/main" id="{B5B42CC3-B5C3-AFFF-F891-B42A86B8C46B}"/>
              </a:ext>
            </a:extLst>
          </p:cNvPr>
          <p:cNvPicPr>
            <a:picLocks noChangeAspect="1"/>
          </p:cNvPicPr>
          <p:nvPr/>
        </p:nvPicPr>
        <p:blipFill rotWithShape="1">
          <a:blip r:embed="rId2" cstate="email">
            <a:extLst>
              <a:ext uri="{BEBA8EAE-BF5A-486C-A8C5-ECC9F3942E4B}">
                <a14:imgProps xmlns:a14="http://schemas.microsoft.com/office/drawing/2010/main">
                  <a14:imgLayer r:embed="rId3">
                    <a14:imgEffect>
                      <a14:backgroundRemoval t="9896" b="89931" l="2463" r="95074">
                        <a14:foregroundMark x1="2463" y1="41840" x2="8621" y2="53125"/>
                        <a14:foregroundMark x1="91502" y1="51389" x2="95197" y2="50521"/>
                        <a14:foregroundMark x1="24015" y1="41840" x2="26478" y2="35938"/>
                      </a14:backgroundRemoval>
                    </a14:imgEffect>
                  </a14:imgLayer>
                </a14:imgProps>
              </a:ext>
              <a:ext uri="{28A0092B-C50C-407E-A947-70E740481C1C}">
                <a14:useLocalDpi xmlns:a14="http://schemas.microsoft.com/office/drawing/2010/main"/>
              </a:ext>
            </a:extLst>
          </a:blip>
          <a:srcRect/>
          <a:stretch/>
        </p:blipFill>
        <p:spPr>
          <a:xfrm>
            <a:off x="3196122" y="-159798"/>
            <a:ext cx="1305924" cy="952830"/>
          </a:xfrm>
          <a:prstGeom prst="rect">
            <a:avLst/>
          </a:prstGeom>
        </p:spPr>
      </p:pic>
      <p:pic>
        <p:nvPicPr>
          <p:cNvPr id="27" name="صورة 15">
            <a:extLst>
              <a:ext uri="{FF2B5EF4-FFF2-40B4-BE49-F238E27FC236}">
                <a16:creationId xmlns:a16="http://schemas.microsoft.com/office/drawing/2014/main" id="{F58D5076-A162-82C8-C530-FEDE31C9FAF5}"/>
              </a:ext>
            </a:extLst>
          </p:cNvPr>
          <p:cNvPicPr>
            <a:picLocks noChangeAspect="1"/>
          </p:cNvPicPr>
          <p:nvPr/>
        </p:nvPicPr>
        <p:blipFill rotWithShape="1">
          <a:blip r:embed="rId4" cstate="email">
            <a:extLst>
              <a:ext uri="{BEBA8EAE-BF5A-486C-A8C5-ECC9F3942E4B}">
                <a14:imgProps xmlns:a14="http://schemas.microsoft.com/office/drawing/2010/main">
                  <a14:imgLayer r:embed="rId5">
                    <a14:imgEffect>
                      <a14:backgroundRemoval t="8807" b="93211" l="6067" r="99413">
                        <a14:foregroundMark x1="91781" y1="28073" x2="92955" y2="38716"/>
                        <a14:foregroundMark x1="94912" y1="54495" x2="94912" y2="64954"/>
                        <a14:foregroundMark x1="17613" y1="93945" x2="8023" y2="82569"/>
                        <a14:foregroundMark x1="6849" y1="32477" x2="6849" y2="23670"/>
                        <a14:foregroundMark x1="95499" y1="35963" x2="96282" y2="29908"/>
                        <a14:foregroundMark x1="22701" y1="9725" x2="26419" y2="8807"/>
                        <a14:foregroundMark x1="96869" y1="56147" x2="96869" y2="63303"/>
                        <a14:foregroundMark x1="97456" y1="35963" x2="99413" y2="32477"/>
                        <a14:foregroundMark x1="96282" y1="64037" x2="98043" y2="61468"/>
                      </a14:backgroundRemoval>
                    </a14:imgEffect>
                  </a14:imgLayer>
                </a14:imgProps>
              </a:ext>
              <a:ext uri="{28A0092B-C50C-407E-A947-70E740481C1C}">
                <a14:useLocalDpi xmlns:a14="http://schemas.microsoft.com/office/drawing/2010/main"/>
              </a:ext>
            </a:extLst>
          </a:blip>
          <a:srcRect/>
          <a:stretch/>
        </p:blipFill>
        <p:spPr>
          <a:xfrm>
            <a:off x="8024220" y="-112568"/>
            <a:ext cx="1119780" cy="830693"/>
          </a:xfrm>
          <a:prstGeom prst="rect">
            <a:avLst/>
          </a:prstGeom>
        </p:spPr>
      </p:pic>
      <p:sp>
        <p:nvSpPr>
          <p:cNvPr id="6" name="TextBox 5">
            <a:extLst>
              <a:ext uri="{FF2B5EF4-FFF2-40B4-BE49-F238E27FC236}">
                <a16:creationId xmlns:a16="http://schemas.microsoft.com/office/drawing/2014/main" id="{8B334261-D079-071B-6C6C-8844D62F86D4}"/>
              </a:ext>
            </a:extLst>
          </p:cNvPr>
          <p:cNvSpPr txBox="1"/>
          <p:nvPr/>
        </p:nvSpPr>
        <p:spPr>
          <a:xfrm>
            <a:off x="194803" y="1572931"/>
            <a:ext cx="11896458" cy="548099"/>
          </a:xfrm>
          <a:prstGeom prst="rect">
            <a:avLst/>
          </a:prstGeom>
          <a:solidFill>
            <a:schemeClr val="bg1">
              <a:lumMod val="85000"/>
            </a:schemeClr>
          </a:solidFill>
        </p:spPr>
        <p:txBody>
          <a:bodyPr wrap="square">
            <a:spAutoFit/>
          </a:bodyPr>
          <a:lstStyle>
            <a:defPPr>
              <a:defRPr lang="ar-EG"/>
            </a:defPPr>
            <a:lvl1pPr marL="152400" algn="r" rtl="1">
              <a:lnSpc>
                <a:spcPct val="115000"/>
              </a:lnSpc>
              <a:defRPr sz="2800" b="1">
                <a:solidFill>
                  <a:srgbClr val="002060"/>
                </a:solidFill>
                <a:latin typeface="Arial" panose="020B0604020202020204" pitchFamily="34" charset="0"/>
                <a:ea typeface="Calibri" panose="020F0502020204030204" pitchFamily="34" charset="0"/>
                <a:cs typeface="Times New Roman" panose="02020603050405020304" pitchFamily="18" charset="0"/>
              </a:defRPr>
            </a:lvl1pPr>
          </a:lstStyle>
          <a:p>
            <a:pPr lvl="0"/>
            <a:r>
              <a:rPr lang="ar-EG" dirty="0"/>
              <a:t>1-أعطاه الكتاب والنبوة 2- أمر الجبال والطير أن تسبح معه 3- ألان له الحديد فكان يشكله كيف يشاء</a:t>
            </a:r>
          </a:p>
        </p:txBody>
      </p:sp>
      <p:sp>
        <p:nvSpPr>
          <p:cNvPr id="7" name="TextBox 6">
            <a:extLst>
              <a:ext uri="{FF2B5EF4-FFF2-40B4-BE49-F238E27FC236}">
                <a16:creationId xmlns:a16="http://schemas.microsoft.com/office/drawing/2014/main" id="{63D837D7-4776-95A6-1F9B-401219133263}"/>
              </a:ext>
            </a:extLst>
          </p:cNvPr>
          <p:cNvSpPr txBox="1"/>
          <p:nvPr/>
        </p:nvSpPr>
        <p:spPr>
          <a:xfrm>
            <a:off x="194803" y="3014793"/>
            <a:ext cx="11896458" cy="548099"/>
          </a:xfrm>
          <a:prstGeom prst="rect">
            <a:avLst/>
          </a:prstGeom>
          <a:solidFill>
            <a:schemeClr val="bg1">
              <a:lumMod val="85000"/>
            </a:schemeClr>
          </a:solidFill>
        </p:spPr>
        <p:txBody>
          <a:bodyPr wrap="square">
            <a:spAutoFit/>
          </a:bodyPr>
          <a:lstStyle>
            <a:defPPr>
              <a:defRPr lang="ar-EG"/>
            </a:defPPr>
            <a:lvl1pPr marL="152400" algn="r" rtl="1">
              <a:lnSpc>
                <a:spcPct val="115000"/>
              </a:lnSpc>
              <a:defRPr sz="2800" b="1">
                <a:solidFill>
                  <a:srgbClr val="002060"/>
                </a:solidFill>
                <a:latin typeface="Arial" panose="020B0604020202020204" pitchFamily="34" charset="0"/>
                <a:ea typeface="Calibri" panose="020F0502020204030204" pitchFamily="34" charset="0"/>
                <a:cs typeface="Times New Roman" panose="02020603050405020304" pitchFamily="18" charset="0"/>
              </a:defRPr>
            </a:lvl1pPr>
          </a:lstStyle>
          <a:p>
            <a:pPr lvl="0"/>
            <a:r>
              <a:rPr lang="ar-EG" dirty="0"/>
              <a:t>1- سخر الله تعالى له الريح والجن             2- أذاب الله له النحاس حتى صار ينبع ذائباً كأنه عين ماء</a:t>
            </a:r>
          </a:p>
        </p:txBody>
      </p:sp>
      <p:sp>
        <p:nvSpPr>
          <p:cNvPr id="8" name="TextBox 7">
            <a:extLst>
              <a:ext uri="{FF2B5EF4-FFF2-40B4-BE49-F238E27FC236}">
                <a16:creationId xmlns:a16="http://schemas.microsoft.com/office/drawing/2014/main" id="{2C3F7159-0F1A-33CD-B44C-243CD53845F5}"/>
              </a:ext>
            </a:extLst>
          </p:cNvPr>
          <p:cNvSpPr txBox="1"/>
          <p:nvPr/>
        </p:nvSpPr>
        <p:spPr>
          <a:xfrm>
            <a:off x="194803" y="4456655"/>
            <a:ext cx="11896458" cy="1043619"/>
          </a:xfrm>
          <a:prstGeom prst="rect">
            <a:avLst/>
          </a:prstGeom>
          <a:solidFill>
            <a:schemeClr val="bg1">
              <a:lumMod val="85000"/>
            </a:schemeClr>
          </a:solidFill>
        </p:spPr>
        <p:txBody>
          <a:bodyPr wrap="square">
            <a:spAutoFit/>
          </a:bodyPr>
          <a:lstStyle>
            <a:defPPr>
              <a:defRPr lang="ar-EG"/>
            </a:defPPr>
            <a:lvl1pPr marL="152400" algn="r" rtl="1">
              <a:lnSpc>
                <a:spcPct val="115000"/>
              </a:lnSpc>
              <a:defRPr sz="2800" b="1">
                <a:solidFill>
                  <a:srgbClr val="002060"/>
                </a:solidFill>
                <a:latin typeface="Arial" panose="020B0604020202020204" pitchFamily="34" charset="0"/>
                <a:ea typeface="Calibri" panose="020F0502020204030204" pitchFamily="34" charset="0"/>
                <a:cs typeface="Times New Roman" panose="02020603050405020304" pitchFamily="18" charset="0"/>
              </a:defRPr>
            </a:lvl1pPr>
          </a:lstStyle>
          <a:p>
            <a:pPr lvl="0"/>
            <a:r>
              <a:rPr lang="ar-EG" dirty="0"/>
              <a:t>أمر الله الجن أن تطيع سيدنا سليمان عليه السلام فيما يأمرهم به من عمل ما يشاء وجزاء من يخالف أوامر الله عذاب النار </a:t>
            </a:r>
            <a:r>
              <a:rPr lang="ar-EG" dirty="0" err="1"/>
              <a:t>فى</a:t>
            </a:r>
            <a:r>
              <a:rPr lang="ar-EG" dirty="0"/>
              <a:t> الآخرة</a:t>
            </a:r>
          </a:p>
        </p:txBody>
      </p:sp>
      <p:sp>
        <p:nvSpPr>
          <p:cNvPr id="9" name="الايات">
            <a:extLst>
              <a:ext uri="{FF2B5EF4-FFF2-40B4-BE49-F238E27FC236}">
                <a16:creationId xmlns:a16="http://schemas.microsoft.com/office/drawing/2014/main" id="{68B52852-FE8C-DA7B-8CF2-8B4C70A11EE3}"/>
              </a:ext>
            </a:extLst>
          </p:cNvPr>
          <p:cNvSpPr txBox="1"/>
          <p:nvPr/>
        </p:nvSpPr>
        <p:spPr>
          <a:xfrm>
            <a:off x="433137" y="952830"/>
            <a:ext cx="11513745" cy="4433073"/>
          </a:xfrm>
          <a:prstGeom prst="rect">
            <a:avLst/>
          </a:prstGeom>
          <a:solidFill>
            <a:schemeClr val="accent6">
              <a:lumMod val="50000"/>
            </a:schemeClr>
          </a:solidFill>
        </p:spPr>
        <p:txBody>
          <a:bodyPr wrap="square">
            <a:spAutoFit/>
          </a:bodyPr>
          <a:lstStyle/>
          <a:p>
            <a:pPr algn="just" rtl="1">
              <a:lnSpc>
                <a:spcPct val="150000"/>
              </a:lnSpc>
            </a:pPr>
            <a:r>
              <a:rPr lang="ar-EG" sz="3200" b="1" dirty="0">
                <a:solidFill>
                  <a:schemeClr val="bg1"/>
                </a:solidFill>
                <a:effectLst/>
                <a:latin typeface="Times New Roman" panose="02020603050405020304" pitchFamily="18" charset="0"/>
                <a:ea typeface="Times New Roman" panose="02020603050405020304" pitchFamily="18" charset="0"/>
              </a:rPr>
              <a:t>" </a:t>
            </a:r>
            <a:r>
              <a:rPr lang="ar-SA" sz="3200" b="1" dirty="0">
                <a:solidFill>
                  <a:schemeClr val="bg1"/>
                </a:solidFill>
                <a:effectLst/>
                <a:latin typeface="Times New Roman" panose="02020603050405020304" pitchFamily="18" charset="0"/>
                <a:ea typeface="Times New Roman" panose="02020603050405020304" pitchFamily="18" charset="0"/>
              </a:rPr>
              <a:t>وَلَقَدْ آتَيْنَا دَاوُودَ مِنَّا فَضْلاً يَا جِبَالُ أَوِّبِي مَعَهُ وَالطَّيْرَ وَأَلَنَّا لَهُ الْحَدِيدَ (10) أَنْ اعْمَلْ سَابِغَاتٍ وَقَدِّرْ فِي السَّرْدِ وَاعْمَلُوا صَالِحاً إِنِّي بِمَا تَعْمَلُونَ بَصِيرٌ (11) وَلِسُلَيْمَانَ الرِّيحَ غُدُوُّهَا شَهْرٌ وَرَوَاحُهَا شَهْرٌ وَأَسَلْنَا لَهُ عَيْنَ الْقِطْرِ وَمِنْ الْجِنِّ مَنْ يَعْمَلُ بَيْنَ يَدَيْهِ بِإِذْنِ رَبِّهِ وَمَنْ يَزِغْ مِنْهُمْ عَنْ أَمْرِنَا نُذِقْهُ مِنْ عَذَابِ السَّعِيرِ (12) يَعْمَلُونَ لَهُ مَا يَشَاءُ مِنْ مَحَارِيبَ وَتَمَاثِيلَ وَجِفَانٍ كَالْجَوَابِ وَقُدُورٍ رَاسِيَاتٍ اعْمَلُوا آلَ دَاوُودَ شُكْراً وَقَلِيلٌ مِنْ عِبَادِي الشَّكُورُ </a:t>
            </a:r>
            <a:r>
              <a:rPr lang="ar-EG" sz="3200" b="1" dirty="0">
                <a:solidFill>
                  <a:schemeClr val="bg1"/>
                </a:solidFill>
                <a:effectLst/>
                <a:latin typeface="Times New Roman" panose="02020603050405020304" pitchFamily="18" charset="0"/>
                <a:ea typeface="Times New Roman" panose="02020603050405020304" pitchFamily="18" charset="0"/>
              </a:rPr>
              <a:t>" </a:t>
            </a:r>
            <a:r>
              <a:rPr lang="ar-SA" sz="3200" b="1" dirty="0">
                <a:solidFill>
                  <a:schemeClr val="bg1"/>
                </a:solidFill>
                <a:effectLst/>
                <a:latin typeface="Times New Roman" panose="02020603050405020304" pitchFamily="18" charset="0"/>
                <a:ea typeface="Times New Roman" panose="02020603050405020304" pitchFamily="18" charset="0"/>
              </a:rPr>
              <a:t>(13) </a:t>
            </a:r>
            <a:endParaRPr lang="ar-EG" sz="3200" b="1" dirty="0">
              <a:solidFill>
                <a:schemeClr val="bg1"/>
              </a:solidFill>
            </a:endParaRPr>
          </a:p>
        </p:txBody>
      </p:sp>
      <p:sp>
        <p:nvSpPr>
          <p:cNvPr id="10" name="عرض الأيات">
            <a:extLst>
              <a:ext uri="{FF2B5EF4-FFF2-40B4-BE49-F238E27FC236}">
                <a16:creationId xmlns:a16="http://schemas.microsoft.com/office/drawing/2014/main" id="{EFF43C94-6B44-92C5-EE0C-41E7E64C7659}"/>
              </a:ext>
            </a:extLst>
          </p:cNvPr>
          <p:cNvSpPr/>
          <p:nvPr/>
        </p:nvSpPr>
        <p:spPr>
          <a:xfrm>
            <a:off x="433137" y="23462"/>
            <a:ext cx="2294021" cy="561313"/>
          </a:xfrm>
          <a:prstGeom prst="round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sz="2400" b="1" dirty="0"/>
              <a:t>عرض الآيات</a:t>
            </a:r>
          </a:p>
        </p:txBody>
      </p:sp>
    </p:spTree>
    <p:extLst>
      <p:ext uri="{BB962C8B-B14F-4D97-AF65-F5344CB8AC3E}">
        <p14:creationId xmlns:p14="http://schemas.microsoft.com/office/powerpoint/2010/main" val="7682958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0-#ppt_w/2"/>
                                          </p:val>
                                        </p:tav>
                                        <p:tav tm="100000">
                                          <p:val>
                                            <p:strVal val="#ppt_x"/>
                                          </p:val>
                                        </p:tav>
                                      </p:tavLst>
                                    </p:anim>
                                    <p:anim calcmode="lin" valueType="num">
                                      <p:cBhvr additive="base">
                                        <p:cTn id="14"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0-#ppt_w/2"/>
                                          </p:val>
                                        </p:tav>
                                        <p:tav tm="100000">
                                          <p:val>
                                            <p:strVal val="#ppt_x"/>
                                          </p:val>
                                        </p:tav>
                                      </p:tavLst>
                                    </p:anim>
                                    <p:anim calcmode="lin" valueType="num">
                                      <p:cBhvr additive="base">
                                        <p:cTn id="20"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seq concurrent="1" nextAc="seek">
              <p:cTn id="21" restart="whenNotActive" fill="hold" evtFilter="cancelBubble" nodeType="interactiveSeq">
                <p:stCondLst>
                  <p:cond evt="onClick" delay="0">
                    <p:tgtEl>
                      <p:spTgt spid="10"/>
                    </p:tgtEl>
                  </p:cond>
                </p:stCondLst>
                <p:endSync evt="end" delay="0">
                  <p:rtn val="all"/>
                </p:endSync>
                <p:childTnLst>
                  <p:par>
                    <p:cTn id="22" fill="hold">
                      <p:stCondLst>
                        <p:cond delay="0"/>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wipe(left)">
                                      <p:cBhvr>
                                        <p:cTn id="26" dur="20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xit" presetSubtype="2" fill="hold" grpId="1" nodeType="clickEffect">
                                  <p:stCondLst>
                                    <p:cond delay="0"/>
                                  </p:stCondLst>
                                  <p:childTnLst>
                                    <p:animEffect transition="out" filter="wipe(right)">
                                      <p:cBhvr>
                                        <p:cTn id="30" dur="500"/>
                                        <p:tgtEl>
                                          <p:spTgt spid="9"/>
                                        </p:tgtEl>
                                      </p:cBhvr>
                                    </p:animEffect>
                                    <p:set>
                                      <p:cBhvr>
                                        <p:cTn id="31" dur="1" fill="hold">
                                          <p:stCondLst>
                                            <p:cond delay="499"/>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10"/>
                  </p:tgtEl>
                </p:cond>
              </p:nextCondLst>
            </p:seq>
          </p:childTnLst>
        </p:cTn>
      </p:par>
    </p:tnLst>
    <p:bldLst>
      <p:bldP spid="6" grpId="0" animBg="1"/>
      <p:bldP spid="7" grpId="0" animBg="1"/>
      <p:bldP spid="8" grpId="0" animBg="1"/>
      <p:bldP spid="9" grpId="0" animBg="1"/>
      <p:bldP spid="9"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id="{CA2EA24D-58F0-CE3C-36DE-2EA0EC541082}"/>
              </a:ext>
            </a:extLst>
          </p:cNvPr>
          <p:cNvSpPr>
            <a:spLocks noChangeArrowheads="1"/>
          </p:cNvSpPr>
          <p:nvPr/>
        </p:nvSpPr>
        <p:spPr bwMode="auto">
          <a:xfrm>
            <a:off x="0" y="952830"/>
            <a:ext cx="11990522"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ar-SA" altLang="ar-EG" sz="3200" b="1" i="0" u="none" strike="noStrike" cap="none" normalizeH="0" baseline="0" dirty="0">
                <a:ln>
                  <a:noFill/>
                </a:ln>
                <a:solidFill>
                  <a:srgbClr val="FF0000"/>
                </a:solidFill>
                <a:effectLst/>
                <a:latin typeface="AGA Battouta Regular"/>
                <a:ea typeface="Times New Roman" panose="02020603050405020304" pitchFamily="18" charset="0"/>
              </a:rPr>
              <a:t>س4 ما الأشياء التي كان الجن يصنعها لسيدنا سليمان؟</a:t>
            </a:r>
            <a:endParaRPr kumimoji="0" lang="en-US" altLang="ar-EG" sz="3200" b="1" i="0" u="none" strike="noStrike" cap="none" normalizeH="0" baseline="0" dirty="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ar-EG" altLang="ar-EG" sz="3200" b="1" i="0" u="none" strike="noStrike" cap="none" normalizeH="0" baseline="0" dirty="0">
              <a:ln>
                <a:noFill/>
              </a:ln>
              <a:solidFill>
                <a:srgbClr val="FF0000"/>
              </a:solidFill>
              <a:effectLst/>
              <a:latin typeface="AGA Battouta Regular"/>
              <a:ea typeface="Times New Roman" panose="02020603050405020304"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endParaRPr lang="ar-EG" altLang="ar-EG" sz="3200" b="1" dirty="0">
              <a:solidFill>
                <a:srgbClr val="FF0000"/>
              </a:solidFill>
              <a:latin typeface="AGA Battouta Regular"/>
              <a:ea typeface="Times New Roman" panose="02020603050405020304"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altLang="ar-EG" sz="3200" b="1" i="0" u="none" strike="noStrike" cap="none" normalizeH="0" baseline="0" dirty="0">
                <a:ln>
                  <a:noFill/>
                </a:ln>
                <a:solidFill>
                  <a:srgbClr val="FF0000"/>
                </a:solidFill>
                <a:effectLst/>
                <a:latin typeface="AGA Battouta Regular"/>
                <a:ea typeface="Times New Roman" panose="02020603050405020304" pitchFamily="18" charset="0"/>
              </a:rPr>
              <a:t>س5 ما أهمية العمل </a:t>
            </a:r>
            <a:r>
              <a:rPr kumimoji="0" lang="ar-SA" altLang="ar-EG" sz="3200" b="1" i="0" u="none" strike="noStrike" cap="none" normalizeH="0" baseline="0" dirty="0" err="1">
                <a:ln>
                  <a:noFill/>
                </a:ln>
                <a:solidFill>
                  <a:srgbClr val="FF0000"/>
                </a:solidFill>
                <a:effectLst/>
                <a:latin typeface="AGA Battouta Regular"/>
                <a:ea typeface="Times New Roman" panose="02020603050405020304" pitchFamily="18" charset="0"/>
              </a:rPr>
              <a:t>فى</a:t>
            </a:r>
            <a:r>
              <a:rPr kumimoji="0" lang="ar-SA" altLang="ar-EG" sz="3200" b="1" i="0" u="none" strike="noStrike" cap="none" normalizeH="0" baseline="0" dirty="0">
                <a:ln>
                  <a:noFill/>
                </a:ln>
                <a:solidFill>
                  <a:srgbClr val="FF0000"/>
                </a:solidFill>
                <a:effectLst/>
                <a:latin typeface="AGA Battouta Regular"/>
                <a:ea typeface="Times New Roman" panose="02020603050405020304" pitchFamily="18" charset="0"/>
              </a:rPr>
              <a:t> حياتنا ؟ مع ذكر أمثلة .</a:t>
            </a:r>
            <a:endParaRPr kumimoji="0" lang="en-US" altLang="ar-EG" sz="3200" b="1" i="0" u="none" strike="noStrike" cap="none" normalizeH="0" baseline="0" dirty="0">
              <a:ln>
                <a:noFill/>
              </a:ln>
              <a:solidFill>
                <a:schemeClr val="tx1"/>
              </a:solidFill>
              <a:effectLst/>
            </a:endParaRPr>
          </a:p>
          <a:p>
            <a:pPr marL="0" marR="0" lvl="0" indent="0" algn="r" defTabSz="914400" rtl="0" eaLnBrk="0" fontAlgn="base" latinLnBrk="0" hangingPunct="0">
              <a:lnSpc>
                <a:spcPct val="100000"/>
              </a:lnSpc>
              <a:spcBef>
                <a:spcPct val="0"/>
              </a:spcBef>
              <a:spcAft>
                <a:spcPct val="0"/>
              </a:spcAft>
              <a:buClrTx/>
              <a:buSzTx/>
              <a:buFontTx/>
              <a:buNone/>
              <a:tabLst/>
            </a:pPr>
            <a:endParaRPr kumimoji="0" lang="en-US" altLang="ar-EG" sz="3200" b="1" i="0" u="none" strike="noStrike" cap="none" normalizeH="0" baseline="0" dirty="0">
              <a:ln>
                <a:noFill/>
              </a:ln>
              <a:solidFill>
                <a:schemeClr val="tx1"/>
              </a:solidFill>
              <a:effectLst/>
              <a:latin typeface="Arial" panose="020B0604020202020204" pitchFamily="34" charset="0"/>
            </a:endParaRPr>
          </a:p>
        </p:txBody>
      </p:sp>
      <p:sp>
        <p:nvSpPr>
          <p:cNvPr id="3" name="TextBox 2">
            <a:extLst>
              <a:ext uri="{FF2B5EF4-FFF2-40B4-BE49-F238E27FC236}">
                <a16:creationId xmlns:a16="http://schemas.microsoft.com/office/drawing/2014/main" id="{D59992FD-73D4-C190-9678-4C938408E66A}"/>
              </a:ext>
            </a:extLst>
          </p:cNvPr>
          <p:cNvSpPr txBox="1"/>
          <p:nvPr/>
        </p:nvSpPr>
        <p:spPr>
          <a:xfrm>
            <a:off x="3048000" y="0"/>
            <a:ext cx="6096000" cy="584775"/>
          </a:xfrm>
          <a:prstGeom prst="rect">
            <a:avLst/>
          </a:prstGeom>
          <a:noFill/>
        </p:spPr>
        <p:txBody>
          <a:bodyPr wrap="square">
            <a:spAutoFit/>
          </a:bodyPr>
          <a:lstStyle/>
          <a:p>
            <a:pPr algn="ctr" rtl="1"/>
            <a:r>
              <a:rPr lang="ar-EG" sz="32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rPr>
              <a:t>التعليق العام على النص</a:t>
            </a:r>
            <a:endParaRPr lang="en-US" dirty="0">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pic>
        <p:nvPicPr>
          <p:cNvPr id="26" name="صورة 8">
            <a:extLst>
              <a:ext uri="{FF2B5EF4-FFF2-40B4-BE49-F238E27FC236}">
                <a16:creationId xmlns:a16="http://schemas.microsoft.com/office/drawing/2014/main" id="{B5B42CC3-B5C3-AFFF-F891-B42A86B8C46B}"/>
              </a:ext>
            </a:extLst>
          </p:cNvPr>
          <p:cNvPicPr>
            <a:picLocks noChangeAspect="1"/>
          </p:cNvPicPr>
          <p:nvPr/>
        </p:nvPicPr>
        <p:blipFill rotWithShape="1">
          <a:blip r:embed="rId2" cstate="email">
            <a:extLst>
              <a:ext uri="{BEBA8EAE-BF5A-486C-A8C5-ECC9F3942E4B}">
                <a14:imgProps xmlns:a14="http://schemas.microsoft.com/office/drawing/2010/main">
                  <a14:imgLayer r:embed="rId3">
                    <a14:imgEffect>
                      <a14:backgroundRemoval t="9896" b="89931" l="2463" r="95074">
                        <a14:foregroundMark x1="2463" y1="41840" x2="8621" y2="53125"/>
                        <a14:foregroundMark x1="91502" y1="51389" x2="95197" y2="50521"/>
                        <a14:foregroundMark x1="24015" y1="41840" x2="26478" y2="35938"/>
                      </a14:backgroundRemoval>
                    </a14:imgEffect>
                  </a14:imgLayer>
                </a14:imgProps>
              </a:ext>
              <a:ext uri="{28A0092B-C50C-407E-A947-70E740481C1C}">
                <a14:useLocalDpi xmlns:a14="http://schemas.microsoft.com/office/drawing/2010/main"/>
              </a:ext>
            </a:extLst>
          </a:blip>
          <a:srcRect/>
          <a:stretch/>
        </p:blipFill>
        <p:spPr>
          <a:xfrm>
            <a:off x="3196122" y="-159798"/>
            <a:ext cx="1305924" cy="952830"/>
          </a:xfrm>
          <a:prstGeom prst="rect">
            <a:avLst/>
          </a:prstGeom>
        </p:spPr>
      </p:pic>
      <p:pic>
        <p:nvPicPr>
          <p:cNvPr id="27" name="صورة 15">
            <a:extLst>
              <a:ext uri="{FF2B5EF4-FFF2-40B4-BE49-F238E27FC236}">
                <a16:creationId xmlns:a16="http://schemas.microsoft.com/office/drawing/2014/main" id="{F58D5076-A162-82C8-C530-FEDE31C9FAF5}"/>
              </a:ext>
            </a:extLst>
          </p:cNvPr>
          <p:cNvPicPr>
            <a:picLocks noChangeAspect="1"/>
          </p:cNvPicPr>
          <p:nvPr/>
        </p:nvPicPr>
        <p:blipFill rotWithShape="1">
          <a:blip r:embed="rId4" cstate="email">
            <a:extLst>
              <a:ext uri="{BEBA8EAE-BF5A-486C-A8C5-ECC9F3942E4B}">
                <a14:imgProps xmlns:a14="http://schemas.microsoft.com/office/drawing/2010/main">
                  <a14:imgLayer r:embed="rId5">
                    <a14:imgEffect>
                      <a14:backgroundRemoval t="8807" b="93211" l="6067" r="99413">
                        <a14:foregroundMark x1="91781" y1="28073" x2="92955" y2="38716"/>
                        <a14:foregroundMark x1="94912" y1="54495" x2="94912" y2="64954"/>
                        <a14:foregroundMark x1="17613" y1="93945" x2="8023" y2="82569"/>
                        <a14:foregroundMark x1="6849" y1="32477" x2="6849" y2="23670"/>
                        <a14:foregroundMark x1="95499" y1="35963" x2="96282" y2="29908"/>
                        <a14:foregroundMark x1="22701" y1="9725" x2="26419" y2="8807"/>
                        <a14:foregroundMark x1="96869" y1="56147" x2="96869" y2="63303"/>
                        <a14:foregroundMark x1="97456" y1="35963" x2="99413" y2="32477"/>
                        <a14:foregroundMark x1="96282" y1="64037" x2="98043" y2="61468"/>
                      </a14:backgroundRemoval>
                    </a14:imgEffect>
                  </a14:imgLayer>
                </a14:imgProps>
              </a:ext>
              <a:ext uri="{28A0092B-C50C-407E-A947-70E740481C1C}">
                <a14:useLocalDpi xmlns:a14="http://schemas.microsoft.com/office/drawing/2010/main"/>
              </a:ext>
            </a:extLst>
          </a:blip>
          <a:srcRect/>
          <a:stretch/>
        </p:blipFill>
        <p:spPr>
          <a:xfrm>
            <a:off x="8024220" y="-112568"/>
            <a:ext cx="1119780" cy="830693"/>
          </a:xfrm>
          <a:prstGeom prst="rect">
            <a:avLst/>
          </a:prstGeom>
        </p:spPr>
      </p:pic>
      <p:sp>
        <p:nvSpPr>
          <p:cNvPr id="6" name="TextBox 5">
            <a:extLst>
              <a:ext uri="{FF2B5EF4-FFF2-40B4-BE49-F238E27FC236}">
                <a16:creationId xmlns:a16="http://schemas.microsoft.com/office/drawing/2014/main" id="{8B334261-D079-071B-6C6C-8844D62F86D4}"/>
              </a:ext>
            </a:extLst>
          </p:cNvPr>
          <p:cNvSpPr txBox="1"/>
          <p:nvPr/>
        </p:nvSpPr>
        <p:spPr>
          <a:xfrm>
            <a:off x="396281" y="1710915"/>
            <a:ext cx="11694980" cy="547650"/>
          </a:xfrm>
          <a:prstGeom prst="rect">
            <a:avLst/>
          </a:prstGeom>
          <a:solidFill>
            <a:schemeClr val="bg1">
              <a:lumMod val="85000"/>
            </a:schemeClr>
          </a:solidFill>
        </p:spPr>
        <p:txBody>
          <a:bodyPr wrap="square">
            <a:spAutoFit/>
          </a:bodyPr>
          <a:lstStyle>
            <a:defPPr>
              <a:defRPr lang="ar-EG"/>
            </a:defPPr>
            <a:lvl1pPr marL="152400" algn="r" rtl="1">
              <a:lnSpc>
                <a:spcPct val="115000"/>
              </a:lnSpc>
              <a:defRPr sz="2800" b="1">
                <a:solidFill>
                  <a:srgbClr val="002060"/>
                </a:solidFill>
                <a:latin typeface="Arial" panose="020B0604020202020204" pitchFamily="34" charset="0"/>
                <a:ea typeface="Calibri" panose="020F0502020204030204" pitchFamily="34" charset="0"/>
                <a:cs typeface="Times New Roman" panose="02020603050405020304" pitchFamily="18" charset="0"/>
              </a:defRPr>
            </a:lvl1pPr>
          </a:lstStyle>
          <a:p>
            <a:pPr lvl="0"/>
            <a:r>
              <a:rPr lang="ar-EG" dirty="0"/>
              <a:t>(تماثيل) أي صورا مجسمة  / معابد وقصور / قصاع تشبه الأحواض / أواني ضخمة </a:t>
            </a:r>
            <a:endParaRPr lang="en-US" dirty="0"/>
          </a:p>
        </p:txBody>
      </p:sp>
      <p:sp>
        <p:nvSpPr>
          <p:cNvPr id="4" name="TextBox 3">
            <a:extLst>
              <a:ext uri="{FF2B5EF4-FFF2-40B4-BE49-F238E27FC236}">
                <a16:creationId xmlns:a16="http://schemas.microsoft.com/office/drawing/2014/main" id="{142E108C-9B31-0E93-F902-3E498B61BF0A}"/>
              </a:ext>
            </a:extLst>
          </p:cNvPr>
          <p:cNvSpPr txBox="1"/>
          <p:nvPr/>
        </p:nvSpPr>
        <p:spPr>
          <a:xfrm>
            <a:off x="396281" y="3232146"/>
            <a:ext cx="11694980" cy="547650"/>
          </a:xfrm>
          <a:prstGeom prst="rect">
            <a:avLst/>
          </a:prstGeom>
          <a:solidFill>
            <a:schemeClr val="bg1">
              <a:lumMod val="85000"/>
            </a:schemeClr>
          </a:solidFill>
        </p:spPr>
        <p:txBody>
          <a:bodyPr wrap="square">
            <a:spAutoFit/>
          </a:bodyPr>
          <a:lstStyle>
            <a:defPPr>
              <a:defRPr lang="ar-EG"/>
            </a:defPPr>
            <a:lvl1pPr marL="152400" algn="r" rtl="1">
              <a:lnSpc>
                <a:spcPct val="115000"/>
              </a:lnSpc>
              <a:defRPr sz="2800" b="1">
                <a:solidFill>
                  <a:srgbClr val="002060"/>
                </a:solidFill>
                <a:latin typeface="Arial" panose="020B0604020202020204" pitchFamily="34" charset="0"/>
                <a:ea typeface="Calibri" panose="020F0502020204030204" pitchFamily="34" charset="0"/>
                <a:cs typeface="Times New Roman" panose="02020603050405020304" pitchFamily="18" charset="0"/>
              </a:defRPr>
            </a:lvl1pPr>
          </a:lstStyle>
          <a:p>
            <a:pPr fontAlgn="base">
              <a:spcBef>
                <a:spcPct val="0"/>
              </a:spcBef>
              <a:spcAft>
                <a:spcPct val="0"/>
              </a:spcAft>
            </a:pPr>
            <a:r>
              <a:rPr lang="ar-SA" altLang="ar-EG" dirty="0"/>
              <a:t>العمل هو الحياة وهو الذي يحقق الأمن والأمان للفرد والمجتمع ويساعد على تحقيق الاكتفاء الذاتي </a:t>
            </a:r>
          </a:p>
        </p:txBody>
      </p:sp>
      <p:sp>
        <p:nvSpPr>
          <p:cNvPr id="7" name="الايات">
            <a:extLst>
              <a:ext uri="{FF2B5EF4-FFF2-40B4-BE49-F238E27FC236}">
                <a16:creationId xmlns:a16="http://schemas.microsoft.com/office/drawing/2014/main" id="{1190D4C6-32BD-3796-46B6-31B7A84F84F9}"/>
              </a:ext>
            </a:extLst>
          </p:cNvPr>
          <p:cNvSpPr txBox="1"/>
          <p:nvPr/>
        </p:nvSpPr>
        <p:spPr>
          <a:xfrm>
            <a:off x="433137" y="952830"/>
            <a:ext cx="11513745" cy="4433073"/>
          </a:xfrm>
          <a:prstGeom prst="rect">
            <a:avLst/>
          </a:prstGeom>
          <a:solidFill>
            <a:schemeClr val="accent6">
              <a:lumMod val="50000"/>
            </a:schemeClr>
          </a:solidFill>
        </p:spPr>
        <p:txBody>
          <a:bodyPr wrap="square">
            <a:spAutoFit/>
          </a:bodyPr>
          <a:lstStyle/>
          <a:p>
            <a:pPr algn="just" rtl="1">
              <a:lnSpc>
                <a:spcPct val="150000"/>
              </a:lnSpc>
            </a:pPr>
            <a:r>
              <a:rPr lang="ar-EG" sz="3200" b="1" dirty="0">
                <a:solidFill>
                  <a:schemeClr val="bg1"/>
                </a:solidFill>
                <a:effectLst/>
                <a:latin typeface="Times New Roman" panose="02020603050405020304" pitchFamily="18" charset="0"/>
                <a:ea typeface="Times New Roman" panose="02020603050405020304" pitchFamily="18" charset="0"/>
              </a:rPr>
              <a:t>" </a:t>
            </a:r>
            <a:r>
              <a:rPr lang="ar-SA" sz="3200" b="1" dirty="0">
                <a:solidFill>
                  <a:schemeClr val="bg1"/>
                </a:solidFill>
                <a:effectLst/>
                <a:latin typeface="Times New Roman" panose="02020603050405020304" pitchFamily="18" charset="0"/>
                <a:ea typeface="Times New Roman" panose="02020603050405020304" pitchFamily="18" charset="0"/>
              </a:rPr>
              <a:t>وَلَقَدْ آتَيْنَا دَاوُودَ مِنَّا فَضْلاً يَا جِبَالُ أَوِّبِي مَعَهُ وَالطَّيْرَ وَأَلَنَّا لَهُ الْحَدِيدَ (10) أَنْ اعْمَلْ سَابِغَاتٍ وَقَدِّرْ فِي السَّرْدِ وَاعْمَلُوا صَالِحاً إِنِّي بِمَا تَعْمَلُونَ بَصِيرٌ (11) وَلِسُلَيْمَانَ الرِّيحَ غُدُوُّهَا شَهْرٌ وَرَوَاحُهَا شَهْرٌ وَأَسَلْنَا لَهُ عَيْنَ الْقِطْرِ وَمِنْ الْجِنِّ مَنْ يَعْمَلُ بَيْنَ يَدَيْهِ بِإِذْنِ رَبِّهِ وَمَنْ يَزِغْ مِنْهُمْ عَنْ أَمْرِنَا نُذِقْهُ مِنْ عَذَابِ السَّعِيرِ (12) يَعْمَلُونَ لَهُ مَا يَشَاءُ مِنْ مَحَارِيبَ وَتَمَاثِيلَ وَجِفَانٍ كَالْجَوَابِ وَقُدُورٍ رَاسِيَاتٍ اعْمَلُوا آلَ دَاوُودَ شُكْراً وَقَلِيلٌ مِنْ عِبَادِي الشَّكُورُ </a:t>
            </a:r>
            <a:r>
              <a:rPr lang="ar-EG" sz="3200" b="1" dirty="0">
                <a:solidFill>
                  <a:schemeClr val="bg1"/>
                </a:solidFill>
                <a:effectLst/>
                <a:latin typeface="Times New Roman" panose="02020603050405020304" pitchFamily="18" charset="0"/>
                <a:ea typeface="Times New Roman" panose="02020603050405020304" pitchFamily="18" charset="0"/>
              </a:rPr>
              <a:t>" </a:t>
            </a:r>
            <a:r>
              <a:rPr lang="ar-SA" sz="3200" b="1" dirty="0">
                <a:solidFill>
                  <a:schemeClr val="bg1"/>
                </a:solidFill>
                <a:effectLst/>
                <a:latin typeface="Times New Roman" panose="02020603050405020304" pitchFamily="18" charset="0"/>
                <a:ea typeface="Times New Roman" panose="02020603050405020304" pitchFamily="18" charset="0"/>
              </a:rPr>
              <a:t>(13) </a:t>
            </a:r>
            <a:endParaRPr lang="ar-EG" sz="3200" b="1" dirty="0">
              <a:solidFill>
                <a:schemeClr val="bg1"/>
              </a:solidFill>
            </a:endParaRPr>
          </a:p>
        </p:txBody>
      </p:sp>
      <p:sp>
        <p:nvSpPr>
          <p:cNvPr id="8" name="عرض الأيات">
            <a:extLst>
              <a:ext uri="{FF2B5EF4-FFF2-40B4-BE49-F238E27FC236}">
                <a16:creationId xmlns:a16="http://schemas.microsoft.com/office/drawing/2014/main" id="{33EA4C70-0C22-D021-982A-90C7641674D2}"/>
              </a:ext>
            </a:extLst>
          </p:cNvPr>
          <p:cNvSpPr/>
          <p:nvPr/>
        </p:nvSpPr>
        <p:spPr>
          <a:xfrm>
            <a:off x="433137" y="23462"/>
            <a:ext cx="2294021" cy="561313"/>
          </a:xfrm>
          <a:prstGeom prst="round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sz="2400" b="1" dirty="0"/>
              <a:t>عرض الآيات</a:t>
            </a:r>
          </a:p>
        </p:txBody>
      </p:sp>
    </p:spTree>
    <p:extLst>
      <p:ext uri="{BB962C8B-B14F-4D97-AF65-F5344CB8AC3E}">
        <p14:creationId xmlns:p14="http://schemas.microsoft.com/office/powerpoint/2010/main" val="2123682238"/>
      </p:ext>
    </p:extLst>
  </p:cSld>
  <p:clrMapOvr>
    <a:masterClrMapping/>
  </p:clrMapOvr>
  <p:transition spd="slow" advClick="0">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0-#ppt_w/2"/>
                                          </p:val>
                                        </p:tav>
                                        <p:tav tm="100000">
                                          <p:val>
                                            <p:strVal val="#ppt_x"/>
                                          </p:val>
                                        </p:tav>
                                      </p:tavLst>
                                    </p:anim>
                                    <p:anim calcmode="lin" valueType="num">
                                      <p:cBhvr additive="base">
                                        <p:cTn id="14"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seq concurrent="1" nextAc="seek">
              <p:cTn id="15" restart="whenNotActive" fill="hold" evtFilter="cancelBubble" nodeType="interactiveSeq">
                <p:stCondLst>
                  <p:cond evt="onClick" delay="0">
                    <p:tgtEl>
                      <p:spTgt spid="8"/>
                    </p:tgtEl>
                  </p:cond>
                </p:stCondLst>
                <p:endSync evt="end" delay="0">
                  <p:rtn val="all"/>
                </p:endSync>
                <p:childTnLst>
                  <p:par>
                    <p:cTn id="16" fill="hold">
                      <p:stCondLst>
                        <p:cond delay="0"/>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wipe(left)">
                                      <p:cBhvr>
                                        <p:cTn id="20" dur="20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xit" presetSubtype="2" fill="hold" grpId="1" nodeType="clickEffect">
                                  <p:stCondLst>
                                    <p:cond delay="0"/>
                                  </p:stCondLst>
                                  <p:childTnLst>
                                    <p:animEffect transition="out" filter="wipe(right)">
                                      <p:cBhvr>
                                        <p:cTn id="24" dur="500"/>
                                        <p:tgtEl>
                                          <p:spTgt spid="7"/>
                                        </p:tgtEl>
                                      </p:cBhvr>
                                    </p:animEffect>
                                    <p:set>
                                      <p:cBhvr>
                                        <p:cTn id="25" dur="1" fill="hold">
                                          <p:stCondLst>
                                            <p:cond delay="499"/>
                                          </p:stCondLst>
                                        </p:cTn>
                                        <p:tgtEl>
                                          <p:spTgt spid="7"/>
                                        </p:tgtEl>
                                        <p:attrNameLst>
                                          <p:attrName>style.visibility</p:attrName>
                                        </p:attrNameLst>
                                      </p:cBhvr>
                                      <p:to>
                                        <p:strVal val="hidden"/>
                                      </p:to>
                                    </p:set>
                                  </p:childTnLst>
                                </p:cTn>
                              </p:par>
                            </p:childTnLst>
                          </p:cTn>
                        </p:par>
                      </p:childTnLst>
                    </p:cTn>
                  </p:par>
                </p:childTnLst>
              </p:cTn>
              <p:nextCondLst>
                <p:cond evt="onClick" delay="0">
                  <p:tgtEl>
                    <p:spTgt spid="8"/>
                  </p:tgtEl>
                </p:cond>
              </p:nextCondLst>
            </p:seq>
          </p:childTnLst>
        </p:cTn>
      </p:par>
    </p:tnLst>
    <p:bldLst>
      <p:bldP spid="6" grpId="0" animBg="1"/>
      <p:bldP spid="4" grpId="0" animBg="1"/>
      <p:bldP spid="7" grpId="0" animBg="1"/>
      <p:bldP spid="7"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id="{CA2EA24D-58F0-CE3C-36DE-2EA0EC541082}"/>
              </a:ext>
            </a:extLst>
          </p:cNvPr>
          <p:cNvSpPr>
            <a:spLocks noChangeArrowheads="1"/>
          </p:cNvSpPr>
          <p:nvPr/>
        </p:nvSpPr>
        <p:spPr bwMode="auto">
          <a:xfrm>
            <a:off x="0" y="952830"/>
            <a:ext cx="11990522"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ar-SA" altLang="ar-EG" sz="3200" b="1" i="0" u="none" strike="noStrike" cap="none" normalizeH="0" baseline="0" dirty="0">
                <a:ln>
                  <a:noFill/>
                </a:ln>
                <a:solidFill>
                  <a:srgbClr val="FF0000"/>
                </a:solidFill>
                <a:effectLst/>
                <a:latin typeface="AGA Battouta Regular"/>
                <a:ea typeface="Times New Roman" panose="02020603050405020304" pitchFamily="18" charset="0"/>
              </a:rPr>
              <a:t>س4 ما الأشياء التي كان الجن يصنعها لسيدنا سليمان؟</a:t>
            </a:r>
            <a:endParaRPr kumimoji="0" lang="en-US" altLang="ar-EG" sz="3200" b="1" i="0" u="none" strike="noStrike" cap="none" normalizeH="0" baseline="0" dirty="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ar-EG" altLang="ar-EG" sz="3200" b="1" i="0" u="none" strike="noStrike" cap="none" normalizeH="0" baseline="0" dirty="0">
              <a:ln>
                <a:noFill/>
              </a:ln>
              <a:solidFill>
                <a:srgbClr val="FF0000"/>
              </a:solidFill>
              <a:effectLst/>
              <a:latin typeface="AGA Battouta Regular"/>
              <a:ea typeface="Times New Roman" panose="02020603050405020304"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endParaRPr lang="ar-EG" altLang="ar-EG" sz="3200" b="1" dirty="0">
              <a:solidFill>
                <a:srgbClr val="FF0000"/>
              </a:solidFill>
              <a:latin typeface="AGA Battouta Regular"/>
              <a:ea typeface="Times New Roman" panose="02020603050405020304"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altLang="ar-EG" sz="3200" b="1" i="0" u="none" strike="noStrike" cap="none" normalizeH="0" baseline="0" dirty="0">
                <a:ln>
                  <a:noFill/>
                </a:ln>
                <a:solidFill>
                  <a:srgbClr val="FF0000"/>
                </a:solidFill>
                <a:effectLst/>
                <a:latin typeface="AGA Battouta Regular"/>
                <a:ea typeface="Times New Roman" panose="02020603050405020304" pitchFamily="18" charset="0"/>
              </a:rPr>
              <a:t>س5 ما أهمية العمل </a:t>
            </a:r>
            <a:r>
              <a:rPr kumimoji="0" lang="ar-SA" altLang="ar-EG" sz="3200" b="1" i="0" u="none" strike="noStrike" cap="none" normalizeH="0" baseline="0" dirty="0" err="1">
                <a:ln>
                  <a:noFill/>
                </a:ln>
                <a:solidFill>
                  <a:srgbClr val="FF0000"/>
                </a:solidFill>
                <a:effectLst/>
                <a:latin typeface="AGA Battouta Regular"/>
                <a:ea typeface="Times New Roman" panose="02020603050405020304" pitchFamily="18" charset="0"/>
              </a:rPr>
              <a:t>فى</a:t>
            </a:r>
            <a:r>
              <a:rPr kumimoji="0" lang="ar-SA" altLang="ar-EG" sz="3200" b="1" i="0" u="none" strike="noStrike" cap="none" normalizeH="0" baseline="0" dirty="0">
                <a:ln>
                  <a:noFill/>
                </a:ln>
                <a:solidFill>
                  <a:srgbClr val="FF0000"/>
                </a:solidFill>
                <a:effectLst/>
                <a:latin typeface="AGA Battouta Regular"/>
                <a:ea typeface="Times New Roman" panose="02020603050405020304" pitchFamily="18" charset="0"/>
              </a:rPr>
              <a:t> حياتنا ؟ مع ذكر أمثلة .</a:t>
            </a:r>
            <a:endParaRPr kumimoji="0" lang="en-US" altLang="ar-EG" sz="3200" b="1" i="0" u="none" strike="noStrike" cap="none" normalizeH="0" baseline="0" dirty="0">
              <a:ln>
                <a:noFill/>
              </a:ln>
              <a:solidFill>
                <a:schemeClr val="tx1"/>
              </a:solidFill>
              <a:effectLst/>
            </a:endParaRPr>
          </a:p>
          <a:p>
            <a:pPr marL="0" marR="0" lvl="0" indent="0" algn="r" defTabSz="914400" rtl="0" eaLnBrk="0" fontAlgn="base" latinLnBrk="0" hangingPunct="0">
              <a:lnSpc>
                <a:spcPct val="100000"/>
              </a:lnSpc>
              <a:spcBef>
                <a:spcPct val="0"/>
              </a:spcBef>
              <a:spcAft>
                <a:spcPct val="0"/>
              </a:spcAft>
              <a:buClrTx/>
              <a:buSzTx/>
              <a:buFontTx/>
              <a:buNone/>
              <a:tabLst/>
            </a:pPr>
            <a:endParaRPr kumimoji="0" lang="en-US" altLang="ar-EG" sz="3200" b="1" i="0" u="none" strike="noStrike" cap="none" normalizeH="0" baseline="0" dirty="0">
              <a:ln>
                <a:noFill/>
              </a:ln>
              <a:solidFill>
                <a:schemeClr val="tx1"/>
              </a:solidFill>
              <a:effectLst/>
              <a:latin typeface="Arial" panose="020B0604020202020204" pitchFamily="34" charset="0"/>
            </a:endParaRPr>
          </a:p>
        </p:txBody>
      </p:sp>
      <p:sp>
        <p:nvSpPr>
          <p:cNvPr id="3" name="TextBox 2">
            <a:extLst>
              <a:ext uri="{FF2B5EF4-FFF2-40B4-BE49-F238E27FC236}">
                <a16:creationId xmlns:a16="http://schemas.microsoft.com/office/drawing/2014/main" id="{D59992FD-73D4-C190-9678-4C938408E66A}"/>
              </a:ext>
            </a:extLst>
          </p:cNvPr>
          <p:cNvSpPr txBox="1"/>
          <p:nvPr/>
        </p:nvSpPr>
        <p:spPr>
          <a:xfrm>
            <a:off x="3048000" y="0"/>
            <a:ext cx="6096000" cy="584775"/>
          </a:xfrm>
          <a:prstGeom prst="rect">
            <a:avLst/>
          </a:prstGeom>
          <a:noFill/>
        </p:spPr>
        <p:txBody>
          <a:bodyPr wrap="square">
            <a:spAutoFit/>
          </a:bodyPr>
          <a:lstStyle/>
          <a:p>
            <a:pPr algn="ctr" rtl="1"/>
            <a:r>
              <a:rPr lang="ar-EG" sz="32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rPr>
              <a:t>التعليق العام على النص</a:t>
            </a:r>
            <a:endParaRPr lang="en-US" dirty="0">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pic>
        <p:nvPicPr>
          <p:cNvPr id="26" name="صورة 8">
            <a:extLst>
              <a:ext uri="{FF2B5EF4-FFF2-40B4-BE49-F238E27FC236}">
                <a16:creationId xmlns:a16="http://schemas.microsoft.com/office/drawing/2014/main" id="{B5B42CC3-B5C3-AFFF-F891-B42A86B8C46B}"/>
              </a:ext>
            </a:extLst>
          </p:cNvPr>
          <p:cNvPicPr>
            <a:picLocks noChangeAspect="1"/>
          </p:cNvPicPr>
          <p:nvPr/>
        </p:nvPicPr>
        <p:blipFill rotWithShape="1">
          <a:blip r:embed="rId2" cstate="email">
            <a:extLst>
              <a:ext uri="{BEBA8EAE-BF5A-486C-A8C5-ECC9F3942E4B}">
                <a14:imgProps xmlns:a14="http://schemas.microsoft.com/office/drawing/2010/main">
                  <a14:imgLayer r:embed="rId3">
                    <a14:imgEffect>
                      <a14:backgroundRemoval t="9896" b="89931" l="2463" r="95074">
                        <a14:foregroundMark x1="2463" y1="41840" x2="8621" y2="53125"/>
                        <a14:foregroundMark x1="91502" y1="51389" x2="95197" y2="50521"/>
                        <a14:foregroundMark x1="24015" y1="41840" x2="26478" y2="35938"/>
                      </a14:backgroundRemoval>
                    </a14:imgEffect>
                  </a14:imgLayer>
                </a14:imgProps>
              </a:ext>
              <a:ext uri="{28A0092B-C50C-407E-A947-70E740481C1C}">
                <a14:useLocalDpi xmlns:a14="http://schemas.microsoft.com/office/drawing/2010/main"/>
              </a:ext>
            </a:extLst>
          </a:blip>
          <a:srcRect/>
          <a:stretch/>
        </p:blipFill>
        <p:spPr>
          <a:xfrm>
            <a:off x="3196122" y="-159798"/>
            <a:ext cx="1305924" cy="952830"/>
          </a:xfrm>
          <a:prstGeom prst="rect">
            <a:avLst/>
          </a:prstGeom>
        </p:spPr>
      </p:pic>
      <p:pic>
        <p:nvPicPr>
          <p:cNvPr id="27" name="صورة 15">
            <a:extLst>
              <a:ext uri="{FF2B5EF4-FFF2-40B4-BE49-F238E27FC236}">
                <a16:creationId xmlns:a16="http://schemas.microsoft.com/office/drawing/2014/main" id="{F58D5076-A162-82C8-C530-FEDE31C9FAF5}"/>
              </a:ext>
            </a:extLst>
          </p:cNvPr>
          <p:cNvPicPr>
            <a:picLocks noChangeAspect="1"/>
          </p:cNvPicPr>
          <p:nvPr/>
        </p:nvPicPr>
        <p:blipFill rotWithShape="1">
          <a:blip r:embed="rId4" cstate="email">
            <a:extLst>
              <a:ext uri="{BEBA8EAE-BF5A-486C-A8C5-ECC9F3942E4B}">
                <a14:imgProps xmlns:a14="http://schemas.microsoft.com/office/drawing/2010/main">
                  <a14:imgLayer r:embed="rId5">
                    <a14:imgEffect>
                      <a14:backgroundRemoval t="8807" b="93211" l="6067" r="99413">
                        <a14:foregroundMark x1="91781" y1="28073" x2="92955" y2="38716"/>
                        <a14:foregroundMark x1="94912" y1="54495" x2="94912" y2="64954"/>
                        <a14:foregroundMark x1="17613" y1="93945" x2="8023" y2="82569"/>
                        <a14:foregroundMark x1="6849" y1="32477" x2="6849" y2="23670"/>
                        <a14:foregroundMark x1="95499" y1="35963" x2="96282" y2="29908"/>
                        <a14:foregroundMark x1="22701" y1="9725" x2="26419" y2="8807"/>
                        <a14:foregroundMark x1="96869" y1="56147" x2="96869" y2="63303"/>
                        <a14:foregroundMark x1="97456" y1="35963" x2="99413" y2="32477"/>
                        <a14:foregroundMark x1="96282" y1="64037" x2="98043" y2="61468"/>
                      </a14:backgroundRemoval>
                    </a14:imgEffect>
                  </a14:imgLayer>
                </a14:imgProps>
              </a:ext>
              <a:ext uri="{28A0092B-C50C-407E-A947-70E740481C1C}">
                <a14:useLocalDpi xmlns:a14="http://schemas.microsoft.com/office/drawing/2010/main"/>
              </a:ext>
            </a:extLst>
          </a:blip>
          <a:srcRect/>
          <a:stretch/>
        </p:blipFill>
        <p:spPr>
          <a:xfrm>
            <a:off x="8024220" y="-112568"/>
            <a:ext cx="1119780" cy="830693"/>
          </a:xfrm>
          <a:prstGeom prst="rect">
            <a:avLst/>
          </a:prstGeom>
        </p:spPr>
      </p:pic>
      <p:sp>
        <p:nvSpPr>
          <p:cNvPr id="6" name="TextBox 5">
            <a:extLst>
              <a:ext uri="{FF2B5EF4-FFF2-40B4-BE49-F238E27FC236}">
                <a16:creationId xmlns:a16="http://schemas.microsoft.com/office/drawing/2014/main" id="{8B334261-D079-071B-6C6C-8844D62F86D4}"/>
              </a:ext>
            </a:extLst>
          </p:cNvPr>
          <p:cNvSpPr txBox="1"/>
          <p:nvPr/>
        </p:nvSpPr>
        <p:spPr>
          <a:xfrm>
            <a:off x="396281" y="1710915"/>
            <a:ext cx="11694980" cy="547650"/>
          </a:xfrm>
          <a:prstGeom prst="rect">
            <a:avLst/>
          </a:prstGeom>
          <a:solidFill>
            <a:schemeClr val="bg1">
              <a:lumMod val="85000"/>
            </a:schemeClr>
          </a:solidFill>
        </p:spPr>
        <p:txBody>
          <a:bodyPr wrap="square">
            <a:spAutoFit/>
          </a:bodyPr>
          <a:lstStyle>
            <a:defPPr>
              <a:defRPr lang="ar-EG"/>
            </a:defPPr>
            <a:lvl1pPr marL="152400" algn="r" rtl="1">
              <a:lnSpc>
                <a:spcPct val="115000"/>
              </a:lnSpc>
              <a:defRPr sz="2800" b="1">
                <a:solidFill>
                  <a:srgbClr val="002060"/>
                </a:solidFill>
                <a:latin typeface="Arial" panose="020B0604020202020204" pitchFamily="34" charset="0"/>
                <a:ea typeface="Calibri" panose="020F0502020204030204" pitchFamily="34" charset="0"/>
                <a:cs typeface="Times New Roman" panose="02020603050405020304" pitchFamily="18" charset="0"/>
              </a:defRPr>
            </a:lvl1pPr>
          </a:lstStyle>
          <a:p>
            <a:pPr lvl="0"/>
            <a:r>
              <a:rPr lang="ar-EG" dirty="0"/>
              <a:t>(تماثيل) أي صورا مجسمة  / معابد وقصور / قصاع تشبه الأحواض / أواني ضخمة </a:t>
            </a:r>
            <a:endParaRPr lang="en-US" dirty="0"/>
          </a:p>
        </p:txBody>
      </p:sp>
      <p:sp>
        <p:nvSpPr>
          <p:cNvPr id="4" name="TextBox 3">
            <a:extLst>
              <a:ext uri="{FF2B5EF4-FFF2-40B4-BE49-F238E27FC236}">
                <a16:creationId xmlns:a16="http://schemas.microsoft.com/office/drawing/2014/main" id="{142E108C-9B31-0E93-F902-3E498B61BF0A}"/>
              </a:ext>
            </a:extLst>
          </p:cNvPr>
          <p:cNvSpPr txBox="1"/>
          <p:nvPr/>
        </p:nvSpPr>
        <p:spPr>
          <a:xfrm>
            <a:off x="396281" y="3232146"/>
            <a:ext cx="11694980" cy="547650"/>
          </a:xfrm>
          <a:prstGeom prst="rect">
            <a:avLst/>
          </a:prstGeom>
          <a:solidFill>
            <a:schemeClr val="bg1">
              <a:lumMod val="85000"/>
            </a:schemeClr>
          </a:solidFill>
        </p:spPr>
        <p:txBody>
          <a:bodyPr wrap="square">
            <a:spAutoFit/>
          </a:bodyPr>
          <a:lstStyle>
            <a:defPPr>
              <a:defRPr lang="ar-EG"/>
            </a:defPPr>
            <a:lvl1pPr marL="152400" algn="r" rtl="1">
              <a:lnSpc>
                <a:spcPct val="115000"/>
              </a:lnSpc>
              <a:defRPr sz="2800" b="1">
                <a:solidFill>
                  <a:srgbClr val="002060"/>
                </a:solidFill>
                <a:latin typeface="Arial" panose="020B0604020202020204" pitchFamily="34" charset="0"/>
                <a:ea typeface="Calibri" panose="020F0502020204030204" pitchFamily="34" charset="0"/>
                <a:cs typeface="Times New Roman" panose="02020603050405020304" pitchFamily="18" charset="0"/>
              </a:defRPr>
            </a:lvl1pPr>
          </a:lstStyle>
          <a:p>
            <a:pPr fontAlgn="base">
              <a:spcBef>
                <a:spcPct val="0"/>
              </a:spcBef>
              <a:spcAft>
                <a:spcPct val="0"/>
              </a:spcAft>
            </a:pPr>
            <a:r>
              <a:rPr lang="ar-SA" altLang="ar-EG" dirty="0"/>
              <a:t>العمل هو الحياة وهو الذي يحقق الأمن والأمان للفرد والمجتمع ويساعد على تحقيق الاكتفاء الذاتي </a:t>
            </a:r>
          </a:p>
        </p:txBody>
      </p:sp>
      <p:sp>
        <p:nvSpPr>
          <p:cNvPr id="7" name="الايات">
            <a:extLst>
              <a:ext uri="{FF2B5EF4-FFF2-40B4-BE49-F238E27FC236}">
                <a16:creationId xmlns:a16="http://schemas.microsoft.com/office/drawing/2014/main" id="{1190D4C6-32BD-3796-46B6-31B7A84F84F9}"/>
              </a:ext>
            </a:extLst>
          </p:cNvPr>
          <p:cNvSpPr txBox="1"/>
          <p:nvPr/>
        </p:nvSpPr>
        <p:spPr>
          <a:xfrm>
            <a:off x="433137" y="952830"/>
            <a:ext cx="11513745" cy="4433073"/>
          </a:xfrm>
          <a:prstGeom prst="rect">
            <a:avLst/>
          </a:prstGeom>
          <a:solidFill>
            <a:schemeClr val="accent6">
              <a:lumMod val="50000"/>
            </a:schemeClr>
          </a:solidFill>
        </p:spPr>
        <p:txBody>
          <a:bodyPr wrap="square">
            <a:spAutoFit/>
          </a:bodyPr>
          <a:lstStyle/>
          <a:p>
            <a:pPr algn="just" rtl="1">
              <a:lnSpc>
                <a:spcPct val="150000"/>
              </a:lnSpc>
            </a:pPr>
            <a:r>
              <a:rPr lang="ar-EG" sz="3200" b="1" dirty="0">
                <a:solidFill>
                  <a:schemeClr val="bg1"/>
                </a:solidFill>
                <a:effectLst/>
                <a:latin typeface="Times New Roman" panose="02020603050405020304" pitchFamily="18" charset="0"/>
                <a:ea typeface="Times New Roman" panose="02020603050405020304" pitchFamily="18" charset="0"/>
              </a:rPr>
              <a:t>" </a:t>
            </a:r>
            <a:r>
              <a:rPr lang="ar-SA" sz="3200" b="1" dirty="0">
                <a:solidFill>
                  <a:schemeClr val="bg1"/>
                </a:solidFill>
                <a:effectLst/>
                <a:latin typeface="Times New Roman" panose="02020603050405020304" pitchFamily="18" charset="0"/>
                <a:ea typeface="Times New Roman" panose="02020603050405020304" pitchFamily="18" charset="0"/>
              </a:rPr>
              <a:t>وَلَقَدْ آتَيْنَا دَاوُودَ مِنَّا فَضْلاً يَا جِبَالُ أَوِّبِي مَعَهُ وَالطَّيْرَ وَأَلَنَّا لَهُ الْحَدِيدَ (10) أَنْ اعْمَلْ سَابِغَاتٍ وَقَدِّرْ فِي السَّرْدِ وَاعْمَلُوا صَالِحاً إِنِّي بِمَا تَعْمَلُونَ بَصِيرٌ (11) وَلِسُلَيْمَانَ الرِّيحَ غُدُوُّهَا شَهْرٌ وَرَوَاحُهَا شَهْرٌ وَأَسَلْنَا لَهُ عَيْنَ الْقِطْرِ وَمِنْ الْجِنِّ مَنْ يَعْمَلُ بَيْنَ يَدَيْهِ بِإِذْنِ رَبِّهِ وَمَنْ يَزِغْ مِنْهُمْ عَنْ أَمْرِنَا نُذِقْهُ مِنْ عَذَابِ السَّعِيرِ (12) يَعْمَلُونَ لَهُ مَا يَشَاءُ مِنْ مَحَارِيبَ وَتَمَاثِيلَ وَجِفَانٍ كَالْجَوَابِ وَقُدُورٍ رَاسِيَاتٍ اعْمَلُوا آلَ دَاوُودَ شُكْراً وَقَلِيلٌ مِنْ عِبَادِي الشَّكُورُ </a:t>
            </a:r>
            <a:r>
              <a:rPr lang="ar-EG" sz="3200" b="1" dirty="0">
                <a:solidFill>
                  <a:schemeClr val="bg1"/>
                </a:solidFill>
                <a:effectLst/>
                <a:latin typeface="Times New Roman" panose="02020603050405020304" pitchFamily="18" charset="0"/>
                <a:ea typeface="Times New Roman" panose="02020603050405020304" pitchFamily="18" charset="0"/>
              </a:rPr>
              <a:t>" </a:t>
            </a:r>
            <a:r>
              <a:rPr lang="ar-SA" sz="3200" b="1" dirty="0">
                <a:solidFill>
                  <a:schemeClr val="bg1"/>
                </a:solidFill>
                <a:effectLst/>
                <a:latin typeface="Times New Roman" panose="02020603050405020304" pitchFamily="18" charset="0"/>
                <a:ea typeface="Times New Roman" panose="02020603050405020304" pitchFamily="18" charset="0"/>
              </a:rPr>
              <a:t>(13) </a:t>
            </a:r>
            <a:endParaRPr lang="ar-EG" sz="3200" b="1" dirty="0">
              <a:solidFill>
                <a:schemeClr val="bg1"/>
              </a:solidFill>
            </a:endParaRPr>
          </a:p>
        </p:txBody>
      </p:sp>
      <p:sp>
        <p:nvSpPr>
          <p:cNvPr id="8" name="عرض الأيات">
            <a:extLst>
              <a:ext uri="{FF2B5EF4-FFF2-40B4-BE49-F238E27FC236}">
                <a16:creationId xmlns:a16="http://schemas.microsoft.com/office/drawing/2014/main" id="{33EA4C70-0C22-D021-982A-90C7641674D2}"/>
              </a:ext>
            </a:extLst>
          </p:cNvPr>
          <p:cNvSpPr/>
          <p:nvPr/>
        </p:nvSpPr>
        <p:spPr>
          <a:xfrm>
            <a:off x="433137" y="23462"/>
            <a:ext cx="2294021" cy="561313"/>
          </a:xfrm>
          <a:prstGeom prst="round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sz="2400" b="1" dirty="0"/>
              <a:t>عرض الآيات</a:t>
            </a:r>
          </a:p>
        </p:txBody>
      </p:sp>
    </p:spTree>
    <p:extLst>
      <p:ext uri="{BB962C8B-B14F-4D97-AF65-F5344CB8AC3E}">
        <p14:creationId xmlns:p14="http://schemas.microsoft.com/office/powerpoint/2010/main" val="3458132905"/>
      </p:ext>
    </p:extLst>
  </p:cSld>
  <p:clrMapOvr>
    <a:masterClrMapping/>
  </p:clrMapOvr>
  <p:transition spd="slow" advClick="0">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0-#ppt_w/2"/>
                                          </p:val>
                                        </p:tav>
                                        <p:tav tm="100000">
                                          <p:val>
                                            <p:strVal val="#ppt_x"/>
                                          </p:val>
                                        </p:tav>
                                      </p:tavLst>
                                    </p:anim>
                                    <p:anim calcmode="lin" valueType="num">
                                      <p:cBhvr additive="base">
                                        <p:cTn id="14"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seq concurrent="1" nextAc="seek">
              <p:cTn id="15" restart="whenNotActive" fill="hold" evtFilter="cancelBubble" nodeType="interactiveSeq">
                <p:stCondLst>
                  <p:cond evt="onClick" delay="0">
                    <p:tgtEl>
                      <p:spTgt spid="8"/>
                    </p:tgtEl>
                  </p:cond>
                </p:stCondLst>
                <p:endSync evt="end" delay="0">
                  <p:rtn val="all"/>
                </p:endSync>
                <p:childTnLst>
                  <p:par>
                    <p:cTn id="16" fill="hold">
                      <p:stCondLst>
                        <p:cond delay="0"/>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wipe(left)">
                                      <p:cBhvr>
                                        <p:cTn id="20" dur="20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xit" presetSubtype="2" fill="hold" grpId="1" nodeType="clickEffect">
                                  <p:stCondLst>
                                    <p:cond delay="0"/>
                                  </p:stCondLst>
                                  <p:childTnLst>
                                    <p:animEffect transition="out" filter="wipe(right)">
                                      <p:cBhvr>
                                        <p:cTn id="24" dur="500"/>
                                        <p:tgtEl>
                                          <p:spTgt spid="7"/>
                                        </p:tgtEl>
                                      </p:cBhvr>
                                    </p:animEffect>
                                    <p:set>
                                      <p:cBhvr>
                                        <p:cTn id="25" dur="1" fill="hold">
                                          <p:stCondLst>
                                            <p:cond delay="499"/>
                                          </p:stCondLst>
                                        </p:cTn>
                                        <p:tgtEl>
                                          <p:spTgt spid="7"/>
                                        </p:tgtEl>
                                        <p:attrNameLst>
                                          <p:attrName>style.visibility</p:attrName>
                                        </p:attrNameLst>
                                      </p:cBhvr>
                                      <p:to>
                                        <p:strVal val="hidden"/>
                                      </p:to>
                                    </p:set>
                                  </p:childTnLst>
                                </p:cTn>
                              </p:par>
                            </p:childTnLst>
                          </p:cTn>
                        </p:par>
                      </p:childTnLst>
                    </p:cTn>
                  </p:par>
                </p:childTnLst>
              </p:cTn>
              <p:nextCondLst>
                <p:cond evt="onClick" delay="0">
                  <p:tgtEl>
                    <p:spTgt spid="8"/>
                  </p:tgtEl>
                </p:cond>
              </p:nextCondLst>
            </p:seq>
          </p:childTnLst>
        </p:cTn>
      </p:par>
    </p:tnLst>
    <p:bldLst>
      <p:bldP spid="6" grpId="0" animBg="1"/>
      <p:bldP spid="4" grpId="0" animBg="1"/>
      <p:bldP spid="7" grpId="0" animBg="1"/>
      <p:bldP spid="7"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id="{CA2EA24D-58F0-CE3C-36DE-2EA0EC541082}"/>
              </a:ext>
            </a:extLst>
          </p:cNvPr>
          <p:cNvSpPr>
            <a:spLocks noChangeArrowheads="1"/>
          </p:cNvSpPr>
          <p:nvPr/>
        </p:nvSpPr>
        <p:spPr bwMode="auto">
          <a:xfrm>
            <a:off x="0" y="952830"/>
            <a:ext cx="11990522"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ar-SA" altLang="ar-EG" sz="3200" b="1" i="0" u="none" strike="noStrike" cap="none" normalizeH="0" baseline="0" dirty="0">
                <a:ln>
                  <a:noFill/>
                </a:ln>
                <a:solidFill>
                  <a:srgbClr val="FF0000"/>
                </a:solidFill>
                <a:effectLst/>
                <a:latin typeface="AGA Battouta Regular"/>
                <a:ea typeface="Times New Roman" panose="02020603050405020304" pitchFamily="18" charset="0"/>
              </a:rPr>
              <a:t>س4 ما الأشياء التي كان الجن يصنعها لسيدنا سليمان؟</a:t>
            </a:r>
            <a:endParaRPr kumimoji="0" lang="en-US" altLang="ar-EG" sz="3200" b="1" i="0" u="none" strike="noStrike" cap="none" normalizeH="0" baseline="0" dirty="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ar-EG" altLang="ar-EG" sz="3200" b="1" i="0" u="none" strike="noStrike" cap="none" normalizeH="0" baseline="0" dirty="0">
              <a:ln>
                <a:noFill/>
              </a:ln>
              <a:solidFill>
                <a:srgbClr val="FF0000"/>
              </a:solidFill>
              <a:effectLst/>
              <a:latin typeface="AGA Battouta Regular"/>
              <a:ea typeface="Times New Roman" panose="02020603050405020304"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endParaRPr lang="ar-EG" altLang="ar-EG" sz="3200" b="1" dirty="0">
              <a:solidFill>
                <a:srgbClr val="FF0000"/>
              </a:solidFill>
              <a:latin typeface="AGA Battouta Regular"/>
              <a:ea typeface="Times New Roman" panose="02020603050405020304"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altLang="ar-EG" sz="3200" b="1" i="0" u="none" strike="noStrike" cap="none" normalizeH="0" baseline="0" dirty="0">
                <a:ln>
                  <a:noFill/>
                </a:ln>
                <a:solidFill>
                  <a:srgbClr val="FF0000"/>
                </a:solidFill>
                <a:effectLst/>
                <a:latin typeface="AGA Battouta Regular"/>
                <a:ea typeface="Times New Roman" panose="02020603050405020304" pitchFamily="18" charset="0"/>
              </a:rPr>
              <a:t>س5 ما أهمية العمل </a:t>
            </a:r>
            <a:r>
              <a:rPr kumimoji="0" lang="ar-SA" altLang="ar-EG" sz="3200" b="1" i="0" u="none" strike="noStrike" cap="none" normalizeH="0" baseline="0" dirty="0" err="1">
                <a:ln>
                  <a:noFill/>
                </a:ln>
                <a:solidFill>
                  <a:srgbClr val="FF0000"/>
                </a:solidFill>
                <a:effectLst/>
                <a:latin typeface="AGA Battouta Regular"/>
                <a:ea typeface="Times New Roman" panose="02020603050405020304" pitchFamily="18" charset="0"/>
              </a:rPr>
              <a:t>فى</a:t>
            </a:r>
            <a:r>
              <a:rPr kumimoji="0" lang="ar-SA" altLang="ar-EG" sz="3200" b="1" i="0" u="none" strike="noStrike" cap="none" normalizeH="0" baseline="0" dirty="0">
                <a:ln>
                  <a:noFill/>
                </a:ln>
                <a:solidFill>
                  <a:srgbClr val="FF0000"/>
                </a:solidFill>
                <a:effectLst/>
                <a:latin typeface="AGA Battouta Regular"/>
                <a:ea typeface="Times New Roman" panose="02020603050405020304" pitchFamily="18" charset="0"/>
              </a:rPr>
              <a:t> حياتنا ؟ مع ذكر أمثلة .</a:t>
            </a:r>
            <a:endParaRPr kumimoji="0" lang="en-US" altLang="ar-EG" sz="3200" b="1" i="0" u="none" strike="noStrike" cap="none" normalizeH="0" baseline="0" dirty="0">
              <a:ln>
                <a:noFill/>
              </a:ln>
              <a:solidFill>
                <a:schemeClr val="tx1"/>
              </a:solidFill>
              <a:effectLst/>
            </a:endParaRPr>
          </a:p>
          <a:p>
            <a:pPr marL="0" marR="0" lvl="0" indent="0" algn="r" defTabSz="914400" rtl="0" eaLnBrk="0" fontAlgn="base" latinLnBrk="0" hangingPunct="0">
              <a:lnSpc>
                <a:spcPct val="100000"/>
              </a:lnSpc>
              <a:spcBef>
                <a:spcPct val="0"/>
              </a:spcBef>
              <a:spcAft>
                <a:spcPct val="0"/>
              </a:spcAft>
              <a:buClrTx/>
              <a:buSzTx/>
              <a:buFontTx/>
              <a:buNone/>
              <a:tabLst/>
            </a:pPr>
            <a:endParaRPr kumimoji="0" lang="en-US" altLang="ar-EG" sz="3200" b="1" i="0" u="none" strike="noStrike" cap="none" normalizeH="0" baseline="0" dirty="0">
              <a:ln>
                <a:noFill/>
              </a:ln>
              <a:solidFill>
                <a:schemeClr val="tx1"/>
              </a:solidFill>
              <a:effectLst/>
              <a:latin typeface="Arial" panose="020B0604020202020204" pitchFamily="34" charset="0"/>
            </a:endParaRPr>
          </a:p>
        </p:txBody>
      </p:sp>
      <p:sp>
        <p:nvSpPr>
          <p:cNvPr id="3" name="TextBox 2">
            <a:extLst>
              <a:ext uri="{FF2B5EF4-FFF2-40B4-BE49-F238E27FC236}">
                <a16:creationId xmlns:a16="http://schemas.microsoft.com/office/drawing/2014/main" id="{D59992FD-73D4-C190-9678-4C938408E66A}"/>
              </a:ext>
            </a:extLst>
          </p:cNvPr>
          <p:cNvSpPr txBox="1"/>
          <p:nvPr/>
        </p:nvSpPr>
        <p:spPr>
          <a:xfrm>
            <a:off x="3048000" y="0"/>
            <a:ext cx="6096000" cy="584775"/>
          </a:xfrm>
          <a:prstGeom prst="rect">
            <a:avLst/>
          </a:prstGeom>
          <a:noFill/>
        </p:spPr>
        <p:txBody>
          <a:bodyPr wrap="square">
            <a:spAutoFit/>
          </a:bodyPr>
          <a:lstStyle/>
          <a:p>
            <a:pPr algn="ctr" rtl="1"/>
            <a:r>
              <a:rPr lang="ar-EG" sz="32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rPr>
              <a:t>التعليق العام على النص</a:t>
            </a:r>
            <a:endParaRPr lang="en-US" dirty="0">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pic>
        <p:nvPicPr>
          <p:cNvPr id="26" name="صورة 8">
            <a:extLst>
              <a:ext uri="{FF2B5EF4-FFF2-40B4-BE49-F238E27FC236}">
                <a16:creationId xmlns:a16="http://schemas.microsoft.com/office/drawing/2014/main" id="{B5B42CC3-B5C3-AFFF-F891-B42A86B8C46B}"/>
              </a:ext>
            </a:extLst>
          </p:cNvPr>
          <p:cNvPicPr>
            <a:picLocks noChangeAspect="1"/>
          </p:cNvPicPr>
          <p:nvPr/>
        </p:nvPicPr>
        <p:blipFill rotWithShape="1">
          <a:blip r:embed="rId2" cstate="email">
            <a:extLst>
              <a:ext uri="{BEBA8EAE-BF5A-486C-A8C5-ECC9F3942E4B}">
                <a14:imgProps xmlns:a14="http://schemas.microsoft.com/office/drawing/2010/main">
                  <a14:imgLayer r:embed="rId3">
                    <a14:imgEffect>
                      <a14:backgroundRemoval t="9896" b="89931" l="2463" r="95074">
                        <a14:foregroundMark x1="2463" y1="41840" x2="8621" y2="53125"/>
                        <a14:foregroundMark x1="91502" y1="51389" x2="95197" y2="50521"/>
                        <a14:foregroundMark x1="24015" y1="41840" x2="26478" y2="35938"/>
                      </a14:backgroundRemoval>
                    </a14:imgEffect>
                  </a14:imgLayer>
                </a14:imgProps>
              </a:ext>
              <a:ext uri="{28A0092B-C50C-407E-A947-70E740481C1C}">
                <a14:useLocalDpi xmlns:a14="http://schemas.microsoft.com/office/drawing/2010/main"/>
              </a:ext>
            </a:extLst>
          </a:blip>
          <a:srcRect/>
          <a:stretch/>
        </p:blipFill>
        <p:spPr>
          <a:xfrm>
            <a:off x="3196122" y="-159798"/>
            <a:ext cx="1305924" cy="952830"/>
          </a:xfrm>
          <a:prstGeom prst="rect">
            <a:avLst/>
          </a:prstGeom>
        </p:spPr>
      </p:pic>
      <p:pic>
        <p:nvPicPr>
          <p:cNvPr id="27" name="صورة 15">
            <a:extLst>
              <a:ext uri="{FF2B5EF4-FFF2-40B4-BE49-F238E27FC236}">
                <a16:creationId xmlns:a16="http://schemas.microsoft.com/office/drawing/2014/main" id="{F58D5076-A162-82C8-C530-FEDE31C9FAF5}"/>
              </a:ext>
            </a:extLst>
          </p:cNvPr>
          <p:cNvPicPr>
            <a:picLocks noChangeAspect="1"/>
          </p:cNvPicPr>
          <p:nvPr/>
        </p:nvPicPr>
        <p:blipFill rotWithShape="1">
          <a:blip r:embed="rId4" cstate="email">
            <a:extLst>
              <a:ext uri="{BEBA8EAE-BF5A-486C-A8C5-ECC9F3942E4B}">
                <a14:imgProps xmlns:a14="http://schemas.microsoft.com/office/drawing/2010/main">
                  <a14:imgLayer r:embed="rId5">
                    <a14:imgEffect>
                      <a14:backgroundRemoval t="8807" b="93211" l="6067" r="99413">
                        <a14:foregroundMark x1="91781" y1="28073" x2="92955" y2="38716"/>
                        <a14:foregroundMark x1="94912" y1="54495" x2="94912" y2="64954"/>
                        <a14:foregroundMark x1="17613" y1="93945" x2="8023" y2="82569"/>
                        <a14:foregroundMark x1="6849" y1="32477" x2="6849" y2="23670"/>
                        <a14:foregroundMark x1="95499" y1="35963" x2="96282" y2="29908"/>
                        <a14:foregroundMark x1="22701" y1="9725" x2="26419" y2="8807"/>
                        <a14:foregroundMark x1="96869" y1="56147" x2="96869" y2="63303"/>
                        <a14:foregroundMark x1="97456" y1="35963" x2="99413" y2="32477"/>
                        <a14:foregroundMark x1="96282" y1="64037" x2="98043" y2="61468"/>
                      </a14:backgroundRemoval>
                    </a14:imgEffect>
                  </a14:imgLayer>
                </a14:imgProps>
              </a:ext>
              <a:ext uri="{28A0092B-C50C-407E-A947-70E740481C1C}">
                <a14:useLocalDpi xmlns:a14="http://schemas.microsoft.com/office/drawing/2010/main"/>
              </a:ext>
            </a:extLst>
          </a:blip>
          <a:srcRect/>
          <a:stretch/>
        </p:blipFill>
        <p:spPr>
          <a:xfrm>
            <a:off x="8024220" y="-112568"/>
            <a:ext cx="1119780" cy="830693"/>
          </a:xfrm>
          <a:prstGeom prst="rect">
            <a:avLst/>
          </a:prstGeom>
        </p:spPr>
      </p:pic>
      <p:sp>
        <p:nvSpPr>
          <p:cNvPr id="6" name="TextBox 5">
            <a:extLst>
              <a:ext uri="{FF2B5EF4-FFF2-40B4-BE49-F238E27FC236}">
                <a16:creationId xmlns:a16="http://schemas.microsoft.com/office/drawing/2014/main" id="{8B334261-D079-071B-6C6C-8844D62F86D4}"/>
              </a:ext>
            </a:extLst>
          </p:cNvPr>
          <p:cNvSpPr txBox="1"/>
          <p:nvPr/>
        </p:nvSpPr>
        <p:spPr>
          <a:xfrm>
            <a:off x="396281" y="1710915"/>
            <a:ext cx="11694980" cy="547650"/>
          </a:xfrm>
          <a:prstGeom prst="rect">
            <a:avLst/>
          </a:prstGeom>
          <a:solidFill>
            <a:schemeClr val="bg1">
              <a:lumMod val="85000"/>
            </a:schemeClr>
          </a:solidFill>
        </p:spPr>
        <p:txBody>
          <a:bodyPr wrap="square">
            <a:spAutoFit/>
          </a:bodyPr>
          <a:lstStyle>
            <a:defPPr>
              <a:defRPr lang="ar-EG"/>
            </a:defPPr>
            <a:lvl1pPr marL="152400" algn="r" rtl="1">
              <a:lnSpc>
                <a:spcPct val="115000"/>
              </a:lnSpc>
              <a:defRPr sz="2800" b="1">
                <a:solidFill>
                  <a:srgbClr val="002060"/>
                </a:solidFill>
                <a:latin typeface="Arial" panose="020B0604020202020204" pitchFamily="34" charset="0"/>
                <a:ea typeface="Calibri" panose="020F0502020204030204" pitchFamily="34" charset="0"/>
                <a:cs typeface="Times New Roman" panose="02020603050405020304" pitchFamily="18" charset="0"/>
              </a:defRPr>
            </a:lvl1pPr>
          </a:lstStyle>
          <a:p>
            <a:pPr lvl="0"/>
            <a:r>
              <a:rPr lang="ar-EG" dirty="0"/>
              <a:t>(تماثيل) أي صورا مجسمة  / معابد وقصور / قصاع تشبه الأحواض / أواني ضخمة </a:t>
            </a:r>
            <a:endParaRPr lang="en-US" dirty="0"/>
          </a:p>
        </p:txBody>
      </p:sp>
      <p:sp>
        <p:nvSpPr>
          <p:cNvPr id="4" name="TextBox 3">
            <a:extLst>
              <a:ext uri="{FF2B5EF4-FFF2-40B4-BE49-F238E27FC236}">
                <a16:creationId xmlns:a16="http://schemas.microsoft.com/office/drawing/2014/main" id="{142E108C-9B31-0E93-F902-3E498B61BF0A}"/>
              </a:ext>
            </a:extLst>
          </p:cNvPr>
          <p:cNvSpPr txBox="1"/>
          <p:nvPr/>
        </p:nvSpPr>
        <p:spPr>
          <a:xfrm>
            <a:off x="396281" y="3232146"/>
            <a:ext cx="11694980" cy="547650"/>
          </a:xfrm>
          <a:prstGeom prst="rect">
            <a:avLst/>
          </a:prstGeom>
          <a:solidFill>
            <a:schemeClr val="bg1">
              <a:lumMod val="85000"/>
            </a:schemeClr>
          </a:solidFill>
        </p:spPr>
        <p:txBody>
          <a:bodyPr wrap="square">
            <a:spAutoFit/>
          </a:bodyPr>
          <a:lstStyle>
            <a:defPPr>
              <a:defRPr lang="ar-EG"/>
            </a:defPPr>
            <a:lvl1pPr marL="152400" algn="r" rtl="1">
              <a:lnSpc>
                <a:spcPct val="115000"/>
              </a:lnSpc>
              <a:defRPr sz="2800" b="1">
                <a:solidFill>
                  <a:srgbClr val="002060"/>
                </a:solidFill>
                <a:latin typeface="Arial" panose="020B0604020202020204" pitchFamily="34" charset="0"/>
                <a:ea typeface="Calibri" panose="020F0502020204030204" pitchFamily="34" charset="0"/>
                <a:cs typeface="Times New Roman" panose="02020603050405020304" pitchFamily="18" charset="0"/>
              </a:defRPr>
            </a:lvl1pPr>
          </a:lstStyle>
          <a:p>
            <a:pPr fontAlgn="base">
              <a:spcBef>
                <a:spcPct val="0"/>
              </a:spcBef>
              <a:spcAft>
                <a:spcPct val="0"/>
              </a:spcAft>
            </a:pPr>
            <a:r>
              <a:rPr lang="ar-SA" altLang="ar-EG" dirty="0"/>
              <a:t>العمل هو الحياة وهو الذي يحقق الأمن والأمان للفرد والمجتمع ويساعد على تحقيق الاكتفاء الذاتي </a:t>
            </a:r>
          </a:p>
        </p:txBody>
      </p:sp>
      <p:sp>
        <p:nvSpPr>
          <p:cNvPr id="7" name="الايات">
            <a:extLst>
              <a:ext uri="{FF2B5EF4-FFF2-40B4-BE49-F238E27FC236}">
                <a16:creationId xmlns:a16="http://schemas.microsoft.com/office/drawing/2014/main" id="{1190D4C6-32BD-3796-46B6-31B7A84F84F9}"/>
              </a:ext>
            </a:extLst>
          </p:cNvPr>
          <p:cNvSpPr txBox="1"/>
          <p:nvPr/>
        </p:nvSpPr>
        <p:spPr>
          <a:xfrm>
            <a:off x="433137" y="952830"/>
            <a:ext cx="11513745" cy="4433073"/>
          </a:xfrm>
          <a:prstGeom prst="rect">
            <a:avLst/>
          </a:prstGeom>
          <a:solidFill>
            <a:schemeClr val="accent6">
              <a:lumMod val="50000"/>
            </a:schemeClr>
          </a:solidFill>
        </p:spPr>
        <p:txBody>
          <a:bodyPr wrap="square">
            <a:spAutoFit/>
          </a:bodyPr>
          <a:lstStyle/>
          <a:p>
            <a:pPr algn="just" rtl="1">
              <a:lnSpc>
                <a:spcPct val="150000"/>
              </a:lnSpc>
            </a:pPr>
            <a:r>
              <a:rPr lang="ar-EG" sz="3200" b="1" dirty="0">
                <a:solidFill>
                  <a:schemeClr val="bg1"/>
                </a:solidFill>
                <a:effectLst/>
                <a:latin typeface="Times New Roman" panose="02020603050405020304" pitchFamily="18" charset="0"/>
                <a:ea typeface="Times New Roman" panose="02020603050405020304" pitchFamily="18" charset="0"/>
              </a:rPr>
              <a:t>" </a:t>
            </a:r>
            <a:r>
              <a:rPr lang="ar-SA" sz="3200" b="1" dirty="0">
                <a:solidFill>
                  <a:schemeClr val="bg1"/>
                </a:solidFill>
                <a:effectLst/>
                <a:latin typeface="Times New Roman" panose="02020603050405020304" pitchFamily="18" charset="0"/>
                <a:ea typeface="Times New Roman" panose="02020603050405020304" pitchFamily="18" charset="0"/>
              </a:rPr>
              <a:t>وَلَقَدْ آتَيْنَا دَاوُودَ مِنَّا فَضْلاً يَا جِبَالُ أَوِّبِي مَعَهُ وَالطَّيْرَ وَأَلَنَّا لَهُ الْحَدِيدَ (10) أَنْ اعْمَلْ سَابِغَاتٍ وَقَدِّرْ فِي السَّرْدِ وَاعْمَلُوا صَالِحاً إِنِّي بِمَا تَعْمَلُونَ بَصِيرٌ (11) وَلِسُلَيْمَانَ الرِّيحَ غُدُوُّهَا شَهْرٌ وَرَوَاحُهَا شَهْرٌ وَأَسَلْنَا لَهُ عَيْنَ الْقِطْرِ وَمِنْ الْجِنِّ مَنْ يَعْمَلُ بَيْنَ يَدَيْهِ بِإِذْنِ رَبِّهِ وَمَنْ يَزِغْ مِنْهُمْ عَنْ أَمْرِنَا نُذِقْهُ مِنْ عَذَابِ السَّعِيرِ (12) يَعْمَلُونَ لَهُ مَا يَشَاءُ مِنْ مَحَارِيبَ وَتَمَاثِيلَ وَجِفَانٍ كَالْجَوَابِ وَقُدُورٍ رَاسِيَاتٍ اعْمَلُوا آلَ دَاوُودَ شُكْراً وَقَلِيلٌ مِنْ عِبَادِي الشَّكُورُ </a:t>
            </a:r>
            <a:r>
              <a:rPr lang="ar-EG" sz="3200" b="1" dirty="0">
                <a:solidFill>
                  <a:schemeClr val="bg1"/>
                </a:solidFill>
                <a:effectLst/>
                <a:latin typeface="Times New Roman" panose="02020603050405020304" pitchFamily="18" charset="0"/>
                <a:ea typeface="Times New Roman" panose="02020603050405020304" pitchFamily="18" charset="0"/>
              </a:rPr>
              <a:t>" </a:t>
            </a:r>
            <a:r>
              <a:rPr lang="ar-SA" sz="3200" b="1" dirty="0">
                <a:solidFill>
                  <a:schemeClr val="bg1"/>
                </a:solidFill>
                <a:effectLst/>
                <a:latin typeface="Times New Roman" panose="02020603050405020304" pitchFamily="18" charset="0"/>
                <a:ea typeface="Times New Roman" panose="02020603050405020304" pitchFamily="18" charset="0"/>
              </a:rPr>
              <a:t>(13) </a:t>
            </a:r>
            <a:endParaRPr lang="ar-EG" sz="3200" b="1" dirty="0">
              <a:solidFill>
                <a:schemeClr val="bg1"/>
              </a:solidFill>
            </a:endParaRPr>
          </a:p>
        </p:txBody>
      </p:sp>
      <p:sp>
        <p:nvSpPr>
          <p:cNvPr id="8" name="عرض الأيات">
            <a:extLst>
              <a:ext uri="{FF2B5EF4-FFF2-40B4-BE49-F238E27FC236}">
                <a16:creationId xmlns:a16="http://schemas.microsoft.com/office/drawing/2014/main" id="{33EA4C70-0C22-D021-982A-90C7641674D2}"/>
              </a:ext>
            </a:extLst>
          </p:cNvPr>
          <p:cNvSpPr/>
          <p:nvPr/>
        </p:nvSpPr>
        <p:spPr>
          <a:xfrm>
            <a:off x="433137" y="23462"/>
            <a:ext cx="2294021" cy="561313"/>
          </a:xfrm>
          <a:prstGeom prst="round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sz="2400" b="1" dirty="0"/>
              <a:t>عرض الآيات</a:t>
            </a:r>
          </a:p>
        </p:txBody>
      </p:sp>
    </p:spTree>
    <p:extLst>
      <p:ext uri="{BB962C8B-B14F-4D97-AF65-F5344CB8AC3E}">
        <p14:creationId xmlns:p14="http://schemas.microsoft.com/office/powerpoint/2010/main" val="1813530469"/>
      </p:ext>
    </p:extLst>
  </p:cSld>
  <p:clrMapOvr>
    <a:masterClrMapping/>
  </p:clrMapOvr>
  <p:transition spd="slow" advClick="0">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0-#ppt_w/2"/>
                                          </p:val>
                                        </p:tav>
                                        <p:tav tm="100000">
                                          <p:val>
                                            <p:strVal val="#ppt_x"/>
                                          </p:val>
                                        </p:tav>
                                      </p:tavLst>
                                    </p:anim>
                                    <p:anim calcmode="lin" valueType="num">
                                      <p:cBhvr additive="base">
                                        <p:cTn id="14"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seq concurrent="1" nextAc="seek">
              <p:cTn id="15" restart="whenNotActive" fill="hold" evtFilter="cancelBubble" nodeType="interactiveSeq">
                <p:stCondLst>
                  <p:cond evt="onClick" delay="0">
                    <p:tgtEl>
                      <p:spTgt spid="8"/>
                    </p:tgtEl>
                  </p:cond>
                </p:stCondLst>
                <p:endSync evt="end" delay="0">
                  <p:rtn val="all"/>
                </p:endSync>
                <p:childTnLst>
                  <p:par>
                    <p:cTn id="16" fill="hold">
                      <p:stCondLst>
                        <p:cond delay="0"/>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wipe(left)">
                                      <p:cBhvr>
                                        <p:cTn id="20" dur="20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xit" presetSubtype="2" fill="hold" grpId="1" nodeType="clickEffect">
                                  <p:stCondLst>
                                    <p:cond delay="0"/>
                                  </p:stCondLst>
                                  <p:childTnLst>
                                    <p:animEffect transition="out" filter="wipe(right)">
                                      <p:cBhvr>
                                        <p:cTn id="24" dur="500"/>
                                        <p:tgtEl>
                                          <p:spTgt spid="7"/>
                                        </p:tgtEl>
                                      </p:cBhvr>
                                    </p:animEffect>
                                    <p:set>
                                      <p:cBhvr>
                                        <p:cTn id="25" dur="1" fill="hold">
                                          <p:stCondLst>
                                            <p:cond delay="499"/>
                                          </p:stCondLst>
                                        </p:cTn>
                                        <p:tgtEl>
                                          <p:spTgt spid="7"/>
                                        </p:tgtEl>
                                        <p:attrNameLst>
                                          <p:attrName>style.visibility</p:attrName>
                                        </p:attrNameLst>
                                      </p:cBhvr>
                                      <p:to>
                                        <p:strVal val="hidden"/>
                                      </p:to>
                                    </p:set>
                                  </p:childTnLst>
                                </p:cTn>
                              </p:par>
                            </p:childTnLst>
                          </p:cTn>
                        </p:par>
                      </p:childTnLst>
                    </p:cTn>
                  </p:par>
                </p:childTnLst>
              </p:cTn>
              <p:nextCondLst>
                <p:cond evt="onClick" delay="0">
                  <p:tgtEl>
                    <p:spTgt spid="8"/>
                  </p:tgtEl>
                </p:cond>
              </p:nextCondLst>
            </p:seq>
          </p:childTnLst>
        </p:cTn>
      </p:par>
    </p:tnLst>
    <p:bldLst>
      <p:bldP spid="6" grpId="0" animBg="1"/>
      <p:bldP spid="4" grpId="0" animBg="1"/>
      <p:bldP spid="7" grpId="0" animBg="1"/>
      <p:bldP spid="7"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44C2ACB3-3A0E-5332-7078-792EFF3B9790}"/>
              </a:ext>
            </a:extLst>
          </p:cNvPr>
          <p:cNvSpPr txBox="1"/>
          <p:nvPr/>
        </p:nvSpPr>
        <p:spPr>
          <a:xfrm>
            <a:off x="165316" y="1911697"/>
            <a:ext cx="11861368" cy="4524315"/>
          </a:xfrm>
          <a:prstGeom prst="rect">
            <a:avLst/>
          </a:prstGeom>
          <a:noFill/>
        </p:spPr>
        <p:txBody>
          <a:bodyPr wrap="square">
            <a:spAutoFit/>
          </a:bodyPr>
          <a:lstStyle/>
          <a:p>
            <a:pPr algn="r" rtl="1">
              <a:tabLst>
                <a:tab pos="1497330" algn="l"/>
              </a:tabLst>
            </a:pPr>
            <a:r>
              <a:rPr lang="ar-EG" sz="3200" b="1" dirty="0">
                <a:solidFill>
                  <a:srgbClr val="C00000"/>
                </a:solidFill>
                <a:effectLst/>
                <a:latin typeface="ae_AlArabiya"/>
                <a:ea typeface="Times New Roman" panose="02020603050405020304" pitchFamily="18" charset="0"/>
              </a:rPr>
              <a:t>1-أكمل : الآيات السابقة من سورة ............. ، و المراد بـ ( فضلًا ) ......... </a:t>
            </a:r>
            <a:endParaRPr lang="en-US" sz="3200" b="1" dirty="0">
              <a:solidFill>
                <a:srgbClr val="C00000"/>
              </a:solidFill>
              <a:effectLst/>
              <a:latin typeface="Times New Roman" panose="02020603050405020304" pitchFamily="18" charset="0"/>
              <a:ea typeface="Times New Roman" panose="02020603050405020304" pitchFamily="18" charset="0"/>
            </a:endParaRPr>
          </a:p>
          <a:p>
            <a:pPr algn="r" rtl="1">
              <a:tabLst>
                <a:tab pos="1497330" algn="l"/>
              </a:tabLst>
            </a:pPr>
            <a:r>
              <a:rPr lang="ar-EG" sz="3200" b="1" dirty="0">
                <a:solidFill>
                  <a:srgbClr val="C00000"/>
                </a:solidFill>
                <a:effectLst/>
                <a:latin typeface="ae_AlArabiya"/>
                <a:ea typeface="Times New Roman" panose="02020603050405020304" pitchFamily="18" charset="0"/>
              </a:rPr>
              <a:t>                 مضاد ( صالحًا ) .................. ، ومفرد ( الجبال ) ..........</a:t>
            </a:r>
            <a:endParaRPr lang="en-US" sz="3200" b="1" dirty="0">
              <a:solidFill>
                <a:srgbClr val="C00000"/>
              </a:solidFill>
              <a:effectLst/>
              <a:latin typeface="Times New Roman" panose="02020603050405020304" pitchFamily="18" charset="0"/>
              <a:ea typeface="Times New Roman" panose="02020603050405020304" pitchFamily="18" charset="0"/>
            </a:endParaRPr>
          </a:p>
          <a:p>
            <a:pPr algn="r" rtl="1">
              <a:tabLst>
                <a:tab pos="1497330" algn="l"/>
              </a:tabLst>
            </a:pPr>
            <a:r>
              <a:rPr lang="ar-EG" sz="3200" b="1" dirty="0">
                <a:solidFill>
                  <a:srgbClr val="C00000"/>
                </a:solidFill>
                <a:effectLst/>
                <a:latin typeface="ae_AlArabiya"/>
                <a:ea typeface="Times New Roman" panose="02020603050405020304" pitchFamily="18" charset="0"/>
              </a:rPr>
              <a:t>2- تخير الإجابات </a:t>
            </a:r>
            <a:r>
              <a:rPr lang="ar-EG" sz="3200" b="1" dirty="0" err="1">
                <a:solidFill>
                  <a:srgbClr val="C00000"/>
                </a:solidFill>
                <a:effectLst/>
                <a:latin typeface="ae_AlArabiya"/>
                <a:ea typeface="Times New Roman" panose="02020603050405020304" pitchFamily="18" charset="0"/>
              </a:rPr>
              <a:t>الصحبحة</a:t>
            </a:r>
            <a:r>
              <a:rPr lang="ar-EG" sz="3200" b="1" dirty="0">
                <a:solidFill>
                  <a:srgbClr val="C00000"/>
                </a:solidFill>
                <a:effectLst/>
                <a:latin typeface="ae_AlArabiya"/>
                <a:ea typeface="Times New Roman" panose="02020603050405020304" pitchFamily="18" charset="0"/>
              </a:rPr>
              <a:t> :</a:t>
            </a:r>
            <a:endParaRPr lang="en-US" sz="3200" b="1" dirty="0">
              <a:solidFill>
                <a:srgbClr val="C00000"/>
              </a:solidFill>
              <a:effectLst/>
              <a:latin typeface="Times New Roman" panose="02020603050405020304" pitchFamily="18" charset="0"/>
              <a:ea typeface="Times New Roman" panose="02020603050405020304" pitchFamily="18" charset="0"/>
            </a:endParaRPr>
          </a:p>
          <a:p>
            <a:pPr algn="r" rtl="1">
              <a:tabLst>
                <a:tab pos="1497330" algn="l"/>
              </a:tabLst>
            </a:pPr>
            <a:r>
              <a:rPr lang="ar-EG" sz="3200" b="1" dirty="0">
                <a:solidFill>
                  <a:srgbClr val="C00000"/>
                </a:solidFill>
                <a:effectLst/>
                <a:latin typeface="ae_AlArabiya"/>
                <a:ea typeface="Times New Roman" panose="02020603050405020304" pitchFamily="18" charset="0"/>
              </a:rPr>
              <a:t>معنى" أوبى" .......................  </a:t>
            </a:r>
            <a:endParaRPr lang="en-US" sz="3200" b="1" dirty="0">
              <a:solidFill>
                <a:srgbClr val="C00000"/>
              </a:solidFill>
              <a:effectLst/>
              <a:latin typeface="Times New Roman" panose="02020603050405020304" pitchFamily="18" charset="0"/>
              <a:ea typeface="Times New Roman" panose="02020603050405020304" pitchFamily="18" charset="0"/>
            </a:endParaRPr>
          </a:p>
          <a:p>
            <a:pPr algn="r" rtl="1">
              <a:tabLst>
                <a:tab pos="1497330" algn="l"/>
              </a:tabLst>
            </a:pPr>
            <a:r>
              <a:rPr lang="ar-EG" sz="3200" b="1" dirty="0">
                <a:solidFill>
                  <a:srgbClr val="C00000"/>
                </a:solidFill>
                <a:effectLst/>
                <a:latin typeface="ae_AlArabiya"/>
                <a:ea typeface="Times New Roman" panose="02020603050405020304" pitchFamily="18" charset="0"/>
              </a:rPr>
              <a:t>            ( شاركيه </a:t>
            </a:r>
            <a:r>
              <a:rPr lang="ar-EG" sz="3200" b="1" dirty="0" err="1">
                <a:solidFill>
                  <a:srgbClr val="C00000"/>
                </a:solidFill>
                <a:effectLst/>
                <a:latin typeface="ae_AlArabiya"/>
                <a:ea typeface="Times New Roman" panose="02020603050405020304" pitchFamily="18" charset="0"/>
              </a:rPr>
              <a:t>فى</a:t>
            </a:r>
            <a:r>
              <a:rPr lang="ar-EG" sz="3200" b="1" dirty="0">
                <a:solidFill>
                  <a:srgbClr val="C00000"/>
                </a:solidFill>
                <a:effectLst/>
                <a:latin typeface="ae_AlArabiya"/>
                <a:ea typeface="Times New Roman" panose="02020603050405020304" pitchFamily="18" charset="0"/>
              </a:rPr>
              <a:t> عمل السابغات -  رجعى معه التسبيح - قفى بجانبه </a:t>
            </a:r>
            <a:r>
              <a:rPr lang="ar-EG" sz="3200" b="1" dirty="0" err="1">
                <a:solidFill>
                  <a:srgbClr val="C00000"/>
                </a:solidFill>
                <a:effectLst/>
                <a:latin typeface="ae_AlArabiya"/>
                <a:ea typeface="Times New Roman" panose="02020603050405020304" pitchFamily="18" charset="0"/>
              </a:rPr>
              <a:t>فى</a:t>
            </a:r>
            <a:r>
              <a:rPr lang="ar-EG" sz="3200" b="1" dirty="0">
                <a:solidFill>
                  <a:srgbClr val="C00000"/>
                </a:solidFill>
                <a:effectLst/>
                <a:latin typeface="ae_AlArabiya"/>
                <a:ea typeface="Times New Roman" panose="02020603050405020304" pitchFamily="18" charset="0"/>
              </a:rPr>
              <a:t> الكفاح ) </a:t>
            </a:r>
            <a:endParaRPr lang="en-US" sz="3200" b="1" dirty="0">
              <a:solidFill>
                <a:srgbClr val="C00000"/>
              </a:solidFill>
              <a:effectLst/>
              <a:latin typeface="Times New Roman" panose="02020603050405020304" pitchFamily="18" charset="0"/>
              <a:ea typeface="Times New Roman" panose="02020603050405020304" pitchFamily="18" charset="0"/>
            </a:endParaRPr>
          </a:p>
          <a:p>
            <a:pPr algn="r" rtl="1">
              <a:tabLst>
                <a:tab pos="1497330" algn="l"/>
              </a:tabLst>
            </a:pPr>
            <a:r>
              <a:rPr lang="ar-EG" sz="3200" b="1" dirty="0">
                <a:solidFill>
                  <a:srgbClr val="C00000"/>
                </a:solidFill>
                <a:effectLst/>
                <a:latin typeface="ae_AlArabiya"/>
                <a:ea typeface="Times New Roman" panose="02020603050405020304" pitchFamily="18" charset="0"/>
              </a:rPr>
              <a:t>" قدر </a:t>
            </a:r>
            <a:r>
              <a:rPr lang="ar-EG" sz="3200" b="1" dirty="0" err="1">
                <a:solidFill>
                  <a:srgbClr val="C00000"/>
                </a:solidFill>
                <a:effectLst/>
                <a:latin typeface="ae_AlArabiya"/>
                <a:ea typeface="Times New Roman" panose="02020603050405020304" pitchFamily="18" charset="0"/>
              </a:rPr>
              <a:t>فى</a:t>
            </a:r>
            <a:r>
              <a:rPr lang="ar-EG" sz="3200" b="1" dirty="0">
                <a:solidFill>
                  <a:srgbClr val="C00000"/>
                </a:solidFill>
                <a:effectLst/>
                <a:latin typeface="ae_AlArabiya"/>
                <a:ea typeface="Times New Roman" panose="02020603050405020304" pitchFamily="18" charset="0"/>
              </a:rPr>
              <a:t> السرد " يشير إلى ...... ( إحكام الصنع - كثرة الإنتاج - التنويع </a:t>
            </a:r>
            <a:r>
              <a:rPr lang="ar-EG" sz="3200" b="1" dirty="0" err="1">
                <a:solidFill>
                  <a:srgbClr val="C00000"/>
                </a:solidFill>
                <a:effectLst/>
                <a:latin typeface="ae_AlArabiya"/>
                <a:ea typeface="Times New Roman" panose="02020603050405020304" pitchFamily="18" charset="0"/>
              </a:rPr>
              <a:t>فى</a:t>
            </a:r>
            <a:r>
              <a:rPr lang="ar-EG" sz="3200" b="1" dirty="0">
                <a:solidFill>
                  <a:srgbClr val="C00000"/>
                </a:solidFill>
                <a:effectLst/>
                <a:latin typeface="ae_AlArabiya"/>
                <a:ea typeface="Times New Roman" panose="02020603050405020304" pitchFamily="18" charset="0"/>
              </a:rPr>
              <a:t> الإنتاج )</a:t>
            </a:r>
            <a:endParaRPr lang="en-US" sz="3200" b="1" dirty="0">
              <a:solidFill>
                <a:srgbClr val="C00000"/>
              </a:solidFill>
              <a:effectLst/>
              <a:latin typeface="Times New Roman" panose="02020603050405020304" pitchFamily="18" charset="0"/>
              <a:ea typeface="Times New Roman" panose="02020603050405020304" pitchFamily="18" charset="0"/>
            </a:endParaRPr>
          </a:p>
          <a:p>
            <a:pPr algn="r" rtl="1">
              <a:tabLst>
                <a:tab pos="1497330" algn="l"/>
              </a:tabLst>
            </a:pPr>
            <a:r>
              <a:rPr lang="ar-EG" sz="3200" b="1" dirty="0">
                <a:solidFill>
                  <a:srgbClr val="C00000"/>
                </a:solidFill>
                <a:effectLst/>
                <a:latin typeface="ae_AlArabiya"/>
                <a:ea typeface="Times New Roman" panose="02020603050405020304" pitchFamily="18" charset="0"/>
              </a:rPr>
              <a:t>مفرد" الطير " ......................                     ( الطور- الطيور- الطائر- الطيران )</a:t>
            </a:r>
            <a:endParaRPr lang="en-US" sz="3200" b="1" dirty="0">
              <a:solidFill>
                <a:srgbClr val="C00000"/>
              </a:solidFill>
              <a:effectLst/>
              <a:latin typeface="Times New Roman" panose="02020603050405020304" pitchFamily="18" charset="0"/>
              <a:ea typeface="Times New Roman" panose="02020603050405020304" pitchFamily="18" charset="0"/>
            </a:endParaRPr>
          </a:p>
          <a:p>
            <a:pPr algn="r" rtl="1">
              <a:tabLst>
                <a:tab pos="1497330" algn="l"/>
              </a:tabLst>
            </a:pPr>
            <a:r>
              <a:rPr lang="ar-EG" sz="3200" b="1" dirty="0">
                <a:solidFill>
                  <a:srgbClr val="C00000"/>
                </a:solidFill>
                <a:effectLst/>
                <a:latin typeface="ae_AlArabiya"/>
                <a:ea typeface="Times New Roman" panose="02020603050405020304" pitchFamily="18" charset="0"/>
              </a:rPr>
              <a:t>معنى " أتينا  " .....................                           ( أعطينا - وهبنا - الاثنان معًا )</a:t>
            </a:r>
            <a:endParaRPr lang="en-US" sz="3200" b="1" dirty="0">
              <a:solidFill>
                <a:srgbClr val="C00000"/>
              </a:solidFill>
              <a:effectLst/>
              <a:latin typeface="Times New Roman" panose="02020603050405020304" pitchFamily="18" charset="0"/>
              <a:ea typeface="Times New Roman" panose="02020603050405020304" pitchFamily="18" charset="0"/>
            </a:endParaRPr>
          </a:p>
          <a:p>
            <a:pPr algn="r" rtl="1">
              <a:tabLst>
                <a:tab pos="1497330" algn="l"/>
              </a:tabLst>
            </a:pPr>
            <a:r>
              <a:rPr lang="ar-EG" sz="3200" b="1" dirty="0">
                <a:solidFill>
                  <a:srgbClr val="C00000"/>
                </a:solidFill>
                <a:effectLst/>
                <a:latin typeface="ae_AlArabiya"/>
                <a:ea typeface="Times New Roman" panose="02020603050405020304" pitchFamily="18" charset="0"/>
              </a:rPr>
              <a:t>مضاد " ألنا " .......................                         (أمسكنا  - جمدنا – الاثنان معًا )</a:t>
            </a:r>
            <a:endParaRPr lang="en-US" sz="3200" b="1" dirty="0">
              <a:solidFill>
                <a:srgbClr val="C00000"/>
              </a:solidFill>
              <a:effectLst/>
              <a:latin typeface="Times New Roman" panose="02020603050405020304" pitchFamily="18" charset="0"/>
              <a:ea typeface="Times New Roman" panose="02020603050405020304" pitchFamily="18" charset="0"/>
            </a:endParaRPr>
          </a:p>
        </p:txBody>
      </p:sp>
      <p:sp>
        <p:nvSpPr>
          <p:cNvPr id="3" name="TextBox 2">
            <a:extLst>
              <a:ext uri="{FF2B5EF4-FFF2-40B4-BE49-F238E27FC236}">
                <a16:creationId xmlns:a16="http://schemas.microsoft.com/office/drawing/2014/main" id="{D59992FD-73D4-C190-9678-4C938408E66A}"/>
              </a:ext>
            </a:extLst>
          </p:cNvPr>
          <p:cNvSpPr txBox="1"/>
          <p:nvPr/>
        </p:nvSpPr>
        <p:spPr>
          <a:xfrm>
            <a:off x="3048000" y="0"/>
            <a:ext cx="6096000" cy="584775"/>
          </a:xfrm>
          <a:prstGeom prst="rect">
            <a:avLst/>
          </a:prstGeom>
          <a:noFill/>
        </p:spPr>
        <p:txBody>
          <a:bodyPr wrap="square">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3200" b="1" i="0" u="none" strike="noStrike" kern="1200" cap="none" spc="0" normalizeH="0" baseline="0" noProof="0" dirty="0">
                <a:ln>
                  <a:noFill/>
                </a:ln>
                <a:solidFill>
                  <a:srgbClr val="C00000"/>
                </a:solidFill>
                <a:effectLst/>
                <a:uLnTx/>
                <a:uFillTx/>
                <a:latin typeface="Times New Roman" panose="02020603050405020304" pitchFamily="18" charset="0"/>
                <a:ea typeface="Times New Roman" panose="02020603050405020304" pitchFamily="18" charset="0"/>
                <a:cs typeface="Arial" panose="020B0604020202020204" pitchFamily="34" charset="0"/>
              </a:rPr>
              <a:t>تدريبات وواجب</a:t>
            </a: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raditional Arabic" panose="02020603050405020304" pitchFamily="18" charset="-78"/>
            </a:endParaRPr>
          </a:p>
        </p:txBody>
      </p:sp>
      <p:pic>
        <p:nvPicPr>
          <p:cNvPr id="26" name="صورة 8">
            <a:extLst>
              <a:ext uri="{FF2B5EF4-FFF2-40B4-BE49-F238E27FC236}">
                <a16:creationId xmlns:a16="http://schemas.microsoft.com/office/drawing/2014/main" id="{B5B42CC3-B5C3-AFFF-F891-B42A86B8C46B}"/>
              </a:ext>
            </a:extLst>
          </p:cNvPr>
          <p:cNvPicPr>
            <a:picLocks noChangeAspect="1"/>
          </p:cNvPicPr>
          <p:nvPr/>
        </p:nvPicPr>
        <p:blipFill rotWithShape="1">
          <a:blip r:embed="rId2" cstate="email">
            <a:extLst>
              <a:ext uri="{BEBA8EAE-BF5A-486C-A8C5-ECC9F3942E4B}">
                <a14:imgProps xmlns:a14="http://schemas.microsoft.com/office/drawing/2010/main">
                  <a14:imgLayer r:embed="rId3">
                    <a14:imgEffect>
                      <a14:backgroundRemoval t="9896" b="89931" l="2463" r="95074">
                        <a14:foregroundMark x1="2463" y1="41840" x2="8621" y2="53125"/>
                        <a14:foregroundMark x1="91502" y1="51389" x2="95197" y2="50521"/>
                        <a14:foregroundMark x1="24015" y1="41840" x2="26478" y2="35938"/>
                      </a14:backgroundRemoval>
                    </a14:imgEffect>
                  </a14:imgLayer>
                </a14:imgProps>
              </a:ext>
              <a:ext uri="{28A0092B-C50C-407E-A947-70E740481C1C}">
                <a14:useLocalDpi xmlns:a14="http://schemas.microsoft.com/office/drawing/2010/main"/>
              </a:ext>
            </a:extLst>
          </a:blip>
          <a:srcRect/>
          <a:stretch/>
        </p:blipFill>
        <p:spPr>
          <a:xfrm>
            <a:off x="3196122" y="-159798"/>
            <a:ext cx="1305924" cy="952830"/>
          </a:xfrm>
          <a:prstGeom prst="rect">
            <a:avLst/>
          </a:prstGeom>
        </p:spPr>
      </p:pic>
      <p:pic>
        <p:nvPicPr>
          <p:cNvPr id="27" name="صورة 15">
            <a:extLst>
              <a:ext uri="{FF2B5EF4-FFF2-40B4-BE49-F238E27FC236}">
                <a16:creationId xmlns:a16="http://schemas.microsoft.com/office/drawing/2014/main" id="{F58D5076-A162-82C8-C530-FEDE31C9FAF5}"/>
              </a:ext>
            </a:extLst>
          </p:cNvPr>
          <p:cNvPicPr>
            <a:picLocks noChangeAspect="1"/>
          </p:cNvPicPr>
          <p:nvPr/>
        </p:nvPicPr>
        <p:blipFill rotWithShape="1">
          <a:blip r:embed="rId4" cstate="email">
            <a:extLst>
              <a:ext uri="{BEBA8EAE-BF5A-486C-A8C5-ECC9F3942E4B}">
                <a14:imgProps xmlns:a14="http://schemas.microsoft.com/office/drawing/2010/main">
                  <a14:imgLayer r:embed="rId5">
                    <a14:imgEffect>
                      <a14:backgroundRemoval t="8807" b="93211" l="6067" r="99413">
                        <a14:foregroundMark x1="91781" y1="28073" x2="92955" y2="38716"/>
                        <a14:foregroundMark x1="94912" y1="54495" x2="94912" y2="64954"/>
                        <a14:foregroundMark x1="17613" y1="93945" x2="8023" y2="82569"/>
                        <a14:foregroundMark x1="6849" y1="32477" x2="6849" y2="23670"/>
                        <a14:foregroundMark x1="95499" y1="35963" x2="96282" y2="29908"/>
                        <a14:foregroundMark x1="22701" y1="9725" x2="26419" y2="8807"/>
                        <a14:foregroundMark x1="96869" y1="56147" x2="96869" y2="63303"/>
                        <a14:foregroundMark x1="97456" y1="35963" x2="99413" y2="32477"/>
                        <a14:foregroundMark x1="96282" y1="64037" x2="98043" y2="61468"/>
                      </a14:backgroundRemoval>
                    </a14:imgEffect>
                  </a14:imgLayer>
                </a14:imgProps>
              </a:ext>
              <a:ext uri="{28A0092B-C50C-407E-A947-70E740481C1C}">
                <a14:useLocalDpi xmlns:a14="http://schemas.microsoft.com/office/drawing/2010/main"/>
              </a:ext>
            </a:extLst>
          </a:blip>
          <a:srcRect/>
          <a:stretch/>
        </p:blipFill>
        <p:spPr>
          <a:xfrm>
            <a:off x="8024220" y="-112568"/>
            <a:ext cx="1119780" cy="830693"/>
          </a:xfrm>
          <a:prstGeom prst="rect">
            <a:avLst/>
          </a:prstGeom>
        </p:spPr>
      </p:pic>
      <p:sp>
        <p:nvSpPr>
          <p:cNvPr id="7" name="Oval 6">
            <a:extLst>
              <a:ext uri="{FF2B5EF4-FFF2-40B4-BE49-F238E27FC236}">
                <a16:creationId xmlns:a16="http://schemas.microsoft.com/office/drawing/2014/main" id="{D69A77F9-27B1-0226-5013-BFE5A6FF06ED}"/>
              </a:ext>
            </a:extLst>
          </p:cNvPr>
          <p:cNvSpPr/>
          <p:nvPr/>
        </p:nvSpPr>
        <p:spPr>
          <a:xfrm>
            <a:off x="3849084" y="3838575"/>
            <a:ext cx="2737139" cy="616623"/>
          </a:xfrm>
          <a:prstGeom prst="ellipse">
            <a:avLst/>
          </a:prstGeom>
          <a:solidFill>
            <a:schemeClr val="accent6">
              <a:lumMod val="50000"/>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ar-EG" sz="1800" b="0" i="0" u="none" strike="noStrike" kern="1200" cap="none" spc="0" normalizeH="0" baseline="0" noProof="0">
              <a:ln>
                <a:noFill/>
              </a:ln>
              <a:solidFill>
                <a:prstClr val="white"/>
              </a:solidFill>
              <a:effectLst/>
              <a:uLnTx/>
              <a:uFillTx/>
              <a:latin typeface="Calibri" panose="020F0502020204030204"/>
              <a:ea typeface="+mn-ea"/>
              <a:cs typeface="Arial" panose="020B0604020202020204" pitchFamily="34" charset="0"/>
            </a:endParaRPr>
          </a:p>
        </p:txBody>
      </p:sp>
      <p:sp>
        <p:nvSpPr>
          <p:cNvPr id="4" name="TextBox 3">
            <a:extLst>
              <a:ext uri="{FF2B5EF4-FFF2-40B4-BE49-F238E27FC236}">
                <a16:creationId xmlns:a16="http://schemas.microsoft.com/office/drawing/2014/main" id="{03B787C7-D8D0-3516-15B3-AA39C8306E42}"/>
              </a:ext>
            </a:extLst>
          </p:cNvPr>
          <p:cNvSpPr txBox="1"/>
          <p:nvPr/>
        </p:nvSpPr>
        <p:spPr>
          <a:xfrm>
            <a:off x="298662" y="712822"/>
            <a:ext cx="11728022" cy="1200329"/>
          </a:xfrm>
          <a:prstGeom prst="rect">
            <a:avLst/>
          </a:prstGeom>
          <a:noFill/>
        </p:spPr>
        <p:txBody>
          <a:bodyPr wrap="square">
            <a:spAutoFit/>
          </a:bodyPr>
          <a:lstStyle/>
          <a:p>
            <a:pPr algn="justLow" rtl="1"/>
            <a:r>
              <a:rPr lang="ar-EG" sz="3600" b="1" dirty="0">
                <a:solidFill>
                  <a:srgbClr val="000000"/>
                </a:solidFill>
                <a:effectLst/>
                <a:latin typeface="ae_AlArabiya"/>
                <a:ea typeface="Times New Roman" panose="02020603050405020304" pitchFamily="18" charset="0"/>
              </a:rPr>
              <a:t>۞ وَلَقَدْ آتَيْنَا دَاوُودَ مِنَّا فَضْلًا ۖ يَا جِبَالُ أَوِّبِي مَعَهُ وَالطَّيْرَ ۖ وَأَلَنَّا لَهُ الْحَدِيدَ (10) أَنِ اعْمَلْ سَابِغَاتٍ وَقَدِّرْ فِي السَّرْدِ ۖ وَاعْمَلُوا صَالِحًا ۖ إِنِّي بِمَا تَعْمَلُونَ بَصِيرٌ (11) </a:t>
            </a:r>
            <a:endParaRPr lang="en-US" sz="2000" b="1" dirty="0">
              <a:effectLst/>
              <a:latin typeface="Times New Roman" panose="02020603050405020304" pitchFamily="18" charset="0"/>
              <a:ea typeface="Times New Roman" panose="02020603050405020304" pitchFamily="18" charset="0"/>
            </a:endParaRPr>
          </a:p>
        </p:txBody>
      </p:sp>
      <p:sp>
        <p:nvSpPr>
          <p:cNvPr id="8" name="Rectangle: Rounded Corners 7">
            <a:extLst>
              <a:ext uri="{FF2B5EF4-FFF2-40B4-BE49-F238E27FC236}">
                <a16:creationId xmlns:a16="http://schemas.microsoft.com/office/drawing/2014/main" id="{C2C9D38A-12AA-7701-A580-6A3F7A1C813B}"/>
              </a:ext>
            </a:extLst>
          </p:cNvPr>
          <p:cNvSpPr/>
          <p:nvPr/>
        </p:nvSpPr>
        <p:spPr>
          <a:xfrm>
            <a:off x="5793707" y="2057239"/>
            <a:ext cx="1527743" cy="365119"/>
          </a:xfrm>
          <a:prstGeom prst="roundRect">
            <a:avLst/>
          </a:prstGeom>
        </p:spPr>
        <p:style>
          <a:lnRef idx="2">
            <a:schemeClr val="accent5"/>
          </a:lnRef>
          <a:fillRef idx="1">
            <a:schemeClr val="lt1"/>
          </a:fillRef>
          <a:effectRef idx="0">
            <a:schemeClr val="accent5"/>
          </a:effectRef>
          <a:fontRef idx="minor">
            <a:schemeClr val="dk1"/>
          </a:fontRef>
        </p:style>
        <p:txBody>
          <a:bodyPr rtlCol="1" anchor="ctr"/>
          <a:lstStyle/>
          <a:p>
            <a:pPr algn="ctr"/>
            <a:r>
              <a:rPr lang="ar-EG" sz="2800" b="1" dirty="0"/>
              <a:t>سبأ</a:t>
            </a:r>
          </a:p>
        </p:txBody>
      </p:sp>
      <p:sp>
        <p:nvSpPr>
          <p:cNvPr id="9" name="Rectangle: Rounded Corners 8">
            <a:extLst>
              <a:ext uri="{FF2B5EF4-FFF2-40B4-BE49-F238E27FC236}">
                <a16:creationId xmlns:a16="http://schemas.microsoft.com/office/drawing/2014/main" id="{9B0FC33F-BB08-BAD8-33A0-8FA664118CF5}"/>
              </a:ext>
            </a:extLst>
          </p:cNvPr>
          <p:cNvSpPr/>
          <p:nvPr/>
        </p:nvSpPr>
        <p:spPr>
          <a:xfrm>
            <a:off x="1299413" y="1993070"/>
            <a:ext cx="1527743" cy="365119"/>
          </a:xfrm>
          <a:prstGeom prst="roundRect">
            <a:avLst/>
          </a:prstGeom>
        </p:spPr>
        <p:style>
          <a:lnRef idx="2">
            <a:schemeClr val="accent5"/>
          </a:lnRef>
          <a:fillRef idx="1">
            <a:schemeClr val="lt1"/>
          </a:fillRef>
          <a:effectRef idx="0">
            <a:schemeClr val="accent5"/>
          </a:effectRef>
          <a:fontRef idx="minor">
            <a:schemeClr val="dk1"/>
          </a:fontRef>
        </p:style>
        <p:txBody>
          <a:bodyPr rtlCol="1" anchor="ctr"/>
          <a:lstStyle/>
          <a:p>
            <a:pPr algn="ctr"/>
            <a:r>
              <a:rPr lang="ar-EG" sz="2800" b="1" dirty="0"/>
              <a:t>نعمة وخيرا</a:t>
            </a:r>
          </a:p>
        </p:txBody>
      </p:sp>
      <p:sp>
        <p:nvSpPr>
          <p:cNvPr id="10" name="Rectangle: Rounded Corners 9">
            <a:extLst>
              <a:ext uri="{FF2B5EF4-FFF2-40B4-BE49-F238E27FC236}">
                <a16:creationId xmlns:a16="http://schemas.microsoft.com/office/drawing/2014/main" id="{508BAEC5-4B81-6528-D4D1-AB26DAD63002}"/>
              </a:ext>
            </a:extLst>
          </p:cNvPr>
          <p:cNvSpPr/>
          <p:nvPr/>
        </p:nvSpPr>
        <p:spPr>
          <a:xfrm>
            <a:off x="5793707" y="2473969"/>
            <a:ext cx="1527743" cy="365119"/>
          </a:xfrm>
          <a:prstGeom prst="roundRect">
            <a:avLst/>
          </a:prstGeom>
        </p:spPr>
        <p:style>
          <a:lnRef idx="2">
            <a:schemeClr val="accent5"/>
          </a:lnRef>
          <a:fillRef idx="1">
            <a:schemeClr val="lt1"/>
          </a:fillRef>
          <a:effectRef idx="0">
            <a:schemeClr val="accent5"/>
          </a:effectRef>
          <a:fontRef idx="minor">
            <a:schemeClr val="dk1"/>
          </a:fontRef>
        </p:style>
        <p:txBody>
          <a:bodyPr rtlCol="1" anchor="ctr"/>
          <a:lstStyle/>
          <a:p>
            <a:pPr algn="ctr"/>
            <a:r>
              <a:rPr lang="ar-EG" sz="2800" b="1" dirty="0"/>
              <a:t>فاسدا</a:t>
            </a:r>
          </a:p>
        </p:txBody>
      </p:sp>
      <p:sp>
        <p:nvSpPr>
          <p:cNvPr id="11" name="Rectangle: Rounded Corners 10">
            <a:extLst>
              <a:ext uri="{FF2B5EF4-FFF2-40B4-BE49-F238E27FC236}">
                <a16:creationId xmlns:a16="http://schemas.microsoft.com/office/drawing/2014/main" id="{BCD4F597-67FF-FEEF-15D8-746D23EE644F}"/>
              </a:ext>
            </a:extLst>
          </p:cNvPr>
          <p:cNvSpPr/>
          <p:nvPr/>
        </p:nvSpPr>
        <p:spPr>
          <a:xfrm>
            <a:off x="1267329" y="2473969"/>
            <a:ext cx="1527743" cy="365119"/>
          </a:xfrm>
          <a:prstGeom prst="roundRect">
            <a:avLst/>
          </a:prstGeom>
        </p:spPr>
        <p:style>
          <a:lnRef idx="2">
            <a:schemeClr val="accent5"/>
          </a:lnRef>
          <a:fillRef idx="1">
            <a:schemeClr val="lt1"/>
          </a:fillRef>
          <a:effectRef idx="0">
            <a:schemeClr val="accent5"/>
          </a:effectRef>
          <a:fontRef idx="minor">
            <a:schemeClr val="dk1"/>
          </a:fontRef>
        </p:style>
        <p:txBody>
          <a:bodyPr rtlCol="1" anchor="ctr"/>
          <a:lstStyle/>
          <a:p>
            <a:pPr algn="ctr"/>
            <a:r>
              <a:rPr lang="ar-EG" sz="2800" b="1" dirty="0"/>
              <a:t>جبل</a:t>
            </a:r>
          </a:p>
        </p:txBody>
      </p:sp>
      <p:sp>
        <p:nvSpPr>
          <p:cNvPr id="12" name="Oval 11">
            <a:extLst>
              <a:ext uri="{FF2B5EF4-FFF2-40B4-BE49-F238E27FC236}">
                <a16:creationId xmlns:a16="http://schemas.microsoft.com/office/drawing/2014/main" id="{16E21A1A-025A-E61D-D463-FAE01DAA291E}"/>
              </a:ext>
            </a:extLst>
          </p:cNvPr>
          <p:cNvSpPr/>
          <p:nvPr/>
        </p:nvSpPr>
        <p:spPr>
          <a:xfrm>
            <a:off x="5470358" y="4447781"/>
            <a:ext cx="1768827" cy="416730"/>
          </a:xfrm>
          <a:prstGeom prst="ellipse">
            <a:avLst/>
          </a:prstGeom>
          <a:solidFill>
            <a:schemeClr val="accent6">
              <a:lumMod val="50000"/>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ar-EG" sz="1800" b="0" i="0" u="none" strike="noStrike" kern="1200" cap="none" spc="0" normalizeH="0" baseline="0" noProof="0">
              <a:ln>
                <a:noFill/>
              </a:ln>
              <a:solidFill>
                <a:prstClr val="white"/>
              </a:solidFill>
              <a:effectLst/>
              <a:uLnTx/>
              <a:uFillTx/>
              <a:latin typeface="Calibri" panose="020F0502020204030204"/>
              <a:ea typeface="+mn-ea"/>
              <a:cs typeface="Arial" panose="020B0604020202020204" pitchFamily="34" charset="0"/>
            </a:endParaRPr>
          </a:p>
        </p:txBody>
      </p:sp>
      <p:sp>
        <p:nvSpPr>
          <p:cNvPr id="13" name="Oval 12">
            <a:extLst>
              <a:ext uri="{FF2B5EF4-FFF2-40B4-BE49-F238E27FC236}">
                <a16:creationId xmlns:a16="http://schemas.microsoft.com/office/drawing/2014/main" id="{7CBED14C-E0D0-B8B4-E3DD-C7F8848AAF53}"/>
              </a:ext>
            </a:extLst>
          </p:cNvPr>
          <p:cNvSpPr/>
          <p:nvPr/>
        </p:nvSpPr>
        <p:spPr>
          <a:xfrm>
            <a:off x="1828800" y="4946181"/>
            <a:ext cx="1010654" cy="416730"/>
          </a:xfrm>
          <a:prstGeom prst="ellipse">
            <a:avLst/>
          </a:prstGeom>
          <a:solidFill>
            <a:schemeClr val="accent6">
              <a:lumMod val="50000"/>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ar-EG" sz="1800" b="0" i="0" u="none" strike="noStrike" kern="1200" cap="none" spc="0" normalizeH="0" baseline="0" noProof="0">
              <a:ln>
                <a:noFill/>
              </a:ln>
              <a:solidFill>
                <a:prstClr val="white"/>
              </a:solidFill>
              <a:effectLst/>
              <a:uLnTx/>
              <a:uFillTx/>
              <a:latin typeface="Calibri" panose="020F0502020204030204"/>
              <a:ea typeface="+mn-ea"/>
              <a:cs typeface="Arial" panose="020B0604020202020204" pitchFamily="34" charset="0"/>
            </a:endParaRPr>
          </a:p>
        </p:txBody>
      </p:sp>
      <p:sp>
        <p:nvSpPr>
          <p:cNvPr id="14" name="Oval 13">
            <a:extLst>
              <a:ext uri="{FF2B5EF4-FFF2-40B4-BE49-F238E27FC236}">
                <a16:creationId xmlns:a16="http://schemas.microsoft.com/office/drawing/2014/main" id="{64D125B3-7690-575A-1BF9-8772BDDAC28B}"/>
              </a:ext>
            </a:extLst>
          </p:cNvPr>
          <p:cNvSpPr/>
          <p:nvPr/>
        </p:nvSpPr>
        <p:spPr>
          <a:xfrm>
            <a:off x="429394" y="5362911"/>
            <a:ext cx="1527743" cy="416730"/>
          </a:xfrm>
          <a:prstGeom prst="ellipse">
            <a:avLst/>
          </a:prstGeom>
          <a:solidFill>
            <a:schemeClr val="accent6">
              <a:lumMod val="50000"/>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ar-EG" sz="1800" b="0" i="0" u="none" strike="noStrike" kern="1200" cap="none" spc="0" normalizeH="0" baseline="0" noProof="0">
              <a:ln>
                <a:noFill/>
              </a:ln>
              <a:solidFill>
                <a:prstClr val="white"/>
              </a:solidFill>
              <a:effectLst/>
              <a:uLnTx/>
              <a:uFillTx/>
              <a:latin typeface="Calibri" panose="020F0502020204030204"/>
              <a:ea typeface="+mn-ea"/>
              <a:cs typeface="Arial" panose="020B0604020202020204" pitchFamily="34" charset="0"/>
            </a:endParaRPr>
          </a:p>
        </p:txBody>
      </p:sp>
      <p:sp>
        <p:nvSpPr>
          <p:cNvPr id="16" name="Oval 15">
            <a:extLst>
              <a:ext uri="{FF2B5EF4-FFF2-40B4-BE49-F238E27FC236}">
                <a16:creationId xmlns:a16="http://schemas.microsoft.com/office/drawing/2014/main" id="{0BA58F19-08A8-0B7A-4A94-7E173860F893}"/>
              </a:ext>
            </a:extLst>
          </p:cNvPr>
          <p:cNvSpPr/>
          <p:nvPr/>
        </p:nvSpPr>
        <p:spPr>
          <a:xfrm>
            <a:off x="2097776" y="5889558"/>
            <a:ext cx="1226684" cy="416730"/>
          </a:xfrm>
          <a:prstGeom prst="ellipse">
            <a:avLst/>
          </a:prstGeom>
          <a:solidFill>
            <a:schemeClr val="accent6">
              <a:lumMod val="50000"/>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ar-EG" sz="1800" b="0" i="0" u="none" strike="noStrike" kern="1200" cap="none" spc="0" normalizeH="0" baseline="0" noProof="0">
              <a:ln>
                <a:noFill/>
              </a:ln>
              <a:solidFill>
                <a:prstClr val="white"/>
              </a:solidFill>
              <a:effectLst/>
              <a:uLnTx/>
              <a:uFillTx/>
              <a:latin typeface="Calibri" panose="020F0502020204030204"/>
              <a:ea typeface="+mn-ea"/>
              <a:cs typeface="Arial" panose="020B0604020202020204" pitchFamily="34" charset="0"/>
            </a:endParaRPr>
          </a:p>
        </p:txBody>
      </p:sp>
    </p:spTree>
    <p:extLst>
      <p:ext uri="{BB962C8B-B14F-4D97-AF65-F5344CB8AC3E}">
        <p14:creationId xmlns:p14="http://schemas.microsoft.com/office/powerpoint/2010/main" val="31395344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advClick="0">
        <p15:prstTrans prst="curtains"/>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arn(inVertical)">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arn(inVertical)">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arn(inVertical)">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barn(inVertical)">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barn(inVertical)">
                                      <p:cBhvr>
                                        <p:cTn id="37" dur="500"/>
                                        <p:tgtEl>
                                          <p:spTgt spid="13"/>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barn(inVertical)">
                                      <p:cBhvr>
                                        <p:cTn id="42" dur="500"/>
                                        <p:tgtEl>
                                          <p:spTgt spid="14"/>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barn(inVertical)">
                                      <p:cBhvr>
                                        <p:cTn id="4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P spid="13" grpId="0" animBg="1"/>
      <p:bldP spid="14" grpId="0" animBg="1"/>
      <p:bldP spid="1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44C2ACB3-3A0E-5332-7078-792EFF3B9790}"/>
              </a:ext>
            </a:extLst>
          </p:cNvPr>
          <p:cNvSpPr txBox="1"/>
          <p:nvPr/>
        </p:nvSpPr>
        <p:spPr>
          <a:xfrm>
            <a:off x="165316" y="2056075"/>
            <a:ext cx="11861368" cy="4031873"/>
          </a:xfrm>
          <a:prstGeom prst="rect">
            <a:avLst/>
          </a:prstGeom>
          <a:noFill/>
        </p:spPr>
        <p:txBody>
          <a:bodyPr wrap="square">
            <a:spAutoFit/>
          </a:bodyPr>
          <a:lstStyle/>
          <a:p>
            <a:pPr algn="r" rtl="1">
              <a:tabLst>
                <a:tab pos="1497330" algn="l"/>
              </a:tabLst>
            </a:pPr>
            <a:r>
              <a:rPr lang="ar-EG" sz="3200" b="1" dirty="0">
                <a:solidFill>
                  <a:srgbClr val="C00000"/>
                </a:solidFill>
                <a:effectLst/>
                <a:latin typeface="ae_AlArabiya"/>
                <a:ea typeface="Times New Roman" panose="02020603050405020304" pitchFamily="18" charset="0"/>
              </a:rPr>
              <a:t>مفرد "سابغات " .....................                            ( سابغ- سابغة- الاثنان معًا )</a:t>
            </a:r>
            <a:endParaRPr lang="en-US" sz="3200" b="1" dirty="0">
              <a:solidFill>
                <a:srgbClr val="C00000"/>
              </a:solidFill>
              <a:effectLst/>
              <a:latin typeface="Times New Roman" panose="02020603050405020304" pitchFamily="18" charset="0"/>
              <a:ea typeface="Times New Roman" panose="02020603050405020304" pitchFamily="18" charset="0"/>
            </a:endParaRPr>
          </a:p>
          <a:p>
            <a:pPr algn="r" rtl="1">
              <a:tabLst>
                <a:tab pos="1497330" algn="l"/>
              </a:tabLst>
            </a:pPr>
            <a:r>
              <a:rPr lang="ar-EG" sz="3200" b="1" dirty="0">
                <a:solidFill>
                  <a:srgbClr val="C00000"/>
                </a:solidFill>
                <a:effectLst/>
                <a:latin typeface="ae_AlArabiya"/>
                <a:ea typeface="Times New Roman" panose="02020603050405020304" pitchFamily="18" charset="0"/>
              </a:rPr>
              <a:t>3- </a:t>
            </a:r>
            <a:r>
              <a:rPr lang="ar-EG" sz="3200" b="1" dirty="0" err="1">
                <a:solidFill>
                  <a:srgbClr val="C00000"/>
                </a:solidFill>
                <a:effectLst/>
                <a:latin typeface="ae_AlArabiya"/>
                <a:ea typeface="Times New Roman" panose="02020603050405020304" pitchFamily="18" charset="0"/>
              </a:rPr>
              <a:t>فى</a:t>
            </a:r>
            <a:r>
              <a:rPr lang="ar-EG" sz="3200" b="1" dirty="0">
                <a:solidFill>
                  <a:srgbClr val="C00000"/>
                </a:solidFill>
                <a:effectLst/>
                <a:latin typeface="ae_AlArabiya"/>
                <a:ea typeface="Times New Roman" panose="02020603050405020304" pitchFamily="18" charset="0"/>
              </a:rPr>
              <a:t> الآية إيجاز . وضحه .  ............................................................................</a:t>
            </a:r>
            <a:endParaRPr lang="en-US" sz="3200" b="1" dirty="0">
              <a:solidFill>
                <a:srgbClr val="C00000"/>
              </a:solidFill>
              <a:effectLst/>
              <a:latin typeface="Times New Roman" panose="02020603050405020304" pitchFamily="18" charset="0"/>
              <a:ea typeface="Times New Roman" panose="02020603050405020304" pitchFamily="18" charset="0"/>
            </a:endParaRPr>
          </a:p>
          <a:p>
            <a:pPr algn="r" rtl="1">
              <a:tabLst>
                <a:tab pos="1497330" algn="l"/>
              </a:tabLst>
            </a:pPr>
            <a:r>
              <a:rPr lang="ar-EG" sz="3200" b="1" dirty="0">
                <a:solidFill>
                  <a:srgbClr val="C00000"/>
                </a:solidFill>
                <a:effectLst/>
                <a:latin typeface="ae_AlArabiya"/>
                <a:ea typeface="Times New Roman" panose="02020603050405020304" pitchFamily="18" charset="0"/>
              </a:rPr>
              <a:t>4- بم أمر الله سيدنا داود ؟ </a:t>
            </a:r>
          </a:p>
          <a:p>
            <a:pPr algn="r" rtl="1">
              <a:tabLst>
                <a:tab pos="1497330" algn="l"/>
              </a:tabLst>
            </a:pPr>
            <a:endParaRPr lang="ar-EG" sz="3200" b="1" dirty="0">
              <a:solidFill>
                <a:srgbClr val="C00000"/>
              </a:solidFill>
              <a:latin typeface="ae_AlArabiya"/>
              <a:ea typeface="Times New Roman" panose="02020603050405020304" pitchFamily="18" charset="0"/>
            </a:endParaRPr>
          </a:p>
          <a:p>
            <a:pPr algn="r" rtl="1">
              <a:tabLst>
                <a:tab pos="1497330" algn="l"/>
              </a:tabLst>
            </a:pPr>
            <a:r>
              <a:rPr lang="ar-EG" sz="3200" b="1" dirty="0">
                <a:solidFill>
                  <a:srgbClr val="C00000"/>
                </a:solidFill>
                <a:effectLst/>
                <a:latin typeface="ae_AlArabiya"/>
                <a:ea typeface="Times New Roman" panose="02020603050405020304" pitchFamily="18" charset="0"/>
              </a:rPr>
              <a:t>    ............................................................................</a:t>
            </a:r>
            <a:endParaRPr lang="en-US" sz="3200" b="1" dirty="0">
              <a:solidFill>
                <a:srgbClr val="C00000"/>
              </a:solidFill>
              <a:effectLst/>
              <a:latin typeface="Times New Roman" panose="02020603050405020304" pitchFamily="18" charset="0"/>
              <a:ea typeface="Times New Roman" panose="02020603050405020304" pitchFamily="18" charset="0"/>
            </a:endParaRPr>
          </a:p>
          <a:p>
            <a:pPr algn="r" rtl="1">
              <a:tabLst>
                <a:tab pos="1497330" algn="l"/>
              </a:tabLst>
            </a:pPr>
            <a:r>
              <a:rPr lang="ar-EG" sz="3200" b="1" dirty="0">
                <a:solidFill>
                  <a:srgbClr val="C00000"/>
                </a:solidFill>
                <a:effectLst/>
                <a:latin typeface="ae_AlArabiya"/>
                <a:ea typeface="Times New Roman" panose="02020603050405020304" pitchFamily="18" charset="0"/>
              </a:rPr>
              <a:t>5- بماذا </a:t>
            </a:r>
            <a:r>
              <a:rPr lang="ar-EG" sz="3200" b="1" dirty="0">
                <a:solidFill>
                  <a:srgbClr val="C00000"/>
                </a:solidFill>
                <a:latin typeface="ae_AlArabiya"/>
                <a:ea typeface="Times New Roman" panose="02020603050405020304" pitchFamily="18" charset="0"/>
              </a:rPr>
              <a:t>أ</a:t>
            </a:r>
            <a:r>
              <a:rPr lang="ar-EG" sz="3200" b="1" dirty="0">
                <a:solidFill>
                  <a:srgbClr val="C00000"/>
                </a:solidFill>
                <a:effectLst/>
                <a:latin typeface="ae_AlArabiya"/>
                <a:ea typeface="Times New Roman" panose="02020603050405020304" pitchFamily="18" charset="0"/>
              </a:rPr>
              <a:t>نعم الله سبحانه وتعالى  على نبيه داود - عليه السلام - ؟</a:t>
            </a:r>
            <a:endParaRPr lang="en-US" sz="3200" b="1" dirty="0">
              <a:solidFill>
                <a:srgbClr val="C00000"/>
              </a:solidFill>
              <a:effectLst/>
              <a:latin typeface="Times New Roman" panose="02020603050405020304" pitchFamily="18" charset="0"/>
              <a:ea typeface="Times New Roman" panose="02020603050405020304" pitchFamily="18" charset="0"/>
            </a:endParaRPr>
          </a:p>
          <a:p>
            <a:pPr algn="r" rtl="1">
              <a:tabLst>
                <a:tab pos="1497330" algn="l"/>
              </a:tabLst>
            </a:pPr>
            <a:r>
              <a:rPr lang="ar-EG" sz="3200" b="1" dirty="0">
                <a:solidFill>
                  <a:srgbClr val="C00000"/>
                </a:solidFill>
                <a:effectLst/>
                <a:latin typeface="ae_AlArabiya"/>
                <a:ea typeface="Times New Roman" panose="02020603050405020304" pitchFamily="18" charset="0"/>
              </a:rPr>
              <a:t>...........................................................................</a:t>
            </a:r>
            <a:endParaRPr lang="en-US" sz="3200" b="1" dirty="0">
              <a:solidFill>
                <a:srgbClr val="C00000"/>
              </a:solidFill>
              <a:effectLst/>
              <a:latin typeface="Times New Roman" panose="02020603050405020304" pitchFamily="18" charset="0"/>
              <a:ea typeface="Times New Roman" panose="02020603050405020304" pitchFamily="18" charset="0"/>
            </a:endParaRPr>
          </a:p>
        </p:txBody>
      </p:sp>
      <p:sp>
        <p:nvSpPr>
          <p:cNvPr id="3" name="TextBox 2">
            <a:extLst>
              <a:ext uri="{FF2B5EF4-FFF2-40B4-BE49-F238E27FC236}">
                <a16:creationId xmlns:a16="http://schemas.microsoft.com/office/drawing/2014/main" id="{D59992FD-73D4-C190-9678-4C938408E66A}"/>
              </a:ext>
            </a:extLst>
          </p:cNvPr>
          <p:cNvSpPr txBox="1"/>
          <p:nvPr/>
        </p:nvSpPr>
        <p:spPr>
          <a:xfrm>
            <a:off x="3048000" y="0"/>
            <a:ext cx="6096000" cy="584775"/>
          </a:xfrm>
          <a:prstGeom prst="rect">
            <a:avLst/>
          </a:prstGeom>
          <a:noFill/>
        </p:spPr>
        <p:txBody>
          <a:bodyPr wrap="square">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3200" b="1" i="0" u="none" strike="noStrike" kern="1200" cap="none" spc="0" normalizeH="0" baseline="0" noProof="0" dirty="0">
                <a:ln>
                  <a:noFill/>
                </a:ln>
                <a:solidFill>
                  <a:srgbClr val="C00000"/>
                </a:solidFill>
                <a:effectLst/>
                <a:uLnTx/>
                <a:uFillTx/>
                <a:latin typeface="Times New Roman" panose="02020603050405020304" pitchFamily="18" charset="0"/>
                <a:ea typeface="Times New Roman" panose="02020603050405020304" pitchFamily="18" charset="0"/>
                <a:cs typeface="Arial" panose="020B0604020202020204" pitchFamily="34" charset="0"/>
              </a:rPr>
              <a:t>تدريبات وواجب</a:t>
            </a: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raditional Arabic" panose="02020603050405020304" pitchFamily="18" charset="-78"/>
            </a:endParaRPr>
          </a:p>
        </p:txBody>
      </p:sp>
      <p:pic>
        <p:nvPicPr>
          <p:cNvPr id="26" name="صورة 8">
            <a:extLst>
              <a:ext uri="{FF2B5EF4-FFF2-40B4-BE49-F238E27FC236}">
                <a16:creationId xmlns:a16="http://schemas.microsoft.com/office/drawing/2014/main" id="{B5B42CC3-B5C3-AFFF-F891-B42A86B8C46B}"/>
              </a:ext>
            </a:extLst>
          </p:cNvPr>
          <p:cNvPicPr>
            <a:picLocks noChangeAspect="1"/>
          </p:cNvPicPr>
          <p:nvPr/>
        </p:nvPicPr>
        <p:blipFill rotWithShape="1">
          <a:blip r:embed="rId2" cstate="email">
            <a:extLst>
              <a:ext uri="{BEBA8EAE-BF5A-486C-A8C5-ECC9F3942E4B}">
                <a14:imgProps xmlns:a14="http://schemas.microsoft.com/office/drawing/2010/main">
                  <a14:imgLayer r:embed="rId3">
                    <a14:imgEffect>
                      <a14:backgroundRemoval t="9896" b="89931" l="2463" r="95074">
                        <a14:foregroundMark x1="2463" y1="41840" x2="8621" y2="53125"/>
                        <a14:foregroundMark x1="91502" y1="51389" x2="95197" y2="50521"/>
                        <a14:foregroundMark x1="24015" y1="41840" x2="26478" y2="35938"/>
                      </a14:backgroundRemoval>
                    </a14:imgEffect>
                  </a14:imgLayer>
                </a14:imgProps>
              </a:ext>
              <a:ext uri="{28A0092B-C50C-407E-A947-70E740481C1C}">
                <a14:useLocalDpi xmlns:a14="http://schemas.microsoft.com/office/drawing/2010/main"/>
              </a:ext>
            </a:extLst>
          </a:blip>
          <a:srcRect/>
          <a:stretch/>
        </p:blipFill>
        <p:spPr>
          <a:xfrm>
            <a:off x="3196122" y="-159798"/>
            <a:ext cx="1305924" cy="952830"/>
          </a:xfrm>
          <a:prstGeom prst="rect">
            <a:avLst/>
          </a:prstGeom>
        </p:spPr>
      </p:pic>
      <p:pic>
        <p:nvPicPr>
          <p:cNvPr id="27" name="صورة 15">
            <a:extLst>
              <a:ext uri="{FF2B5EF4-FFF2-40B4-BE49-F238E27FC236}">
                <a16:creationId xmlns:a16="http://schemas.microsoft.com/office/drawing/2014/main" id="{F58D5076-A162-82C8-C530-FEDE31C9FAF5}"/>
              </a:ext>
            </a:extLst>
          </p:cNvPr>
          <p:cNvPicPr>
            <a:picLocks noChangeAspect="1"/>
          </p:cNvPicPr>
          <p:nvPr/>
        </p:nvPicPr>
        <p:blipFill rotWithShape="1">
          <a:blip r:embed="rId4" cstate="email">
            <a:extLst>
              <a:ext uri="{BEBA8EAE-BF5A-486C-A8C5-ECC9F3942E4B}">
                <a14:imgProps xmlns:a14="http://schemas.microsoft.com/office/drawing/2010/main">
                  <a14:imgLayer r:embed="rId5">
                    <a14:imgEffect>
                      <a14:backgroundRemoval t="8807" b="93211" l="6067" r="99413">
                        <a14:foregroundMark x1="91781" y1="28073" x2="92955" y2="38716"/>
                        <a14:foregroundMark x1="94912" y1="54495" x2="94912" y2="64954"/>
                        <a14:foregroundMark x1="17613" y1="93945" x2="8023" y2="82569"/>
                        <a14:foregroundMark x1="6849" y1="32477" x2="6849" y2="23670"/>
                        <a14:foregroundMark x1="95499" y1="35963" x2="96282" y2="29908"/>
                        <a14:foregroundMark x1="22701" y1="9725" x2="26419" y2="8807"/>
                        <a14:foregroundMark x1="96869" y1="56147" x2="96869" y2="63303"/>
                        <a14:foregroundMark x1="97456" y1="35963" x2="99413" y2="32477"/>
                        <a14:foregroundMark x1="96282" y1="64037" x2="98043" y2="61468"/>
                      </a14:backgroundRemoval>
                    </a14:imgEffect>
                  </a14:imgLayer>
                </a14:imgProps>
              </a:ext>
              <a:ext uri="{28A0092B-C50C-407E-A947-70E740481C1C}">
                <a14:useLocalDpi xmlns:a14="http://schemas.microsoft.com/office/drawing/2010/main"/>
              </a:ext>
            </a:extLst>
          </a:blip>
          <a:srcRect/>
          <a:stretch/>
        </p:blipFill>
        <p:spPr>
          <a:xfrm>
            <a:off x="8024220" y="-112568"/>
            <a:ext cx="1119780" cy="830693"/>
          </a:xfrm>
          <a:prstGeom prst="rect">
            <a:avLst/>
          </a:prstGeom>
        </p:spPr>
      </p:pic>
      <p:sp>
        <p:nvSpPr>
          <p:cNvPr id="7" name="Oval 6">
            <a:extLst>
              <a:ext uri="{FF2B5EF4-FFF2-40B4-BE49-F238E27FC236}">
                <a16:creationId xmlns:a16="http://schemas.microsoft.com/office/drawing/2014/main" id="{D69A77F9-27B1-0226-5013-BFE5A6FF06ED}"/>
              </a:ext>
            </a:extLst>
          </p:cNvPr>
          <p:cNvSpPr/>
          <p:nvPr/>
        </p:nvSpPr>
        <p:spPr>
          <a:xfrm>
            <a:off x="2069432" y="2018876"/>
            <a:ext cx="1078927" cy="616623"/>
          </a:xfrm>
          <a:prstGeom prst="ellipse">
            <a:avLst/>
          </a:prstGeom>
          <a:solidFill>
            <a:schemeClr val="accent6">
              <a:lumMod val="50000"/>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ar-EG" sz="1800" b="0" i="0" u="none" strike="noStrike" kern="1200" cap="none" spc="0" normalizeH="0" baseline="0" noProof="0">
              <a:ln>
                <a:noFill/>
              </a:ln>
              <a:solidFill>
                <a:prstClr val="white"/>
              </a:solidFill>
              <a:effectLst/>
              <a:uLnTx/>
              <a:uFillTx/>
              <a:latin typeface="Calibri" panose="020F0502020204030204"/>
              <a:ea typeface="+mn-ea"/>
              <a:cs typeface="Arial" panose="020B0604020202020204" pitchFamily="34" charset="0"/>
            </a:endParaRPr>
          </a:p>
        </p:txBody>
      </p:sp>
      <p:sp>
        <p:nvSpPr>
          <p:cNvPr id="4" name="TextBox 3">
            <a:extLst>
              <a:ext uri="{FF2B5EF4-FFF2-40B4-BE49-F238E27FC236}">
                <a16:creationId xmlns:a16="http://schemas.microsoft.com/office/drawing/2014/main" id="{03B787C7-D8D0-3516-15B3-AA39C8306E42}"/>
              </a:ext>
            </a:extLst>
          </p:cNvPr>
          <p:cNvSpPr txBox="1"/>
          <p:nvPr/>
        </p:nvSpPr>
        <p:spPr>
          <a:xfrm>
            <a:off x="298662" y="793032"/>
            <a:ext cx="11728022" cy="1200329"/>
          </a:xfrm>
          <a:prstGeom prst="rect">
            <a:avLst/>
          </a:prstGeom>
          <a:noFill/>
        </p:spPr>
        <p:txBody>
          <a:bodyPr wrap="square">
            <a:spAutoFit/>
          </a:bodyPr>
          <a:lstStyle/>
          <a:p>
            <a:pPr algn="justLow" rtl="1"/>
            <a:r>
              <a:rPr lang="ar-EG" sz="3600" b="1" dirty="0">
                <a:solidFill>
                  <a:srgbClr val="000000"/>
                </a:solidFill>
                <a:effectLst/>
                <a:latin typeface="ae_AlArabiya"/>
                <a:ea typeface="Times New Roman" panose="02020603050405020304" pitchFamily="18" charset="0"/>
              </a:rPr>
              <a:t>۞ وَلَقَدْ آتَيْنَا دَاوُودَ مِنَّا فَضْلًا ۖ يَا جِبَالُ أَوِّبِي مَعَهُ وَالطَّيْرَ ۖ وَأَلَنَّا لَهُ الْحَدِيدَ (10) أَنِ اعْمَلْ سَابِغَاتٍ وَقَدِّرْ فِي السَّرْدِ ۖ وَاعْمَلُوا صَالِحًا ۖ إِنِّي بِمَا تَعْمَلُونَ بَصِيرٌ (11) </a:t>
            </a:r>
            <a:endParaRPr lang="en-US" sz="2000" b="1" dirty="0">
              <a:effectLst/>
              <a:latin typeface="Times New Roman" panose="02020603050405020304" pitchFamily="18" charset="0"/>
              <a:ea typeface="Times New Roman" panose="02020603050405020304" pitchFamily="18" charset="0"/>
            </a:endParaRPr>
          </a:p>
        </p:txBody>
      </p:sp>
      <p:sp>
        <p:nvSpPr>
          <p:cNvPr id="8" name="Rectangle: Rounded Corners 7">
            <a:extLst>
              <a:ext uri="{FF2B5EF4-FFF2-40B4-BE49-F238E27FC236}">
                <a16:creationId xmlns:a16="http://schemas.microsoft.com/office/drawing/2014/main" id="{C2C9D38A-12AA-7701-A580-6A3F7A1C813B}"/>
              </a:ext>
            </a:extLst>
          </p:cNvPr>
          <p:cNvSpPr/>
          <p:nvPr/>
        </p:nvSpPr>
        <p:spPr>
          <a:xfrm>
            <a:off x="6737680" y="3091955"/>
            <a:ext cx="5197642" cy="353087"/>
          </a:xfrm>
          <a:prstGeom prst="roundRect">
            <a:avLst/>
          </a:prstGeom>
        </p:spPr>
        <p:style>
          <a:lnRef idx="2">
            <a:schemeClr val="accent5"/>
          </a:lnRef>
          <a:fillRef idx="1">
            <a:schemeClr val="lt1"/>
          </a:fillRef>
          <a:effectRef idx="0">
            <a:schemeClr val="accent5"/>
          </a:effectRef>
          <a:fontRef idx="minor">
            <a:schemeClr val="dk1"/>
          </a:fontRef>
        </p:style>
        <p:txBody>
          <a:bodyPr rtlCol="1" anchor="ctr"/>
          <a:lstStyle/>
          <a:p>
            <a:pPr algn="ctr"/>
            <a:r>
              <a:rPr lang="ar-EG" sz="2800" b="1" dirty="0"/>
              <a:t>بحذف الموصوف أي : دروعا سابغات </a:t>
            </a:r>
          </a:p>
        </p:txBody>
      </p:sp>
      <p:sp>
        <p:nvSpPr>
          <p:cNvPr id="2" name="Rectangle: Rounded Corners 1">
            <a:extLst>
              <a:ext uri="{FF2B5EF4-FFF2-40B4-BE49-F238E27FC236}">
                <a16:creationId xmlns:a16="http://schemas.microsoft.com/office/drawing/2014/main" id="{213068D7-636D-81B0-1535-6A634F7F160C}"/>
              </a:ext>
            </a:extLst>
          </p:cNvPr>
          <p:cNvSpPr/>
          <p:nvPr/>
        </p:nvSpPr>
        <p:spPr>
          <a:xfrm>
            <a:off x="165316" y="4042398"/>
            <a:ext cx="11776263" cy="955213"/>
          </a:xfrm>
          <a:prstGeom prst="roundRect">
            <a:avLst/>
          </a:prstGeom>
        </p:spPr>
        <p:style>
          <a:lnRef idx="2">
            <a:schemeClr val="accent5"/>
          </a:lnRef>
          <a:fillRef idx="1">
            <a:schemeClr val="lt1"/>
          </a:fillRef>
          <a:effectRef idx="0">
            <a:schemeClr val="accent5"/>
          </a:effectRef>
          <a:fontRef idx="minor">
            <a:schemeClr val="dk1"/>
          </a:fontRef>
        </p:style>
        <p:txBody>
          <a:bodyPr rtlCol="1" anchor="ctr"/>
          <a:lstStyle/>
          <a:p>
            <a:pPr algn="r" rtl="1"/>
            <a:r>
              <a:rPr lang="ar-EG" sz="2800" b="1" dirty="0"/>
              <a:t>-	أن يتقن صنع الدروع الواسعة الكاملة </a:t>
            </a:r>
            <a:r>
              <a:rPr lang="ar-EG" sz="2800" b="1" dirty="0" err="1"/>
              <a:t>للمقاتلين؛لتحميهم</a:t>
            </a:r>
            <a:r>
              <a:rPr lang="ar-EG" sz="2800" b="1" dirty="0"/>
              <a:t> من ويلات الحروب.</a:t>
            </a:r>
          </a:p>
          <a:p>
            <a:pPr algn="r" rtl="1"/>
            <a:r>
              <a:rPr lang="ar-EG" sz="2800" b="1" dirty="0"/>
              <a:t>-	أن يعمل هو وأهله عملاً نافعاً </a:t>
            </a:r>
            <a:r>
              <a:rPr lang="ar-EG" sz="2800" b="1" dirty="0" err="1"/>
              <a:t>صالحاً؛لان</a:t>
            </a:r>
            <a:r>
              <a:rPr lang="ar-EG" sz="2800" b="1" dirty="0"/>
              <a:t> الله بصير بأعمالهم لا يخفى عليه </a:t>
            </a:r>
            <a:r>
              <a:rPr lang="ar-EG" sz="2800" b="1" dirty="0" err="1"/>
              <a:t>شىء</a:t>
            </a:r>
            <a:r>
              <a:rPr lang="ar-EG" sz="2800" b="1" dirty="0"/>
              <a:t> منها.</a:t>
            </a:r>
          </a:p>
        </p:txBody>
      </p:sp>
      <p:sp>
        <p:nvSpPr>
          <p:cNvPr id="5" name="Rectangle: Rounded Corners 4">
            <a:extLst>
              <a:ext uri="{FF2B5EF4-FFF2-40B4-BE49-F238E27FC236}">
                <a16:creationId xmlns:a16="http://schemas.microsoft.com/office/drawing/2014/main" id="{606F3463-C415-AD2D-9222-A3AA5B15E9DB}"/>
              </a:ext>
            </a:extLst>
          </p:cNvPr>
          <p:cNvSpPr/>
          <p:nvPr/>
        </p:nvSpPr>
        <p:spPr>
          <a:xfrm>
            <a:off x="153017" y="5513465"/>
            <a:ext cx="11776263" cy="955213"/>
          </a:xfrm>
          <a:prstGeom prst="roundRect">
            <a:avLst/>
          </a:prstGeom>
        </p:spPr>
        <p:style>
          <a:lnRef idx="2">
            <a:schemeClr val="accent5"/>
          </a:lnRef>
          <a:fillRef idx="1">
            <a:schemeClr val="lt1"/>
          </a:fillRef>
          <a:effectRef idx="0">
            <a:schemeClr val="accent5"/>
          </a:effectRef>
          <a:fontRef idx="minor">
            <a:schemeClr val="dk1"/>
          </a:fontRef>
        </p:style>
        <p:txBody>
          <a:bodyPr rtlCol="1" anchor="ctr"/>
          <a:lstStyle/>
          <a:p>
            <a:pPr algn="r" rtl="1"/>
            <a:r>
              <a:rPr lang="ar-EG" sz="2800" b="1" dirty="0"/>
              <a:t>1-أعطاه الكتاب والنبوة 2- أمر الجبال والطير أن تسبح معه 3- ألان له الحديد فكان يشكله كيف يشاء</a:t>
            </a:r>
          </a:p>
        </p:txBody>
      </p:sp>
    </p:spTree>
    <p:extLst>
      <p:ext uri="{BB962C8B-B14F-4D97-AF65-F5344CB8AC3E}">
        <p14:creationId xmlns:p14="http://schemas.microsoft.com/office/powerpoint/2010/main" val="10492171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arn(inVertical)">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arn(inVertical)">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2" grpId="0" animBg="1"/>
      <p:bldP spid="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1742</Words>
  <Application>Microsoft Office PowerPoint</Application>
  <PresentationFormat>Widescreen</PresentationFormat>
  <Paragraphs>154</Paragraphs>
  <Slides>12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ae_AlArabiya</vt:lpstr>
      <vt:lpstr>AGA Battouta Regular</vt:lpstr>
      <vt:lpstr>AlHor</vt: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Enas Mahmoud Metwaly</dc:creator>
  <cp:lastModifiedBy>Enas Mahmoud Metwaly</cp:lastModifiedBy>
  <cp:revision>2</cp:revision>
  <dcterms:created xsi:type="dcterms:W3CDTF">2023-11-20T08:08:03Z</dcterms:created>
  <dcterms:modified xsi:type="dcterms:W3CDTF">2023-11-20T08:12:31Z</dcterms:modified>
</cp:coreProperties>
</file>