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18"/>
  </p:notesMasterIdLst>
  <p:sldIdLst>
    <p:sldId id="256" r:id="rId2"/>
    <p:sldId id="257" r:id="rId3"/>
    <p:sldId id="313" r:id="rId4"/>
    <p:sldId id="260" r:id="rId5"/>
    <p:sldId id="266" r:id="rId6"/>
    <p:sldId id="315" r:id="rId7"/>
    <p:sldId id="316" r:id="rId8"/>
    <p:sldId id="284" r:id="rId9"/>
    <p:sldId id="271" r:id="rId10"/>
    <p:sldId id="317" r:id="rId11"/>
    <p:sldId id="278" r:id="rId12"/>
    <p:sldId id="288" r:id="rId13"/>
    <p:sldId id="267" r:id="rId14"/>
    <p:sldId id="277" r:id="rId15"/>
    <p:sldId id="318" r:id="rId16"/>
    <p:sldId id="289" r:id="rId17"/>
  </p:sldIdLst>
  <p:sldSz cx="9144000" cy="5143500" type="screen16x9"/>
  <p:notesSz cx="6858000" cy="9144000"/>
  <p:embeddedFontLst>
    <p:embeddedFont>
      <p:font typeface="Acme" panose="020B0604020202020204" charset="0"/>
      <p:regular r:id="rId19"/>
    </p:embeddedFont>
    <p:embeddedFont>
      <p:font typeface="Actor" panose="020B0604020202020204" charset="0"/>
      <p:regular r:id="rId20"/>
    </p:embeddedFont>
    <p:embeddedFont>
      <p:font typeface="Cambria Math" panose="02040503050406030204" pitchFamily="18" charset="0"/>
      <p:regular r:id="rId21"/>
    </p:embeddedFont>
    <p:embeddedFont>
      <p:font typeface="Fredoka One" panose="02000000000000000000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FF0000"/>
          </p15:clr>
        </p15:guide>
        <p15:guide id="2" pos="2880">
          <p15:clr>
            <a:srgbClr val="FF0000"/>
          </p15:clr>
        </p15:guide>
        <p15:guide id="3" pos="450">
          <p15:clr>
            <a:srgbClr val="FF0000"/>
          </p15:clr>
        </p15:guide>
        <p15:guide id="4" pos="5310">
          <p15:clr>
            <a:srgbClr val="FF0000"/>
          </p15:clr>
        </p15:guide>
        <p15:guide id="5" orient="horz" pos="340">
          <p15:clr>
            <a:srgbClr val="FF0000"/>
          </p15:clr>
        </p15:guide>
        <p15:guide id="6" orient="horz" pos="2897">
          <p15:clr>
            <a:srgbClr val="FF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shaimaa bakr" initials="eb" lastIdx="1" clrIdx="0">
    <p:extLst>
      <p:ext uri="{19B8F6BF-5375-455C-9EA6-DF929625EA0E}">
        <p15:presenceInfo xmlns:p15="http://schemas.microsoft.com/office/powerpoint/2012/main" userId="4ce0f1ca35a619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89E95C-7FFB-4657-96B0-0FEDA84C7433}">
  <a:tblStyle styleId="{E889E95C-7FFB-4657-96B0-0FEDA84C74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  <p:guide pos="450"/>
        <p:guide pos="5310"/>
        <p:guide orient="horz" pos="340"/>
        <p:guide orient="horz"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1T08:39:18.099" idx="1">
    <p:pos x="6038" y="701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1ee5a452bf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1ee5a452bf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11da1208026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11da1208026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Google Shape;2540;g11da1208026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1" name="Google Shape;2541;g11da1208026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11da1208026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11da1208026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11da1208026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6" name="Google Shape;1816;g11da1208026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11da1208026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11da1208026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e354dab9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e354dab9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e8f8aa35a6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e8f8aa35a6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05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e8f8aa35a6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e8f8aa35a6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11da120802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11da1208026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11da1208026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11da1208026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18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11da1208026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0" name="Google Shape;2280;g11da1208026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11da1208026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11da1208026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11da1208026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11da1208026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72102" y="190897"/>
            <a:ext cx="8803381" cy="4757563"/>
            <a:chOff x="172102" y="190897"/>
            <a:chExt cx="8803381" cy="4757563"/>
          </a:xfrm>
        </p:grpSpPr>
        <p:sp>
          <p:nvSpPr>
            <p:cNvPr id="11" name="Google Shape;11;p2"/>
            <p:cNvSpPr/>
            <p:nvPr/>
          </p:nvSpPr>
          <p:spPr>
            <a:xfrm>
              <a:off x="172102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63550" y="623300"/>
              <a:ext cx="7078207" cy="3613915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334000" y="730050"/>
            <a:ext cx="6537300" cy="32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642087" y="4026171"/>
            <a:ext cx="38634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4">
    <p:bg>
      <p:bgPr>
        <a:solidFill>
          <a:schemeClr val="dk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3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196" name="Google Shape;196;p2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3"/>
          <p:cNvSpPr txBox="1">
            <a:spLocks noGrp="1"/>
          </p:cNvSpPr>
          <p:nvPr>
            <p:ph type="subTitle" idx="1"/>
          </p:nvPr>
        </p:nvSpPr>
        <p:spPr>
          <a:xfrm>
            <a:off x="4854200" y="2201650"/>
            <a:ext cx="25440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_1">
    <p:bg>
      <p:bgPr>
        <a:solidFill>
          <a:schemeClr val="dk2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9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236" name="Google Shape;236;p29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_1_1_1_1_3">
    <p:bg>
      <p:bgPr>
        <a:solidFill>
          <a:schemeClr val="dk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33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260" name="Google Shape;260;p3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33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17_1">
    <p:bg>
      <p:bgPr>
        <a:solidFill>
          <a:schemeClr val="dk2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36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278" name="Google Shape;278;p36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36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CUSTOM_32">
    <p:bg>
      <p:bgPr>
        <a:solidFill>
          <a:schemeClr val="dk2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0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302" name="Google Shape;302;p40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1">
    <p:bg>
      <p:bgPr>
        <a:solidFill>
          <a:schemeClr val="dk2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/>
          <p:nvPr/>
        </p:nvSpPr>
        <p:spPr>
          <a:xfrm>
            <a:off x="172102" y="190897"/>
            <a:ext cx="8803381" cy="4757563"/>
          </a:xfrm>
          <a:custGeom>
            <a:avLst/>
            <a:gdLst/>
            <a:ahLst/>
            <a:cxnLst/>
            <a:rect l="l" t="t" r="r" b="b"/>
            <a:pathLst>
              <a:path w="245853" h="132865" extrusionOk="0">
                <a:moveTo>
                  <a:pt x="8391" y="0"/>
                </a:moveTo>
                <a:cubicBezTo>
                  <a:pt x="4081" y="0"/>
                  <a:pt x="1" y="3536"/>
                  <a:pt x="1" y="6779"/>
                </a:cubicBezTo>
                <a:lnTo>
                  <a:pt x="1" y="123742"/>
                </a:lnTo>
                <a:cubicBezTo>
                  <a:pt x="1" y="126965"/>
                  <a:pt x="3390" y="131819"/>
                  <a:pt x="7701" y="131819"/>
                </a:cubicBezTo>
                <a:lnTo>
                  <a:pt x="122236" y="132865"/>
                </a:lnTo>
                <a:lnTo>
                  <a:pt x="236060" y="132865"/>
                </a:lnTo>
                <a:cubicBezTo>
                  <a:pt x="240370" y="132865"/>
                  <a:pt x="245162" y="129580"/>
                  <a:pt x="245162" y="126358"/>
                </a:cubicBezTo>
                <a:lnTo>
                  <a:pt x="245852" y="7825"/>
                </a:lnTo>
                <a:cubicBezTo>
                  <a:pt x="245852" y="4582"/>
                  <a:pt x="241772" y="1046"/>
                  <a:pt x="237462" y="1046"/>
                </a:cubicBezTo>
                <a:lnTo>
                  <a:pt x="122927" y="523"/>
                </a:lnTo>
                <a:lnTo>
                  <a:pt x="8391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1"/>
          <p:cNvSpPr/>
          <p:nvPr/>
        </p:nvSpPr>
        <p:spPr>
          <a:xfrm>
            <a:off x="1063550" y="623300"/>
            <a:ext cx="7078207" cy="3613915"/>
          </a:xfrm>
          <a:custGeom>
            <a:avLst/>
            <a:gdLst/>
            <a:ahLst/>
            <a:cxnLst/>
            <a:rect l="l" t="t" r="r" b="b"/>
            <a:pathLst>
              <a:path w="235391" h="122133" extrusionOk="0">
                <a:moveTo>
                  <a:pt x="8035" y="1"/>
                </a:moveTo>
                <a:cubicBezTo>
                  <a:pt x="3976" y="1"/>
                  <a:pt x="1" y="2993"/>
                  <a:pt x="1" y="6048"/>
                </a:cubicBezTo>
                <a:lnTo>
                  <a:pt x="1" y="115583"/>
                </a:lnTo>
                <a:cubicBezTo>
                  <a:pt x="1" y="118617"/>
                  <a:pt x="3286" y="122132"/>
                  <a:pt x="7345" y="122132"/>
                </a:cubicBezTo>
                <a:lnTo>
                  <a:pt x="70366" y="121609"/>
                </a:lnTo>
                <a:lnTo>
                  <a:pt x="172683" y="121609"/>
                </a:lnTo>
                <a:lnTo>
                  <a:pt x="226644" y="122132"/>
                </a:lnTo>
                <a:cubicBezTo>
                  <a:pt x="230704" y="122132"/>
                  <a:pt x="235391" y="119140"/>
                  <a:pt x="235391" y="116106"/>
                </a:cubicBezTo>
                <a:lnTo>
                  <a:pt x="235391" y="6048"/>
                </a:lnTo>
                <a:cubicBezTo>
                  <a:pt x="235391" y="2993"/>
                  <a:pt x="230704" y="1"/>
                  <a:pt x="226644" y="1"/>
                </a:cubicBezTo>
                <a:lnTo>
                  <a:pt x="172683" y="524"/>
                </a:lnTo>
                <a:lnTo>
                  <a:pt x="109996" y="524"/>
                </a:lnTo>
                <a:lnTo>
                  <a:pt x="70366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1"/>
          <p:cNvSpPr txBox="1">
            <a:spLocks noGrp="1"/>
          </p:cNvSpPr>
          <p:nvPr>
            <p:ph type="title"/>
          </p:nvPr>
        </p:nvSpPr>
        <p:spPr>
          <a:xfrm>
            <a:off x="2367150" y="879650"/>
            <a:ext cx="4409700" cy="6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55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subTitle" idx="1"/>
          </p:nvPr>
        </p:nvSpPr>
        <p:spPr>
          <a:xfrm rot="-383">
            <a:off x="3225725" y="1773426"/>
            <a:ext cx="2692500" cy="13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41"/>
          <p:cNvSpPr txBox="1"/>
          <p:nvPr/>
        </p:nvSpPr>
        <p:spPr>
          <a:xfrm>
            <a:off x="2532800" y="3118468"/>
            <a:ext cx="3876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Actor"/>
                <a:ea typeface="Actor"/>
                <a:cs typeface="Actor"/>
                <a:sym typeface="Acto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7">
    <p:bg>
      <p:bgPr>
        <a:solidFill>
          <a:schemeClr val="dk2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42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314" name="Google Shape;314;p42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2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2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42"/>
          <p:cNvGrpSpPr/>
          <p:nvPr/>
        </p:nvGrpSpPr>
        <p:grpSpPr>
          <a:xfrm>
            <a:off x="532588" y="691900"/>
            <a:ext cx="666075" cy="709275"/>
            <a:chOff x="3894875" y="1871850"/>
            <a:chExt cx="666075" cy="709275"/>
          </a:xfrm>
        </p:grpSpPr>
        <p:sp>
          <p:nvSpPr>
            <p:cNvPr id="318" name="Google Shape;318;p42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2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2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2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2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2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42"/>
          <p:cNvGrpSpPr/>
          <p:nvPr/>
        </p:nvGrpSpPr>
        <p:grpSpPr>
          <a:xfrm rot="10800000" flipH="1">
            <a:off x="7883046" y="3388429"/>
            <a:ext cx="491225" cy="1039038"/>
            <a:chOff x="2019788" y="3671350"/>
            <a:chExt cx="491225" cy="1039038"/>
          </a:xfrm>
        </p:grpSpPr>
        <p:sp>
          <p:nvSpPr>
            <p:cNvPr id="325" name="Google Shape;325;p42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2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2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2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2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42"/>
          <p:cNvGrpSpPr/>
          <p:nvPr/>
        </p:nvGrpSpPr>
        <p:grpSpPr>
          <a:xfrm rot="899960">
            <a:off x="7147139" y="678667"/>
            <a:ext cx="1261012" cy="1409458"/>
            <a:chOff x="616200" y="3359625"/>
            <a:chExt cx="1261050" cy="1409500"/>
          </a:xfrm>
        </p:grpSpPr>
        <p:sp>
          <p:nvSpPr>
            <p:cNvPr id="332" name="Google Shape;332;p42"/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2"/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2"/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2"/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2"/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2"/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2"/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2"/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2"/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2"/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2"/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2"/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2"/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2"/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2"/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2"/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2"/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2"/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2"/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2"/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2"/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2"/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2"/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8">
    <p:bg>
      <p:bgPr>
        <a:solidFill>
          <a:schemeClr val="dk2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43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359" name="Google Shape;359;p4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43"/>
          <p:cNvGrpSpPr/>
          <p:nvPr/>
        </p:nvGrpSpPr>
        <p:grpSpPr>
          <a:xfrm>
            <a:off x="7143021" y="413561"/>
            <a:ext cx="453504" cy="842777"/>
            <a:chOff x="7428550" y="362900"/>
            <a:chExt cx="288250" cy="535675"/>
          </a:xfrm>
        </p:grpSpPr>
        <p:sp>
          <p:nvSpPr>
            <p:cNvPr id="363" name="Google Shape;363;p43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3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43"/>
          <p:cNvGrpSpPr/>
          <p:nvPr/>
        </p:nvGrpSpPr>
        <p:grpSpPr>
          <a:xfrm rot="-899960">
            <a:off x="659297" y="670904"/>
            <a:ext cx="1162490" cy="1124891"/>
            <a:chOff x="3230800" y="2649825"/>
            <a:chExt cx="1162525" cy="1124925"/>
          </a:xfrm>
        </p:grpSpPr>
        <p:sp>
          <p:nvSpPr>
            <p:cNvPr id="366" name="Google Shape;366;p43"/>
            <p:cNvSpPr/>
            <p:nvPr/>
          </p:nvSpPr>
          <p:spPr>
            <a:xfrm>
              <a:off x="3230800" y="2649825"/>
              <a:ext cx="1162525" cy="685900"/>
            </a:xfrm>
            <a:custGeom>
              <a:avLst/>
              <a:gdLst/>
              <a:ahLst/>
              <a:cxnLst/>
              <a:rect l="l" t="t" r="r" b="b"/>
              <a:pathLst>
                <a:path w="46501" h="27436" extrusionOk="0">
                  <a:moveTo>
                    <a:pt x="21772" y="651"/>
                  </a:moveTo>
                  <a:cubicBezTo>
                    <a:pt x="24200" y="651"/>
                    <a:pt x="27292" y="2378"/>
                    <a:pt x="27320" y="4771"/>
                  </a:cubicBezTo>
                  <a:cubicBezTo>
                    <a:pt x="27320" y="4804"/>
                    <a:pt x="27320" y="4804"/>
                    <a:pt x="27320" y="4838"/>
                  </a:cubicBezTo>
                  <a:cubicBezTo>
                    <a:pt x="27339" y="5027"/>
                    <a:pt x="27529" y="5151"/>
                    <a:pt x="27709" y="5151"/>
                  </a:cubicBezTo>
                  <a:cubicBezTo>
                    <a:pt x="27846" y="5151"/>
                    <a:pt x="27978" y="5078"/>
                    <a:pt x="28021" y="4905"/>
                  </a:cubicBezTo>
                  <a:cubicBezTo>
                    <a:pt x="28810" y="2198"/>
                    <a:pt x="31233" y="1165"/>
                    <a:pt x="33873" y="1165"/>
                  </a:cubicBezTo>
                  <a:cubicBezTo>
                    <a:pt x="36700" y="1165"/>
                    <a:pt x="39777" y="2350"/>
                    <a:pt x="41364" y="3937"/>
                  </a:cubicBezTo>
                  <a:cubicBezTo>
                    <a:pt x="42998" y="5572"/>
                    <a:pt x="44966" y="8107"/>
                    <a:pt x="44866" y="10542"/>
                  </a:cubicBezTo>
                  <a:cubicBezTo>
                    <a:pt x="44739" y="13545"/>
                    <a:pt x="41001" y="17068"/>
                    <a:pt x="37931" y="17068"/>
                  </a:cubicBezTo>
                  <a:cubicBezTo>
                    <a:pt x="37795" y="17068"/>
                    <a:pt x="37661" y="17061"/>
                    <a:pt x="37528" y="17047"/>
                  </a:cubicBezTo>
                  <a:cubicBezTo>
                    <a:pt x="37457" y="16983"/>
                    <a:pt x="37374" y="16956"/>
                    <a:pt x="37292" y="16956"/>
                  </a:cubicBezTo>
                  <a:cubicBezTo>
                    <a:pt x="37030" y="16956"/>
                    <a:pt x="36775" y="17242"/>
                    <a:pt x="36927" y="17547"/>
                  </a:cubicBezTo>
                  <a:cubicBezTo>
                    <a:pt x="39650" y="22652"/>
                    <a:pt x="34594" y="26538"/>
                    <a:pt x="29728" y="26538"/>
                  </a:cubicBezTo>
                  <a:cubicBezTo>
                    <a:pt x="27440" y="26538"/>
                    <a:pt x="25194" y="25679"/>
                    <a:pt x="23818" y="23685"/>
                  </a:cubicBezTo>
                  <a:cubicBezTo>
                    <a:pt x="23851" y="23618"/>
                    <a:pt x="23885" y="23518"/>
                    <a:pt x="23918" y="23451"/>
                  </a:cubicBezTo>
                  <a:cubicBezTo>
                    <a:pt x="23985" y="23249"/>
                    <a:pt x="23796" y="23093"/>
                    <a:pt x="23615" y="23093"/>
                  </a:cubicBezTo>
                  <a:cubicBezTo>
                    <a:pt x="23526" y="23093"/>
                    <a:pt x="23439" y="23130"/>
                    <a:pt x="23384" y="23218"/>
                  </a:cubicBezTo>
                  <a:cubicBezTo>
                    <a:pt x="23384" y="23251"/>
                    <a:pt x="23384" y="23251"/>
                    <a:pt x="23351" y="23251"/>
                  </a:cubicBezTo>
                  <a:cubicBezTo>
                    <a:pt x="23284" y="23284"/>
                    <a:pt x="23218" y="23351"/>
                    <a:pt x="23251" y="23451"/>
                  </a:cubicBezTo>
                  <a:cubicBezTo>
                    <a:pt x="22851" y="24218"/>
                    <a:pt x="22350" y="25019"/>
                    <a:pt x="21550" y="25419"/>
                  </a:cubicBezTo>
                  <a:cubicBezTo>
                    <a:pt x="21284" y="25548"/>
                    <a:pt x="20996" y="25608"/>
                    <a:pt x="20711" y="25608"/>
                  </a:cubicBezTo>
                  <a:cubicBezTo>
                    <a:pt x="19740" y="25608"/>
                    <a:pt x="18796" y="24916"/>
                    <a:pt x="18848" y="23885"/>
                  </a:cubicBezTo>
                  <a:cubicBezTo>
                    <a:pt x="18881" y="23851"/>
                    <a:pt x="18914" y="23785"/>
                    <a:pt x="18948" y="23751"/>
                  </a:cubicBezTo>
                  <a:cubicBezTo>
                    <a:pt x="19084" y="23479"/>
                    <a:pt x="18865" y="23237"/>
                    <a:pt x="18637" y="23237"/>
                  </a:cubicBezTo>
                  <a:cubicBezTo>
                    <a:pt x="18530" y="23237"/>
                    <a:pt x="18422" y="23290"/>
                    <a:pt x="18347" y="23418"/>
                  </a:cubicBezTo>
                  <a:cubicBezTo>
                    <a:pt x="17212" y="25311"/>
                    <a:pt x="15186" y="26568"/>
                    <a:pt x="12980" y="26568"/>
                  </a:cubicBezTo>
                  <a:cubicBezTo>
                    <a:pt x="12660" y="26568"/>
                    <a:pt x="12335" y="26542"/>
                    <a:pt x="12010" y="26487"/>
                  </a:cubicBezTo>
                  <a:cubicBezTo>
                    <a:pt x="8173" y="25786"/>
                    <a:pt x="8707" y="22450"/>
                    <a:pt x="9675" y="19682"/>
                  </a:cubicBezTo>
                  <a:lnTo>
                    <a:pt x="9708" y="19682"/>
                  </a:lnTo>
                  <a:cubicBezTo>
                    <a:pt x="10087" y="19587"/>
                    <a:pt x="9957" y="19043"/>
                    <a:pt x="9602" y="19043"/>
                  </a:cubicBezTo>
                  <a:cubicBezTo>
                    <a:pt x="9582" y="19043"/>
                    <a:pt x="9562" y="19045"/>
                    <a:pt x="9541" y="19048"/>
                  </a:cubicBezTo>
                  <a:cubicBezTo>
                    <a:pt x="9104" y="19115"/>
                    <a:pt x="8645" y="19150"/>
                    <a:pt x="8177" y="19150"/>
                  </a:cubicBezTo>
                  <a:cubicBezTo>
                    <a:pt x="5399" y="19150"/>
                    <a:pt x="2311" y="17924"/>
                    <a:pt x="1569" y="15012"/>
                  </a:cubicBezTo>
                  <a:cubicBezTo>
                    <a:pt x="1002" y="12677"/>
                    <a:pt x="2102" y="9741"/>
                    <a:pt x="3303" y="7840"/>
                  </a:cubicBezTo>
                  <a:cubicBezTo>
                    <a:pt x="5022" y="5129"/>
                    <a:pt x="7746" y="3510"/>
                    <a:pt x="10468" y="3510"/>
                  </a:cubicBezTo>
                  <a:cubicBezTo>
                    <a:pt x="12501" y="3510"/>
                    <a:pt x="14534" y="4414"/>
                    <a:pt x="16146" y="6439"/>
                  </a:cubicBezTo>
                  <a:cubicBezTo>
                    <a:pt x="16191" y="6484"/>
                    <a:pt x="16243" y="6502"/>
                    <a:pt x="16293" y="6502"/>
                  </a:cubicBezTo>
                  <a:cubicBezTo>
                    <a:pt x="16353" y="6502"/>
                    <a:pt x="16409" y="6476"/>
                    <a:pt x="16446" y="6439"/>
                  </a:cubicBezTo>
                  <a:cubicBezTo>
                    <a:pt x="16579" y="6439"/>
                    <a:pt x="16713" y="6406"/>
                    <a:pt x="16780" y="6205"/>
                  </a:cubicBezTo>
                  <a:cubicBezTo>
                    <a:pt x="17280" y="4037"/>
                    <a:pt x="18114" y="1602"/>
                    <a:pt x="20516" y="835"/>
                  </a:cubicBezTo>
                  <a:cubicBezTo>
                    <a:pt x="20896" y="710"/>
                    <a:pt x="21322" y="651"/>
                    <a:pt x="21772" y="651"/>
                  </a:cubicBezTo>
                  <a:close/>
                  <a:moveTo>
                    <a:pt x="21658" y="1"/>
                  </a:moveTo>
                  <a:cubicBezTo>
                    <a:pt x="21633" y="1"/>
                    <a:pt x="21608" y="1"/>
                    <a:pt x="21583" y="1"/>
                  </a:cubicBezTo>
                  <a:cubicBezTo>
                    <a:pt x="18481" y="101"/>
                    <a:pt x="16780" y="3070"/>
                    <a:pt x="16246" y="5805"/>
                  </a:cubicBezTo>
                  <a:cubicBezTo>
                    <a:pt x="14698" y="3686"/>
                    <a:pt x="12677" y="2788"/>
                    <a:pt x="10617" y="2788"/>
                  </a:cubicBezTo>
                  <a:cubicBezTo>
                    <a:pt x="7260" y="2788"/>
                    <a:pt x="3797" y="5171"/>
                    <a:pt x="2102" y="8541"/>
                  </a:cubicBezTo>
                  <a:cubicBezTo>
                    <a:pt x="902" y="10942"/>
                    <a:pt x="1" y="14378"/>
                    <a:pt x="1602" y="16813"/>
                  </a:cubicBezTo>
                  <a:cubicBezTo>
                    <a:pt x="2989" y="18879"/>
                    <a:pt x="5431" y="19840"/>
                    <a:pt x="7850" y="19840"/>
                  </a:cubicBezTo>
                  <a:cubicBezTo>
                    <a:pt x="8283" y="19840"/>
                    <a:pt x="8716" y="19809"/>
                    <a:pt x="9141" y="19749"/>
                  </a:cubicBezTo>
                  <a:lnTo>
                    <a:pt x="9141" y="19749"/>
                  </a:lnTo>
                  <a:cubicBezTo>
                    <a:pt x="7873" y="22517"/>
                    <a:pt x="7606" y="25820"/>
                    <a:pt x="11109" y="26954"/>
                  </a:cubicBezTo>
                  <a:cubicBezTo>
                    <a:pt x="11735" y="27155"/>
                    <a:pt x="12377" y="27250"/>
                    <a:pt x="13015" y="27250"/>
                  </a:cubicBezTo>
                  <a:cubicBezTo>
                    <a:pt x="15130" y="27250"/>
                    <a:pt x="17199" y="26202"/>
                    <a:pt x="18481" y="24485"/>
                  </a:cubicBezTo>
                  <a:cubicBezTo>
                    <a:pt x="18614" y="25353"/>
                    <a:pt x="19482" y="26086"/>
                    <a:pt x="20416" y="26220"/>
                  </a:cubicBezTo>
                  <a:cubicBezTo>
                    <a:pt x="20525" y="26236"/>
                    <a:pt x="20633" y="26244"/>
                    <a:pt x="20740" y="26244"/>
                  </a:cubicBezTo>
                  <a:cubicBezTo>
                    <a:pt x="21966" y="26244"/>
                    <a:pt x="23001" y="25226"/>
                    <a:pt x="23584" y="24152"/>
                  </a:cubicBezTo>
                  <a:cubicBezTo>
                    <a:pt x="24835" y="26461"/>
                    <a:pt x="27115" y="27435"/>
                    <a:pt x="29520" y="27435"/>
                  </a:cubicBezTo>
                  <a:cubicBezTo>
                    <a:pt x="34688" y="27435"/>
                    <a:pt x="40435" y="22941"/>
                    <a:pt x="37795" y="17547"/>
                  </a:cubicBezTo>
                  <a:lnTo>
                    <a:pt x="37795" y="17547"/>
                  </a:lnTo>
                  <a:cubicBezTo>
                    <a:pt x="37961" y="17564"/>
                    <a:pt x="38127" y="17573"/>
                    <a:pt x="38292" y="17573"/>
                  </a:cubicBezTo>
                  <a:cubicBezTo>
                    <a:pt x="40979" y="17573"/>
                    <a:pt x="43511" y="15342"/>
                    <a:pt x="44800" y="13110"/>
                  </a:cubicBezTo>
                  <a:cubicBezTo>
                    <a:pt x="46501" y="10175"/>
                    <a:pt x="44966" y="7140"/>
                    <a:pt x="43065" y="4704"/>
                  </a:cubicBezTo>
                  <a:cubicBezTo>
                    <a:pt x="40894" y="1960"/>
                    <a:pt x="38068" y="415"/>
                    <a:pt x="34687" y="415"/>
                  </a:cubicBezTo>
                  <a:cubicBezTo>
                    <a:pt x="34328" y="415"/>
                    <a:pt x="33963" y="433"/>
                    <a:pt x="33592" y="468"/>
                  </a:cubicBezTo>
                  <a:cubicBezTo>
                    <a:pt x="31190" y="702"/>
                    <a:pt x="28721" y="1669"/>
                    <a:pt x="27654" y="3870"/>
                  </a:cubicBezTo>
                  <a:cubicBezTo>
                    <a:pt x="27192" y="1495"/>
                    <a:pt x="23924" y="1"/>
                    <a:pt x="2165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3"/>
            <p:cNvSpPr/>
            <p:nvPr/>
          </p:nvSpPr>
          <p:spPr>
            <a:xfrm>
              <a:off x="3255825" y="2666075"/>
              <a:ext cx="1099150" cy="647975"/>
            </a:xfrm>
            <a:custGeom>
              <a:avLst/>
              <a:gdLst/>
              <a:ahLst/>
              <a:cxnLst/>
              <a:rect l="l" t="t" r="r" b="b"/>
              <a:pathLst>
                <a:path w="43966" h="25919" extrusionOk="0">
                  <a:moveTo>
                    <a:pt x="20771" y="1"/>
                  </a:moveTo>
                  <a:cubicBezTo>
                    <a:pt x="20321" y="1"/>
                    <a:pt x="19895" y="60"/>
                    <a:pt x="19515" y="185"/>
                  </a:cubicBezTo>
                  <a:cubicBezTo>
                    <a:pt x="17113" y="952"/>
                    <a:pt x="16279" y="3387"/>
                    <a:pt x="15779" y="5555"/>
                  </a:cubicBezTo>
                  <a:cubicBezTo>
                    <a:pt x="15712" y="5756"/>
                    <a:pt x="15578" y="5789"/>
                    <a:pt x="15445" y="5789"/>
                  </a:cubicBezTo>
                  <a:cubicBezTo>
                    <a:pt x="15408" y="5826"/>
                    <a:pt x="15352" y="5852"/>
                    <a:pt x="15292" y="5852"/>
                  </a:cubicBezTo>
                  <a:cubicBezTo>
                    <a:pt x="15242" y="5852"/>
                    <a:pt x="15190" y="5834"/>
                    <a:pt x="15145" y="5789"/>
                  </a:cubicBezTo>
                  <a:cubicBezTo>
                    <a:pt x="13533" y="3764"/>
                    <a:pt x="11500" y="2860"/>
                    <a:pt x="9467" y="2860"/>
                  </a:cubicBezTo>
                  <a:cubicBezTo>
                    <a:pt x="6745" y="2860"/>
                    <a:pt x="4021" y="4479"/>
                    <a:pt x="2302" y="7190"/>
                  </a:cubicBezTo>
                  <a:cubicBezTo>
                    <a:pt x="1101" y="9091"/>
                    <a:pt x="1" y="12027"/>
                    <a:pt x="568" y="14362"/>
                  </a:cubicBezTo>
                  <a:cubicBezTo>
                    <a:pt x="1310" y="17274"/>
                    <a:pt x="4398" y="18500"/>
                    <a:pt x="7176" y="18500"/>
                  </a:cubicBezTo>
                  <a:cubicBezTo>
                    <a:pt x="7644" y="18500"/>
                    <a:pt x="8103" y="18465"/>
                    <a:pt x="8540" y="18398"/>
                  </a:cubicBezTo>
                  <a:cubicBezTo>
                    <a:pt x="8561" y="18395"/>
                    <a:pt x="8581" y="18393"/>
                    <a:pt x="8601" y="18393"/>
                  </a:cubicBezTo>
                  <a:cubicBezTo>
                    <a:pt x="8956" y="18393"/>
                    <a:pt x="9086" y="18937"/>
                    <a:pt x="8707" y="19032"/>
                  </a:cubicBezTo>
                  <a:lnTo>
                    <a:pt x="8674" y="19032"/>
                  </a:lnTo>
                  <a:cubicBezTo>
                    <a:pt x="7706" y="21767"/>
                    <a:pt x="7172" y="25136"/>
                    <a:pt x="11009" y="25837"/>
                  </a:cubicBezTo>
                  <a:cubicBezTo>
                    <a:pt x="11334" y="25892"/>
                    <a:pt x="11659" y="25918"/>
                    <a:pt x="11979" y="25918"/>
                  </a:cubicBezTo>
                  <a:cubicBezTo>
                    <a:pt x="14185" y="25918"/>
                    <a:pt x="16211" y="24661"/>
                    <a:pt x="17346" y="22768"/>
                  </a:cubicBezTo>
                  <a:cubicBezTo>
                    <a:pt x="17421" y="22640"/>
                    <a:pt x="17529" y="22587"/>
                    <a:pt x="17636" y="22587"/>
                  </a:cubicBezTo>
                  <a:cubicBezTo>
                    <a:pt x="17864" y="22587"/>
                    <a:pt x="18083" y="22829"/>
                    <a:pt x="17947" y="23101"/>
                  </a:cubicBezTo>
                  <a:cubicBezTo>
                    <a:pt x="17913" y="23135"/>
                    <a:pt x="17880" y="23201"/>
                    <a:pt x="17847" y="23235"/>
                  </a:cubicBezTo>
                  <a:cubicBezTo>
                    <a:pt x="17795" y="24266"/>
                    <a:pt x="18739" y="24958"/>
                    <a:pt x="19710" y="24958"/>
                  </a:cubicBezTo>
                  <a:cubicBezTo>
                    <a:pt x="19995" y="24958"/>
                    <a:pt x="20283" y="24898"/>
                    <a:pt x="20549" y="24769"/>
                  </a:cubicBezTo>
                  <a:cubicBezTo>
                    <a:pt x="21349" y="24369"/>
                    <a:pt x="21850" y="23568"/>
                    <a:pt x="22250" y="22801"/>
                  </a:cubicBezTo>
                  <a:cubicBezTo>
                    <a:pt x="22217" y="22701"/>
                    <a:pt x="22283" y="22634"/>
                    <a:pt x="22350" y="22601"/>
                  </a:cubicBezTo>
                  <a:cubicBezTo>
                    <a:pt x="22383" y="22601"/>
                    <a:pt x="22383" y="22601"/>
                    <a:pt x="22383" y="22568"/>
                  </a:cubicBezTo>
                  <a:cubicBezTo>
                    <a:pt x="22438" y="22480"/>
                    <a:pt x="22525" y="22443"/>
                    <a:pt x="22614" y="22443"/>
                  </a:cubicBezTo>
                  <a:cubicBezTo>
                    <a:pt x="22795" y="22443"/>
                    <a:pt x="22984" y="22599"/>
                    <a:pt x="22917" y="22801"/>
                  </a:cubicBezTo>
                  <a:cubicBezTo>
                    <a:pt x="22884" y="22868"/>
                    <a:pt x="22850" y="22968"/>
                    <a:pt x="22817" y="23035"/>
                  </a:cubicBezTo>
                  <a:cubicBezTo>
                    <a:pt x="24193" y="25029"/>
                    <a:pt x="26439" y="25888"/>
                    <a:pt x="28727" y="25888"/>
                  </a:cubicBezTo>
                  <a:cubicBezTo>
                    <a:pt x="33593" y="25888"/>
                    <a:pt x="38649" y="22002"/>
                    <a:pt x="35926" y="16897"/>
                  </a:cubicBezTo>
                  <a:cubicBezTo>
                    <a:pt x="35774" y="16592"/>
                    <a:pt x="36029" y="16306"/>
                    <a:pt x="36291" y="16306"/>
                  </a:cubicBezTo>
                  <a:cubicBezTo>
                    <a:pt x="36373" y="16306"/>
                    <a:pt x="36456" y="16333"/>
                    <a:pt x="36527" y="16397"/>
                  </a:cubicBezTo>
                  <a:cubicBezTo>
                    <a:pt x="36660" y="16411"/>
                    <a:pt x="36794" y="16418"/>
                    <a:pt x="36930" y="16418"/>
                  </a:cubicBezTo>
                  <a:cubicBezTo>
                    <a:pt x="40000" y="16418"/>
                    <a:pt x="43738" y="12895"/>
                    <a:pt x="43865" y="9892"/>
                  </a:cubicBezTo>
                  <a:cubicBezTo>
                    <a:pt x="43965" y="7457"/>
                    <a:pt x="41997" y="4922"/>
                    <a:pt x="40363" y="3287"/>
                  </a:cubicBezTo>
                  <a:cubicBezTo>
                    <a:pt x="38776" y="1700"/>
                    <a:pt x="35699" y="515"/>
                    <a:pt x="32872" y="515"/>
                  </a:cubicBezTo>
                  <a:cubicBezTo>
                    <a:pt x="30232" y="515"/>
                    <a:pt x="27809" y="1548"/>
                    <a:pt x="27020" y="4255"/>
                  </a:cubicBezTo>
                  <a:cubicBezTo>
                    <a:pt x="26977" y="4428"/>
                    <a:pt x="26845" y="4501"/>
                    <a:pt x="26708" y="4501"/>
                  </a:cubicBezTo>
                  <a:cubicBezTo>
                    <a:pt x="26528" y="4501"/>
                    <a:pt x="26338" y="4377"/>
                    <a:pt x="26319" y="4188"/>
                  </a:cubicBezTo>
                  <a:cubicBezTo>
                    <a:pt x="26319" y="4154"/>
                    <a:pt x="26319" y="4154"/>
                    <a:pt x="26319" y="4121"/>
                  </a:cubicBezTo>
                  <a:cubicBezTo>
                    <a:pt x="26291" y="1728"/>
                    <a:pt x="23199" y="1"/>
                    <a:pt x="20771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3"/>
            <p:cNvSpPr/>
            <p:nvPr/>
          </p:nvSpPr>
          <p:spPr>
            <a:xfrm>
              <a:off x="3900775" y="3407625"/>
              <a:ext cx="156675" cy="150925"/>
            </a:xfrm>
            <a:custGeom>
              <a:avLst/>
              <a:gdLst/>
              <a:ahLst/>
              <a:cxnLst/>
              <a:rect l="l" t="t" r="r" b="b"/>
              <a:pathLst>
                <a:path w="6267" h="6037" extrusionOk="0">
                  <a:moveTo>
                    <a:pt x="2021" y="1"/>
                  </a:moveTo>
                  <a:cubicBezTo>
                    <a:pt x="1936" y="1"/>
                    <a:pt x="1844" y="98"/>
                    <a:pt x="1889" y="211"/>
                  </a:cubicBezTo>
                  <a:cubicBezTo>
                    <a:pt x="2256" y="978"/>
                    <a:pt x="2590" y="1745"/>
                    <a:pt x="2890" y="2513"/>
                  </a:cubicBezTo>
                  <a:cubicBezTo>
                    <a:pt x="1989" y="2279"/>
                    <a:pt x="1122" y="2046"/>
                    <a:pt x="221" y="1879"/>
                  </a:cubicBezTo>
                  <a:cubicBezTo>
                    <a:pt x="209" y="1876"/>
                    <a:pt x="197" y="1875"/>
                    <a:pt x="185" y="1875"/>
                  </a:cubicBezTo>
                  <a:cubicBezTo>
                    <a:pt x="50" y="1875"/>
                    <a:pt x="31" y="2048"/>
                    <a:pt x="155" y="2079"/>
                  </a:cubicBezTo>
                  <a:cubicBezTo>
                    <a:pt x="922" y="2312"/>
                    <a:pt x="1689" y="2546"/>
                    <a:pt x="2456" y="2779"/>
                  </a:cubicBezTo>
                  <a:cubicBezTo>
                    <a:pt x="1689" y="3046"/>
                    <a:pt x="922" y="3280"/>
                    <a:pt x="155" y="3513"/>
                  </a:cubicBezTo>
                  <a:cubicBezTo>
                    <a:pt x="0" y="3575"/>
                    <a:pt x="46" y="3750"/>
                    <a:pt x="185" y="3750"/>
                  </a:cubicBezTo>
                  <a:cubicBezTo>
                    <a:pt x="196" y="3750"/>
                    <a:pt x="209" y="3749"/>
                    <a:pt x="221" y="3747"/>
                  </a:cubicBezTo>
                  <a:cubicBezTo>
                    <a:pt x="1122" y="3580"/>
                    <a:pt x="2056" y="3346"/>
                    <a:pt x="2957" y="3046"/>
                  </a:cubicBezTo>
                  <a:lnTo>
                    <a:pt x="2957" y="3046"/>
                  </a:lnTo>
                  <a:cubicBezTo>
                    <a:pt x="2456" y="4047"/>
                    <a:pt x="1889" y="4981"/>
                    <a:pt x="1222" y="5882"/>
                  </a:cubicBezTo>
                  <a:cubicBezTo>
                    <a:pt x="1170" y="5959"/>
                    <a:pt x="1259" y="6037"/>
                    <a:pt x="1332" y="6037"/>
                  </a:cubicBezTo>
                  <a:cubicBezTo>
                    <a:pt x="1354" y="6037"/>
                    <a:pt x="1374" y="6030"/>
                    <a:pt x="1389" y="6015"/>
                  </a:cubicBezTo>
                  <a:cubicBezTo>
                    <a:pt x="2089" y="5214"/>
                    <a:pt x="2723" y="4347"/>
                    <a:pt x="3257" y="3413"/>
                  </a:cubicBezTo>
                  <a:cubicBezTo>
                    <a:pt x="3424" y="3880"/>
                    <a:pt x="3590" y="4347"/>
                    <a:pt x="3757" y="4814"/>
                  </a:cubicBezTo>
                  <a:cubicBezTo>
                    <a:pt x="3795" y="4916"/>
                    <a:pt x="3882" y="4960"/>
                    <a:pt x="3969" y="4960"/>
                  </a:cubicBezTo>
                  <a:cubicBezTo>
                    <a:pt x="4111" y="4960"/>
                    <a:pt x="4253" y="4846"/>
                    <a:pt x="4191" y="4681"/>
                  </a:cubicBezTo>
                  <a:cubicBezTo>
                    <a:pt x="4024" y="4147"/>
                    <a:pt x="3824" y="3647"/>
                    <a:pt x="3590" y="3113"/>
                  </a:cubicBezTo>
                  <a:lnTo>
                    <a:pt x="3590" y="3113"/>
                  </a:lnTo>
                  <a:cubicBezTo>
                    <a:pt x="4157" y="3280"/>
                    <a:pt x="4691" y="3447"/>
                    <a:pt x="5225" y="3580"/>
                  </a:cubicBezTo>
                  <a:cubicBezTo>
                    <a:pt x="5254" y="3590"/>
                    <a:pt x="5281" y="3594"/>
                    <a:pt x="5306" y="3594"/>
                  </a:cubicBezTo>
                  <a:cubicBezTo>
                    <a:pt x="5547" y="3594"/>
                    <a:pt x="5630" y="3203"/>
                    <a:pt x="5358" y="3113"/>
                  </a:cubicBezTo>
                  <a:cubicBezTo>
                    <a:pt x="4858" y="3013"/>
                    <a:pt x="4391" y="2879"/>
                    <a:pt x="3891" y="2746"/>
                  </a:cubicBezTo>
                  <a:cubicBezTo>
                    <a:pt x="4624" y="2513"/>
                    <a:pt x="5358" y="2246"/>
                    <a:pt x="6059" y="1979"/>
                  </a:cubicBezTo>
                  <a:cubicBezTo>
                    <a:pt x="6267" y="1860"/>
                    <a:pt x="6210" y="1529"/>
                    <a:pt x="6007" y="1529"/>
                  </a:cubicBezTo>
                  <a:cubicBezTo>
                    <a:pt x="5982" y="1529"/>
                    <a:pt x="5954" y="1534"/>
                    <a:pt x="5925" y="1545"/>
                  </a:cubicBezTo>
                  <a:cubicBezTo>
                    <a:pt x="5225" y="1812"/>
                    <a:pt x="4524" y="2079"/>
                    <a:pt x="3824" y="2312"/>
                  </a:cubicBezTo>
                  <a:cubicBezTo>
                    <a:pt x="4024" y="1879"/>
                    <a:pt x="4224" y="1378"/>
                    <a:pt x="4358" y="878"/>
                  </a:cubicBezTo>
                  <a:cubicBezTo>
                    <a:pt x="4417" y="720"/>
                    <a:pt x="4301" y="621"/>
                    <a:pt x="4176" y="621"/>
                  </a:cubicBezTo>
                  <a:cubicBezTo>
                    <a:pt x="4089" y="621"/>
                    <a:pt x="3998" y="669"/>
                    <a:pt x="3957" y="778"/>
                  </a:cubicBezTo>
                  <a:cubicBezTo>
                    <a:pt x="3757" y="1312"/>
                    <a:pt x="3524" y="1845"/>
                    <a:pt x="3290" y="2379"/>
                  </a:cubicBezTo>
                  <a:cubicBezTo>
                    <a:pt x="2923" y="1579"/>
                    <a:pt x="2556" y="811"/>
                    <a:pt x="2123" y="77"/>
                  </a:cubicBezTo>
                  <a:cubicBezTo>
                    <a:pt x="2101" y="23"/>
                    <a:pt x="2062" y="1"/>
                    <a:pt x="20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3"/>
            <p:cNvSpPr/>
            <p:nvPr/>
          </p:nvSpPr>
          <p:spPr>
            <a:xfrm>
              <a:off x="3619425" y="3344075"/>
              <a:ext cx="191325" cy="201075"/>
            </a:xfrm>
            <a:custGeom>
              <a:avLst/>
              <a:gdLst/>
              <a:ahLst/>
              <a:cxnLst/>
              <a:rect l="l" t="t" r="r" b="b"/>
              <a:pathLst>
                <a:path w="7653" h="8043" extrusionOk="0">
                  <a:moveTo>
                    <a:pt x="4249" y="1"/>
                  </a:moveTo>
                  <a:cubicBezTo>
                    <a:pt x="4128" y="1"/>
                    <a:pt x="4003" y="84"/>
                    <a:pt x="4003" y="251"/>
                  </a:cubicBezTo>
                  <a:cubicBezTo>
                    <a:pt x="3937" y="1185"/>
                    <a:pt x="3803" y="2152"/>
                    <a:pt x="3703" y="3120"/>
                  </a:cubicBezTo>
                  <a:cubicBezTo>
                    <a:pt x="3003" y="2319"/>
                    <a:pt x="2269" y="1585"/>
                    <a:pt x="1535" y="918"/>
                  </a:cubicBezTo>
                  <a:cubicBezTo>
                    <a:pt x="1513" y="897"/>
                    <a:pt x="1488" y="887"/>
                    <a:pt x="1464" y="887"/>
                  </a:cubicBezTo>
                  <a:cubicBezTo>
                    <a:pt x="1375" y="887"/>
                    <a:pt x="1290" y="1007"/>
                    <a:pt x="1368" y="1085"/>
                  </a:cubicBezTo>
                  <a:cubicBezTo>
                    <a:pt x="2035" y="1886"/>
                    <a:pt x="2669" y="2686"/>
                    <a:pt x="3303" y="3520"/>
                  </a:cubicBezTo>
                  <a:cubicBezTo>
                    <a:pt x="2235" y="3320"/>
                    <a:pt x="1201" y="3187"/>
                    <a:pt x="134" y="3120"/>
                  </a:cubicBezTo>
                  <a:cubicBezTo>
                    <a:pt x="0" y="3120"/>
                    <a:pt x="0" y="3320"/>
                    <a:pt x="100" y="3353"/>
                  </a:cubicBezTo>
                  <a:cubicBezTo>
                    <a:pt x="1268" y="3553"/>
                    <a:pt x="2435" y="3754"/>
                    <a:pt x="3603" y="3987"/>
                  </a:cubicBezTo>
                  <a:cubicBezTo>
                    <a:pt x="3570" y="4020"/>
                    <a:pt x="3570" y="4054"/>
                    <a:pt x="3570" y="4087"/>
                  </a:cubicBezTo>
                  <a:cubicBezTo>
                    <a:pt x="2569" y="4721"/>
                    <a:pt x="1568" y="5355"/>
                    <a:pt x="567" y="6022"/>
                  </a:cubicBezTo>
                  <a:cubicBezTo>
                    <a:pt x="452" y="6108"/>
                    <a:pt x="536" y="6269"/>
                    <a:pt x="646" y="6269"/>
                  </a:cubicBezTo>
                  <a:cubicBezTo>
                    <a:pt x="664" y="6269"/>
                    <a:pt x="682" y="6265"/>
                    <a:pt x="701" y="6255"/>
                  </a:cubicBezTo>
                  <a:cubicBezTo>
                    <a:pt x="1635" y="5722"/>
                    <a:pt x="2569" y="5188"/>
                    <a:pt x="3503" y="4654"/>
                  </a:cubicBezTo>
                  <a:lnTo>
                    <a:pt x="3503" y="4654"/>
                  </a:lnTo>
                  <a:cubicBezTo>
                    <a:pt x="3336" y="5722"/>
                    <a:pt x="3203" y="6789"/>
                    <a:pt x="3036" y="7857"/>
                  </a:cubicBezTo>
                  <a:cubicBezTo>
                    <a:pt x="3015" y="7963"/>
                    <a:pt x="3102" y="8042"/>
                    <a:pt x="3185" y="8042"/>
                  </a:cubicBezTo>
                  <a:cubicBezTo>
                    <a:pt x="3233" y="8042"/>
                    <a:pt x="3279" y="8017"/>
                    <a:pt x="3303" y="7957"/>
                  </a:cubicBezTo>
                  <a:cubicBezTo>
                    <a:pt x="3603" y="6789"/>
                    <a:pt x="3836" y="5622"/>
                    <a:pt x="4037" y="4454"/>
                  </a:cubicBezTo>
                  <a:cubicBezTo>
                    <a:pt x="4537" y="5121"/>
                    <a:pt x="5037" y="5788"/>
                    <a:pt x="5571" y="6422"/>
                  </a:cubicBezTo>
                  <a:cubicBezTo>
                    <a:pt x="5614" y="6483"/>
                    <a:pt x="5668" y="6507"/>
                    <a:pt x="5723" y="6507"/>
                  </a:cubicBezTo>
                  <a:cubicBezTo>
                    <a:pt x="5879" y="6507"/>
                    <a:pt x="6037" y="6304"/>
                    <a:pt x="5938" y="6155"/>
                  </a:cubicBezTo>
                  <a:cubicBezTo>
                    <a:pt x="5538" y="5488"/>
                    <a:pt x="5104" y="4821"/>
                    <a:pt x="4604" y="4221"/>
                  </a:cubicBezTo>
                  <a:lnTo>
                    <a:pt x="4604" y="4221"/>
                  </a:lnTo>
                  <a:cubicBezTo>
                    <a:pt x="5504" y="4387"/>
                    <a:pt x="6405" y="4588"/>
                    <a:pt x="7306" y="4788"/>
                  </a:cubicBezTo>
                  <a:cubicBezTo>
                    <a:pt x="7323" y="4793"/>
                    <a:pt x="7341" y="4795"/>
                    <a:pt x="7357" y="4795"/>
                  </a:cubicBezTo>
                  <a:cubicBezTo>
                    <a:pt x="7557" y="4795"/>
                    <a:pt x="7652" y="4449"/>
                    <a:pt x="7406" y="4387"/>
                  </a:cubicBezTo>
                  <a:cubicBezTo>
                    <a:pt x="6605" y="4154"/>
                    <a:pt x="5738" y="3987"/>
                    <a:pt x="4904" y="3787"/>
                  </a:cubicBezTo>
                  <a:cubicBezTo>
                    <a:pt x="5471" y="3487"/>
                    <a:pt x="6005" y="3153"/>
                    <a:pt x="6538" y="2820"/>
                  </a:cubicBezTo>
                  <a:cubicBezTo>
                    <a:pt x="6761" y="2681"/>
                    <a:pt x="6636" y="2379"/>
                    <a:pt x="6433" y="2379"/>
                  </a:cubicBezTo>
                  <a:cubicBezTo>
                    <a:pt x="6393" y="2379"/>
                    <a:pt x="6349" y="2392"/>
                    <a:pt x="6305" y="2419"/>
                  </a:cubicBezTo>
                  <a:cubicBezTo>
                    <a:pt x="5638" y="2820"/>
                    <a:pt x="4937" y="3253"/>
                    <a:pt x="4270" y="3687"/>
                  </a:cubicBezTo>
                  <a:cubicBezTo>
                    <a:pt x="4237" y="3654"/>
                    <a:pt x="4203" y="3654"/>
                    <a:pt x="4170" y="3654"/>
                  </a:cubicBezTo>
                  <a:lnTo>
                    <a:pt x="4137" y="3620"/>
                  </a:lnTo>
                  <a:cubicBezTo>
                    <a:pt x="4303" y="2519"/>
                    <a:pt x="4404" y="1352"/>
                    <a:pt x="4470" y="251"/>
                  </a:cubicBezTo>
                  <a:cubicBezTo>
                    <a:pt x="4487" y="84"/>
                    <a:pt x="4370" y="1"/>
                    <a:pt x="424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3"/>
            <p:cNvSpPr/>
            <p:nvPr/>
          </p:nvSpPr>
          <p:spPr>
            <a:xfrm>
              <a:off x="3742850" y="3574050"/>
              <a:ext cx="191375" cy="200700"/>
            </a:xfrm>
            <a:custGeom>
              <a:avLst/>
              <a:gdLst/>
              <a:ahLst/>
              <a:cxnLst/>
              <a:rect l="l" t="t" r="r" b="b"/>
              <a:pathLst>
                <a:path w="7655" h="8028" extrusionOk="0">
                  <a:moveTo>
                    <a:pt x="4266" y="0"/>
                  </a:moveTo>
                  <a:cubicBezTo>
                    <a:pt x="4145" y="0"/>
                    <a:pt x="4020" y="75"/>
                    <a:pt x="4003" y="225"/>
                  </a:cubicBezTo>
                  <a:cubicBezTo>
                    <a:pt x="3936" y="1193"/>
                    <a:pt x="3836" y="2160"/>
                    <a:pt x="3703" y="3094"/>
                  </a:cubicBezTo>
                  <a:cubicBezTo>
                    <a:pt x="3036" y="2327"/>
                    <a:pt x="2302" y="1593"/>
                    <a:pt x="1568" y="892"/>
                  </a:cubicBezTo>
                  <a:cubicBezTo>
                    <a:pt x="1547" y="871"/>
                    <a:pt x="1522" y="862"/>
                    <a:pt x="1498" y="862"/>
                  </a:cubicBezTo>
                  <a:cubicBezTo>
                    <a:pt x="1409" y="862"/>
                    <a:pt x="1323" y="988"/>
                    <a:pt x="1401" y="1093"/>
                  </a:cubicBezTo>
                  <a:cubicBezTo>
                    <a:pt x="2068" y="1860"/>
                    <a:pt x="2702" y="2694"/>
                    <a:pt x="3336" y="3494"/>
                  </a:cubicBezTo>
                  <a:cubicBezTo>
                    <a:pt x="2269" y="3328"/>
                    <a:pt x="1201" y="3194"/>
                    <a:pt x="167" y="3127"/>
                  </a:cubicBezTo>
                  <a:cubicBezTo>
                    <a:pt x="34" y="3127"/>
                    <a:pt x="0" y="3328"/>
                    <a:pt x="134" y="3328"/>
                  </a:cubicBezTo>
                  <a:cubicBezTo>
                    <a:pt x="1301" y="3561"/>
                    <a:pt x="2469" y="3761"/>
                    <a:pt x="3603" y="3995"/>
                  </a:cubicBezTo>
                  <a:cubicBezTo>
                    <a:pt x="3603" y="4028"/>
                    <a:pt x="3603" y="4061"/>
                    <a:pt x="3603" y="4095"/>
                  </a:cubicBezTo>
                  <a:cubicBezTo>
                    <a:pt x="2602" y="4729"/>
                    <a:pt x="1601" y="5362"/>
                    <a:pt x="601" y="6030"/>
                  </a:cubicBezTo>
                  <a:cubicBezTo>
                    <a:pt x="490" y="6085"/>
                    <a:pt x="563" y="6254"/>
                    <a:pt x="667" y="6254"/>
                  </a:cubicBezTo>
                  <a:cubicBezTo>
                    <a:pt x="688" y="6254"/>
                    <a:pt x="711" y="6247"/>
                    <a:pt x="734" y="6230"/>
                  </a:cubicBezTo>
                  <a:cubicBezTo>
                    <a:pt x="1668" y="5729"/>
                    <a:pt x="2602" y="5196"/>
                    <a:pt x="3536" y="4629"/>
                  </a:cubicBezTo>
                  <a:lnTo>
                    <a:pt x="3536" y="4629"/>
                  </a:lnTo>
                  <a:cubicBezTo>
                    <a:pt x="3369" y="5729"/>
                    <a:pt x="3203" y="6797"/>
                    <a:pt x="3069" y="7864"/>
                  </a:cubicBezTo>
                  <a:cubicBezTo>
                    <a:pt x="3049" y="7964"/>
                    <a:pt x="3124" y="8027"/>
                    <a:pt x="3195" y="8027"/>
                  </a:cubicBezTo>
                  <a:cubicBezTo>
                    <a:pt x="3243" y="8027"/>
                    <a:pt x="3289" y="7998"/>
                    <a:pt x="3303" y="7931"/>
                  </a:cubicBezTo>
                  <a:cubicBezTo>
                    <a:pt x="3636" y="6797"/>
                    <a:pt x="3870" y="5629"/>
                    <a:pt x="4070" y="4428"/>
                  </a:cubicBezTo>
                  <a:cubicBezTo>
                    <a:pt x="4570" y="5096"/>
                    <a:pt x="5071" y="5763"/>
                    <a:pt x="5604" y="6430"/>
                  </a:cubicBezTo>
                  <a:cubicBezTo>
                    <a:pt x="5645" y="6479"/>
                    <a:pt x="5697" y="6500"/>
                    <a:pt x="5749" y="6500"/>
                  </a:cubicBezTo>
                  <a:cubicBezTo>
                    <a:pt x="5907" y="6500"/>
                    <a:pt x="6072" y="6305"/>
                    <a:pt x="5971" y="6130"/>
                  </a:cubicBezTo>
                  <a:cubicBezTo>
                    <a:pt x="5571" y="5462"/>
                    <a:pt x="5137" y="4829"/>
                    <a:pt x="4637" y="4195"/>
                  </a:cubicBezTo>
                  <a:lnTo>
                    <a:pt x="4637" y="4195"/>
                  </a:lnTo>
                  <a:cubicBezTo>
                    <a:pt x="5538" y="4395"/>
                    <a:pt x="6438" y="4562"/>
                    <a:pt x="7305" y="4762"/>
                  </a:cubicBezTo>
                  <a:cubicBezTo>
                    <a:pt x="7326" y="4767"/>
                    <a:pt x="7345" y="4769"/>
                    <a:pt x="7364" y="4769"/>
                  </a:cubicBezTo>
                  <a:cubicBezTo>
                    <a:pt x="7586" y="4769"/>
                    <a:pt x="7655" y="4423"/>
                    <a:pt x="7439" y="4362"/>
                  </a:cubicBezTo>
                  <a:cubicBezTo>
                    <a:pt x="6605" y="4162"/>
                    <a:pt x="5771" y="3961"/>
                    <a:pt x="4937" y="3795"/>
                  </a:cubicBezTo>
                  <a:cubicBezTo>
                    <a:pt x="5471" y="3461"/>
                    <a:pt x="6038" y="3127"/>
                    <a:pt x="6572" y="2794"/>
                  </a:cubicBezTo>
                  <a:cubicBezTo>
                    <a:pt x="6801" y="2679"/>
                    <a:pt x="6660" y="2367"/>
                    <a:pt x="6447" y="2367"/>
                  </a:cubicBezTo>
                  <a:cubicBezTo>
                    <a:pt x="6412" y="2367"/>
                    <a:pt x="6375" y="2375"/>
                    <a:pt x="6338" y="2394"/>
                  </a:cubicBezTo>
                  <a:cubicBezTo>
                    <a:pt x="5671" y="2827"/>
                    <a:pt x="4970" y="3228"/>
                    <a:pt x="4303" y="3661"/>
                  </a:cubicBezTo>
                  <a:cubicBezTo>
                    <a:pt x="4270" y="3661"/>
                    <a:pt x="4203" y="3628"/>
                    <a:pt x="4170" y="3628"/>
                  </a:cubicBezTo>
                  <a:cubicBezTo>
                    <a:pt x="4303" y="2494"/>
                    <a:pt x="4403" y="1359"/>
                    <a:pt x="4503" y="225"/>
                  </a:cubicBezTo>
                  <a:cubicBezTo>
                    <a:pt x="4503" y="75"/>
                    <a:pt x="4387" y="0"/>
                    <a:pt x="426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3"/>
            <p:cNvSpPr/>
            <p:nvPr/>
          </p:nvSpPr>
          <p:spPr>
            <a:xfrm>
              <a:off x="3297525" y="2838025"/>
              <a:ext cx="126775" cy="241375"/>
            </a:xfrm>
            <a:custGeom>
              <a:avLst/>
              <a:gdLst/>
              <a:ahLst/>
              <a:cxnLst/>
              <a:rect l="l" t="t" r="r" b="b"/>
              <a:pathLst>
                <a:path w="5071" h="9655" extrusionOk="0">
                  <a:moveTo>
                    <a:pt x="3350" y="1"/>
                  </a:moveTo>
                  <a:cubicBezTo>
                    <a:pt x="3140" y="1"/>
                    <a:pt x="2932" y="83"/>
                    <a:pt x="2769" y="279"/>
                  </a:cubicBezTo>
                  <a:cubicBezTo>
                    <a:pt x="367" y="3214"/>
                    <a:pt x="1" y="9118"/>
                    <a:pt x="4837" y="9652"/>
                  </a:cubicBezTo>
                  <a:cubicBezTo>
                    <a:pt x="4848" y="9654"/>
                    <a:pt x="4859" y="9654"/>
                    <a:pt x="4869" y="9654"/>
                  </a:cubicBezTo>
                  <a:cubicBezTo>
                    <a:pt x="5070" y="9654"/>
                    <a:pt x="5063" y="9347"/>
                    <a:pt x="4904" y="9252"/>
                  </a:cubicBezTo>
                  <a:cubicBezTo>
                    <a:pt x="1201" y="7784"/>
                    <a:pt x="2436" y="3815"/>
                    <a:pt x="4204" y="1413"/>
                  </a:cubicBezTo>
                  <a:cubicBezTo>
                    <a:pt x="4682" y="783"/>
                    <a:pt x="4000" y="1"/>
                    <a:pt x="3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43"/>
          <p:cNvGrpSpPr/>
          <p:nvPr/>
        </p:nvGrpSpPr>
        <p:grpSpPr>
          <a:xfrm>
            <a:off x="4034763" y="680788"/>
            <a:ext cx="687600" cy="394775"/>
            <a:chOff x="3514088" y="499450"/>
            <a:chExt cx="687600" cy="394775"/>
          </a:xfrm>
        </p:grpSpPr>
        <p:sp>
          <p:nvSpPr>
            <p:cNvPr id="373" name="Google Shape;373;p43"/>
            <p:cNvSpPr/>
            <p:nvPr/>
          </p:nvSpPr>
          <p:spPr>
            <a:xfrm>
              <a:off x="3514088" y="6171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6" y="861"/>
                  </a:moveTo>
                  <a:cubicBezTo>
                    <a:pt x="6806" y="1895"/>
                    <a:pt x="6873" y="2962"/>
                    <a:pt x="6973" y="3996"/>
                  </a:cubicBezTo>
                  <a:cubicBezTo>
                    <a:pt x="7006" y="4097"/>
                    <a:pt x="7039" y="4163"/>
                    <a:pt x="7106" y="4197"/>
                  </a:cubicBezTo>
                  <a:cubicBezTo>
                    <a:pt x="6906" y="4263"/>
                    <a:pt x="6839" y="4630"/>
                    <a:pt x="7073" y="4730"/>
                  </a:cubicBezTo>
                  <a:cubicBezTo>
                    <a:pt x="8040" y="5097"/>
                    <a:pt x="9041" y="5397"/>
                    <a:pt x="10008" y="5698"/>
                  </a:cubicBezTo>
                  <a:cubicBezTo>
                    <a:pt x="9241" y="5998"/>
                    <a:pt x="8440" y="6331"/>
                    <a:pt x="7706" y="6732"/>
                  </a:cubicBezTo>
                  <a:cubicBezTo>
                    <a:pt x="7640" y="6765"/>
                    <a:pt x="7640" y="6798"/>
                    <a:pt x="7606" y="6832"/>
                  </a:cubicBezTo>
                  <a:cubicBezTo>
                    <a:pt x="7540" y="6865"/>
                    <a:pt x="7473" y="6932"/>
                    <a:pt x="7440" y="7032"/>
                  </a:cubicBezTo>
                  <a:cubicBezTo>
                    <a:pt x="7239" y="8099"/>
                    <a:pt x="6973" y="9133"/>
                    <a:pt x="6606" y="10134"/>
                  </a:cubicBezTo>
                  <a:cubicBezTo>
                    <a:pt x="6105" y="9167"/>
                    <a:pt x="5538" y="8199"/>
                    <a:pt x="5005" y="7232"/>
                  </a:cubicBezTo>
                  <a:cubicBezTo>
                    <a:pt x="4971" y="7199"/>
                    <a:pt x="4938" y="7165"/>
                    <a:pt x="4871" y="7165"/>
                  </a:cubicBezTo>
                  <a:cubicBezTo>
                    <a:pt x="4827" y="7076"/>
                    <a:pt x="4738" y="7017"/>
                    <a:pt x="4634" y="7017"/>
                  </a:cubicBezTo>
                  <a:cubicBezTo>
                    <a:pt x="4582" y="7017"/>
                    <a:pt x="4526" y="7032"/>
                    <a:pt x="4471" y="7065"/>
                  </a:cubicBezTo>
                  <a:cubicBezTo>
                    <a:pt x="3337" y="7666"/>
                    <a:pt x="2169" y="8033"/>
                    <a:pt x="935" y="8199"/>
                  </a:cubicBezTo>
                  <a:cubicBezTo>
                    <a:pt x="1435" y="7332"/>
                    <a:pt x="1969" y="6498"/>
                    <a:pt x="2536" y="5664"/>
                  </a:cubicBezTo>
                  <a:cubicBezTo>
                    <a:pt x="2603" y="5564"/>
                    <a:pt x="2536" y="5431"/>
                    <a:pt x="2469" y="5397"/>
                  </a:cubicBezTo>
                  <a:cubicBezTo>
                    <a:pt x="2469" y="5397"/>
                    <a:pt x="2469" y="5364"/>
                    <a:pt x="2469" y="5331"/>
                  </a:cubicBezTo>
                  <a:cubicBezTo>
                    <a:pt x="2136" y="4297"/>
                    <a:pt x="1736" y="3263"/>
                    <a:pt x="1269" y="2295"/>
                  </a:cubicBezTo>
                  <a:lnTo>
                    <a:pt x="1269" y="2295"/>
                  </a:lnTo>
                  <a:cubicBezTo>
                    <a:pt x="2169" y="2629"/>
                    <a:pt x="3103" y="2996"/>
                    <a:pt x="4004" y="3329"/>
                  </a:cubicBezTo>
                  <a:cubicBezTo>
                    <a:pt x="4054" y="3346"/>
                    <a:pt x="4096" y="3354"/>
                    <a:pt x="4133" y="3354"/>
                  </a:cubicBezTo>
                  <a:cubicBezTo>
                    <a:pt x="4171" y="3354"/>
                    <a:pt x="4204" y="3346"/>
                    <a:pt x="4237" y="3329"/>
                  </a:cubicBezTo>
                  <a:cubicBezTo>
                    <a:pt x="4271" y="3363"/>
                    <a:pt x="4312" y="3379"/>
                    <a:pt x="4350" y="3379"/>
                  </a:cubicBezTo>
                  <a:cubicBezTo>
                    <a:pt x="4387" y="3379"/>
                    <a:pt x="4421" y="3363"/>
                    <a:pt x="4437" y="3329"/>
                  </a:cubicBezTo>
                  <a:cubicBezTo>
                    <a:pt x="5171" y="2462"/>
                    <a:pt x="5905" y="1628"/>
                    <a:pt x="6706" y="861"/>
                  </a:cubicBezTo>
                  <a:close/>
                  <a:moveTo>
                    <a:pt x="6962" y="1"/>
                  </a:moveTo>
                  <a:cubicBezTo>
                    <a:pt x="6884" y="1"/>
                    <a:pt x="6802" y="31"/>
                    <a:pt x="6739" y="94"/>
                  </a:cubicBezTo>
                  <a:cubicBezTo>
                    <a:pt x="5838" y="928"/>
                    <a:pt x="5038" y="1862"/>
                    <a:pt x="4371" y="2929"/>
                  </a:cubicBezTo>
                  <a:cubicBezTo>
                    <a:pt x="4371" y="2862"/>
                    <a:pt x="4304" y="2829"/>
                    <a:pt x="4237" y="2796"/>
                  </a:cubicBezTo>
                  <a:cubicBezTo>
                    <a:pt x="3103" y="2362"/>
                    <a:pt x="1969" y="1928"/>
                    <a:pt x="802" y="1495"/>
                  </a:cubicBezTo>
                  <a:cubicBezTo>
                    <a:pt x="766" y="1477"/>
                    <a:pt x="726" y="1468"/>
                    <a:pt x="685" y="1468"/>
                  </a:cubicBezTo>
                  <a:cubicBezTo>
                    <a:pt x="497" y="1468"/>
                    <a:pt x="292" y="1643"/>
                    <a:pt x="401" y="1862"/>
                  </a:cubicBezTo>
                  <a:cubicBezTo>
                    <a:pt x="1035" y="3029"/>
                    <a:pt x="1569" y="4263"/>
                    <a:pt x="2136" y="5464"/>
                  </a:cubicBezTo>
                  <a:cubicBezTo>
                    <a:pt x="2169" y="5498"/>
                    <a:pt x="2169" y="5498"/>
                    <a:pt x="2203" y="5531"/>
                  </a:cubicBezTo>
                  <a:cubicBezTo>
                    <a:pt x="1369" y="6432"/>
                    <a:pt x="701" y="7399"/>
                    <a:pt x="101" y="8433"/>
                  </a:cubicBezTo>
                  <a:cubicBezTo>
                    <a:pt x="1" y="8666"/>
                    <a:pt x="201" y="8867"/>
                    <a:pt x="401" y="8867"/>
                  </a:cubicBezTo>
                  <a:cubicBezTo>
                    <a:pt x="1969" y="8733"/>
                    <a:pt x="3437" y="8300"/>
                    <a:pt x="4804" y="7532"/>
                  </a:cubicBezTo>
                  <a:cubicBezTo>
                    <a:pt x="5305" y="8666"/>
                    <a:pt x="5838" y="9801"/>
                    <a:pt x="6406" y="10901"/>
                  </a:cubicBezTo>
                  <a:cubicBezTo>
                    <a:pt x="6461" y="11013"/>
                    <a:pt x="6579" y="11083"/>
                    <a:pt x="6690" y="11083"/>
                  </a:cubicBezTo>
                  <a:cubicBezTo>
                    <a:pt x="6778" y="11083"/>
                    <a:pt x="6862" y="11038"/>
                    <a:pt x="6906" y="10935"/>
                  </a:cubicBezTo>
                  <a:cubicBezTo>
                    <a:pt x="7440" y="9701"/>
                    <a:pt x="7807" y="8433"/>
                    <a:pt x="8040" y="7132"/>
                  </a:cubicBezTo>
                  <a:cubicBezTo>
                    <a:pt x="8040" y="7099"/>
                    <a:pt x="8040" y="7032"/>
                    <a:pt x="8007" y="6999"/>
                  </a:cubicBezTo>
                  <a:cubicBezTo>
                    <a:pt x="8974" y="6632"/>
                    <a:pt x="9975" y="6265"/>
                    <a:pt x="10975" y="5931"/>
                  </a:cubicBezTo>
                  <a:cubicBezTo>
                    <a:pt x="11176" y="5864"/>
                    <a:pt x="11209" y="5531"/>
                    <a:pt x="10975" y="5431"/>
                  </a:cubicBezTo>
                  <a:cubicBezTo>
                    <a:pt x="9775" y="5031"/>
                    <a:pt x="8574" y="4564"/>
                    <a:pt x="7340" y="4230"/>
                  </a:cubicBezTo>
                  <a:cubicBezTo>
                    <a:pt x="7473" y="4197"/>
                    <a:pt x="7573" y="4097"/>
                    <a:pt x="7573" y="3930"/>
                  </a:cubicBezTo>
                  <a:cubicBezTo>
                    <a:pt x="7506" y="2696"/>
                    <a:pt x="7373" y="1461"/>
                    <a:pt x="7206" y="227"/>
                  </a:cubicBezTo>
                  <a:cubicBezTo>
                    <a:pt x="7206" y="82"/>
                    <a:pt x="7090" y="1"/>
                    <a:pt x="6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3"/>
            <p:cNvSpPr/>
            <p:nvPr/>
          </p:nvSpPr>
          <p:spPr>
            <a:xfrm>
              <a:off x="3537438" y="638650"/>
              <a:ext cx="226875" cy="231875"/>
            </a:xfrm>
            <a:custGeom>
              <a:avLst/>
              <a:gdLst/>
              <a:ahLst/>
              <a:cxnLst/>
              <a:rect l="l" t="t" r="r" b="b"/>
              <a:pathLst>
                <a:path w="9075" h="9275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7" y="2503"/>
                    <a:pt x="3453" y="2519"/>
                    <a:pt x="3416" y="2519"/>
                  </a:cubicBezTo>
                  <a:cubicBezTo>
                    <a:pt x="3378" y="2519"/>
                    <a:pt x="3337" y="2503"/>
                    <a:pt x="3303" y="2469"/>
                  </a:cubicBezTo>
                  <a:cubicBezTo>
                    <a:pt x="3270" y="2486"/>
                    <a:pt x="3237" y="2494"/>
                    <a:pt x="3199" y="2494"/>
                  </a:cubicBezTo>
                  <a:cubicBezTo>
                    <a:pt x="3162" y="2494"/>
                    <a:pt x="3120" y="2486"/>
                    <a:pt x="3070" y="2469"/>
                  </a:cubicBezTo>
                  <a:cubicBezTo>
                    <a:pt x="2169" y="2136"/>
                    <a:pt x="1235" y="1769"/>
                    <a:pt x="335" y="1435"/>
                  </a:cubicBezTo>
                  <a:lnTo>
                    <a:pt x="335" y="1435"/>
                  </a:lnTo>
                  <a:cubicBezTo>
                    <a:pt x="802" y="2403"/>
                    <a:pt x="1202" y="3437"/>
                    <a:pt x="1535" y="4471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2" y="4571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39"/>
                  </a:cubicBezTo>
                  <a:cubicBezTo>
                    <a:pt x="1235" y="7173"/>
                    <a:pt x="2403" y="6806"/>
                    <a:pt x="3537" y="6205"/>
                  </a:cubicBezTo>
                  <a:cubicBezTo>
                    <a:pt x="3592" y="6172"/>
                    <a:pt x="3648" y="6157"/>
                    <a:pt x="3700" y="6157"/>
                  </a:cubicBezTo>
                  <a:cubicBezTo>
                    <a:pt x="3804" y="6157"/>
                    <a:pt x="3893" y="6216"/>
                    <a:pt x="3937" y="6305"/>
                  </a:cubicBezTo>
                  <a:cubicBezTo>
                    <a:pt x="4004" y="6305"/>
                    <a:pt x="4037" y="6339"/>
                    <a:pt x="4071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9" y="8273"/>
                    <a:pt x="6305" y="7239"/>
                    <a:pt x="6506" y="6172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706" y="5938"/>
                    <a:pt x="6706" y="5905"/>
                    <a:pt x="6772" y="5872"/>
                  </a:cubicBezTo>
                  <a:cubicBezTo>
                    <a:pt x="7506" y="5471"/>
                    <a:pt x="8307" y="5138"/>
                    <a:pt x="9074" y="4838"/>
                  </a:cubicBezTo>
                  <a:cubicBezTo>
                    <a:pt x="8107" y="4537"/>
                    <a:pt x="7106" y="4237"/>
                    <a:pt x="6139" y="3870"/>
                  </a:cubicBezTo>
                  <a:cubicBezTo>
                    <a:pt x="5905" y="3770"/>
                    <a:pt x="5972" y="3403"/>
                    <a:pt x="6172" y="3337"/>
                  </a:cubicBezTo>
                  <a:cubicBezTo>
                    <a:pt x="6105" y="3303"/>
                    <a:pt x="6072" y="3237"/>
                    <a:pt x="6039" y="3136"/>
                  </a:cubicBezTo>
                  <a:cubicBezTo>
                    <a:pt x="5939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3"/>
            <p:cNvSpPr/>
            <p:nvPr/>
          </p:nvSpPr>
          <p:spPr>
            <a:xfrm>
              <a:off x="3921638" y="499450"/>
              <a:ext cx="280050" cy="277400"/>
            </a:xfrm>
            <a:custGeom>
              <a:avLst/>
              <a:gdLst/>
              <a:ahLst/>
              <a:cxnLst/>
              <a:rect l="l" t="t" r="r" b="b"/>
              <a:pathLst>
                <a:path w="11202" h="11096" extrusionOk="0">
                  <a:moveTo>
                    <a:pt x="6699" y="846"/>
                  </a:moveTo>
                  <a:cubicBezTo>
                    <a:pt x="6799" y="1880"/>
                    <a:pt x="6865" y="2947"/>
                    <a:pt x="6965" y="3981"/>
                  </a:cubicBezTo>
                  <a:cubicBezTo>
                    <a:pt x="6965" y="4081"/>
                    <a:pt x="7032" y="4148"/>
                    <a:pt x="7099" y="4215"/>
                  </a:cubicBezTo>
                  <a:cubicBezTo>
                    <a:pt x="6899" y="4248"/>
                    <a:pt x="6832" y="4615"/>
                    <a:pt x="7066" y="4715"/>
                  </a:cubicBezTo>
                  <a:cubicBezTo>
                    <a:pt x="8033" y="5115"/>
                    <a:pt x="9034" y="5416"/>
                    <a:pt x="10001" y="5716"/>
                  </a:cubicBezTo>
                  <a:cubicBezTo>
                    <a:pt x="9200" y="5983"/>
                    <a:pt x="8433" y="6316"/>
                    <a:pt x="7699" y="6717"/>
                  </a:cubicBezTo>
                  <a:cubicBezTo>
                    <a:pt x="7633" y="6750"/>
                    <a:pt x="7599" y="6783"/>
                    <a:pt x="7599" y="6817"/>
                  </a:cubicBezTo>
                  <a:cubicBezTo>
                    <a:pt x="7533" y="6850"/>
                    <a:pt x="7466" y="6917"/>
                    <a:pt x="7432" y="7050"/>
                  </a:cubicBezTo>
                  <a:cubicBezTo>
                    <a:pt x="7232" y="8084"/>
                    <a:pt x="6965" y="9118"/>
                    <a:pt x="6599" y="10119"/>
                  </a:cubicBezTo>
                  <a:cubicBezTo>
                    <a:pt x="6098" y="9152"/>
                    <a:pt x="5531" y="8184"/>
                    <a:pt x="4997" y="7217"/>
                  </a:cubicBezTo>
                  <a:cubicBezTo>
                    <a:pt x="4964" y="7184"/>
                    <a:pt x="4931" y="7150"/>
                    <a:pt x="4864" y="7150"/>
                  </a:cubicBezTo>
                  <a:cubicBezTo>
                    <a:pt x="4817" y="7079"/>
                    <a:pt x="4703" y="7009"/>
                    <a:pt x="4581" y="7009"/>
                  </a:cubicBezTo>
                  <a:cubicBezTo>
                    <a:pt x="4531" y="7009"/>
                    <a:pt x="4479" y="7021"/>
                    <a:pt x="4430" y="7050"/>
                  </a:cubicBezTo>
                  <a:cubicBezTo>
                    <a:pt x="3330" y="7651"/>
                    <a:pt x="2162" y="8051"/>
                    <a:pt x="928" y="8218"/>
                  </a:cubicBezTo>
                  <a:cubicBezTo>
                    <a:pt x="1428" y="7317"/>
                    <a:pt x="1962" y="6483"/>
                    <a:pt x="2529" y="5649"/>
                  </a:cubicBezTo>
                  <a:cubicBezTo>
                    <a:pt x="2596" y="5549"/>
                    <a:pt x="2529" y="5449"/>
                    <a:pt x="2462" y="5416"/>
                  </a:cubicBezTo>
                  <a:cubicBezTo>
                    <a:pt x="2462" y="5382"/>
                    <a:pt x="2462" y="5349"/>
                    <a:pt x="2429" y="5349"/>
                  </a:cubicBezTo>
                  <a:cubicBezTo>
                    <a:pt x="2129" y="4281"/>
                    <a:pt x="1728" y="3281"/>
                    <a:pt x="1261" y="2280"/>
                  </a:cubicBezTo>
                  <a:lnTo>
                    <a:pt x="1261" y="2280"/>
                  </a:lnTo>
                  <a:cubicBezTo>
                    <a:pt x="2162" y="2647"/>
                    <a:pt x="3063" y="2981"/>
                    <a:pt x="3997" y="3347"/>
                  </a:cubicBezTo>
                  <a:cubicBezTo>
                    <a:pt x="4016" y="3357"/>
                    <a:pt x="4039" y="3361"/>
                    <a:pt x="4062" y="3361"/>
                  </a:cubicBezTo>
                  <a:cubicBezTo>
                    <a:pt x="4119" y="3361"/>
                    <a:pt x="4183" y="3338"/>
                    <a:pt x="4230" y="3314"/>
                  </a:cubicBezTo>
                  <a:cubicBezTo>
                    <a:pt x="4264" y="3347"/>
                    <a:pt x="4297" y="3364"/>
                    <a:pt x="4330" y="3364"/>
                  </a:cubicBezTo>
                  <a:cubicBezTo>
                    <a:pt x="4364" y="3364"/>
                    <a:pt x="4397" y="3347"/>
                    <a:pt x="4430" y="3314"/>
                  </a:cubicBezTo>
                  <a:cubicBezTo>
                    <a:pt x="5164" y="2447"/>
                    <a:pt x="5898" y="1613"/>
                    <a:pt x="6699" y="846"/>
                  </a:cubicBezTo>
                  <a:close/>
                  <a:moveTo>
                    <a:pt x="6950" y="0"/>
                  </a:moveTo>
                  <a:cubicBezTo>
                    <a:pt x="6875" y="0"/>
                    <a:pt x="6796" y="27"/>
                    <a:pt x="6732" y="78"/>
                  </a:cubicBezTo>
                  <a:cubicBezTo>
                    <a:pt x="5831" y="946"/>
                    <a:pt x="5031" y="1846"/>
                    <a:pt x="4364" y="2914"/>
                  </a:cubicBezTo>
                  <a:cubicBezTo>
                    <a:pt x="4330" y="2847"/>
                    <a:pt x="4297" y="2814"/>
                    <a:pt x="4230" y="2780"/>
                  </a:cubicBezTo>
                  <a:cubicBezTo>
                    <a:pt x="3096" y="2347"/>
                    <a:pt x="1962" y="1913"/>
                    <a:pt x="794" y="1479"/>
                  </a:cubicBezTo>
                  <a:cubicBezTo>
                    <a:pt x="762" y="1463"/>
                    <a:pt x="725" y="1456"/>
                    <a:pt x="688" y="1456"/>
                  </a:cubicBezTo>
                  <a:cubicBezTo>
                    <a:pt x="498" y="1456"/>
                    <a:pt x="282" y="1651"/>
                    <a:pt x="394" y="1846"/>
                  </a:cubicBezTo>
                  <a:cubicBezTo>
                    <a:pt x="995" y="3047"/>
                    <a:pt x="1562" y="4248"/>
                    <a:pt x="2129" y="5449"/>
                  </a:cubicBezTo>
                  <a:cubicBezTo>
                    <a:pt x="2162" y="5482"/>
                    <a:pt x="2162" y="5516"/>
                    <a:pt x="2195" y="5516"/>
                  </a:cubicBezTo>
                  <a:cubicBezTo>
                    <a:pt x="1361" y="6416"/>
                    <a:pt x="694" y="7384"/>
                    <a:pt x="94" y="8451"/>
                  </a:cubicBezTo>
                  <a:cubicBezTo>
                    <a:pt x="0" y="8638"/>
                    <a:pt x="169" y="8855"/>
                    <a:pt x="355" y="8855"/>
                  </a:cubicBezTo>
                  <a:cubicBezTo>
                    <a:pt x="368" y="8855"/>
                    <a:pt x="381" y="8854"/>
                    <a:pt x="394" y="8851"/>
                  </a:cubicBezTo>
                  <a:cubicBezTo>
                    <a:pt x="1962" y="8751"/>
                    <a:pt x="3430" y="8284"/>
                    <a:pt x="4797" y="7550"/>
                  </a:cubicBezTo>
                  <a:cubicBezTo>
                    <a:pt x="5298" y="8685"/>
                    <a:pt x="5831" y="9785"/>
                    <a:pt x="6398" y="10920"/>
                  </a:cubicBezTo>
                  <a:cubicBezTo>
                    <a:pt x="6452" y="11027"/>
                    <a:pt x="6563" y="11096"/>
                    <a:pt x="6670" y="11096"/>
                  </a:cubicBezTo>
                  <a:cubicBezTo>
                    <a:pt x="6763" y="11096"/>
                    <a:pt x="6852" y="11044"/>
                    <a:pt x="6899" y="10920"/>
                  </a:cubicBezTo>
                  <a:cubicBezTo>
                    <a:pt x="7432" y="9719"/>
                    <a:pt x="7799" y="8451"/>
                    <a:pt x="8000" y="7150"/>
                  </a:cubicBezTo>
                  <a:cubicBezTo>
                    <a:pt x="8033" y="7083"/>
                    <a:pt x="8000" y="7017"/>
                    <a:pt x="8000" y="6983"/>
                  </a:cubicBezTo>
                  <a:cubicBezTo>
                    <a:pt x="8967" y="6616"/>
                    <a:pt x="9968" y="6250"/>
                    <a:pt x="10968" y="5949"/>
                  </a:cubicBezTo>
                  <a:cubicBezTo>
                    <a:pt x="11168" y="5883"/>
                    <a:pt x="11202" y="5516"/>
                    <a:pt x="10968" y="5449"/>
                  </a:cubicBezTo>
                  <a:cubicBezTo>
                    <a:pt x="9767" y="5015"/>
                    <a:pt x="8567" y="4548"/>
                    <a:pt x="7332" y="4215"/>
                  </a:cubicBezTo>
                  <a:cubicBezTo>
                    <a:pt x="7466" y="4181"/>
                    <a:pt x="7566" y="4081"/>
                    <a:pt x="7566" y="3915"/>
                  </a:cubicBezTo>
                  <a:cubicBezTo>
                    <a:pt x="7466" y="2680"/>
                    <a:pt x="7332" y="1446"/>
                    <a:pt x="7199" y="212"/>
                  </a:cubicBezTo>
                  <a:cubicBezTo>
                    <a:pt x="7178" y="68"/>
                    <a:pt x="7070" y="0"/>
                    <a:pt x="69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3"/>
            <p:cNvSpPr/>
            <p:nvPr/>
          </p:nvSpPr>
          <p:spPr>
            <a:xfrm>
              <a:off x="3944813" y="520575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70" y="2502"/>
                    <a:pt x="3437" y="2519"/>
                    <a:pt x="3403" y="2519"/>
                  </a:cubicBezTo>
                  <a:cubicBezTo>
                    <a:pt x="3370" y="2519"/>
                    <a:pt x="3337" y="2502"/>
                    <a:pt x="3303" y="2469"/>
                  </a:cubicBezTo>
                  <a:cubicBezTo>
                    <a:pt x="3256" y="2493"/>
                    <a:pt x="3192" y="2516"/>
                    <a:pt x="3135" y="2516"/>
                  </a:cubicBezTo>
                  <a:cubicBezTo>
                    <a:pt x="3112" y="2516"/>
                    <a:pt x="3089" y="2512"/>
                    <a:pt x="3070" y="2502"/>
                  </a:cubicBezTo>
                  <a:cubicBezTo>
                    <a:pt x="2136" y="2136"/>
                    <a:pt x="1235" y="1802"/>
                    <a:pt x="334" y="1435"/>
                  </a:cubicBezTo>
                  <a:lnTo>
                    <a:pt x="334" y="1435"/>
                  </a:lnTo>
                  <a:cubicBezTo>
                    <a:pt x="801" y="2436"/>
                    <a:pt x="1202" y="3436"/>
                    <a:pt x="1502" y="4504"/>
                  </a:cubicBezTo>
                  <a:cubicBezTo>
                    <a:pt x="1535" y="4504"/>
                    <a:pt x="1535" y="4537"/>
                    <a:pt x="1535" y="4571"/>
                  </a:cubicBezTo>
                  <a:cubicBezTo>
                    <a:pt x="1602" y="4604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73"/>
                  </a:cubicBezTo>
                  <a:cubicBezTo>
                    <a:pt x="1235" y="7206"/>
                    <a:pt x="2403" y="6806"/>
                    <a:pt x="3503" y="6205"/>
                  </a:cubicBezTo>
                  <a:cubicBezTo>
                    <a:pt x="3562" y="6176"/>
                    <a:pt x="3618" y="6164"/>
                    <a:pt x="3669" y="6164"/>
                  </a:cubicBezTo>
                  <a:cubicBezTo>
                    <a:pt x="3793" y="6164"/>
                    <a:pt x="3890" y="6234"/>
                    <a:pt x="3937" y="6305"/>
                  </a:cubicBezTo>
                  <a:cubicBezTo>
                    <a:pt x="4004" y="6305"/>
                    <a:pt x="4037" y="6339"/>
                    <a:pt x="4070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8" y="8273"/>
                    <a:pt x="6305" y="7239"/>
                    <a:pt x="6505" y="6205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672" y="5938"/>
                    <a:pt x="6706" y="5905"/>
                    <a:pt x="6772" y="5872"/>
                  </a:cubicBezTo>
                  <a:cubicBezTo>
                    <a:pt x="7506" y="5471"/>
                    <a:pt x="8273" y="5138"/>
                    <a:pt x="9074" y="4871"/>
                  </a:cubicBezTo>
                  <a:cubicBezTo>
                    <a:pt x="8107" y="4571"/>
                    <a:pt x="7106" y="4270"/>
                    <a:pt x="6139" y="3870"/>
                  </a:cubicBezTo>
                  <a:cubicBezTo>
                    <a:pt x="5905" y="3770"/>
                    <a:pt x="5972" y="3403"/>
                    <a:pt x="6172" y="3370"/>
                  </a:cubicBezTo>
                  <a:cubicBezTo>
                    <a:pt x="6105" y="3303"/>
                    <a:pt x="6038" y="3236"/>
                    <a:pt x="6038" y="3136"/>
                  </a:cubicBezTo>
                  <a:cubicBezTo>
                    <a:pt x="5938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17" name="Google Shape;17;p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032700" y="2731213"/>
            <a:ext cx="507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612725" y="3777661"/>
            <a:ext cx="3918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 rot="515571">
            <a:off x="3709233" y="1148541"/>
            <a:ext cx="1738818" cy="11780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25" name="Google Shape;25;p4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429575" y="2506467"/>
            <a:ext cx="24741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059975" y="1763392"/>
            <a:ext cx="32133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8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55" name="Google Shape;55;p8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 rot="-170047">
            <a:off x="2063516" y="1335755"/>
            <a:ext cx="5005622" cy="24834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75" name="Google Shape;75;p11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1853225" y="1601572"/>
            <a:ext cx="5437800" cy="1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1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2090250" y="3624197"/>
            <a:ext cx="49638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bg>
      <p:bgPr>
        <a:solidFill>
          <a:schemeClr val="dk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6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116" name="Google Shape;116;p16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6"/>
          <p:cNvSpPr txBox="1">
            <a:spLocks noGrp="1"/>
          </p:cNvSpPr>
          <p:nvPr>
            <p:ph type="subTitle" idx="1"/>
          </p:nvPr>
        </p:nvSpPr>
        <p:spPr>
          <a:xfrm>
            <a:off x="1085762" y="2167797"/>
            <a:ext cx="16836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1085762" y="1800525"/>
            <a:ext cx="1683600" cy="3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2"/>
          </p:nvPr>
        </p:nvSpPr>
        <p:spPr>
          <a:xfrm>
            <a:off x="3836823" y="2167800"/>
            <a:ext cx="16710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title" idx="3"/>
          </p:nvPr>
        </p:nvSpPr>
        <p:spPr>
          <a:xfrm>
            <a:off x="3836823" y="1800525"/>
            <a:ext cx="1671000" cy="3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4"/>
          </p:nvPr>
        </p:nvSpPr>
        <p:spPr>
          <a:xfrm>
            <a:off x="6587937" y="2167800"/>
            <a:ext cx="165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idx="5"/>
          </p:nvPr>
        </p:nvSpPr>
        <p:spPr>
          <a:xfrm>
            <a:off x="6587937" y="1800525"/>
            <a:ext cx="1658400" cy="3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ubTitle" idx="6"/>
          </p:nvPr>
        </p:nvSpPr>
        <p:spPr>
          <a:xfrm>
            <a:off x="1085762" y="3694326"/>
            <a:ext cx="16836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 idx="7"/>
          </p:nvPr>
        </p:nvSpPr>
        <p:spPr>
          <a:xfrm>
            <a:off x="1085762" y="3327053"/>
            <a:ext cx="1683600" cy="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ubTitle" idx="8"/>
          </p:nvPr>
        </p:nvSpPr>
        <p:spPr>
          <a:xfrm>
            <a:off x="3836823" y="3680600"/>
            <a:ext cx="16710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 idx="9"/>
          </p:nvPr>
        </p:nvSpPr>
        <p:spPr>
          <a:xfrm>
            <a:off x="3836823" y="3313325"/>
            <a:ext cx="1671000" cy="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ubTitle" idx="13"/>
          </p:nvPr>
        </p:nvSpPr>
        <p:spPr>
          <a:xfrm>
            <a:off x="6587937" y="3680600"/>
            <a:ext cx="165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title" idx="14"/>
          </p:nvPr>
        </p:nvSpPr>
        <p:spPr>
          <a:xfrm>
            <a:off x="6587937" y="3313325"/>
            <a:ext cx="1658400" cy="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title" idx="15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2">
    <p:bg>
      <p:bgPr>
        <a:solidFill>
          <a:schemeClr val="dk2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1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182" name="Google Shape;182;p21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21"/>
          <p:cNvSpPr txBox="1">
            <a:spLocks noGrp="1"/>
          </p:cNvSpPr>
          <p:nvPr>
            <p:ph type="title"/>
          </p:nvPr>
        </p:nvSpPr>
        <p:spPr>
          <a:xfrm rot="-294622">
            <a:off x="2640895" y="1438563"/>
            <a:ext cx="3862275" cy="1379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subTitle" idx="1"/>
          </p:nvPr>
        </p:nvSpPr>
        <p:spPr>
          <a:xfrm>
            <a:off x="2012100" y="3676125"/>
            <a:ext cx="51198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3">
    <p:bg>
      <p:bgPr>
        <a:solidFill>
          <a:schemeClr val="dk2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2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189" name="Google Shape;189;p22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1429575" y="2403597"/>
            <a:ext cx="24741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1059975" y="1660522"/>
            <a:ext cx="32133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7" r:id="rId5"/>
    <p:sldLayoutId id="2147483658" r:id="rId6"/>
    <p:sldLayoutId id="2147483662" r:id="rId7"/>
    <p:sldLayoutId id="2147483667" r:id="rId8"/>
    <p:sldLayoutId id="2147483668" r:id="rId9"/>
    <p:sldLayoutId id="2147483669" r:id="rId10"/>
    <p:sldLayoutId id="2147483675" r:id="rId11"/>
    <p:sldLayoutId id="2147483679" r:id="rId12"/>
    <p:sldLayoutId id="2147483682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9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DEC3F6-4FF2-D799-0705-379E88A25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952" y="3600624"/>
            <a:ext cx="2034716" cy="1272650"/>
          </a:xfrm>
          <a:prstGeom prst="rect">
            <a:avLst/>
          </a:prstGeom>
        </p:spPr>
      </p:pic>
      <p:grpSp>
        <p:nvGrpSpPr>
          <p:cNvPr id="387" name="Google Shape;387;p47"/>
          <p:cNvGrpSpPr/>
          <p:nvPr/>
        </p:nvGrpSpPr>
        <p:grpSpPr>
          <a:xfrm>
            <a:off x="8021154" y="3213095"/>
            <a:ext cx="1052942" cy="1010476"/>
            <a:chOff x="3286675" y="4227325"/>
            <a:chExt cx="924850" cy="887550"/>
          </a:xfrm>
        </p:grpSpPr>
        <p:sp>
          <p:nvSpPr>
            <p:cNvPr id="389" name="Google Shape;389;p47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7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7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7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7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7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7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7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7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7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7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7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7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7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7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7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7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47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47"/>
          <p:cNvGrpSpPr/>
          <p:nvPr/>
        </p:nvGrpSpPr>
        <p:grpSpPr>
          <a:xfrm rot="-1435484">
            <a:off x="505762" y="3349747"/>
            <a:ext cx="1459715" cy="889799"/>
            <a:chOff x="4606800" y="1956825"/>
            <a:chExt cx="1503600" cy="916550"/>
          </a:xfrm>
        </p:grpSpPr>
        <p:sp>
          <p:nvSpPr>
            <p:cNvPr id="407" name="Google Shape;407;p47"/>
            <p:cNvSpPr/>
            <p:nvPr/>
          </p:nvSpPr>
          <p:spPr>
            <a:xfrm>
              <a:off x="4606800" y="1956825"/>
              <a:ext cx="1503600" cy="916550"/>
            </a:xfrm>
            <a:custGeom>
              <a:avLst/>
              <a:gdLst/>
              <a:ahLst/>
              <a:cxnLst/>
              <a:rect l="l" t="t" r="r" b="b"/>
              <a:pathLst>
                <a:path w="60144" h="36662" extrusionOk="0">
                  <a:moveTo>
                    <a:pt x="32245" y="3456"/>
                  </a:moveTo>
                  <a:cubicBezTo>
                    <a:pt x="40464" y="3456"/>
                    <a:pt x="47734" y="9703"/>
                    <a:pt x="47734" y="18248"/>
                  </a:cubicBezTo>
                  <a:cubicBezTo>
                    <a:pt x="47434" y="18114"/>
                    <a:pt x="47134" y="17981"/>
                    <a:pt x="46800" y="17881"/>
                  </a:cubicBezTo>
                  <a:cubicBezTo>
                    <a:pt x="46429" y="10724"/>
                    <a:pt x="40101" y="5784"/>
                    <a:pt x="33269" y="5784"/>
                  </a:cubicBezTo>
                  <a:cubicBezTo>
                    <a:pt x="32745" y="5784"/>
                    <a:pt x="32217" y="5813"/>
                    <a:pt x="31690" y="5872"/>
                  </a:cubicBezTo>
                  <a:cubicBezTo>
                    <a:pt x="23550" y="6773"/>
                    <a:pt x="17346" y="13511"/>
                    <a:pt x="15278" y="21150"/>
                  </a:cubicBezTo>
                  <a:cubicBezTo>
                    <a:pt x="14844" y="20783"/>
                    <a:pt x="14344" y="20516"/>
                    <a:pt x="13777" y="20449"/>
                  </a:cubicBezTo>
                  <a:cubicBezTo>
                    <a:pt x="13677" y="20433"/>
                    <a:pt x="13585" y="20424"/>
                    <a:pt x="13497" y="20424"/>
                  </a:cubicBezTo>
                  <a:cubicBezTo>
                    <a:pt x="13410" y="20424"/>
                    <a:pt x="13326" y="20433"/>
                    <a:pt x="13243" y="20449"/>
                  </a:cubicBezTo>
                  <a:cubicBezTo>
                    <a:pt x="15311" y="12043"/>
                    <a:pt x="21315" y="4671"/>
                    <a:pt x="30322" y="3570"/>
                  </a:cubicBezTo>
                  <a:cubicBezTo>
                    <a:pt x="30967" y="3494"/>
                    <a:pt x="31609" y="3456"/>
                    <a:pt x="32245" y="3456"/>
                  </a:cubicBezTo>
                  <a:close/>
                  <a:moveTo>
                    <a:pt x="32509" y="10974"/>
                  </a:moveTo>
                  <a:cubicBezTo>
                    <a:pt x="33924" y="10974"/>
                    <a:pt x="35340" y="11219"/>
                    <a:pt x="36660" y="11710"/>
                  </a:cubicBezTo>
                  <a:cubicBezTo>
                    <a:pt x="38094" y="12243"/>
                    <a:pt x="39395" y="13111"/>
                    <a:pt x="40262" y="14378"/>
                  </a:cubicBezTo>
                  <a:cubicBezTo>
                    <a:pt x="40696" y="15012"/>
                    <a:pt x="41030" y="15679"/>
                    <a:pt x="41263" y="16413"/>
                  </a:cubicBezTo>
                  <a:cubicBezTo>
                    <a:pt x="41363" y="16913"/>
                    <a:pt x="41563" y="17380"/>
                    <a:pt x="41863" y="17814"/>
                  </a:cubicBezTo>
                  <a:cubicBezTo>
                    <a:pt x="41763" y="17814"/>
                    <a:pt x="41697" y="17847"/>
                    <a:pt x="41630" y="17914"/>
                  </a:cubicBezTo>
                  <a:cubicBezTo>
                    <a:pt x="41597" y="17947"/>
                    <a:pt x="41563" y="17981"/>
                    <a:pt x="41530" y="18014"/>
                  </a:cubicBezTo>
                  <a:cubicBezTo>
                    <a:pt x="41497" y="18047"/>
                    <a:pt x="41463" y="18114"/>
                    <a:pt x="41463" y="18181"/>
                  </a:cubicBezTo>
                  <a:cubicBezTo>
                    <a:pt x="40996" y="18348"/>
                    <a:pt x="40529" y="18548"/>
                    <a:pt x="40096" y="18781"/>
                  </a:cubicBezTo>
                  <a:cubicBezTo>
                    <a:pt x="39183" y="15069"/>
                    <a:pt x="35772" y="12745"/>
                    <a:pt x="32066" y="12745"/>
                  </a:cubicBezTo>
                  <a:cubicBezTo>
                    <a:pt x="31709" y="12745"/>
                    <a:pt x="31349" y="12766"/>
                    <a:pt x="30989" y="12810"/>
                  </a:cubicBezTo>
                  <a:cubicBezTo>
                    <a:pt x="26319" y="13411"/>
                    <a:pt x="23017" y="17247"/>
                    <a:pt x="21883" y="21617"/>
                  </a:cubicBezTo>
                  <a:cubicBezTo>
                    <a:pt x="21449" y="21583"/>
                    <a:pt x="21015" y="21583"/>
                    <a:pt x="20548" y="21583"/>
                  </a:cubicBezTo>
                  <a:lnTo>
                    <a:pt x="20582" y="21583"/>
                  </a:lnTo>
                  <a:cubicBezTo>
                    <a:pt x="21549" y="16847"/>
                    <a:pt x="24451" y="12744"/>
                    <a:pt x="29288" y="11409"/>
                  </a:cubicBezTo>
                  <a:cubicBezTo>
                    <a:pt x="30332" y="11119"/>
                    <a:pt x="31420" y="10974"/>
                    <a:pt x="32509" y="10974"/>
                  </a:cubicBezTo>
                  <a:close/>
                  <a:moveTo>
                    <a:pt x="32914" y="8786"/>
                  </a:moveTo>
                  <a:cubicBezTo>
                    <a:pt x="38405" y="8786"/>
                    <a:pt x="43913" y="11467"/>
                    <a:pt x="44399" y="17580"/>
                  </a:cubicBezTo>
                  <a:cubicBezTo>
                    <a:pt x="43731" y="17614"/>
                    <a:pt x="43098" y="17714"/>
                    <a:pt x="42464" y="17847"/>
                  </a:cubicBezTo>
                  <a:cubicBezTo>
                    <a:pt x="42597" y="16179"/>
                    <a:pt x="40729" y="13611"/>
                    <a:pt x="39762" y="12744"/>
                  </a:cubicBezTo>
                  <a:cubicBezTo>
                    <a:pt x="37866" y="11028"/>
                    <a:pt x="35101" y="10317"/>
                    <a:pt x="32545" y="10317"/>
                  </a:cubicBezTo>
                  <a:cubicBezTo>
                    <a:pt x="32268" y="10317"/>
                    <a:pt x="31993" y="10326"/>
                    <a:pt x="31723" y="10342"/>
                  </a:cubicBezTo>
                  <a:cubicBezTo>
                    <a:pt x="25752" y="10776"/>
                    <a:pt x="20715" y="15512"/>
                    <a:pt x="20248" y="21550"/>
                  </a:cubicBezTo>
                  <a:cubicBezTo>
                    <a:pt x="20248" y="21583"/>
                    <a:pt x="20281" y="21583"/>
                    <a:pt x="20281" y="21617"/>
                  </a:cubicBezTo>
                  <a:cubicBezTo>
                    <a:pt x="19481" y="21717"/>
                    <a:pt x="18680" y="21950"/>
                    <a:pt x="17946" y="22351"/>
                  </a:cubicBezTo>
                  <a:cubicBezTo>
                    <a:pt x="19214" y="16646"/>
                    <a:pt x="22149" y="11376"/>
                    <a:pt x="28054" y="9508"/>
                  </a:cubicBezTo>
                  <a:cubicBezTo>
                    <a:pt x="29578" y="9034"/>
                    <a:pt x="31245" y="8786"/>
                    <a:pt x="32914" y="8786"/>
                  </a:cubicBezTo>
                  <a:close/>
                  <a:moveTo>
                    <a:pt x="32553" y="694"/>
                  </a:moveTo>
                  <a:cubicBezTo>
                    <a:pt x="43605" y="694"/>
                    <a:pt x="52968" y="10559"/>
                    <a:pt x="50169" y="21850"/>
                  </a:cubicBezTo>
                  <a:cubicBezTo>
                    <a:pt x="50136" y="21950"/>
                    <a:pt x="50136" y="22017"/>
                    <a:pt x="50169" y="22084"/>
                  </a:cubicBezTo>
                  <a:cubicBezTo>
                    <a:pt x="50003" y="22217"/>
                    <a:pt x="49836" y="22351"/>
                    <a:pt x="49702" y="22484"/>
                  </a:cubicBezTo>
                  <a:cubicBezTo>
                    <a:pt x="49702" y="22484"/>
                    <a:pt x="49676" y="22484"/>
                    <a:pt x="49670" y="22507"/>
                  </a:cubicBezTo>
                  <a:lnTo>
                    <a:pt x="49670" y="22507"/>
                  </a:lnTo>
                  <a:cubicBezTo>
                    <a:pt x="49867" y="20778"/>
                    <a:pt x="49334" y="19547"/>
                    <a:pt x="48435" y="18748"/>
                  </a:cubicBezTo>
                  <a:cubicBezTo>
                    <a:pt x="48823" y="9699"/>
                    <a:pt x="41101" y="2748"/>
                    <a:pt x="32369" y="2748"/>
                  </a:cubicBezTo>
                  <a:cubicBezTo>
                    <a:pt x="32088" y="2748"/>
                    <a:pt x="31806" y="2755"/>
                    <a:pt x="31523" y="2770"/>
                  </a:cubicBezTo>
                  <a:cubicBezTo>
                    <a:pt x="21749" y="3270"/>
                    <a:pt x="14477" y="11209"/>
                    <a:pt x="12809" y="20516"/>
                  </a:cubicBezTo>
                  <a:cubicBezTo>
                    <a:pt x="11742" y="20749"/>
                    <a:pt x="10841" y="21617"/>
                    <a:pt x="10541" y="22684"/>
                  </a:cubicBezTo>
                  <a:cubicBezTo>
                    <a:pt x="10374" y="22551"/>
                    <a:pt x="10241" y="22451"/>
                    <a:pt x="10074" y="22317"/>
                  </a:cubicBezTo>
                  <a:cubicBezTo>
                    <a:pt x="12142" y="11409"/>
                    <a:pt x="19447" y="1536"/>
                    <a:pt x="31323" y="735"/>
                  </a:cubicBezTo>
                  <a:cubicBezTo>
                    <a:pt x="31735" y="708"/>
                    <a:pt x="32145" y="694"/>
                    <a:pt x="32553" y="694"/>
                  </a:cubicBezTo>
                  <a:close/>
                  <a:moveTo>
                    <a:pt x="33112" y="6456"/>
                  </a:moveTo>
                  <a:cubicBezTo>
                    <a:pt x="39569" y="6456"/>
                    <a:pt x="45575" y="10828"/>
                    <a:pt x="46066" y="17681"/>
                  </a:cubicBezTo>
                  <a:cubicBezTo>
                    <a:pt x="45766" y="17647"/>
                    <a:pt x="45433" y="17614"/>
                    <a:pt x="45099" y="17580"/>
                  </a:cubicBezTo>
                  <a:cubicBezTo>
                    <a:pt x="44728" y="11127"/>
                    <a:pt x="38735" y="8121"/>
                    <a:pt x="32937" y="8121"/>
                  </a:cubicBezTo>
                  <a:cubicBezTo>
                    <a:pt x="31962" y="8121"/>
                    <a:pt x="30992" y="8206"/>
                    <a:pt x="30055" y="8374"/>
                  </a:cubicBezTo>
                  <a:cubicBezTo>
                    <a:pt x="23017" y="9641"/>
                    <a:pt x="18080" y="15512"/>
                    <a:pt x="17513" y="22584"/>
                  </a:cubicBezTo>
                  <a:cubicBezTo>
                    <a:pt x="17112" y="22851"/>
                    <a:pt x="16712" y="23118"/>
                    <a:pt x="16379" y="23451"/>
                  </a:cubicBezTo>
                  <a:cubicBezTo>
                    <a:pt x="16345" y="22717"/>
                    <a:pt x="16045" y="21984"/>
                    <a:pt x="15545" y="21450"/>
                  </a:cubicBezTo>
                  <a:cubicBezTo>
                    <a:pt x="18180" y="14678"/>
                    <a:pt x="22583" y="8407"/>
                    <a:pt x="30122" y="6773"/>
                  </a:cubicBezTo>
                  <a:cubicBezTo>
                    <a:pt x="31117" y="6559"/>
                    <a:pt x="32120" y="6456"/>
                    <a:pt x="33112" y="6456"/>
                  </a:cubicBezTo>
                  <a:close/>
                  <a:moveTo>
                    <a:pt x="44702" y="18182"/>
                  </a:moveTo>
                  <a:cubicBezTo>
                    <a:pt x="45261" y="18182"/>
                    <a:pt x="45802" y="18246"/>
                    <a:pt x="46300" y="18381"/>
                  </a:cubicBezTo>
                  <a:cubicBezTo>
                    <a:pt x="46367" y="18414"/>
                    <a:pt x="46400" y="18414"/>
                    <a:pt x="46467" y="18414"/>
                  </a:cubicBezTo>
                  <a:cubicBezTo>
                    <a:pt x="48135" y="18915"/>
                    <a:pt x="49335" y="20249"/>
                    <a:pt x="49202" y="22651"/>
                  </a:cubicBezTo>
                  <a:cubicBezTo>
                    <a:pt x="49202" y="22804"/>
                    <a:pt x="49332" y="22886"/>
                    <a:pt x="49449" y="22886"/>
                  </a:cubicBezTo>
                  <a:cubicBezTo>
                    <a:pt x="49510" y="22886"/>
                    <a:pt x="49568" y="22863"/>
                    <a:pt x="49602" y="22818"/>
                  </a:cubicBezTo>
                  <a:cubicBezTo>
                    <a:pt x="49670" y="22930"/>
                    <a:pt x="49814" y="23028"/>
                    <a:pt x="49961" y="23028"/>
                  </a:cubicBezTo>
                  <a:cubicBezTo>
                    <a:pt x="50032" y="23028"/>
                    <a:pt x="50104" y="23005"/>
                    <a:pt x="50169" y="22951"/>
                  </a:cubicBezTo>
                  <a:cubicBezTo>
                    <a:pt x="51421" y="21958"/>
                    <a:pt x="53098" y="21130"/>
                    <a:pt x="54694" y="21130"/>
                  </a:cubicBezTo>
                  <a:cubicBezTo>
                    <a:pt x="55778" y="21130"/>
                    <a:pt x="56825" y="21512"/>
                    <a:pt x="57675" y="22484"/>
                  </a:cubicBezTo>
                  <a:cubicBezTo>
                    <a:pt x="59879" y="25055"/>
                    <a:pt x="57532" y="28132"/>
                    <a:pt x="54657" y="28132"/>
                  </a:cubicBezTo>
                  <a:cubicBezTo>
                    <a:pt x="54399" y="28132"/>
                    <a:pt x="54136" y="28107"/>
                    <a:pt x="53872" y="28055"/>
                  </a:cubicBezTo>
                  <a:cubicBezTo>
                    <a:pt x="53860" y="28053"/>
                    <a:pt x="53848" y="28052"/>
                    <a:pt x="53837" y="28052"/>
                  </a:cubicBezTo>
                  <a:cubicBezTo>
                    <a:pt x="53632" y="28052"/>
                    <a:pt x="53582" y="28325"/>
                    <a:pt x="53772" y="28388"/>
                  </a:cubicBezTo>
                  <a:cubicBezTo>
                    <a:pt x="53805" y="28388"/>
                    <a:pt x="53805" y="28388"/>
                    <a:pt x="53805" y="28422"/>
                  </a:cubicBezTo>
                  <a:cubicBezTo>
                    <a:pt x="53805" y="28455"/>
                    <a:pt x="53805" y="28555"/>
                    <a:pt x="53839" y="28622"/>
                  </a:cubicBezTo>
                  <a:cubicBezTo>
                    <a:pt x="55728" y="32668"/>
                    <a:pt x="52507" y="34519"/>
                    <a:pt x="49399" y="34519"/>
                  </a:cubicBezTo>
                  <a:cubicBezTo>
                    <a:pt x="47075" y="34519"/>
                    <a:pt x="44813" y="33484"/>
                    <a:pt x="44799" y="31557"/>
                  </a:cubicBezTo>
                  <a:cubicBezTo>
                    <a:pt x="44832" y="31357"/>
                    <a:pt x="44832" y="31157"/>
                    <a:pt x="44832" y="30957"/>
                  </a:cubicBezTo>
                  <a:cubicBezTo>
                    <a:pt x="44866" y="30923"/>
                    <a:pt x="44866" y="30923"/>
                    <a:pt x="44866" y="30890"/>
                  </a:cubicBezTo>
                  <a:cubicBezTo>
                    <a:pt x="44866" y="30857"/>
                    <a:pt x="44866" y="30823"/>
                    <a:pt x="44832" y="30790"/>
                  </a:cubicBezTo>
                  <a:cubicBezTo>
                    <a:pt x="44832" y="30723"/>
                    <a:pt x="44832" y="30656"/>
                    <a:pt x="44832" y="30590"/>
                  </a:cubicBezTo>
                  <a:cubicBezTo>
                    <a:pt x="44815" y="30386"/>
                    <a:pt x="44651" y="30277"/>
                    <a:pt x="44494" y="30277"/>
                  </a:cubicBezTo>
                  <a:cubicBezTo>
                    <a:pt x="44343" y="30277"/>
                    <a:pt x="44198" y="30377"/>
                    <a:pt x="44198" y="30590"/>
                  </a:cubicBezTo>
                  <a:cubicBezTo>
                    <a:pt x="44198" y="32234"/>
                    <a:pt x="43035" y="33668"/>
                    <a:pt x="41465" y="33668"/>
                  </a:cubicBezTo>
                  <a:cubicBezTo>
                    <a:pt x="41156" y="33668"/>
                    <a:pt x="40831" y="33613"/>
                    <a:pt x="40496" y="33492"/>
                  </a:cubicBezTo>
                  <a:cubicBezTo>
                    <a:pt x="38628" y="32825"/>
                    <a:pt x="38328" y="30857"/>
                    <a:pt x="39128" y="29289"/>
                  </a:cubicBezTo>
                  <a:cubicBezTo>
                    <a:pt x="39328" y="29155"/>
                    <a:pt x="39528" y="29055"/>
                    <a:pt x="39729" y="28922"/>
                  </a:cubicBezTo>
                  <a:cubicBezTo>
                    <a:pt x="40045" y="28721"/>
                    <a:pt x="39866" y="28321"/>
                    <a:pt x="39575" y="28321"/>
                  </a:cubicBezTo>
                  <a:cubicBezTo>
                    <a:pt x="39529" y="28321"/>
                    <a:pt x="39479" y="28332"/>
                    <a:pt x="39428" y="28355"/>
                  </a:cubicBezTo>
                  <a:cubicBezTo>
                    <a:pt x="38390" y="28874"/>
                    <a:pt x="36878" y="29537"/>
                    <a:pt x="35556" y="29537"/>
                  </a:cubicBezTo>
                  <a:cubicBezTo>
                    <a:pt x="34499" y="29537"/>
                    <a:pt x="33565" y="29114"/>
                    <a:pt x="33091" y="27854"/>
                  </a:cubicBezTo>
                  <a:cubicBezTo>
                    <a:pt x="32490" y="26353"/>
                    <a:pt x="33858" y="25119"/>
                    <a:pt x="35225" y="24786"/>
                  </a:cubicBezTo>
                  <a:cubicBezTo>
                    <a:pt x="35547" y="24690"/>
                    <a:pt x="35868" y="24650"/>
                    <a:pt x="36187" y="24650"/>
                  </a:cubicBezTo>
                  <a:cubicBezTo>
                    <a:pt x="36764" y="24650"/>
                    <a:pt x="37336" y="24781"/>
                    <a:pt x="37894" y="24952"/>
                  </a:cubicBezTo>
                  <a:cubicBezTo>
                    <a:pt x="37894" y="24986"/>
                    <a:pt x="37927" y="24986"/>
                    <a:pt x="37927" y="25019"/>
                  </a:cubicBezTo>
                  <a:cubicBezTo>
                    <a:pt x="37998" y="25131"/>
                    <a:pt x="38100" y="25177"/>
                    <a:pt x="38201" y="25177"/>
                  </a:cubicBezTo>
                  <a:cubicBezTo>
                    <a:pt x="38434" y="25177"/>
                    <a:pt x="38667" y="24931"/>
                    <a:pt x="38528" y="24652"/>
                  </a:cubicBezTo>
                  <a:cubicBezTo>
                    <a:pt x="37027" y="21984"/>
                    <a:pt x="39162" y="19682"/>
                    <a:pt x="41897" y="18715"/>
                  </a:cubicBezTo>
                  <a:cubicBezTo>
                    <a:pt x="41997" y="18715"/>
                    <a:pt x="42130" y="18681"/>
                    <a:pt x="42197" y="18581"/>
                  </a:cubicBezTo>
                  <a:cubicBezTo>
                    <a:pt x="43013" y="18322"/>
                    <a:pt x="43876" y="18182"/>
                    <a:pt x="44702" y="18182"/>
                  </a:cubicBezTo>
                  <a:close/>
                  <a:moveTo>
                    <a:pt x="13372" y="20910"/>
                  </a:moveTo>
                  <a:cubicBezTo>
                    <a:pt x="13627" y="20910"/>
                    <a:pt x="13886" y="20954"/>
                    <a:pt x="14144" y="21050"/>
                  </a:cubicBezTo>
                  <a:cubicBezTo>
                    <a:pt x="14544" y="21183"/>
                    <a:pt x="14878" y="21417"/>
                    <a:pt x="15111" y="21717"/>
                  </a:cubicBezTo>
                  <a:cubicBezTo>
                    <a:pt x="15111" y="21817"/>
                    <a:pt x="15211" y="21884"/>
                    <a:pt x="15278" y="21884"/>
                  </a:cubicBezTo>
                  <a:cubicBezTo>
                    <a:pt x="15745" y="22451"/>
                    <a:pt x="15978" y="23251"/>
                    <a:pt x="15878" y="24052"/>
                  </a:cubicBezTo>
                  <a:cubicBezTo>
                    <a:pt x="15859" y="24185"/>
                    <a:pt x="15992" y="24264"/>
                    <a:pt x="16116" y="24264"/>
                  </a:cubicBezTo>
                  <a:cubicBezTo>
                    <a:pt x="16209" y="24264"/>
                    <a:pt x="16298" y="24219"/>
                    <a:pt x="16312" y="24118"/>
                  </a:cubicBezTo>
                  <a:cubicBezTo>
                    <a:pt x="16345" y="24018"/>
                    <a:pt x="16345" y="23952"/>
                    <a:pt x="16345" y="23852"/>
                  </a:cubicBezTo>
                  <a:cubicBezTo>
                    <a:pt x="16379" y="23852"/>
                    <a:pt x="16412" y="23852"/>
                    <a:pt x="16445" y="23818"/>
                  </a:cubicBezTo>
                  <a:cubicBezTo>
                    <a:pt x="17714" y="22778"/>
                    <a:pt x="19253" y="22162"/>
                    <a:pt x="20843" y="22162"/>
                  </a:cubicBezTo>
                  <a:cubicBezTo>
                    <a:pt x="21342" y="22162"/>
                    <a:pt x="21847" y="22223"/>
                    <a:pt x="22350" y="22351"/>
                  </a:cubicBezTo>
                  <a:cubicBezTo>
                    <a:pt x="24751" y="22918"/>
                    <a:pt x="27787" y="25953"/>
                    <a:pt x="25018" y="28221"/>
                  </a:cubicBezTo>
                  <a:cubicBezTo>
                    <a:pt x="24751" y="28455"/>
                    <a:pt x="24985" y="28788"/>
                    <a:pt x="25285" y="28788"/>
                  </a:cubicBezTo>
                  <a:cubicBezTo>
                    <a:pt x="27753" y="30490"/>
                    <a:pt x="26152" y="33892"/>
                    <a:pt x="23617" y="34526"/>
                  </a:cubicBezTo>
                  <a:cubicBezTo>
                    <a:pt x="23188" y="34635"/>
                    <a:pt x="22765" y="34683"/>
                    <a:pt x="22349" y="34683"/>
                  </a:cubicBezTo>
                  <a:cubicBezTo>
                    <a:pt x="20333" y="34683"/>
                    <a:pt x="18459" y="33541"/>
                    <a:pt x="16746" y="32491"/>
                  </a:cubicBezTo>
                  <a:cubicBezTo>
                    <a:pt x="16673" y="32446"/>
                    <a:pt x="16603" y="32427"/>
                    <a:pt x="16538" y="32427"/>
                  </a:cubicBezTo>
                  <a:cubicBezTo>
                    <a:pt x="16221" y="32427"/>
                    <a:pt x="16046" y="32903"/>
                    <a:pt x="16379" y="33125"/>
                  </a:cubicBezTo>
                  <a:cubicBezTo>
                    <a:pt x="16379" y="33125"/>
                    <a:pt x="16379" y="33158"/>
                    <a:pt x="16379" y="33158"/>
                  </a:cubicBezTo>
                  <a:cubicBezTo>
                    <a:pt x="16605" y="34874"/>
                    <a:pt x="14444" y="35930"/>
                    <a:pt x="12945" y="35930"/>
                  </a:cubicBezTo>
                  <a:cubicBezTo>
                    <a:pt x="12899" y="35930"/>
                    <a:pt x="12854" y="35929"/>
                    <a:pt x="12809" y="35927"/>
                  </a:cubicBezTo>
                  <a:cubicBezTo>
                    <a:pt x="10808" y="35860"/>
                    <a:pt x="9474" y="34059"/>
                    <a:pt x="9807" y="32124"/>
                  </a:cubicBezTo>
                  <a:cubicBezTo>
                    <a:pt x="9847" y="31865"/>
                    <a:pt x="9649" y="31689"/>
                    <a:pt x="9454" y="31689"/>
                  </a:cubicBezTo>
                  <a:cubicBezTo>
                    <a:pt x="9323" y="31689"/>
                    <a:pt x="9194" y="31769"/>
                    <a:pt x="9140" y="31957"/>
                  </a:cubicBezTo>
                  <a:cubicBezTo>
                    <a:pt x="9107" y="32024"/>
                    <a:pt x="9107" y="32124"/>
                    <a:pt x="9073" y="32224"/>
                  </a:cubicBezTo>
                  <a:cubicBezTo>
                    <a:pt x="8257" y="33423"/>
                    <a:pt x="6544" y="34134"/>
                    <a:pt x="4963" y="34134"/>
                  </a:cubicBezTo>
                  <a:cubicBezTo>
                    <a:pt x="4476" y="34134"/>
                    <a:pt x="4001" y="34067"/>
                    <a:pt x="3569" y="33925"/>
                  </a:cubicBezTo>
                  <a:cubicBezTo>
                    <a:pt x="1701" y="33325"/>
                    <a:pt x="1668" y="31257"/>
                    <a:pt x="3002" y="30089"/>
                  </a:cubicBezTo>
                  <a:cubicBezTo>
                    <a:pt x="3770" y="29389"/>
                    <a:pt x="4804" y="29155"/>
                    <a:pt x="5771" y="28855"/>
                  </a:cubicBezTo>
                  <a:cubicBezTo>
                    <a:pt x="6038" y="28788"/>
                    <a:pt x="6071" y="28522"/>
                    <a:pt x="5938" y="28355"/>
                  </a:cubicBezTo>
                  <a:cubicBezTo>
                    <a:pt x="5938" y="28288"/>
                    <a:pt x="5904" y="28188"/>
                    <a:pt x="5804" y="28155"/>
                  </a:cubicBezTo>
                  <a:cubicBezTo>
                    <a:pt x="4470" y="27688"/>
                    <a:pt x="3069" y="27187"/>
                    <a:pt x="2435" y="25753"/>
                  </a:cubicBezTo>
                  <a:cubicBezTo>
                    <a:pt x="1701" y="24018"/>
                    <a:pt x="2802" y="22651"/>
                    <a:pt x="4470" y="22150"/>
                  </a:cubicBezTo>
                  <a:cubicBezTo>
                    <a:pt x="5101" y="21969"/>
                    <a:pt x="5762" y="21870"/>
                    <a:pt x="6419" y="21870"/>
                  </a:cubicBezTo>
                  <a:cubicBezTo>
                    <a:pt x="7569" y="21870"/>
                    <a:pt x="8706" y="22171"/>
                    <a:pt x="9640" y="22851"/>
                  </a:cubicBezTo>
                  <a:cubicBezTo>
                    <a:pt x="9640" y="22851"/>
                    <a:pt x="9640" y="22884"/>
                    <a:pt x="9640" y="22918"/>
                  </a:cubicBezTo>
                  <a:cubicBezTo>
                    <a:pt x="9640" y="23031"/>
                    <a:pt x="9717" y="23098"/>
                    <a:pt x="9809" y="23098"/>
                  </a:cubicBezTo>
                  <a:cubicBezTo>
                    <a:pt x="9852" y="23098"/>
                    <a:pt x="9898" y="23083"/>
                    <a:pt x="9941" y="23051"/>
                  </a:cubicBezTo>
                  <a:cubicBezTo>
                    <a:pt x="10107" y="23218"/>
                    <a:pt x="10274" y="23385"/>
                    <a:pt x="10441" y="23585"/>
                  </a:cubicBezTo>
                  <a:cubicBezTo>
                    <a:pt x="10511" y="23662"/>
                    <a:pt x="10590" y="23695"/>
                    <a:pt x="10666" y="23695"/>
                  </a:cubicBezTo>
                  <a:cubicBezTo>
                    <a:pt x="10919" y="23695"/>
                    <a:pt x="11146" y="23340"/>
                    <a:pt x="10941" y="23084"/>
                  </a:cubicBezTo>
                  <a:cubicBezTo>
                    <a:pt x="10908" y="23051"/>
                    <a:pt x="10841" y="23018"/>
                    <a:pt x="10808" y="22984"/>
                  </a:cubicBezTo>
                  <a:cubicBezTo>
                    <a:pt x="11136" y="21835"/>
                    <a:pt x="12206" y="20910"/>
                    <a:pt x="13372" y="20910"/>
                  </a:cubicBezTo>
                  <a:close/>
                  <a:moveTo>
                    <a:pt x="32753" y="0"/>
                  </a:moveTo>
                  <a:cubicBezTo>
                    <a:pt x="32699" y="0"/>
                    <a:pt x="32645" y="1"/>
                    <a:pt x="32590" y="1"/>
                  </a:cubicBezTo>
                  <a:cubicBezTo>
                    <a:pt x="20448" y="135"/>
                    <a:pt x="10941" y="10375"/>
                    <a:pt x="9707" y="22084"/>
                  </a:cubicBezTo>
                  <a:cubicBezTo>
                    <a:pt x="8684" y="21463"/>
                    <a:pt x="7415" y="21131"/>
                    <a:pt x="6170" y="21131"/>
                  </a:cubicBezTo>
                  <a:cubicBezTo>
                    <a:pt x="4736" y="21131"/>
                    <a:pt x="3333" y="21571"/>
                    <a:pt x="2369" y="22517"/>
                  </a:cubicBezTo>
                  <a:cubicBezTo>
                    <a:pt x="0" y="24852"/>
                    <a:pt x="2535" y="27688"/>
                    <a:pt x="5004" y="28388"/>
                  </a:cubicBezTo>
                  <a:cubicBezTo>
                    <a:pt x="3670" y="28755"/>
                    <a:pt x="2269" y="29356"/>
                    <a:pt x="1601" y="30656"/>
                  </a:cubicBezTo>
                  <a:cubicBezTo>
                    <a:pt x="1001" y="31791"/>
                    <a:pt x="1201" y="33058"/>
                    <a:pt x="2168" y="33925"/>
                  </a:cubicBezTo>
                  <a:cubicBezTo>
                    <a:pt x="2866" y="34543"/>
                    <a:pt x="3861" y="34825"/>
                    <a:pt x="4903" y="34825"/>
                  </a:cubicBezTo>
                  <a:cubicBezTo>
                    <a:pt x="6451" y="34825"/>
                    <a:pt x="8103" y="34202"/>
                    <a:pt x="9040" y="33125"/>
                  </a:cubicBezTo>
                  <a:cubicBezTo>
                    <a:pt x="9139" y="35073"/>
                    <a:pt x="10905" y="36661"/>
                    <a:pt x="12946" y="36661"/>
                  </a:cubicBezTo>
                  <a:cubicBezTo>
                    <a:pt x="12967" y="36661"/>
                    <a:pt x="12988" y="36661"/>
                    <a:pt x="13010" y="36661"/>
                  </a:cubicBezTo>
                  <a:cubicBezTo>
                    <a:pt x="14577" y="36594"/>
                    <a:pt x="17079" y="35260"/>
                    <a:pt x="16912" y="33492"/>
                  </a:cubicBezTo>
                  <a:lnTo>
                    <a:pt x="16912" y="33492"/>
                  </a:lnTo>
                  <a:cubicBezTo>
                    <a:pt x="18509" y="34556"/>
                    <a:pt x="20545" y="35470"/>
                    <a:pt x="22489" y="35470"/>
                  </a:cubicBezTo>
                  <a:cubicBezTo>
                    <a:pt x="23713" y="35470"/>
                    <a:pt x="24901" y="35107"/>
                    <a:pt x="25919" y="34192"/>
                  </a:cubicBezTo>
                  <a:cubicBezTo>
                    <a:pt x="27653" y="32658"/>
                    <a:pt x="27720" y="29756"/>
                    <a:pt x="25785" y="28488"/>
                  </a:cubicBezTo>
                  <a:cubicBezTo>
                    <a:pt x="27853" y="26520"/>
                    <a:pt x="26352" y="23551"/>
                    <a:pt x="24151" y="22351"/>
                  </a:cubicBezTo>
                  <a:cubicBezTo>
                    <a:pt x="23550" y="22017"/>
                    <a:pt x="22917" y="21783"/>
                    <a:pt x="22249" y="21683"/>
                  </a:cubicBezTo>
                  <a:cubicBezTo>
                    <a:pt x="23484" y="18014"/>
                    <a:pt x="25885" y="14545"/>
                    <a:pt x="29888" y="13611"/>
                  </a:cubicBezTo>
                  <a:cubicBezTo>
                    <a:pt x="30586" y="13449"/>
                    <a:pt x="31277" y="13370"/>
                    <a:pt x="31950" y="13370"/>
                  </a:cubicBezTo>
                  <a:cubicBezTo>
                    <a:pt x="35426" y="13370"/>
                    <a:pt x="38422" y="15476"/>
                    <a:pt x="39428" y="19082"/>
                  </a:cubicBezTo>
                  <a:cubicBezTo>
                    <a:pt x="39462" y="19115"/>
                    <a:pt x="39462" y="19115"/>
                    <a:pt x="39495" y="19148"/>
                  </a:cubicBezTo>
                  <a:cubicBezTo>
                    <a:pt x="37694" y="20382"/>
                    <a:pt x="36660" y="22217"/>
                    <a:pt x="37594" y="24385"/>
                  </a:cubicBezTo>
                  <a:cubicBezTo>
                    <a:pt x="37110" y="24202"/>
                    <a:pt x="36567" y="24112"/>
                    <a:pt x="36017" y="24112"/>
                  </a:cubicBezTo>
                  <a:cubicBezTo>
                    <a:pt x="34061" y="24112"/>
                    <a:pt x="32015" y="25246"/>
                    <a:pt x="32223" y="27354"/>
                  </a:cubicBezTo>
                  <a:cubicBezTo>
                    <a:pt x="32323" y="28655"/>
                    <a:pt x="33424" y="29722"/>
                    <a:pt x="34658" y="30089"/>
                  </a:cubicBezTo>
                  <a:cubicBezTo>
                    <a:pt x="35041" y="30206"/>
                    <a:pt x="35434" y="30259"/>
                    <a:pt x="35830" y="30259"/>
                  </a:cubicBezTo>
                  <a:cubicBezTo>
                    <a:pt x="36675" y="30259"/>
                    <a:pt x="37532" y="30019"/>
                    <a:pt x="38328" y="29656"/>
                  </a:cubicBezTo>
                  <a:lnTo>
                    <a:pt x="38328" y="29656"/>
                  </a:lnTo>
                  <a:cubicBezTo>
                    <a:pt x="37594" y="31290"/>
                    <a:pt x="38394" y="33392"/>
                    <a:pt x="40196" y="34092"/>
                  </a:cubicBezTo>
                  <a:cubicBezTo>
                    <a:pt x="40603" y="34254"/>
                    <a:pt x="41019" y="34328"/>
                    <a:pt x="41426" y="34328"/>
                  </a:cubicBezTo>
                  <a:cubicBezTo>
                    <a:pt x="42619" y="34328"/>
                    <a:pt x="43735" y="33686"/>
                    <a:pt x="44332" y="32691"/>
                  </a:cubicBezTo>
                  <a:cubicBezTo>
                    <a:pt x="44902" y="34487"/>
                    <a:pt x="47688" y="35333"/>
                    <a:pt x="49736" y="35333"/>
                  </a:cubicBezTo>
                  <a:cubicBezTo>
                    <a:pt x="50085" y="35333"/>
                    <a:pt x="50412" y="35308"/>
                    <a:pt x="50703" y="35260"/>
                  </a:cubicBezTo>
                  <a:cubicBezTo>
                    <a:pt x="53572" y="34793"/>
                    <a:pt x="56374" y="31424"/>
                    <a:pt x="54606" y="28622"/>
                  </a:cubicBezTo>
                  <a:lnTo>
                    <a:pt x="54606" y="28622"/>
                  </a:lnTo>
                  <a:cubicBezTo>
                    <a:pt x="54817" y="28656"/>
                    <a:pt x="55026" y="28673"/>
                    <a:pt x="55232" y="28673"/>
                  </a:cubicBezTo>
                  <a:cubicBezTo>
                    <a:pt x="57984" y="28673"/>
                    <a:pt x="60144" y="25678"/>
                    <a:pt x="58809" y="22884"/>
                  </a:cubicBezTo>
                  <a:cubicBezTo>
                    <a:pt x="57979" y="21133"/>
                    <a:pt x="56477" y="20451"/>
                    <a:pt x="54854" y="20451"/>
                  </a:cubicBezTo>
                  <a:cubicBezTo>
                    <a:pt x="53541" y="20451"/>
                    <a:pt x="52149" y="20897"/>
                    <a:pt x="50970" y="21583"/>
                  </a:cubicBezTo>
                  <a:cubicBezTo>
                    <a:pt x="53626" y="10263"/>
                    <a:pt x="43959" y="0"/>
                    <a:pt x="3275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7"/>
            <p:cNvSpPr/>
            <p:nvPr/>
          </p:nvSpPr>
          <p:spPr>
            <a:xfrm>
              <a:off x="5419050" y="2411375"/>
              <a:ext cx="684725" cy="408450"/>
            </a:xfrm>
            <a:custGeom>
              <a:avLst/>
              <a:gdLst/>
              <a:ahLst/>
              <a:cxnLst/>
              <a:rect l="l" t="t" r="r" b="b"/>
              <a:pathLst>
                <a:path w="27389" h="16338" extrusionOk="0">
                  <a:moveTo>
                    <a:pt x="12212" y="0"/>
                  </a:moveTo>
                  <a:cubicBezTo>
                    <a:pt x="11386" y="0"/>
                    <a:pt x="10523" y="140"/>
                    <a:pt x="9707" y="399"/>
                  </a:cubicBezTo>
                  <a:cubicBezTo>
                    <a:pt x="9640" y="499"/>
                    <a:pt x="9507" y="533"/>
                    <a:pt x="9407" y="533"/>
                  </a:cubicBezTo>
                  <a:cubicBezTo>
                    <a:pt x="6672" y="1500"/>
                    <a:pt x="4537" y="3835"/>
                    <a:pt x="6038" y="6470"/>
                  </a:cubicBezTo>
                  <a:cubicBezTo>
                    <a:pt x="6177" y="6749"/>
                    <a:pt x="5944" y="6995"/>
                    <a:pt x="5711" y="6995"/>
                  </a:cubicBezTo>
                  <a:cubicBezTo>
                    <a:pt x="5610" y="6995"/>
                    <a:pt x="5508" y="6949"/>
                    <a:pt x="5437" y="6837"/>
                  </a:cubicBezTo>
                  <a:cubicBezTo>
                    <a:pt x="5437" y="6804"/>
                    <a:pt x="5404" y="6804"/>
                    <a:pt x="5404" y="6770"/>
                  </a:cubicBezTo>
                  <a:cubicBezTo>
                    <a:pt x="4846" y="6599"/>
                    <a:pt x="4274" y="6468"/>
                    <a:pt x="3697" y="6468"/>
                  </a:cubicBezTo>
                  <a:cubicBezTo>
                    <a:pt x="3378" y="6468"/>
                    <a:pt x="3057" y="6508"/>
                    <a:pt x="2735" y="6604"/>
                  </a:cubicBezTo>
                  <a:cubicBezTo>
                    <a:pt x="1368" y="6937"/>
                    <a:pt x="0" y="8171"/>
                    <a:pt x="567" y="9672"/>
                  </a:cubicBezTo>
                  <a:cubicBezTo>
                    <a:pt x="1056" y="10932"/>
                    <a:pt x="1999" y="11355"/>
                    <a:pt x="3060" y="11355"/>
                  </a:cubicBezTo>
                  <a:cubicBezTo>
                    <a:pt x="4388" y="11355"/>
                    <a:pt x="5900" y="10692"/>
                    <a:pt x="6938" y="10173"/>
                  </a:cubicBezTo>
                  <a:cubicBezTo>
                    <a:pt x="6989" y="10150"/>
                    <a:pt x="7039" y="10139"/>
                    <a:pt x="7085" y="10139"/>
                  </a:cubicBezTo>
                  <a:cubicBezTo>
                    <a:pt x="7376" y="10139"/>
                    <a:pt x="7555" y="10539"/>
                    <a:pt x="7239" y="10740"/>
                  </a:cubicBezTo>
                  <a:cubicBezTo>
                    <a:pt x="7038" y="10873"/>
                    <a:pt x="6838" y="10973"/>
                    <a:pt x="6638" y="11107"/>
                  </a:cubicBezTo>
                  <a:cubicBezTo>
                    <a:pt x="5838" y="12675"/>
                    <a:pt x="6138" y="14643"/>
                    <a:pt x="8006" y="15310"/>
                  </a:cubicBezTo>
                  <a:cubicBezTo>
                    <a:pt x="8341" y="15431"/>
                    <a:pt x="8666" y="15486"/>
                    <a:pt x="8975" y="15486"/>
                  </a:cubicBezTo>
                  <a:cubicBezTo>
                    <a:pt x="10545" y="15486"/>
                    <a:pt x="11708" y="14052"/>
                    <a:pt x="11708" y="12408"/>
                  </a:cubicBezTo>
                  <a:cubicBezTo>
                    <a:pt x="11708" y="12195"/>
                    <a:pt x="11853" y="12095"/>
                    <a:pt x="12004" y="12095"/>
                  </a:cubicBezTo>
                  <a:cubicBezTo>
                    <a:pt x="12161" y="12095"/>
                    <a:pt x="12325" y="12204"/>
                    <a:pt x="12342" y="12408"/>
                  </a:cubicBezTo>
                  <a:cubicBezTo>
                    <a:pt x="12342" y="12474"/>
                    <a:pt x="12342" y="12541"/>
                    <a:pt x="12342" y="12608"/>
                  </a:cubicBezTo>
                  <a:cubicBezTo>
                    <a:pt x="12376" y="12641"/>
                    <a:pt x="12376" y="12675"/>
                    <a:pt x="12376" y="12741"/>
                  </a:cubicBezTo>
                  <a:cubicBezTo>
                    <a:pt x="12376" y="12741"/>
                    <a:pt x="12376" y="12741"/>
                    <a:pt x="12342" y="12775"/>
                  </a:cubicBezTo>
                  <a:cubicBezTo>
                    <a:pt x="12342" y="12975"/>
                    <a:pt x="12342" y="13175"/>
                    <a:pt x="12309" y="13375"/>
                  </a:cubicBezTo>
                  <a:cubicBezTo>
                    <a:pt x="12323" y="15302"/>
                    <a:pt x="14585" y="16337"/>
                    <a:pt x="16909" y="16337"/>
                  </a:cubicBezTo>
                  <a:cubicBezTo>
                    <a:pt x="20017" y="16337"/>
                    <a:pt x="23238" y="14486"/>
                    <a:pt x="21349" y="10440"/>
                  </a:cubicBezTo>
                  <a:cubicBezTo>
                    <a:pt x="21315" y="10373"/>
                    <a:pt x="21315" y="10273"/>
                    <a:pt x="21315" y="10240"/>
                  </a:cubicBezTo>
                  <a:cubicBezTo>
                    <a:pt x="21315" y="10206"/>
                    <a:pt x="21315" y="10206"/>
                    <a:pt x="21282" y="10206"/>
                  </a:cubicBezTo>
                  <a:cubicBezTo>
                    <a:pt x="21092" y="10143"/>
                    <a:pt x="21142" y="9870"/>
                    <a:pt x="21347" y="9870"/>
                  </a:cubicBezTo>
                  <a:cubicBezTo>
                    <a:pt x="21358" y="9870"/>
                    <a:pt x="21370" y="9871"/>
                    <a:pt x="21382" y="9873"/>
                  </a:cubicBezTo>
                  <a:cubicBezTo>
                    <a:pt x="21646" y="9925"/>
                    <a:pt x="21909" y="9950"/>
                    <a:pt x="22167" y="9950"/>
                  </a:cubicBezTo>
                  <a:cubicBezTo>
                    <a:pt x="25042" y="9950"/>
                    <a:pt x="27389" y="6873"/>
                    <a:pt x="25185" y="4302"/>
                  </a:cubicBezTo>
                  <a:cubicBezTo>
                    <a:pt x="24335" y="3330"/>
                    <a:pt x="23288" y="2948"/>
                    <a:pt x="22204" y="2948"/>
                  </a:cubicBezTo>
                  <a:cubicBezTo>
                    <a:pt x="20608" y="2948"/>
                    <a:pt x="18931" y="3776"/>
                    <a:pt x="17679" y="4769"/>
                  </a:cubicBezTo>
                  <a:cubicBezTo>
                    <a:pt x="17614" y="4823"/>
                    <a:pt x="17542" y="4846"/>
                    <a:pt x="17471" y="4846"/>
                  </a:cubicBezTo>
                  <a:cubicBezTo>
                    <a:pt x="17324" y="4846"/>
                    <a:pt x="17180" y="4748"/>
                    <a:pt x="17112" y="4636"/>
                  </a:cubicBezTo>
                  <a:cubicBezTo>
                    <a:pt x="17078" y="4681"/>
                    <a:pt x="17020" y="4704"/>
                    <a:pt x="16959" y="4704"/>
                  </a:cubicBezTo>
                  <a:cubicBezTo>
                    <a:pt x="16842" y="4704"/>
                    <a:pt x="16712" y="4622"/>
                    <a:pt x="16712" y="4469"/>
                  </a:cubicBezTo>
                  <a:cubicBezTo>
                    <a:pt x="16845" y="2067"/>
                    <a:pt x="15645" y="733"/>
                    <a:pt x="13977" y="232"/>
                  </a:cubicBezTo>
                  <a:cubicBezTo>
                    <a:pt x="13910" y="232"/>
                    <a:pt x="13877" y="232"/>
                    <a:pt x="13810" y="199"/>
                  </a:cubicBezTo>
                  <a:cubicBezTo>
                    <a:pt x="13312" y="64"/>
                    <a:pt x="12771" y="0"/>
                    <a:pt x="12212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7"/>
            <p:cNvSpPr/>
            <p:nvPr/>
          </p:nvSpPr>
          <p:spPr>
            <a:xfrm>
              <a:off x="4858650" y="1974175"/>
              <a:ext cx="1072375" cy="549775"/>
            </a:xfrm>
            <a:custGeom>
              <a:avLst/>
              <a:gdLst/>
              <a:ahLst/>
              <a:cxnLst/>
              <a:rect l="l" t="t" r="r" b="b"/>
              <a:pathLst>
                <a:path w="42895" h="21991" extrusionOk="0">
                  <a:moveTo>
                    <a:pt x="39596" y="21813"/>
                  </a:moveTo>
                  <a:lnTo>
                    <a:pt x="39596" y="21813"/>
                  </a:lnTo>
                  <a:cubicBezTo>
                    <a:pt x="39595" y="21816"/>
                    <a:pt x="39595" y="21820"/>
                    <a:pt x="39595" y="21823"/>
                  </a:cubicBezTo>
                  <a:cubicBezTo>
                    <a:pt x="39595" y="21820"/>
                    <a:pt x="39596" y="21817"/>
                    <a:pt x="39596" y="21813"/>
                  </a:cubicBezTo>
                  <a:close/>
                  <a:moveTo>
                    <a:pt x="22479" y="0"/>
                  </a:moveTo>
                  <a:cubicBezTo>
                    <a:pt x="22071" y="0"/>
                    <a:pt x="21661" y="14"/>
                    <a:pt x="21249" y="41"/>
                  </a:cubicBezTo>
                  <a:cubicBezTo>
                    <a:pt x="9373" y="842"/>
                    <a:pt x="2068" y="10715"/>
                    <a:pt x="0" y="21623"/>
                  </a:cubicBezTo>
                  <a:cubicBezTo>
                    <a:pt x="167" y="21757"/>
                    <a:pt x="300" y="21857"/>
                    <a:pt x="467" y="21990"/>
                  </a:cubicBezTo>
                  <a:cubicBezTo>
                    <a:pt x="767" y="20923"/>
                    <a:pt x="1668" y="20055"/>
                    <a:pt x="2735" y="19822"/>
                  </a:cubicBezTo>
                  <a:cubicBezTo>
                    <a:pt x="4403" y="10515"/>
                    <a:pt x="11675" y="2576"/>
                    <a:pt x="21449" y="2076"/>
                  </a:cubicBezTo>
                  <a:cubicBezTo>
                    <a:pt x="21732" y="2061"/>
                    <a:pt x="22014" y="2054"/>
                    <a:pt x="22295" y="2054"/>
                  </a:cubicBezTo>
                  <a:cubicBezTo>
                    <a:pt x="31027" y="2054"/>
                    <a:pt x="38749" y="9005"/>
                    <a:pt x="38361" y="18054"/>
                  </a:cubicBezTo>
                  <a:cubicBezTo>
                    <a:pt x="39260" y="18853"/>
                    <a:pt x="39793" y="20084"/>
                    <a:pt x="39596" y="21813"/>
                  </a:cubicBezTo>
                  <a:lnTo>
                    <a:pt x="39596" y="21813"/>
                  </a:lnTo>
                  <a:cubicBezTo>
                    <a:pt x="39602" y="21790"/>
                    <a:pt x="39628" y="21790"/>
                    <a:pt x="39628" y="21790"/>
                  </a:cubicBezTo>
                  <a:cubicBezTo>
                    <a:pt x="39762" y="21657"/>
                    <a:pt x="39929" y="21523"/>
                    <a:pt x="40095" y="21390"/>
                  </a:cubicBezTo>
                  <a:cubicBezTo>
                    <a:pt x="40062" y="21323"/>
                    <a:pt x="40062" y="21256"/>
                    <a:pt x="40095" y="21156"/>
                  </a:cubicBezTo>
                  <a:cubicBezTo>
                    <a:pt x="42894" y="9865"/>
                    <a:pt x="33531" y="0"/>
                    <a:pt x="22479" y="0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7"/>
            <p:cNvSpPr/>
            <p:nvPr/>
          </p:nvSpPr>
          <p:spPr>
            <a:xfrm>
              <a:off x="4937875" y="2043225"/>
              <a:ext cx="862300" cy="442350"/>
            </a:xfrm>
            <a:custGeom>
              <a:avLst/>
              <a:gdLst/>
              <a:ahLst/>
              <a:cxnLst/>
              <a:rect l="l" t="t" r="r" b="b"/>
              <a:pathLst>
                <a:path w="34492" h="17694" extrusionOk="0">
                  <a:moveTo>
                    <a:pt x="19002" y="0"/>
                  </a:moveTo>
                  <a:cubicBezTo>
                    <a:pt x="18366" y="0"/>
                    <a:pt x="17724" y="38"/>
                    <a:pt x="17079" y="114"/>
                  </a:cubicBezTo>
                  <a:cubicBezTo>
                    <a:pt x="8072" y="1215"/>
                    <a:pt x="2068" y="8587"/>
                    <a:pt x="0" y="16993"/>
                  </a:cubicBezTo>
                  <a:cubicBezTo>
                    <a:pt x="83" y="16977"/>
                    <a:pt x="167" y="16968"/>
                    <a:pt x="254" y="16968"/>
                  </a:cubicBezTo>
                  <a:cubicBezTo>
                    <a:pt x="342" y="16968"/>
                    <a:pt x="434" y="16977"/>
                    <a:pt x="534" y="16993"/>
                  </a:cubicBezTo>
                  <a:cubicBezTo>
                    <a:pt x="1101" y="17060"/>
                    <a:pt x="1601" y="17327"/>
                    <a:pt x="2035" y="17694"/>
                  </a:cubicBezTo>
                  <a:cubicBezTo>
                    <a:pt x="4103" y="10055"/>
                    <a:pt x="10307" y="3317"/>
                    <a:pt x="18447" y="2416"/>
                  </a:cubicBezTo>
                  <a:cubicBezTo>
                    <a:pt x="18974" y="2357"/>
                    <a:pt x="19502" y="2328"/>
                    <a:pt x="20026" y="2328"/>
                  </a:cubicBezTo>
                  <a:cubicBezTo>
                    <a:pt x="26858" y="2328"/>
                    <a:pt x="33186" y="7268"/>
                    <a:pt x="33557" y="14425"/>
                  </a:cubicBezTo>
                  <a:cubicBezTo>
                    <a:pt x="33891" y="14525"/>
                    <a:pt x="34191" y="14658"/>
                    <a:pt x="34491" y="14792"/>
                  </a:cubicBezTo>
                  <a:cubicBezTo>
                    <a:pt x="34491" y="6247"/>
                    <a:pt x="27221" y="0"/>
                    <a:pt x="19002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7"/>
            <p:cNvSpPr/>
            <p:nvPr/>
          </p:nvSpPr>
          <p:spPr>
            <a:xfrm>
              <a:off x="4995400" y="2118225"/>
              <a:ext cx="763075" cy="424900"/>
            </a:xfrm>
            <a:custGeom>
              <a:avLst/>
              <a:gdLst/>
              <a:ahLst/>
              <a:cxnLst/>
              <a:rect l="l" t="t" r="r" b="b"/>
              <a:pathLst>
                <a:path w="30523" h="16996" extrusionOk="0">
                  <a:moveTo>
                    <a:pt x="17568" y="0"/>
                  </a:moveTo>
                  <a:cubicBezTo>
                    <a:pt x="16576" y="0"/>
                    <a:pt x="15573" y="103"/>
                    <a:pt x="14578" y="317"/>
                  </a:cubicBezTo>
                  <a:cubicBezTo>
                    <a:pt x="7039" y="1951"/>
                    <a:pt x="2636" y="8222"/>
                    <a:pt x="1" y="14994"/>
                  </a:cubicBezTo>
                  <a:cubicBezTo>
                    <a:pt x="501" y="15528"/>
                    <a:pt x="801" y="16261"/>
                    <a:pt x="835" y="16995"/>
                  </a:cubicBezTo>
                  <a:cubicBezTo>
                    <a:pt x="1168" y="16662"/>
                    <a:pt x="1568" y="16395"/>
                    <a:pt x="1969" y="16128"/>
                  </a:cubicBezTo>
                  <a:cubicBezTo>
                    <a:pt x="2536" y="9056"/>
                    <a:pt x="7473" y="3185"/>
                    <a:pt x="14511" y="1918"/>
                  </a:cubicBezTo>
                  <a:cubicBezTo>
                    <a:pt x="15448" y="1750"/>
                    <a:pt x="16418" y="1665"/>
                    <a:pt x="17393" y="1665"/>
                  </a:cubicBezTo>
                  <a:cubicBezTo>
                    <a:pt x="23191" y="1665"/>
                    <a:pt x="29184" y="4671"/>
                    <a:pt x="29555" y="11124"/>
                  </a:cubicBezTo>
                  <a:cubicBezTo>
                    <a:pt x="29889" y="11158"/>
                    <a:pt x="30222" y="11191"/>
                    <a:pt x="30522" y="11225"/>
                  </a:cubicBezTo>
                  <a:cubicBezTo>
                    <a:pt x="30031" y="4372"/>
                    <a:pt x="24025" y="0"/>
                    <a:pt x="1756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7"/>
            <p:cNvSpPr/>
            <p:nvPr/>
          </p:nvSpPr>
          <p:spPr>
            <a:xfrm>
              <a:off x="5055450" y="2176450"/>
              <a:ext cx="661325" cy="339150"/>
            </a:xfrm>
            <a:custGeom>
              <a:avLst/>
              <a:gdLst/>
              <a:ahLst/>
              <a:cxnLst/>
              <a:rect l="l" t="t" r="r" b="b"/>
              <a:pathLst>
                <a:path w="26453" h="13566" extrusionOk="0">
                  <a:moveTo>
                    <a:pt x="14968" y="1"/>
                  </a:moveTo>
                  <a:cubicBezTo>
                    <a:pt x="13299" y="1"/>
                    <a:pt x="11632" y="249"/>
                    <a:pt x="10108" y="723"/>
                  </a:cubicBezTo>
                  <a:cubicBezTo>
                    <a:pt x="4203" y="2591"/>
                    <a:pt x="1268" y="7861"/>
                    <a:pt x="0" y="13566"/>
                  </a:cubicBezTo>
                  <a:cubicBezTo>
                    <a:pt x="734" y="13165"/>
                    <a:pt x="1535" y="12932"/>
                    <a:pt x="2335" y="12832"/>
                  </a:cubicBezTo>
                  <a:cubicBezTo>
                    <a:pt x="2335" y="12798"/>
                    <a:pt x="2302" y="12798"/>
                    <a:pt x="2302" y="12765"/>
                  </a:cubicBezTo>
                  <a:cubicBezTo>
                    <a:pt x="2769" y="6727"/>
                    <a:pt x="7806" y="1991"/>
                    <a:pt x="13777" y="1557"/>
                  </a:cubicBezTo>
                  <a:cubicBezTo>
                    <a:pt x="14047" y="1541"/>
                    <a:pt x="14322" y="1532"/>
                    <a:pt x="14599" y="1532"/>
                  </a:cubicBezTo>
                  <a:cubicBezTo>
                    <a:pt x="17155" y="1532"/>
                    <a:pt x="19920" y="2243"/>
                    <a:pt x="21816" y="3959"/>
                  </a:cubicBezTo>
                  <a:cubicBezTo>
                    <a:pt x="22783" y="4826"/>
                    <a:pt x="24651" y="7394"/>
                    <a:pt x="24518" y="9062"/>
                  </a:cubicBezTo>
                  <a:cubicBezTo>
                    <a:pt x="25152" y="8929"/>
                    <a:pt x="25785" y="8829"/>
                    <a:pt x="26453" y="8795"/>
                  </a:cubicBezTo>
                  <a:cubicBezTo>
                    <a:pt x="25967" y="2682"/>
                    <a:pt x="20459" y="1"/>
                    <a:pt x="14968" y="1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7"/>
            <p:cNvSpPr/>
            <p:nvPr/>
          </p:nvSpPr>
          <p:spPr>
            <a:xfrm>
              <a:off x="5120500" y="2231175"/>
              <a:ext cx="532900" cy="266075"/>
            </a:xfrm>
            <a:custGeom>
              <a:avLst/>
              <a:gdLst/>
              <a:ahLst/>
              <a:cxnLst/>
              <a:rect l="l" t="t" r="r" b="b"/>
              <a:pathLst>
                <a:path w="21316" h="10643" extrusionOk="0">
                  <a:moveTo>
                    <a:pt x="34" y="10607"/>
                  </a:moveTo>
                  <a:cubicBezTo>
                    <a:pt x="23" y="10608"/>
                    <a:pt x="12" y="10609"/>
                    <a:pt x="0" y="10609"/>
                  </a:cubicBezTo>
                  <a:lnTo>
                    <a:pt x="34" y="10609"/>
                  </a:lnTo>
                  <a:cubicBezTo>
                    <a:pt x="34" y="10609"/>
                    <a:pt x="34" y="10608"/>
                    <a:pt x="34" y="10607"/>
                  </a:cubicBezTo>
                  <a:close/>
                  <a:moveTo>
                    <a:pt x="11961" y="0"/>
                  </a:moveTo>
                  <a:cubicBezTo>
                    <a:pt x="10872" y="0"/>
                    <a:pt x="9784" y="145"/>
                    <a:pt x="8740" y="435"/>
                  </a:cubicBezTo>
                  <a:cubicBezTo>
                    <a:pt x="3904" y="1769"/>
                    <a:pt x="1002" y="5871"/>
                    <a:pt x="34" y="10607"/>
                  </a:cubicBezTo>
                  <a:lnTo>
                    <a:pt x="34" y="10607"/>
                  </a:lnTo>
                  <a:cubicBezTo>
                    <a:pt x="159" y="10599"/>
                    <a:pt x="282" y="10596"/>
                    <a:pt x="403" y="10596"/>
                  </a:cubicBezTo>
                  <a:cubicBezTo>
                    <a:pt x="721" y="10596"/>
                    <a:pt x="1028" y="10619"/>
                    <a:pt x="1335" y="10643"/>
                  </a:cubicBezTo>
                  <a:cubicBezTo>
                    <a:pt x="2469" y="6273"/>
                    <a:pt x="5771" y="2437"/>
                    <a:pt x="10441" y="1836"/>
                  </a:cubicBezTo>
                  <a:cubicBezTo>
                    <a:pt x="10801" y="1792"/>
                    <a:pt x="11161" y="1771"/>
                    <a:pt x="11518" y="1771"/>
                  </a:cubicBezTo>
                  <a:cubicBezTo>
                    <a:pt x="15224" y="1771"/>
                    <a:pt x="18635" y="4095"/>
                    <a:pt x="19548" y="7807"/>
                  </a:cubicBezTo>
                  <a:cubicBezTo>
                    <a:pt x="19981" y="7574"/>
                    <a:pt x="20448" y="7374"/>
                    <a:pt x="20915" y="7207"/>
                  </a:cubicBezTo>
                  <a:cubicBezTo>
                    <a:pt x="20915" y="7140"/>
                    <a:pt x="20949" y="7073"/>
                    <a:pt x="20982" y="7040"/>
                  </a:cubicBezTo>
                  <a:lnTo>
                    <a:pt x="21082" y="6940"/>
                  </a:lnTo>
                  <a:cubicBezTo>
                    <a:pt x="21149" y="6873"/>
                    <a:pt x="21215" y="6840"/>
                    <a:pt x="21315" y="6840"/>
                  </a:cubicBezTo>
                  <a:cubicBezTo>
                    <a:pt x="21015" y="6406"/>
                    <a:pt x="20815" y="5939"/>
                    <a:pt x="20715" y="5439"/>
                  </a:cubicBezTo>
                  <a:cubicBezTo>
                    <a:pt x="20482" y="4705"/>
                    <a:pt x="20148" y="4038"/>
                    <a:pt x="19714" y="3404"/>
                  </a:cubicBezTo>
                  <a:cubicBezTo>
                    <a:pt x="18847" y="2103"/>
                    <a:pt x="17546" y="1269"/>
                    <a:pt x="16112" y="736"/>
                  </a:cubicBezTo>
                  <a:cubicBezTo>
                    <a:pt x="14792" y="245"/>
                    <a:pt x="13376" y="0"/>
                    <a:pt x="1196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7"/>
            <p:cNvSpPr/>
            <p:nvPr/>
          </p:nvSpPr>
          <p:spPr>
            <a:xfrm>
              <a:off x="4648500" y="2479550"/>
              <a:ext cx="652975" cy="375525"/>
            </a:xfrm>
            <a:custGeom>
              <a:avLst/>
              <a:gdLst/>
              <a:ahLst/>
              <a:cxnLst/>
              <a:rect l="l" t="t" r="r" b="b"/>
              <a:pathLst>
                <a:path w="26119" h="15021" extrusionOk="0">
                  <a:moveTo>
                    <a:pt x="11704" y="1"/>
                  </a:moveTo>
                  <a:cubicBezTo>
                    <a:pt x="10538" y="1"/>
                    <a:pt x="9468" y="926"/>
                    <a:pt x="9140" y="2075"/>
                  </a:cubicBezTo>
                  <a:cubicBezTo>
                    <a:pt x="9173" y="2109"/>
                    <a:pt x="9240" y="2142"/>
                    <a:pt x="9273" y="2175"/>
                  </a:cubicBezTo>
                  <a:cubicBezTo>
                    <a:pt x="9478" y="2431"/>
                    <a:pt x="9251" y="2786"/>
                    <a:pt x="8998" y="2786"/>
                  </a:cubicBezTo>
                  <a:cubicBezTo>
                    <a:pt x="8922" y="2786"/>
                    <a:pt x="8843" y="2753"/>
                    <a:pt x="8773" y="2676"/>
                  </a:cubicBezTo>
                  <a:cubicBezTo>
                    <a:pt x="8606" y="2476"/>
                    <a:pt x="8439" y="2309"/>
                    <a:pt x="8273" y="2142"/>
                  </a:cubicBezTo>
                  <a:cubicBezTo>
                    <a:pt x="8230" y="2174"/>
                    <a:pt x="8184" y="2189"/>
                    <a:pt x="8141" y="2189"/>
                  </a:cubicBezTo>
                  <a:cubicBezTo>
                    <a:pt x="8049" y="2189"/>
                    <a:pt x="7972" y="2122"/>
                    <a:pt x="7972" y="2009"/>
                  </a:cubicBezTo>
                  <a:cubicBezTo>
                    <a:pt x="7972" y="1975"/>
                    <a:pt x="7972" y="1942"/>
                    <a:pt x="7972" y="1909"/>
                  </a:cubicBezTo>
                  <a:cubicBezTo>
                    <a:pt x="7043" y="1253"/>
                    <a:pt x="5912" y="960"/>
                    <a:pt x="4767" y="960"/>
                  </a:cubicBezTo>
                  <a:cubicBezTo>
                    <a:pt x="4105" y="960"/>
                    <a:pt x="3438" y="1058"/>
                    <a:pt x="2802" y="1241"/>
                  </a:cubicBezTo>
                  <a:cubicBezTo>
                    <a:pt x="1134" y="1742"/>
                    <a:pt x="33" y="3109"/>
                    <a:pt x="767" y="4844"/>
                  </a:cubicBezTo>
                  <a:cubicBezTo>
                    <a:pt x="1401" y="6278"/>
                    <a:pt x="2802" y="6779"/>
                    <a:pt x="4136" y="7246"/>
                  </a:cubicBezTo>
                  <a:cubicBezTo>
                    <a:pt x="4236" y="7279"/>
                    <a:pt x="4270" y="7379"/>
                    <a:pt x="4270" y="7446"/>
                  </a:cubicBezTo>
                  <a:cubicBezTo>
                    <a:pt x="4403" y="7613"/>
                    <a:pt x="4370" y="7879"/>
                    <a:pt x="4103" y="7946"/>
                  </a:cubicBezTo>
                  <a:cubicBezTo>
                    <a:pt x="3136" y="8246"/>
                    <a:pt x="2102" y="8480"/>
                    <a:pt x="1334" y="9180"/>
                  </a:cubicBezTo>
                  <a:cubicBezTo>
                    <a:pt x="0" y="10348"/>
                    <a:pt x="33" y="12416"/>
                    <a:pt x="1901" y="13016"/>
                  </a:cubicBezTo>
                  <a:cubicBezTo>
                    <a:pt x="2333" y="13158"/>
                    <a:pt x="2808" y="13225"/>
                    <a:pt x="3295" y="13225"/>
                  </a:cubicBezTo>
                  <a:cubicBezTo>
                    <a:pt x="4876" y="13225"/>
                    <a:pt x="6589" y="12514"/>
                    <a:pt x="7405" y="11315"/>
                  </a:cubicBezTo>
                  <a:cubicBezTo>
                    <a:pt x="7439" y="11215"/>
                    <a:pt x="7439" y="11115"/>
                    <a:pt x="7472" y="11048"/>
                  </a:cubicBezTo>
                  <a:cubicBezTo>
                    <a:pt x="7526" y="10860"/>
                    <a:pt x="7655" y="10780"/>
                    <a:pt x="7786" y="10780"/>
                  </a:cubicBezTo>
                  <a:cubicBezTo>
                    <a:pt x="7981" y="10780"/>
                    <a:pt x="8179" y="10956"/>
                    <a:pt x="8139" y="11215"/>
                  </a:cubicBezTo>
                  <a:cubicBezTo>
                    <a:pt x="7806" y="13150"/>
                    <a:pt x="9140" y="14951"/>
                    <a:pt x="11141" y="15018"/>
                  </a:cubicBezTo>
                  <a:cubicBezTo>
                    <a:pt x="11186" y="15020"/>
                    <a:pt x="11231" y="15021"/>
                    <a:pt x="11277" y="15021"/>
                  </a:cubicBezTo>
                  <a:cubicBezTo>
                    <a:pt x="12776" y="15021"/>
                    <a:pt x="14937" y="13965"/>
                    <a:pt x="14711" y="12249"/>
                  </a:cubicBezTo>
                  <a:cubicBezTo>
                    <a:pt x="14711" y="12249"/>
                    <a:pt x="14711" y="12216"/>
                    <a:pt x="14711" y="12216"/>
                  </a:cubicBezTo>
                  <a:cubicBezTo>
                    <a:pt x="14378" y="11994"/>
                    <a:pt x="14553" y="11518"/>
                    <a:pt x="14870" y="11518"/>
                  </a:cubicBezTo>
                  <a:cubicBezTo>
                    <a:pt x="14935" y="11518"/>
                    <a:pt x="15005" y="11537"/>
                    <a:pt x="15078" y="11582"/>
                  </a:cubicBezTo>
                  <a:cubicBezTo>
                    <a:pt x="16791" y="12632"/>
                    <a:pt x="18665" y="13774"/>
                    <a:pt x="20681" y="13774"/>
                  </a:cubicBezTo>
                  <a:cubicBezTo>
                    <a:pt x="21097" y="13774"/>
                    <a:pt x="21520" y="13726"/>
                    <a:pt x="21949" y="13617"/>
                  </a:cubicBezTo>
                  <a:cubicBezTo>
                    <a:pt x="24484" y="12983"/>
                    <a:pt x="26085" y="9581"/>
                    <a:pt x="23617" y="7879"/>
                  </a:cubicBezTo>
                  <a:cubicBezTo>
                    <a:pt x="23317" y="7879"/>
                    <a:pt x="23083" y="7546"/>
                    <a:pt x="23350" y="7312"/>
                  </a:cubicBezTo>
                  <a:cubicBezTo>
                    <a:pt x="26119" y="5044"/>
                    <a:pt x="23083" y="2009"/>
                    <a:pt x="20682" y="1442"/>
                  </a:cubicBezTo>
                  <a:cubicBezTo>
                    <a:pt x="20179" y="1314"/>
                    <a:pt x="19674" y="1253"/>
                    <a:pt x="19175" y="1253"/>
                  </a:cubicBezTo>
                  <a:cubicBezTo>
                    <a:pt x="17585" y="1253"/>
                    <a:pt x="16046" y="1869"/>
                    <a:pt x="14777" y="2909"/>
                  </a:cubicBezTo>
                  <a:cubicBezTo>
                    <a:pt x="14744" y="2943"/>
                    <a:pt x="14711" y="2943"/>
                    <a:pt x="14677" y="2943"/>
                  </a:cubicBezTo>
                  <a:cubicBezTo>
                    <a:pt x="14677" y="3043"/>
                    <a:pt x="14677" y="3109"/>
                    <a:pt x="14644" y="3209"/>
                  </a:cubicBezTo>
                  <a:cubicBezTo>
                    <a:pt x="14630" y="3310"/>
                    <a:pt x="14541" y="3355"/>
                    <a:pt x="14448" y="3355"/>
                  </a:cubicBezTo>
                  <a:cubicBezTo>
                    <a:pt x="14324" y="3355"/>
                    <a:pt x="14191" y="3276"/>
                    <a:pt x="14210" y="3143"/>
                  </a:cubicBezTo>
                  <a:cubicBezTo>
                    <a:pt x="14310" y="2342"/>
                    <a:pt x="14077" y="1542"/>
                    <a:pt x="13610" y="975"/>
                  </a:cubicBezTo>
                  <a:cubicBezTo>
                    <a:pt x="13543" y="975"/>
                    <a:pt x="13443" y="908"/>
                    <a:pt x="13443" y="774"/>
                  </a:cubicBezTo>
                  <a:cubicBezTo>
                    <a:pt x="13210" y="508"/>
                    <a:pt x="12876" y="274"/>
                    <a:pt x="12476" y="141"/>
                  </a:cubicBezTo>
                  <a:cubicBezTo>
                    <a:pt x="12218" y="45"/>
                    <a:pt x="11959" y="1"/>
                    <a:pt x="1170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7"/>
            <p:cNvSpPr/>
            <p:nvPr/>
          </p:nvSpPr>
          <p:spPr>
            <a:xfrm>
              <a:off x="4974550" y="2085875"/>
              <a:ext cx="237125" cy="299475"/>
            </a:xfrm>
            <a:custGeom>
              <a:avLst/>
              <a:gdLst/>
              <a:ahLst/>
              <a:cxnLst/>
              <a:rect l="l" t="t" r="r" b="b"/>
              <a:pathLst>
                <a:path w="9485" h="11979" extrusionOk="0">
                  <a:moveTo>
                    <a:pt x="8316" y="0"/>
                  </a:moveTo>
                  <a:cubicBezTo>
                    <a:pt x="8181" y="0"/>
                    <a:pt x="8041" y="43"/>
                    <a:pt x="7906" y="143"/>
                  </a:cubicBezTo>
                  <a:cubicBezTo>
                    <a:pt x="4337" y="2845"/>
                    <a:pt x="1" y="6781"/>
                    <a:pt x="1" y="11651"/>
                  </a:cubicBezTo>
                  <a:cubicBezTo>
                    <a:pt x="1" y="11870"/>
                    <a:pt x="169" y="11979"/>
                    <a:pt x="339" y="11979"/>
                  </a:cubicBezTo>
                  <a:cubicBezTo>
                    <a:pt x="480" y="11979"/>
                    <a:pt x="622" y="11903"/>
                    <a:pt x="668" y="11751"/>
                  </a:cubicBezTo>
                  <a:cubicBezTo>
                    <a:pt x="2169" y="7115"/>
                    <a:pt x="5405" y="4513"/>
                    <a:pt x="8907" y="1444"/>
                  </a:cubicBezTo>
                  <a:cubicBezTo>
                    <a:pt x="9485" y="949"/>
                    <a:pt x="8951" y="0"/>
                    <a:pt x="83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47"/>
          <p:cNvSpPr txBox="1">
            <a:spLocks noGrp="1"/>
          </p:cNvSpPr>
          <p:nvPr>
            <p:ph type="ctrTitle"/>
          </p:nvPr>
        </p:nvSpPr>
        <p:spPr>
          <a:xfrm>
            <a:off x="1334000" y="730050"/>
            <a:ext cx="6537300" cy="329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accent1"/>
                </a:solidFill>
              </a:rPr>
              <a:t>Revision 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417" name="Google Shape;417;p47"/>
          <p:cNvGrpSpPr/>
          <p:nvPr/>
        </p:nvGrpSpPr>
        <p:grpSpPr>
          <a:xfrm>
            <a:off x="355175" y="466475"/>
            <a:ext cx="548550" cy="708775"/>
            <a:chOff x="6459450" y="2381250"/>
            <a:chExt cx="548550" cy="708775"/>
          </a:xfrm>
        </p:grpSpPr>
        <p:sp>
          <p:nvSpPr>
            <p:cNvPr id="418" name="Google Shape;418;p47"/>
            <p:cNvSpPr/>
            <p:nvPr/>
          </p:nvSpPr>
          <p:spPr>
            <a:xfrm>
              <a:off x="6459450" y="2624975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6" y="808"/>
                  </a:moveTo>
                  <a:cubicBezTo>
                    <a:pt x="4996" y="1375"/>
                    <a:pt x="4963" y="1975"/>
                    <a:pt x="5063" y="2542"/>
                  </a:cubicBezTo>
                  <a:cubicBezTo>
                    <a:pt x="4796" y="2542"/>
                    <a:pt x="4663" y="2942"/>
                    <a:pt x="4963" y="3009"/>
                  </a:cubicBezTo>
                  <a:cubicBezTo>
                    <a:pt x="5730" y="3143"/>
                    <a:pt x="6464" y="3376"/>
                    <a:pt x="7198" y="3676"/>
                  </a:cubicBezTo>
                  <a:cubicBezTo>
                    <a:pt x="6631" y="4177"/>
                    <a:pt x="5964" y="4510"/>
                    <a:pt x="5196" y="4644"/>
                  </a:cubicBezTo>
                  <a:cubicBezTo>
                    <a:pt x="5156" y="4614"/>
                    <a:pt x="5101" y="4599"/>
                    <a:pt x="5044" y="4599"/>
                  </a:cubicBezTo>
                  <a:cubicBezTo>
                    <a:pt x="4910" y="4599"/>
                    <a:pt x="4763" y="4680"/>
                    <a:pt x="4763" y="4844"/>
                  </a:cubicBezTo>
                  <a:cubicBezTo>
                    <a:pt x="4830" y="5644"/>
                    <a:pt x="4729" y="6412"/>
                    <a:pt x="4529" y="7145"/>
                  </a:cubicBezTo>
                  <a:cubicBezTo>
                    <a:pt x="4062" y="6545"/>
                    <a:pt x="3695" y="5911"/>
                    <a:pt x="3328" y="5244"/>
                  </a:cubicBezTo>
                  <a:cubicBezTo>
                    <a:pt x="3280" y="5195"/>
                    <a:pt x="3231" y="5164"/>
                    <a:pt x="3182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95" y="5029"/>
                    <a:pt x="2891" y="5029"/>
                  </a:cubicBezTo>
                  <a:cubicBezTo>
                    <a:pt x="2839" y="5029"/>
                    <a:pt x="2784" y="5044"/>
                    <a:pt x="2728" y="5077"/>
                  </a:cubicBezTo>
                  <a:cubicBezTo>
                    <a:pt x="2261" y="5478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7" y="4210"/>
                    <a:pt x="1894" y="4143"/>
                    <a:pt x="1861" y="4043"/>
                  </a:cubicBezTo>
                  <a:cubicBezTo>
                    <a:pt x="1527" y="3276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3" y="2584"/>
                    <a:pt x="3340" y="2524"/>
                    <a:pt x="3395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96" y="1808"/>
                    <a:pt x="4496" y="1275"/>
                    <a:pt x="5096" y="808"/>
                  </a:cubicBezTo>
                  <a:close/>
                  <a:moveTo>
                    <a:pt x="5436" y="1"/>
                  </a:moveTo>
                  <a:cubicBezTo>
                    <a:pt x="5400" y="1"/>
                    <a:pt x="5364" y="13"/>
                    <a:pt x="5330" y="40"/>
                  </a:cubicBezTo>
                  <a:cubicBezTo>
                    <a:pt x="4563" y="641"/>
                    <a:pt x="3862" y="1308"/>
                    <a:pt x="3328" y="2108"/>
                  </a:cubicBezTo>
                  <a:lnTo>
                    <a:pt x="3295" y="2108"/>
                  </a:lnTo>
                  <a:cubicBezTo>
                    <a:pt x="2361" y="1675"/>
                    <a:pt x="1427" y="1408"/>
                    <a:pt x="393" y="1241"/>
                  </a:cubicBezTo>
                  <a:cubicBezTo>
                    <a:pt x="378" y="1239"/>
                    <a:pt x="364" y="1238"/>
                    <a:pt x="349" y="1238"/>
                  </a:cubicBezTo>
                  <a:cubicBezTo>
                    <a:pt x="165" y="1238"/>
                    <a:pt x="0" y="1425"/>
                    <a:pt x="93" y="1641"/>
                  </a:cubicBezTo>
                  <a:cubicBezTo>
                    <a:pt x="560" y="2475"/>
                    <a:pt x="993" y="3343"/>
                    <a:pt x="1460" y="4143"/>
                  </a:cubicBezTo>
                  <a:cubicBezTo>
                    <a:pt x="1227" y="4944"/>
                    <a:pt x="893" y="5678"/>
                    <a:pt x="426" y="6311"/>
                  </a:cubicBezTo>
                  <a:cubicBezTo>
                    <a:pt x="270" y="6499"/>
                    <a:pt x="465" y="6715"/>
                    <a:pt x="654" y="6715"/>
                  </a:cubicBezTo>
                  <a:cubicBezTo>
                    <a:pt x="667" y="6715"/>
                    <a:pt x="680" y="6714"/>
                    <a:pt x="693" y="6712"/>
                  </a:cubicBezTo>
                  <a:cubicBezTo>
                    <a:pt x="1561" y="6445"/>
                    <a:pt x="2394" y="6045"/>
                    <a:pt x="3062" y="5478"/>
                  </a:cubicBezTo>
                  <a:cubicBezTo>
                    <a:pt x="3328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6" y="6845"/>
                    <a:pt x="5330" y="5911"/>
                    <a:pt x="5297" y="4977"/>
                  </a:cubicBezTo>
                  <a:cubicBezTo>
                    <a:pt x="6231" y="4844"/>
                    <a:pt x="7131" y="4410"/>
                    <a:pt x="7798" y="3743"/>
                  </a:cubicBezTo>
                  <a:cubicBezTo>
                    <a:pt x="7865" y="3643"/>
                    <a:pt x="7865" y="3476"/>
                    <a:pt x="7732" y="3409"/>
                  </a:cubicBezTo>
                  <a:cubicBezTo>
                    <a:pt x="7031" y="3042"/>
                    <a:pt x="6264" y="2776"/>
                    <a:pt x="5497" y="2609"/>
                  </a:cubicBezTo>
                  <a:cubicBezTo>
                    <a:pt x="5497" y="2575"/>
                    <a:pt x="5497" y="2542"/>
                    <a:pt x="5497" y="2542"/>
                  </a:cubicBezTo>
                  <a:cubicBezTo>
                    <a:pt x="5497" y="1775"/>
                    <a:pt x="5497" y="1041"/>
                    <a:pt x="5663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7"/>
            <p:cNvSpPr/>
            <p:nvPr/>
          </p:nvSpPr>
          <p:spPr>
            <a:xfrm>
              <a:off x="6480100" y="2645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670" y="468"/>
                    <a:pt x="3170" y="1001"/>
                    <a:pt x="2669" y="1568"/>
                  </a:cubicBezTo>
                  <a:cubicBezTo>
                    <a:pt x="2636" y="1635"/>
                    <a:pt x="2603" y="1635"/>
                    <a:pt x="2569" y="1635"/>
                  </a:cubicBezTo>
                  <a:cubicBezTo>
                    <a:pt x="2514" y="1717"/>
                    <a:pt x="2437" y="1777"/>
                    <a:pt x="2337" y="1777"/>
                  </a:cubicBezTo>
                  <a:cubicBezTo>
                    <a:pt x="2315" y="1777"/>
                    <a:pt x="2293" y="1774"/>
                    <a:pt x="2269" y="1768"/>
                  </a:cubicBezTo>
                  <a:cubicBezTo>
                    <a:pt x="1535" y="1435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68" y="1768"/>
                    <a:pt x="701" y="2469"/>
                    <a:pt x="1035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5" y="4070"/>
                    <a:pt x="668" y="4637"/>
                    <a:pt x="368" y="5171"/>
                  </a:cubicBezTo>
                  <a:cubicBezTo>
                    <a:pt x="935" y="4937"/>
                    <a:pt x="1435" y="4671"/>
                    <a:pt x="1902" y="4270"/>
                  </a:cubicBezTo>
                  <a:cubicBezTo>
                    <a:pt x="1958" y="4237"/>
                    <a:pt x="2013" y="4222"/>
                    <a:pt x="2065" y="4222"/>
                  </a:cubicBezTo>
                  <a:cubicBezTo>
                    <a:pt x="2169" y="4222"/>
                    <a:pt x="2258" y="4281"/>
                    <a:pt x="2302" y="4370"/>
                  </a:cubicBezTo>
                  <a:cubicBezTo>
                    <a:pt x="2320" y="4361"/>
                    <a:pt x="2338" y="4357"/>
                    <a:pt x="2356" y="4357"/>
                  </a:cubicBezTo>
                  <a:cubicBezTo>
                    <a:pt x="2405" y="4357"/>
                    <a:pt x="2454" y="4388"/>
                    <a:pt x="2502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5"/>
                    <a:pt x="4004" y="4837"/>
                    <a:pt x="3937" y="4037"/>
                  </a:cubicBezTo>
                  <a:cubicBezTo>
                    <a:pt x="3937" y="3873"/>
                    <a:pt x="4084" y="3792"/>
                    <a:pt x="4218" y="3792"/>
                  </a:cubicBezTo>
                  <a:cubicBezTo>
                    <a:pt x="4275" y="3792"/>
                    <a:pt x="4330" y="3807"/>
                    <a:pt x="4370" y="3837"/>
                  </a:cubicBezTo>
                  <a:cubicBezTo>
                    <a:pt x="5138" y="3703"/>
                    <a:pt x="5805" y="3370"/>
                    <a:pt x="6372" y="2869"/>
                  </a:cubicBezTo>
                  <a:cubicBezTo>
                    <a:pt x="5638" y="2569"/>
                    <a:pt x="4904" y="2336"/>
                    <a:pt x="4137" y="2202"/>
                  </a:cubicBezTo>
                  <a:cubicBezTo>
                    <a:pt x="3837" y="2135"/>
                    <a:pt x="3970" y="1735"/>
                    <a:pt x="4237" y="1735"/>
                  </a:cubicBezTo>
                  <a:cubicBezTo>
                    <a:pt x="4137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7"/>
            <p:cNvSpPr/>
            <p:nvPr/>
          </p:nvSpPr>
          <p:spPr>
            <a:xfrm>
              <a:off x="6728775" y="2812525"/>
              <a:ext cx="279225" cy="277500"/>
            </a:xfrm>
            <a:custGeom>
              <a:avLst/>
              <a:gdLst/>
              <a:ahLst/>
              <a:cxnLst/>
              <a:rect l="l" t="t" r="r" b="b"/>
              <a:pathLst>
                <a:path w="11169" h="11100" extrusionOk="0">
                  <a:moveTo>
                    <a:pt x="6699" y="844"/>
                  </a:moveTo>
                  <a:cubicBezTo>
                    <a:pt x="6766" y="1912"/>
                    <a:pt x="6832" y="2946"/>
                    <a:pt x="6966" y="4013"/>
                  </a:cubicBezTo>
                  <a:cubicBezTo>
                    <a:pt x="6966" y="4113"/>
                    <a:pt x="7033" y="4180"/>
                    <a:pt x="7099" y="4213"/>
                  </a:cubicBezTo>
                  <a:cubicBezTo>
                    <a:pt x="6866" y="4280"/>
                    <a:pt x="6799" y="4647"/>
                    <a:pt x="7066" y="4747"/>
                  </a:cubicBezTo>
                  <a:cubicBezTo>
                    <a:pt x="8000" y="5114"/>
                    <a:pt x="9001" y="5414"/>
                    <a:pt x="10001" y="5714"/>
                  </a:cubicBezTo>
                  <a:cubicBezTo>
                    <a:pt x="9201" y="6015"/>
                    <a:pt x="8434" y="6348"/>
                    <a:pt x="7700" y="6715"/>
                  </a:cubicBezTo>
                  <a:cubicBezTo>
                    <a:pt x="7633" y="6748"/>
                    <a:pt x="7600" y="6782"/>
                    <a:pt x="7600" y="6849"/>
                  </a:cubicBezTo>
                  <a:cubicBezTo>
                    <a:pt x="7500" y="6882"/>
                    <a:pt x="7433" y="6949"/>
                    <a:pt x="7433" y="7049"/>
                  </a:cubicBezTo>
                  <a:cubicBezTo>
                    <a:pt x="7233" y="8116"/>
                    <a:pt x="6966" y="9117"/>
                    <a:pt x="6599" y="10118"/>
                  </a:cubicBezTo>
                  <a:cubicBezTo>
                    <a:pt x="6065" y="9150"/>
                    <a:pt x="5531" y="8183"/>
                    <a:pt x="4964" y="7249"/>
                  </a:cubicBezTo>
                  <a:cubicBezTo>
                    <a:pt x="4931" y="7182"/>
                    <a:pt x="4898" y="7182"/>
                    <a:pt x="4864" y="7182"/>
                  </a:cubicBezTo>
                  <a:cubicBezTo>
                    <a:pt x="4791" y="7084"/>
                    <a:pt x="4682" y="7023"/>
                    <a:pt x="4563" y="7023"/>
                  </a:cubicBezTo>
                  <a:cubicBezTo>
                    <a:pt x="4520" y="7023"/>
                    <a:pt x="4475" y="7031"/>
                    <a:pt x="4431" y="7049"/>
                  </a:cubicBezTo>
                  <a:cubicBezTo>
                    <a:pt x="3330" y="7682"/>
                    <a:pt x="2162" y="8049"/>
                    <a:pt x="895" y="8216"/>
                  </a:cubicBezTo>
                  <a:cubicBezTo>
                    <a:pt x="1395" y="7349"/>
                    <a:pt x="1929" y="6482"/>
                    <a:pt x="2496" y="5681"/>
                  </a:cubicBezTo>
                  <a:cubicBezTo>
                    <a:pt x="2596" y="5548"/>
                    <a:pt x="2529" y="5448"/>
                    <a:pt x="2429" y="5414"/>
                  </a:cubicBezTo>
                  <a:cubicBezTo>
                    <a:pt x="2429" y="5381"/>
                    <a:pt x="2429" y="5381"/>
                    <a:pt x="2429" y="5347"/>
                  </a:cubicBezTo>
                  <a:cubicBezTo>
                    <a:pt x="2129" y="4280"/>
                    <a:pt x="1729" y="3279"/>
                    <a:pt x="1262" y="2279"/>
                  </a:cubicBezTo>
                  <a:lnTo>
                    <a:pt x="1262" y="2279"/>
                  </a:lnTo>
                  <a:cubicBezTo>
                    <a:pt x="2162" y="2646"/>
                    <a:pt x="3063" y="2979"/>
                    <a:pt x="3964" y="3346"/>
                  </a:cubicBezTo>
                  <a:cubicBezTo>
                    <a:pt x="4014" y="3363"/>
                    <a:pt x="4064" y="3371"/>
                    <a:pt x="4110" y="3371"/>
                  </a:cubicBezTo>
                  <a:cubicBezTo>
                    <a:pt x="4155" y="3371"/>
                    <a:pt x="4197" y="3363"/>
                    <a:pt x="4231" y="3346"/>
                  </a:cubicBezTo>
                  <a:cubicBezTo>
                    <a:pt x="4250" y="3365"/>
                    <a:pt x="4291" y="3385"/>
                    <a:pt x="4336" y="3385"/>
                  </a:cubicBezTo>
                  <a:cubicBezTo>
                    <a:pt x="4368" y="3385"/>
                    <a:pt x="4402" y="3374"/>
                    <a:pt x="4431" y="3346"/>
                  </a:cubicBezTo>
                  <a:cubicBezTo>
                    <a:pt x="5165" y="2479"/>
                    <a:pt x="5898" y="1645"/>
                    <a:pt x="6699" y="844"/>
                  </a:cubicBezTo>
                  <a:close/>
                  <a:moveTo>
                    <a:pt x="6943" y="1"/>
                  </a:moveTo>
                  <a:cubicBezTo>
                    <a:pt x="6870" y="1"/>
                    <a:pt x="6794" y="27"/>
                    <a:pt x="6732" y="77"/>
                  </a:cubicBezTo>
                  <a:cubicBezTo>
                    <a:pt x="5832" y="944"/>
                    <a:pt x="4998" y="1878"/>
                    <a:pt x="4364" y="2912"/>
                  </a:cubicBezTo>
                  <a:cubicBezTo>
                    <a:pt x="4331" y="2879"/>
                    <a:pt x="4297" y="2812"/>
                    <a:pt x="4231" y="2812"/>
                  </a:cubicBezTo>
                  <a:cubicBezTo>
                    <a:pt x="3063" y="2345"/>
                    <a:pt x="1929" y="1912"/>
                    <a:pt x="795" y="1478"/>
                  </a:cubicBezTo>
                  <a:cubicBezTo>
                    <a:pt x="764" y="1469"/>
                    <a:pt x="732" y="1465"/>
                    <a:pt x="699" y="1465"/>
                  </a:cubicBezTo>
                  <a:cubicBezTo>
                    <a:pt x="489" y="1465"/>
                    <a:pt x="279" y="1642"/>
                    <a:pt x="394" y="1845"/>
                  </a:cubicBezTo>
                  <a:cubicBezTo>
                    <a:pt x="995" y="3046"/>
                    <a:pt x="1562" y="4247"/>
                    <a:pt x="2129" y="5448"/>
                  </a:cubicBezTo>
                  <a:cubicBezTo>
                    <a:pt x="2129" y="5481"/>
                    <a:pt x="2162" y="5514"/>
                    <a:pt x="2196" y="5514"/>
                  </a:cubicBezTo>
                  <a:cubicBezTo>
                    <a:pt x="1362" y="6415"/>
                    <a:pt x="661" y="7382"/>
                    <a:pt x="94" y="8450"/>
                  </a:cubicBezTo>
                  <a:cubicBezTo>
                    <a:pt x="1" y="8637"/>
                    <a:pt x="170" y="8853"/>
                    <a:pt x="356" y="8853"/>
                  </a:cubicBezTo>
                  <a:cubicBezTo>
                    <a:pt x="368" y="8853"/>
                    <a:pt x="381" y="8852"/>
                    <a:pt x="394" y="8850"/>
                  </a:cubicBezTo>
                  <a:cubicBezTo>
                    <a:pt x="1929" y="8750"/>
                    <a:pt x="3397" y="8316"/>
                    <a:pt x="4764" y="7549"/>
                  </a:cubicBezTo>
                  <a:cubicBezTo>
                    <a:pt x="5298" y="8683"/>
                    <a:pt x="5798" y="9817"/>
                    <a:pt x="6365" y="10918"/>
                  </a:cubicBezTo>
                  <a:cubicBezTo>
                    <a:pt x="6421" y="11029"/>
                    <a:pt x="6549" y="11100"/>
                    <a:pt x="6669" y="11100"/>
                  </a:cubicBezTo>
                  <a:cubicBezTo>
                    <a:pt x="6764" y="11100"/>
                    <a:pt x="6855" y="11055"/>
                    <a:pt x="6899" y="10951"/>
                  </a:cubicBezTo>
                  <a:cubicBezTo>
                    <a:pt x="7399" y="9717"/>
                    <a:pt x="7766" y="8450"/>
                    <a:pt x="8000" y="7149"/>
                  </a:cubicBezTo>
                  <a:cubicBezTo>
                    <a:pt x="8000" y="7082"/>
                    <a:pt x="8000" y="7049"/>
                    <a:pt x="7967" y="6982"/>
                  </a:cubicBezTo>
                  <a:cubicBezTo>
                    <a:pt x="8967" y="6615"/>
                    <a:pt x="9935" y="6248"/>
                    <a:pt x="10935" y="5948"/>
                  </a:cubicBezTo>
                  <a:cubicBezTo>
                    <a:pt x="11169" y="5881"/>
                    <a:pt x="11169" y="5514"/>
                    <a:pt x="10969" y="5448"/>
                  </a:cubicBezTo>
                  <a:cubicBezTo>
                    <a:pt x="9768" y="5047"/>
                    <a:pt x="8567" y="4580"/>
                    <a:pt x="7333" y="4247"/>
                  </a:cubicBezTo>
                  <a:cubicBezTo>
                    <a:pt x="7466" y="4213"/>
                    <a:pt x="7566" y="4113"/>
                    <a:pt x="7533" y="3946"/>
                  </a:cubicBezTo>
                  <a:cubicBezTo>
                    <a:pt x="7466" y="2712"/>
                    <a:pt x="7333" y="1478"/>
                    <a:pt x="7199" y="244"/>
                  </a:cubicBezTo>
                  <a:cubicBezTo>
                    <a:pt x="7178" y="76"/>
                    <a:pt x="7065" y="1"/>
                    <a:pt x="69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7"/>
            <p:cNvSpPr/>
            <p:nvPr/>
          </p:nvSpPr>
          <p:spPr>
            <a:xfrm>
              <a:off x="6751125" y="2833625"/>
              <a:ext cx="227700" cy="231850"/>
            </a:xfrm>
            <a:custGeom>
              <a:avLst/>
              <a:gdLst/>
              <a:ahLst/>
              <a:cxnLst/>
              <a:rect l="l" t="t" r="r" b="b"/>
              <a:pathLst>
                <a:path w="9108" h="9274" extrusionOk="0">
                  <a:moveTo>
                    <a:pt x="5805" y="0"/>
                  </a:moveTo>
                  <a:cubicBezTo>
                    <a:pt x="5004" y="801"/>
                    <a:pt x="4271" y="1635"/>
                    <a:pt x="3537" y="2502"/>
                  </a:cubicBezTo>
                  <a:cubicBezTo>
                    <a:pt x="3508" y="2530"/>
                    <a:pt x="3474" y="2541"/>
                    <a:pt x="3442" y="2541"/>
                  </a:cubicBezTo>
                  <a:cubicBezTo>
                    <a:pt x="3397" y="2541"/>
                    <a:pt x="3356" y="2521"/>
                    <a:pt x="3337" y="2502"/>
                  </a:cubicBezTo>
                  <a:cubicBezTo>
                    <a:pt x="3303" y="2519"/>
                    <a:pt x="3261" y="2527"/>
                    <a:pt x="3216" y="2527"/>
                  </a:cubicBezTo>
                  <a:cubicBezTo>
                    <a:pt x="3170" y="2527"/>
                    <a:pt x="3120" y="2519"/>
                    <a:pt x="3070" y="2502"/>
                  </a:cubicBezTo>
                  <a:cubicBezTo>
                    <a:pt x="2169" y="2135"/>
                    <a:pt x="1268" y="1802"/>
                    <a:pt x="368" y="1435"/>
                  </a:cubicBezTo>
                  <a:lnTo>
                    <a:pt x="368" y="1435"/>
                  </a:lnTo>
                  <a:cubicBezTo>
                    <a:pt x="835" y="2435"/>
                    <a:pt x="1235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35" y="4604"/>
                    <a:pt x="1702" y="4704"/>
                    <a:pt x="1602" y="4837"/>
                  </a:cubicBezTo>
                  <a:cubicBezTo>
                    <a:pt x="1035" y="5638"/>
                    <a:pt x="501" y="6505"/>
                    <a:pt x="1" y="7372"/>
                  </a:cubicBezTo>
                  <a:cubicBezTo>
                    <a:pt x="1268" y="7205"/>
                    <a:pt x="2436" y="6838"/>
                    <a:pt x="3537" y="6205"/>
                  </a:cubicBezTo>
                  <a:cubicBezTo>
                    <a:pt x="3581" y="6187"/>
                    <a:pt x="3626" y="6179"/>
                    <a:pt x="3669" y="6179"/>
                  </a:cubicBezTo>
                  <a:cubicBezTo>
                    <a:pt x="3788" y="6179"/>
                    <a:pt x="3897" y="6240"/>
                    <a:pt x="3970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705" y="9274"/>
                  </a:cubicBezTo>
                  <a:cubicBezTo>
                    <a:pt x="6072" y="8273"/>
                    <a:pt x="6339" y="7272"/>
                    <a:pt x="6539" y="6205"/>
                  </a:cubicBezTo>
                  <a:cubicBezTo>
                    <a:pt x="6539" y="6105"/>
                    <a:pt x="6606" y="6038"/>
                    <a:pt x="6706" y="6005"/>
                  </a:cubicBezTo>
                  <a:cubicBezTo>
                    <a:pt x="6706" y="5938"/>
                    <a:pt x="6739" y="5904"/>
                    <a:pt x="6806" y="5871"/>
                  </a:cubicBezTo>
                  <a:cubicBezTo>
                    <a:pt x="7540" y="5504"/>
                    <a:pt x="8307" y="5171"/>
                    <a:pt x="9107" y="4870"/>
                  </a:cubicBezTo>
                  <a:cubicBezTo>
                    <a:pt x="8107" y="4570"/>
                    <a:pt x="7106" y="4270"/>
                    <a:pt x="6139" y="3903"/>
                  </a:cubicBezTo>
                  <a:cubicBezTo>
                    <a:pt x="5905" y="3803"/>
                    <a:pt x="5972" y="3436"/>
                    <a:pt x="6205" y="3369"/>
                  </a:cubicBezTo>
                  <a:cubicBezTo>
                    <a:pt x="6139" y="3336"/>
                    <a:pt x="6072" y="3269"/>
                    <a:pt x="6072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7"/>
            <p:cNvSpPr/>
            <p:nvPr/>
          </p:nvSpPr>
          <p:spPr>
            <a:xfrm>
              <a:off x="6724863" y="23812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5" y="860"/>
                  </a:moveTo>
                  <a:cubicBezTo>
                    <a:pt x="6805" y="1894"/>
                    <a:pt x="6872" y="2962"/>
                    <a:pt x="6972" y="3996"/>
                  </a:cubicBezTo>
                  <a:cubicBezTo>
                    <a:pt x="7005" y="4096"/>
                    <a:pt x="7039" y="4163"/>
                    <a:pt x="7105" y="4196"/>
                  </a:cubicBezTo>
                  <a:cubicBezTo>
                    <a:pt x="6905" y="4263"/>
                    <a:pt x="6839" y="4630"/>
                    <a:pt x="7072" y="4730"/>
                  </a:cubicBezTo>
                  <a:cubicBezTo>
                    <a:pt x="8039" y="5097"/>
                    <a:pt x="9040" y="5397"/>
                    <a:pt x="10007" y="5697"/>
                  </a:cubicBezTo>
                  <a:cubicBezTo>
                    <a:pt x="9240" y="5997"/>
                    <a:pt x="8440" y="6331"/>
                    <a:pt x="7706" y="6731"/>
                  </a:cubicBezTo>
                  <a:cubicBezTo>
                    <a:pt x="7639" y="6731"/>
                    <a:pt x="7639" y="6798"/>
                    <a:pt x="7606" y="6831"/>
                  </a:cubicBezTo>
                  <a:cubicBezTo>
                    <a:pt x="7539" y="6865"/>
                    <a:pt x="7472" y="6931"/>
                    <a:pt x="7439" y="7031"/>
                  </a:cubicBezTo>
                  <a:cubicBezTo>
                    <a:pt x="7239" y="8099"/>
                    <a:pt x="6972" y="9133"/>
                    <a:pt x="6605" y="10134"/>
                  </a:cubicBezTo>
                  <a:cubicBezTo>
                    <a:pt x="6105" y="9133"/>
                    <a:pt x="5538" y="8199"/>
                    <a:pt x="5004" y="7232"/>
                  </a:cubicBezTo>
                  <a:cubicBezTo>
                    <a:pt x="4971" y="7165"/>
                    <a:pt x="4937" y="7165"/>
                    <a:pt x="4870" y="7165"/>
                  </a:cubicBezTo>
                  <a:cubicBezTo>
                    <a:pt x="4826" y="7076"/>
                    <a:pt x="4737" y="7017"/>
                    <a:pt x="4633" y="7017"/>
                  </a:cubicBezTo>
                  <a:cubicBezTo>
                    <a:pt x="4581" y="7017"/>
                    <a:pt x="4526" y="7031"/>
                    <a:pt x="4470" y="7065"/>
                  </a:cubicBezTo>
                  <a:cubicBezTo>
                    <a:pt x="3336" y="7665"/>
                    <a:pt x="2169" y="8032"/>
                    <a:pt x="934" y="8199"/>
                  </a:cubicBezTo>
                  <a:cubicBezTo>
                    <a:pt x="1435" y="7332"/>
                    <a:pt x="1968" y="6498"/>
                    <a:pt x="2535" y="5664"/>
                  </a:cubicBezTo>
                  <a:cubicBezTo>
                    <a:pt x="2602" y="5564"/>
                    <a:pt x="2535" y="5430"/>
                    <a:pt x="2469" y="5397"/>
                  </a:cubicBezTo>
                  <a:cubicBezTo>
                    <a:pt x="2469" y="5397"/>
                    <a:pt x="2469" y="5364"/>
                    <a:pt x="2469" y="5330"/>
                  </a:cubicBezTo>
                  <a:cubicBezTo>
                    <a:pt x="2135" y="4263"/>
                    <a:pt x="1735" y="3262"/>
                    <a:pt x="1268" y="2295"/>
                  </a:cubicBezTo>
                  <a:lnTo>
                    <a:pt x="1268" y="2295"/>
                  </a:lnTo>
                  <a:cubicBezTo>
                    <a:pt x="2169" y="2628"/>
                    <a:pt x="3103" y="2995"/>
                    <a:pt x="4003" y="3329"/>
                  </a:cubicBezTo>
                  <a:cubicBezTo>
                    <a:pt x="4053" y="3345"/>
                    <a:pt x="4095" y="3354"/>
                    <a:pt x="4132" y="3354"/>
                  </a:cubicBezTo>
                  <a:cubicBezTo>
                    <a:pt x="4170" y="3354"/>
                    <a:pt x="4203" y="3345"/>
                    <a:pt x="4237" y="3329"/>
                  </a:cubicBezTo>
                  <a:cubicBezTo>
                    <a:pt x="4275" y="3348"/>
                    <a:pt x="4325" y="3367"/>
                    <a:pt x="4366" y="3367"/>
                  </a:cubicBezTo>
                  <a:cubicBezTo>
                    <a:pt x="4397" y="3367"/>
                    <a:pt x="4423" y="3357"/>
                    <a:pt x="4437" y="3329"/>
                  </a:cubicBezTo>
                  <a:cubicBezTo>
                    <a:pt x="5171" y="2462"/>
                    <a:pt x="5905" y="1628"/>
                    <a:pt x="6705" y="860"/>
                  </a:cubicBezTo>
                  <a:close/>
                  <a:moveTo>
                    <a:pt x="6961" y="1"/>
                  </a:moveTo>
                  <a:cubicBezTo>
                    <a:pt x="6883" y="1"/>
                    <a:pt x="6801" y="30"/>
                    <a:pt x="6738" y="93"/>
                  </a:cubicBezTo>
                  <a:cubicBezTo>
                    <a:pt x="5838" y="927"/>
                    <a:pt x="5037" y="1861"/>
                    <a:pt x="4370" y="2895"/>
                  </a:cubicBezTo>
                  <a:cubicBezTo>
                    <a:pt x="4370" y="2862"/>
                    <a:pt x="4303" y="2828"/>
                    <a:pt x="4237" y="2795"/>
                  </a:cubicBezTo>
                  <a:cubicBezTo>
                    <a:pt x="3103" y="2361"/>
                    <a:pt x="1968" y="1894"/>
                    <a:pt x="801" y="1461"/>
                  </a:cubicBezTo>
                  <a:cubicBezTo>
                    <a:pt x="774" y="1452"/>
                    <a:pt x="745" y="1448"/>
                    <a:pt x="716" y="1448"/>
                  </a:cubicBezTo>
                  <a:cubicBezTo>
                    <a:pt x="520" y="1448"/>
                    <a:pt x="285" y="1625"/>
                    <a:pt x="401" y="1828"/>
                  </a:cubicBezTo>
                  <a:cubicBezTo>
                    <a:pt x="1034" y="3029"/>
                    <a:pt x="1568" y="4229"/>
                    <a:pt x="2135" y="5464"/>
                  </a:cubicBezTo>
                  <a:cubicBezTo>
                    <a:pt x="2169" y="5497"/>
                    <a:pt x="2169" y="5497"/>
                    <a:pt x="2202" y="5530"/>
                  </a:cubicBezTo>
                  <a:cubicBezTo>
                    <a:pt x="1401" y="6398"/>
                    <a:pt x="701" y="7398"/>
                    <a:pt x="100" y="8432"/>
                  </a:cubicBezTo>
                  <a:cubicBezTo>
                    <a:pt x="0" y="8633"/>
                    <a:pt x="200" y="8866"/>
                    <a:pt x="401" y="8866"/>
                  </a:cubicBezTo>
                  <a:cubicBezTo>
                    <a:pt x="1968" y="8733"/>
                    <a:pt x="3436" y="8299"/>
                    <a:pt x="4804" y="7532"/>
                  </a:cubicBezTo>
                  <a:cubicBezTo>
                    <a:pt x="5304" y="8666"/>
                    <a:pt x="5838" y="9800"/>
                    <a:pt x="6405" y="10901"/>
                  </a:cubicBezTo>
                  <a:cubicBezTo>
                    <a:pt x="6461" y="11012"/>
                    <a:pt x="6578" y="11082"/>
                    <a:pt x="6689" y="11082"/>
                  </a:cubicBezTo>
                  <a:cubicBezTo>
                    <a:pt x="6777" y="11082"/>
                    <a:pt x="6861" y="11038"/>
                    <a:pt x="6905" y="10934"/>
                  </a:cubicBezTo>
                  <a:cubicBezTo>
                    <a:pt x="7439" y="9700"/>
                    <a:pt x="7806" y="8432"/>
                    <a:pt x="8039" y="7132"/>
                  </a:cubicBezTo>
                  <a:cubicBezTo>
                    <a:pt x="8039" y="7065"/>
                    <a:pt x="8039" y="7031"/>
                    <a:pt x="8006" y="6998"/>
                  </a:cubicBezTo>
                  <a:cubicBezTo>
                    <a:pt x="8973" y="6598"/>
                    <a:pt x="9974" y="6264"/>
                    <a:pt x="10975" y="5931"/>
                  </a:cubicBezTo>
                  <a:cubicBezTo>
                    <a:pt x="11175" y="5864"/>
                    <a:pt x="11208" y="5530"/>
                    <a:pt x="10975" y="5430"/>
                  </a:cubicBezTo>
                  <a:cubicBezTo>
                    <a:pt x="9774" y="5030"/>
                    <a:pt x="8573" y="4563"/>
                    <a:pt x="7339" y="4229"/>
                  </a:cubicBezTo>
                  <a:cubicBezTo>
                    <a:pt x="7472" y="4196"/>
                    <a:pt x="7572" y="4096"/>
                    <a:pt x="7572" y="3929"/>
                  </a:cubicBezTo>
                  <a:cubicBezTo>
                    <a:pt x="7506" y="2695"/>
                    <a:pt x="7372" y="1461"/>
                    <a:pt x="7205" y="227"/>
                  </a:cubicBezTo>
                  <a:cubicBezTo>
                    <a:pt x="7205" y="81"/>
                    <a:pt x="7089" y="1"/>
                    <a:pt x="69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7"/>
            <p:cNvSpPr/>
            <p:nvPr/>
          </p:nvSpPr>
          <p:spPr>
            <a:xfrm>
              <a:off x="6748213" y="24027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1" y="0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9" y="2497"/>
                    <a:pt x="3463" y="2507"/>
                    <a:pt x="3432" y="2507"/>
                  </a:cubicBezTo>
                  <a:cubicBezTo>
                    <a:pt x="3391" y="2507"/>
                    <a:pt x="3341" y="2488"/>
                    <a:pt x="3303" y="2469"/>
                  </a:cubicBezTo>
                  <a:cubicBezTo>
                    <a:pt x="3269" y="2485"/>
                    <a:pt x="3236" y="2494"/>
                    <a:pt x="3198" y="2494"/>
                  </a:cubicBezTo>
                  <a:cubicBezTo>
                    <a:pt x="3161" y="2494"/>
                    <a:pt x="3119" y="2485"/>
                    <a:pt x="3069" y="2469"/>
                  </a:cubicBezTo>
                  <a:cubicBezTo>
                    <a:pt x="2169" y="2135"/>
                    <a:pt x="1235" y="1768"/>
                    <a:pt x="334" y="1435"/>
                  </a:cubicBezTo>
                  <a:lnTo>
                    <a:pt x="334" y="1435"/>
                  </a:lnTo>
                  <a:cubicBezTo>
                    <a:pt x="801" y="2402"/>
                    <a:pt x="1201" y="3403"/>
                    <a:pt x="1535" y="4470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1" y="4570"/>
                    <a:pt x="1668" y="4704"/>
                    <a:pt x="1601" y="4804"/>
                  </a:cubicBezTo>
                  <a:cubicBezTo>
                    <a:pt x="1034" y="5638"/>
                    <a:pt x="501" y="6472"/>
                    <a:pt x="0" y="7339"/>
                  </a:cubicBezTo>
                  <a:cubicBezTo>
                    <a:pt x="1235" y="7172"/>
                    <a:pt x="2402" y="6805"/>
                    <a:pt x="3536" y="6205"/>
                  </a:cubicBezTo>
                  <a:cubicBezTo>
                    <a:pt x="3592" y="6171"/>
                    <a:pt x="3647" y="6157"/>
                    <a:pt x="3699" y="6157"/>
                  </a:cubicBezTo>
                  <a:cubicBezTo>
                    <a:pt x="3803" y="6157"/>
                    <a:pt x="3892" y="6216"/>
                    <a:pt x="3936" y="6305"/>
                  </a:cubicBezTo>
                  <a:cubicBezTo>
                    <a:pt x="4003" y="6305"/>
                    <a:pt x="4037" y="6305"/>
                    <a:pt x="4070" y="6372"/>
                  </a:cubicBezTo>
                  <a:cubicBezTo>
                    <a:pt x="4604" y="7339"/>
                    <a:pt x="5171" y="8273"/>
                    <a:pt x="5671" y="9274"/>
                  </a:cubicBezTo>
                  <a:cubicBezTo>
                    <a:pt x="6038" y="8273"/>
                    <a:pt x="6305" y="7239"/>
                    <a:pt x="6505" y="6171"/>
                  </a:cubicBezTo>
                  <a:cubicBezTo>
                    <a:pt x="6538" y="6071"/>
                    <a:pt x="6605" y="6005"/>
                    <a:pt x="6672" y="5971"/>
                  </a:cubicBezTo>
                  <a:cubicBezTo>
                    <a:pt x="6705" y="5938"/>
                    <a:pt x="6705" y="5871"/>
                    <a:pt x="6772" y="5871"/>
                  </a:cubicBezTo>
                  <a:cubicBezTo>
                    <a:pt x="7506" y="5471"/>
                    <a:pt x="8306" y="5137"/>
                    <a:pt x="9073" y="4837"/>
                  </a:cubicBezTo>
                  <a:cubicBezTo>
                    <a:pt x="8106" y="4537"/>
                    <a:pt x="7105" y="4237"/>
                    <a:pt x="6138" y="3870"/>
                  </a:cubicBezTo>
                  <a:cubicBezTo>
                    <a:pt x="5905" y="3770"/>
                    <a:pt x="5971" y="3403"/>
                    <a:pt x="6171" y="3336"/>
                  </a:cubicBezTo>
                  <a:cubicBezTo>
                    <a:pt x="6105" y="3303"/>
                    <a:pt x="6071" y="3236"/>
                    <a:pt x="6038" y="3136"/>
                  </a:cubicBezTo>
                  <a:cubicBezTo>
                    <a:pt x="5938" y="2069"/>
                    <a:pt x="5871" y="1034"/>
                    <a:pt x="57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47"/>
          <p:cNvGrpSpPr/>
          <p:nvPr/>
        </p:nvGrpSpPr>
        <p:grpSpPr>
          <a:xfrm>
            <a:off x="1624895" y="4053859"/>
            <a:ext cx="4893042" cy="454488"/>
            <a:chOff x="1520675" y="4624750"/>
            <a:chExt cx="3474925" cy="291900"/>
          </a:xfrm>
        </p:grpSpPr>
        <p:sp>
          <p:nvSpPr>
            <p:cNvPr id="425" name="Google Shape;425;p47"/>
            <p:cNvSpPr/>
            <p:nvPr/>
          </p:nvSpPr>
          <p:spPr>
            <a:xfrm>
              <a:off x="1524350" y="4625800"/>
              <a:ext cx="3469150" cy="287725"/>
            </a:xfrm>
            <a:custGeom>
              <a:avLst/>
              <a:gdLst/>
              <a:ahLst/>
              <a:cxnLst/>
              <a:rect l="l" t="t" r="r" b="b"/>
              <a:pathLst>
                <a:path w="138766" h="11509" extrusionOk="0">
                  <a:moveTo>
                    <a:pt x="135271" y="0"/>
                  </a:moveTo>
                  <a:lnTo>
                    <a:pt x="118533" y="523"/>
                  </a:lnTo>
                  <a:lnTo>
                    <a:pt x="0" y="523"/>
                  </a:lnTo>
                  <a:lnTo>
                    <a:pt x="0" y="11508"/>
                  </a:lnTo>
                  <a:lnTo>
                    <a:pt x="16739" y="10985"/>
                  </a:lnTo>
                  <a:lnTo>
                    <a:pt x="135271" y="10985"/>
                  </a:lnTo>
                  <a:lnTo>
                    <a:pt x="138766" y="5671"/>
                  </a:lnTo>
                  <a:lnTo>
                    <a:pt x="1352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7"/>
            <p:cNvSpPr/>
            <p:nvPr/>
          </p:nvSpPr>
          <p:spPr>
            <a:xfrm>
              <a:off x="1520675" y="4624750"/>
              <a:ext cx="3474925" cy="291900"/>
            </a:xfrm>
            <a:custGeom>
              <a:avLst/>
              <a:gdLst/>
              <a:ahLst/>
              <a:cxnLst/>
              <a:rect l="l" t="t" r="r" b="b"/>
              <a:pathLst>
                <a:path w="138997" h="11676" extrusionOk="0">
                  <a:moveTo>
                    <a:pt x="135398" y="63"/>
                  </a:moveTo>
                  <a:lnTo>
                    <a:pt x="138823" y="5711"/>
                  </a:lnTo>
                  <a:lnTo>
                    <a:pt x="138823" y="5711"/>
                  </a:lnTo>
                  <a:lnTo>
                    <a:pt x="135342" y="10922"/>
                  </a:lnTo>
                  <a:lnTo>
                    <a:pt x="135342" y="10922"/>
                  </a:lnTo>
                  <a:lnTo>
                    <a:pt x="101585" y="10797"/>
                  </a:lnTo>
                  <a:cubicBezTo>
                    <a:pt x="90307" y="10755"/>
                    <a:pt x="79050" y="10755"/>
                    <a:pt x="67772" y="10734"/>
                  </a:cubicBezTo>
                  <a:lnTo>
                    <a:pt x="33939" y="10776"/>
                  </a:lnTo>
                  <a:lnTo>
                    <a:pt x="17033" y="10818"/>
                  </a:lnTo>
                  <a:lnTo>
                    <a:pt x="273" y="11399"/>
                  </a:lnTo>
                  <a:lnTo>
                    <a:pt x="273" y="11399"/>
                  </a:lnTo>
                  <a:lnTo>
                    <a:pt x="252" y="670"/>
                  </a:lnTo>
                  <a:lnTo>
                    <a:pt x="252" y="670"/>
                  </a:lnTo>
                  <a:lnTo>
                    <a:pt x="17054" y="628"/>
                  </a:lnTo>
                  <a:lnTo>
                    <a:pt x="33960" y="670"/>
                  </a:lnTo>
                  <a:lnTo>
                    <a:pt x="50866" y="733"/>
                  </a:lnTo>
                  <a:lnTo>
                    <a:pt x="67772" y="775"/>
                  </a:lnTo>
                  <a:lnTo>
                    <a:pt x="76226" y="796"/>
                  </a:lnTo>
                  <a:lnTo>
                    <a:pt x="84679" y="775"/>
                  </a:lnTo>
                  <a:lnTo>
                    <a:pt x="101606" y="754"/>
                  </a:lnTo>
                  <a:lnTo>
                    <a:pt x="118512" y="691"/>
                  </a:lnTo>
                  <a:lnTo>
                    <a:pt x="135398" y="63"/>
                  </a:lnTo>
                  <a:close/>
                  <a:moveTo>
                    <a:pt x="135418" y="0"/>
                  </a:moveTo>
                  <a:lnTo>
                    <a:pt x="118512" y="419"/>
                  </a:lnTo>
                  <a:lnTo>
                    <a:pt x="101606" y="356"/>
                  </a:lnTo>
                  <a:lnTo>
                    <a:pt x="84679" y="335"/>
                  </a:lnTo>
                  <a:lnTo>
                    <a:pt x="76226" y="314"/>
                  </a:lnTo>
                  <a:lnTo>
                    <a:pt x="67772" y="335"/>
                  </a:lnTo>
                  <a:lnTo>
                    <a:pt x="50866" y="377"/>
                  </a:lnTo>
                  <a:lnTo>
                    <a:pt x="33960" y="440"/>
                  </a:lnTo>
                  <a:lnTo>
                    <a:pt x="17054" y="482"/>
                  </a:lnTo>
                  <a:lnTo>
                    <a:pt x="147" y="440"/>
                  </a:lnTo>
                  <a:lnTo>
                    <a:pt x="22" y="440"/>
                  </a:lnTo>
                  <a:lnTo>
                    <a:pt x="22" y="565"/>
                  </a:lnTo>
                  <a:lnTo>
                    <a:pt x="1" y="11550"/>
                  </a:lnTo>
                  <a:lnTo>
                    <a:pt x="1" y="11676"/>
                  </a:lnTo>
                  <a:lnTo>
                    <a:pt x="147" y="11676"/>
                  </a:lnTo>
                  <a:lnTo>
                    <a:pt x="17033" y="11215"/>
                  </a:lnTo>
                  <a:lnTo>
                    <a:pt x="33939" y="11257"/>
                  </a:lnTo>
                  <a:lnTo>
                    <a:pt x="67772" y="11299"/>
                  </a:lnTo>
                  <a:cubicBezTo>
                    <a:pt x="79050" y="11278"/>
                    <a:pt x="90307" y="11278"/>
                    <a:pt x="101585" y="11236"/>
                  </a:cubicBezTo>
                  <a:lnTo>
                    <a:pt x="135418" y="11111"/>
                  </a:lnTo>
                  <a:lnTo>
                    <a:pt x="135460" y="11111"/>
                  </a:lnTo>
                  <a:lnTo>
                    <a:pt x="135502" y="11069"/>
                  </a:lnTo>
                  <a:lnTo>
                    <a:pt x="138975" y="5754"/>
                  </a:lnTo>
                  <a:lnTo>
                    <a:pt x="138996" y="5713"/>
                  </a:lnTo>
                  <a:lnTo>
                    <a:pt x="138975" y="5671"/>
                  </a:lnTo>
                  <a:lnTo>
                    <a:pt x="135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47"/>
          <p:cNvSpPr txBox="1">
            <a:spLocks noGrp="1"/>
          </p:cNvSpPr>
          <p:nvPr>
            <p:ph type="subTitle" idx="1"/>
          </p:nvPr>
        </p:nvSpPr>
        <p:spPr>
          <a:xfrm>
            <a:off x="2642087" y="4026171"/>
            <a:ext cx="38634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-US" b="1" dirty="0"/>
              <a:t>Y4         </a:t>
            </a:r>
            <a:endParaRPr b="1" dirty="0"/>
          </a:p>
        </p:txBody>
      </p:sp>
      <p:grpSp>
        <p:nvGrpSpPr>
          <p:cNvPr id="428" name="Google Shape;428;p47"/>
          <p:cNvGrpSpPr/>
          <p:nvPr/>
        </p:nvGrpSpPr>
        <p:grpSpPr>
          <a:xfrm flipH="1">
            <a:off x="8268400" y="466475"/>
            <a:ext cx="548550" cy="708775"/>
            <a:chOff x="6459450" y="2381250"/>
            <a:chExt cx="548550" cy="708775"/>
          </a:xfrm>
        </p:grpSpPr>
        <p:sp>
          <p:nvSpPr>
            <p:cNvPr id="429" name="Google Shape;429;p47"/>
            <p:cNvSpPr/>
            <p:nvPr/>
          </p:nvSpPr>
          <p:spPr>
            <a:xfrm>
              <a:off x="6459450" y="2624975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6" y="808"/>
                  </a:moveTo>
                  <a:cubicBezTo>
                    <a:pt x="4996" y="1375"/>
                    <a:pt x="4963" y="1975"/>
                    <a:pt x="5063" y="2542"/>
                  </a:cubicBezTo>
                  <a:cubicBezTo>
                    <a:pt x="4796" y="2542"/>
                    <a:pt x="4663" y="2942"/>
                    <a:pt x="4963" y="3009"/>
                  </a:cubicBezTo>
                  <a:cubicBezTo>
                    <a:pt x="5730" y="3143"/>
                    <a:pt x="6464" y="3376"/>
                    <a:pt x="7198" y="3676"/>
                  </a:cubicBezTo>
                  <a:cubicBezTo>
                    <a:pt x="6631" y="4177"/>
                    <a:pt x="5964" y="4510"/>
                    <a:pt x="5196" y="4644"/>
                  </a:cubicBezTo>
                  <a:cubicBezTo>
                    <a:pt x="5156" y="4614"/>
                    <a:pt x="5101" y="4599"/>
                    <a:pt x="5044" y="4599"/>
                  </a:cubicBezTo>
                  <a:cubicBezTo>
                    <a:pt x="4910" y="4599"/>
                    <a:pt x="4763" y="4680"/>
                    <a:pt x="4763" y="4844"/>
                  </a:cubicBezTo>
                  <a:cubicBezTo>
                    <a:pt x="4830" y="5644"/>
                    <a:pt x="4729" y="6412"/>
                    <a:pt x="4529" y="7145"/>
                  </a:cubicBezTo>
                  <a:cubicBezTo>
                    <a:pt x="4062" y="6545"/>
                    <a:pt x="3695" y="5911"/>
                    <a:pt x="3328" y="5244"/>
                  </a:cubicBezTo>
                  <a:cubicBezTo>
                    <a:pt x="3280" y="5195"/>
                    <a:pt x="3231" y="5164"/>
                    <a:pt x="3182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95" y="5029"/>
                    <a:pt x="2891" y="5029"/>
                  </a:cubicBezTo>
                  <a:cubicBezTo>
                    <a:pt x="2839" y="5029"/>
                    <a:pt x="2784" y="5044"/>
                    <a:pt x="2728" y="5077"/>
                  </a:cubicBezTo>
                  <a:cubicBezTo>
                    <a:pt x="2261" y="5478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7" y="4210"/>
                    <a:pt x="1894" y="4143"/>
                    <a:pt x="1861" y="4043"/>
                  </a:cubicBezTo>
                  <a:cubicBezTo>
                    <a:pt x="1527" y="3276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3" y="2584"/>
                    <a:pt x="3340" y="2524"/>
                    <a:pt x="3395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96" y="1808"/>
                    <a:pt x="4496" y="1275"/>
                    <a:pt x="5096" y="808"/>
                  </a:cubicBezTo>
                  <a:close/>
                  <a:moveTo>
                    <a:pt x="5436" y="1"/>
                  </a:moveTo>
                  <a:cubicBezTo>
                    <a:pt x="5400" y="1"/>
                    <a:pt x="5364" y="13"/>
                    <a:pt x="5330" y="40"/>
                  </a:cubicBezTo>
                  <a:cubicBezTo>
                    <a:pt x="4563" y="641"/>
                    <a:pt x="3862" y="1308"/>
                    <a:pt x="3328" y="2108"/>
                  </a:cubicBezTo>
                  <a:lnTo>
                    <a:pt x="3295" y="2108"/>
                  </a:lnTo>
                  <a:cubicBezTo>
                    <a:pt x="2361" y="1675"/>
                    <a:pt x="1427" y="1408"/>
                    <a:pt x="393" y="1241"/>
                  </a:cubicBezTo>
                  <a:cubicBezTo>
                    <a:pt x="378" y="1239"/>
                    <a:pt x="364" y="1238"/>
                    <a:pt x="349" y="1238"/>
                  </a:cubicBezTo>
                  <a:cubicBezTo>
                    <a:pt x="165" y="1238"/>
                    <a:pt x="0" y="1425"/>
                    <a:pt x="93" y="1641"/>
                  </a:cubicBezTo>
                  <a:cubicBezTo>
                    <a:pt x="560" y="2475"/>
                    <a:pt x="993" y="3343"/>
                    <a:pt x="1460" y="4143"/>
                  </a:cubicBezTo>
                  <a:cubicBezTo>
                    <a:pt x="1227" y="4944"/>
                    <a:pt x="893" y="5678"/>
                    <a:pt x="426" y="6311"/>
                  </a:cubicBezTo>
                  <a:cubicBezTo>
                    <a:pt x="270" y="6499"/>
                    <a:pt x="465" y="6715"/>
                    <a:pt x="654" y="6715"/>
                  </a:cubicBezTo>
                  <a:cubicBezTo>
                    <a:pt x="667" y="6715"/>
                    <a:pt x="680" y="6714"/>
                    <a:pt x="693" y="6712"/>
                  </a:cubicBezTo>
                  <a:cubicBezTo>
                    <a:pt x="1561" y="6445"/>
                    <a:pt x="2394" y="6045"/>
                    <a:pt x="3062" y="5478"/>
                  </a:cubicBezTo>
                  <a:cubicBezTo>
                    <a:pt x="3328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6" y="6845"/>
                    <a:pt x="5330" y="5911"/>
                    <a:pt x="5297" y="4977"/>
                  </a:cubicBezTo>
                  <a:cubicBezTo>
                    <a:pt x="6231" y="4844"/>
                    <a:pt x="7131" y="4410"/>
                    <a:pt x="7798" y="3743"/>
                  </a:cubicBezTo>
                  <a:cubicBezTo>
                    <a:pt x="7865" y="3643"/>
                    <a:pt x="7865" y="3476"/>
                    <a:pt x="7732" y="3409"/>
                  </a:cubicBezTo>
                  <a:cubicBezTo>
                    <a:pt x="7031" y="3042"/>
                    <a:pt x="6264" y="2776"/>
                    <a:pt x="5497" y="2609"/>
                  </a:cubicBezTo>
                  <a:cubicBezTo>
                    <a:pt x="5497" y="2575"/>
                    <a:pt x="5497" y="2542"/>
                    <a:pt x="5497" y="2542"/>
                  </a:cubicBezTo>
                  <a:cubicBezTo>
                    <a:pt x="5497" y="1775"/>
                    <a:pt x="5497" y="1041"/>
                    <a:pt x="5663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7"/>
            <p:cNvSpPr/>
            <p:nvPr/>
          </p:nvSpPr>
          <p:spPr>
            <a:xfrm>
              <a:off x="6480100" y="2645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670" y="468"/>
                    <a:pt x="3170" y="1001"/>
                    <a:pt x="2669" y="1568"/>
                  </a:cubicBezTo>
                  <a:cubicBezTo>
                    <a:pt x="2636" y="1635"/>
                    <a:pt x="2603" y="1635"/>
                    <a:pt x="2569" y="1635"/>
                  </a:cubicBezTo>
                  <a:cubicBezTo>
                    <a:pt x="2514" y="1717"/>
                    <a:pt x="2437" y="1777"/>
                    <a:pt x="2337" y="1777"/>
                  </a:cubicBezTo>
                  <a:cubicBezTo>
                    <a:pt x="2315" y="1777"/>
                    <a:pt x="2293" y="1774"/>
                    <a:pt x="2269" y="1768"/>
                  </a:cubicBezTo>
                  <a:cubicBezTo>
                    <a:pt x="1535" y="1435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68" y="1768"/>
                    <a:pt x="701" y="2469"/>
                    <a:pt x="1035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5" y="4070"/>
                    <a:pt x="668" y="4637"/>
                    <a:pt x="368" y="5171"/>
                  </a:cubicBezTo>
                  <a:cubicBezTo>
                    <a:pt x="935" y="4937"/>
                    <a:pt x="1435" y="4671"/>
                    <a:pt x="1902" y="4270"/>
                  </a:cubicBezTo>
                  <a:cubicBezTo>
                    <a:pt x="1958" y="4237"/>
                    <a:pt x="2013" y="4222"/>
                    <a:pt x="2065" y="4222"/>
                  </a:cubicBezTo>
                  <a:cubicBezTo>
                    <a:pt x="2169" y="4222"/>
                    <a:pt x="2258" y="4281"/>
                    <a:pt x="2302" y="4370"/>
                  </a:cubicBezTo>
                  <a:cubicBezTo>
                    <a:pt x="2320" y="4361"/>
                    <a:pt x="2338" y="4357"/>
                    <a:pt x="2356" y="4357"/>
                  </a:cubicBezTo>
                  <a:cubicBezTo>
                    <a:pt x="2405" y="4357"/>
                    <a:pt x="2454" y="4388"/>
                    <a:pt x="2502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5"/>
                    <a:pt x="4004" y="4837"/>
                    <a:pt x="3937" y="4037"/>
                  </a:cubicBezTo>
                  <a:cubicBezTo>
                    <a:pt x="3937" y="3873"/>
                    <a:pt x="4084" y="3792"/>
                    <a:pt x="4218" y="3792"/>
                  </a:cubicBezTo>
                  <a:cubicBezTo>
                    <a:pt x="4275" y="3792"/>
                    <a:pt x="4330" y="3807"/>
                    <a:pt x="4370" y="3837"/>
                  </a:cubicBezTo>
                  <a:cubicBezTo>
                    <a:pt x="5138" y="3703"/>
                    <a:pt x="5805" y="3370"/>
                    <a:pt x="6372" y="2869"/>
                  </a:cubicBezTo>
                  <a:cubicBezTo>
                    <a:pt x="5638" y="2569"/>
                    <a:pt x="4904" y="2336"/>
                    <a:pt x="4137" y="2202"/>
                  </a:cubicBezTo>
                  <a:cubicBezTo>
                    <a:pt x="3837" y="2135"/>
                    <a:pt x="3970" y="1735"/>
                    <a:pt x="4237" y="1735"/>
                  </a:cubicBezTo>
                  <a:cubicBezTo>
                    <a:pt x="4137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7"/>
            <p:cNvSpPr/>
            <p:nvPr/>
          </p:nvSpPr>
          <p:spPr>
            <a:xfrm>
              <a:off x="6728775" y="2812525"/>
              <a:ext cx="279225" cy="277500"/>
            </a:xfrm>
            <a:custGeom>
              <a:avLst/>
              <a:gdLst/>
              <a:ahLst/>
              <a:cxnLst/>
              <a:rect l="l" t="t" r="r" b="b"/>
              <a:pathLst>
                <a:path w="11169" h="11100" extrusionOk="0">
                  <a:moveTo>
                    <a:pt x="6699" y="844"/>
                  </a:moveTo>
                  <a:cubicBezTo>
                    <a:pt x="6766" y="1912"/>
                    <a:pt x="6832" y="2946"/>
                    <a:pt x="6966" y="4013"/>
                  </a:cubicBezTo>
                  <a:cubicBezTo>
                    <a:pt x="6966" y="4113"/>
                    <a:pt x="7033" y="4180"/>
                    <a:pt x="7099" y="4213"/>
                  </a:cubicBezTo>
                  <a:cubicBezTo>
                    <a:pt x="6866" y="4280"/>
                    <a:pt x="6799" y="4647"/>
                    <a:pt x="7066" y="4747"/>
                  </a:cubicBezTo>
                  <a:cubicBezTo>
                    <a:pt x="8000" y="5114"/>
                    <a:pt x="9001" y="5414"/>
                    <a:pt x="10001" y="5714"/>
                  </a:cubicBezTo>
                  <a:cubicBezTo>
                    <a:pt x="9201" y="6015"/>
                    <a:pt x="8434" y="6348"/>
                    <a:pt x="7700" y="6715"/>
                  </a:cubicBezTo>
                  <a:cubicBezTo>
                    <a:pt x="7633" y="6748"/>
                    <a:pt x="7600" y="6782"/>
                    <a:pt x="7600" y="6849"/>
                  </a:cubicBezTo>
                  <a:cubicBezTo>
                    <a:pt x="7500" y="6882"/>
                    <a:pt x="7433" y="6949"/>
                    <a:pt x="7433" y="7049"/>
                  </a:cubicBezTo>
                  <a:cubicBezTo>
                    <a:pt x="7233" y="8116"/>
                    <a:pt x="6966" y="9117"/>
                    <a:pt x="6599" y="10118"/>
                  </a:cubicBezTo>
                  <a:cubicBezTo>
                    <a:pt x="6065" y="9150"/>
                    <a:pt x="5531" y="8183"/>
                    <a:pt x="4964" y="7249"/>
                  </a:cubicBezTo>
                  <a:cubicBezTo>
                    <a:pt x="4931" y="7182"/>
                    <a:pt x="4898" y="7182"/>
                    <a:pt x="4864" y="7182"/>
                  </a:cubicBezTo>
                  <a:cubicBezTo>
                    <a:pt x="4791" y="7084"/>
                    <a:pt x="4682" y="7023"/>
                    <a:pt x="4563" y="7023"/>
                  </a:cubicBezTo>
                  <a:cubicBezTo>
                    <a:pt x="4520" y="7023"/>
                    <a:pt x="4475" y="7031"/>
                    <a:pt x="4431" y="7049"/>
                  </a:cubicBezTo>
                  <a:cubicBezTo>
                    <a:pt x="3330" y="7682"/>
                    <a:pt x="2162" y="8049"/>
                    <a:pt x="895" y="8216"/>
                  </a:cubicBezTo>
                  <a:cubicBezTo>
                    <a:pt x="1395" y="7349"/>
                    <a:pt x="1929" y="6482"/>
                    <a:pt x="2496" y="5681"/>
                  </a:cubicBezTo>
                  <a:cubicBezTo>
                    <a:pt x="2596" y="5548"/>
                    <a:pt x="2529" y="5448"/>
                    <a:pt x="2429" y="5414"/>
                  </a:cubicBezTo>
                  <a:cubicBezTo>
                    <a:pt x="2429" y="5381"/>
                    <a:pt x="2429" y="5381"/>
                    <a:pt x="2429" y="5347"/>
                  </a:cubicBezTo>
                  <a:cubicBezTo>
                    <a:pt x="2129" y="4280"/>
                    <a:pt x="1729" y="3279"/>
                    <a:pt x="1262" y="2279"/>
                  </a:cubicBezTo>
                  <a:lnTo>
                    <a:pt x="1262" y="2279"/>
                  </a:lnTo>
                  <a:cubicBezTo>
                    <a:pt x="2162" y="2646"/>
                    <a:pt x="3063" y="2979"/>
                    <a:pt x="3964" y="3346"/>
                  </a:cubicBezTo>
                  <a:cubicBezTo>
                    <a:pt x="4014" y="3363"/>
                    <a:pt x="4064" y="3371"/>
                    <a:pt x="4110" y="3371"/>
                  </a:cubicBezTo>
                  <a:cubicBezTo>
                    <a:pt x="4155" y="3371"/>
                    <a:pt x="4197" y="3363"/>
                    <a:pt x="4231" y="3346"/>
                  </a:cubicBezTo>
                  <a:cubicBezTo>
                    <a:pt x="4250" y="3365"/>
                    <a:pt x="4291" y="3385"/>
                    <a:pt x="4336" y="3385"/>
                  </a:cubicBezTo>
                  <a:cubicBezTo>
                    <a:pt x="4368" y="3385"/>
                    <a:pt x="4402" y="3374"/>
                    <a:pt x="4431" y="3346"/>
                  </a:cubicBezTo>
                  <a:cubicBezTo>
                    <a:pt x="5165" y="2479"/>
                    <a:pt x="5898" y="1645"/>
                    <a:pt x="6699" y="844"/>
                  </a:cubicBezTo>
                  <a:close/>
                  <a:moveTo>
                    <a:pt x="6943" y="1"/>
                  </a:moveTo>
                  <a:cubicBezTo>
                    <a:pt x="6870" y="1"/>
                    <a:pt x="6794" y="27"/>
                    <a:pt x="6732" y="77"/>
                  </a:cubicBezTo>
                  <a:cubicBezTo>
                    <a:pt x="5832" y="944"/>
                    <a:pt x="4998" y="1878"/>
                    <a:pt x="4364" y="2912"/>
                  </a:cubicBezTo>
                  <a:cubicBezTo>
                    <a:pt x="4331" y="2879"/>
                    <a:pt x="4297" y="2812"/>
                    <a:pt x="4231" y="2812"/>
                  </a:cubicBezTo>
                  <a:cubicBezTo>
                    <a:pt x="3063" y="2345"/>
                    <a:pt x="1929" y="1912"/>
                    <a:pt x="795" y="1478"/>
                  </a:cubicBezTo>
                  <a:cubicBezTo>
                    <a:pt x="764" y="1469"/>
                    <a:pt x="732" y="1465"/>
                    <a:pt x="699" y="1465"/>
                  </a:cubicBezTo>
                  <a:cubicBezTo>
                    <a:pt x="489" y="1465"/>
                    <a:pt x="279" y="1642"/>
                    <a:pt x="394" y="1845"/>
                  </a:cubicBezTo>
                  <a:cubicBezTo>
                    <a:pt x="995" y="3046"/>
                    <a:pt x="1562" y="4247"/>
                    <a:pt x="2129" y="5448"/>
                  </a:cubicBezTo>
                  <a:cubicBezTo>
                    <a:pt x="2129" y="5481"/>
                    <a:pt x="2162" y="5514"/>
                    <a:pt x="2196" y="5514"/>
                  </a:cubicBezTo>
                  <a:cubicBezTo>
                    <a:pt x="1362" y="6415"/>
                    <a:pt x="661" y="7382"/>
                    <a:pt x="94" y="8450"/>
                  </a:cubicBezTo>
                  <a:cubicBezTo>
                    <a:pt x="1" y="8637"/>
                    <a:pt x="170" y="8853"/>
                    <a:pt x="356" y="8853"/>
                  </a:cubicBezTo>
                  <a:cubicBezTo>
                    <a:pt x="368" y="8853"/>
                    <a:pt x="381" y="8852"/>
                    <a:pt x="394" y="8850"/>
                  </a:cubicBezTo>
                  <a:cubicBezTo>
                    <a:pt x="1929" y="8750"/>
                    <a:pt x="3397" y="8316"/>
                    <a:pt x="4764" y="7549"/>
                  </a:cubicBezTo>
                  <a:cubicBezTo>
                    <a:pt x="5298" y="8683"/>
                    <a:pt x="5798" y="9817"/>
                    <a:pt x="6365" y="10918"/>
                  </a:cubicBezTo>
                  <a:cubicBezTo>
                    <a:pt x="6421" y="11029"/>
                    <a:pt x="6549" y="11100"/>
                    <a:pt x="6669" y="11100"/>
                  </a:cubicBezTo>
                  <a:cubicBezTo>
                    <a:pt x="6764" y="11100"/>
                    <a:pt x="6855" y="11055"/>
                    <a:pt x="6899" y="10951"/>
                  </a:cubicBezTo>
                  <a:cubicBezTo>
                    <a:pt x="7399" y="9717"/>
                    <a:pt x="7766" y="8450"/>
                    <a:pt x="8000" y="7149"/>
                  </a:cubicBezTo>
                  <a:cubicBezTo>
                    <a:pt x="8000" y="7082"/>
                    <a:pt x="8000" y="7049"/>
                    <a:pt x="7967" y="6982"/>
                  </a:cubicBezTo>
                  <a:cubicBezTo>
                    <a:pt x="8967" y="6615"/>
                    <a:pt x="9935" y="6248"/>
                    <a:pt x="10935" y="5948"/>
                  </a:cubicBezTo>
                  <a:cubicBezTo>
                    <a:pt x="11169" y="5881"/>
                    <a:pt x="11169" y="5514"/>
                    <a:pt x="10969" y="5448"/>
                  </a:cubicBezTo>
                  <a:cubicBezTo>
                    <a:pt x="9768" y="5047"/>
                    <a:pt x="8567" y="4580"/>
                    <a:pt x="7333" y="4247"/>
                  </a:cubicBezTo>
                  <a:cubicBezTo>
                    <a:pt x="7466" y="4213"/>
                    <a:pt x="7566" y="4113"/>
                    <a:pt x="7533" y="3946"/>
                  </a:cubicBezTo>
                  <a:cubicBezTo>
                    <a:pt x="7466" y="2712"/>
                    <a:pt x="7333" y="1478"/>
                    <a:pt x="7199" y="244"/>
                  </a:cubicBezTo>
                  <a:cubicBezTo>
                    <a:pt x="7178" y="76"/>
                    <a:pt x="7065" y="1"/>
                    <a:pt x="69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7"/>
            <p:cNvSpPr/>
            <p:nvPr/>
          </p:nvSpPr>
          <p:spPr>
            <a:xfrm>
              <a:off x="6751125" y="2833625"/>
              <a:ext cx="227700" cy="231850"/>
            </a:xfrm>
            <a:custGeom>
              <a:avLst/>
              <a:gdLst/>
              <a:ahLst/>
              <a:cxnLst/>
              <a:rect l="l" t="t" r="r" b="b"/>
              <a:pathLst>
                <a:path w="9108" h="9274" extrusionOk="0">
                  <a:moveTo>
                    <a:pt x="5805" y="0"/>
                  </a:moveTo>
                  <a:cubicBezTo>
                    <a:pt x="5004" y="801"/>
                    <a:pt x="4271" y="1635"/>
                    <a:pt x="3537" y="2502"/>
                  </a:cubicBezTo>
                  <a:cubicBezTo>
                    <a:pt x="3508" y="2530"/>
                    <a:pt x="3474" y="2541"/>
                    <a:pt x="3442" y="2541"/>
                  </a:cubicBezTo>
                  <a:cubicBezTo>
                    <a:pt x="3397" y="2541"/>
                    <a:pt x="3356" y="2521"/>
                    <a:pt x="3337" y="2502"/>
                  </a:cubicBezTo>
                  <a:cubicBezTo>
                    <a:pt x="3303" y="2519"/>
                    <a:pt x="3261" y="2527"/>
                    <a:pt x="3216" y="2527"/>
                  </a:cubicBezTo>
                  <a:cubicBezTo>
                    <a:pt x="3170" y="2527"/>
                    <a:pt x="3120" y="2519"/>
                    <a:pt x="3070" y="2502"/>
                  </a:cubicBezTo>
                  <a:cubicBezTo>
                    <a:pt x="2169" y="2135"/>
                    <a:pt x="1268" y="1802"/>
                    <a:pt x="368" y="1435"/>
                  </a:cubicBezTo>
                  <a:lnTo>
                    <a:pt x="368" y="1435"/>
                  </a:lnTo>
                  <a:cubicBezTo>
                    <a:pt x="835" y="2435"/>
                    <a:pt x="1235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35" y="4604"/>
                    <a:pt x="1702" y="4704"/>
                    <a:pt x="1602" y="4837"/>
                  </a:cubicBezTo>
                  <a:cubicBezTo>
                    <a:pt x="1035" y="5638"/>
                    <a:pt x="501" y="6505"/>
                    <a:pt x="1" y="7372"/>
                  </a:cubicBezTo>
                  <a:cubicBezTo>
                    <a:pt x="1268" y="7205"/>
                    <a:pt x="2436" y="6838"/>
                    <a:pt x="3537" y="6205"/>
                  </a:cubicBezTo>
                  <a:cubicBezTo>
                    <a:pt x="3581" y="6187"/>
                    <a:pt x="3626" y="6179"/>
                    <a:pt x="3669" y="6179"/>
                  </a:cubicBezTo>
                  <a:cubicBezTo>
                    <a:pt x="3788" y="6179"/>
                    <a:pt x="3897" y="6240"/>
                    <a:pt x="3970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705" y="9274"/>
                  </a:cubicBezTo>
                  <a:cubicBezTo>
                    <a:pt x="6072" y="8273"/>
                    <a:pt x="6339" y="7272"/>
                    <a:pt x="6539" y="6205"/>
                  </a:cubicBezTo>
                  <a:cubicBezTo>
                    <a:pt x="6539" y="6105"/>
                    <a:pt x="6606" y="6038"/>
                    <a:pt x="6706" y="6005"/>
                  </a:cubicBezTo>
                  <a:cubicBezTo>
                    <a:pt x="6706" y="5938"/>
                    <a:pt x="6739" y="5904"/>
                    <a:pt x="6806" y="5871"/>
                  </a:cubicBezTo>
                  <a:cubicBezTo>
                    <a:pt x="7540" y="5504"/>
                    <a:pt x="8307" y="5171"/>
                    <a:pt x="9107" y="4870"/>
                  </a:cubicBezTo>
                  <a:cubicBezTo>
                    <a:pt x="8107" y="4570"/>
                    <a:pt x="7106" y="4270"/>
                    <a:pt x="6139" y="3903"/>
                  </a:cubicBezTo>
                  <a:cubicBezTo>
                    <a:pt x="5905" y="3803"/>
                    <a:pt x="5972" y="3436"/>
                    <a:pt x="6205" y="3369"/>
                  </a:cubicBezTo>
                  <a:cubicBezTo>
                    <a:pt x="6139" y="3336"/>
                    <a:pt x="6072" y="3269"/>
                    <a:pt x="6072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7"/>
            <p:cNvSpPr/>
            <p:nvPr/>
          </p:nvSpPr>
          <p:spPr>
            <a:xfrm>
              <a:off x="6724863" y="23812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5" y="860"/>
                  </a:moveTo>
                  <a:cubicBezTo>
                    <a:pt x="6805" y="1894"/>
                    <a:pt x="6872" y="2962"/>
                    <a:pt x="6972" y="3996"/>
                  </a:cubicBezTo>
                  <a:cubicBezTo>
                    <a:pt x="7005" y="4096"/>
                    <a:pt x="7039" y="4163"/>
                    <a:pt x="7105" y="4196"/>
                  </a:cubicBezTo>
                  <a:cubicBezTo>
                    <a:pt x="6905" y="4263"/>
                    <a:pt x="6839" y="4630"/>
                    <a:pt x="7072" y="4730"/>
                  </a:cubicBezTo>
                  <a:cubicBezTo>
                    <a:pt x="8039" y="5097"/>
                    <a:pt x="9040" y="5397"/>
                    <a:pt x="10007" y="5697"/>
                  </a:cubicBezTo>
                  <a:cubicBezTo>
                    <a:pt x="9240" y="5997"/>
                    <a:pt x="8440" y="6331"/>
                    <a:pt x="7706" y="6731"/>
                  </a:cubicBezTo>
                  <a:cubicBezTo>
                    <a:pt x="7639" y="6731"/>
                    <a:pt x="7639" y="6798"/>
                    <a:pt x="7606" y="6831"/>
                  </a:cubicBezTo>
                  <a:cubicBezTo>
                    <a:pt x="7539" y="6865"/>
                    <a:pt x="7472" y="6931"/>
                    <a:pt x="7439" y="7031"/>
                  </a:cubicBezTo>
                  <a:cubicBezTo>
                    <a:pt x="7239" y="8099"/>
                    <a:pt x="6972" y="9133"/>
                    <a:pt x="6605" y="10134"/>
                  </a:cubicBezTo>
                  <a:cubicBezTo>
                    <a:pt x="6105" y="9133"/>
                    <a:pt x="5538" y="8199"/>
                    <a:pt x="5004" y="7232"/>
                  </a:cubicBezTo>
                  <a:cubicBezTo>
                    <a:pt x="4971" y="7165"/>
                    <a:pt x="4937" y="7165"/>
                    <a:pt x="4870" y="7165"/>
                  </a:cubicBezTo>
                  <a:cubicBezTo>
                    <a:pt x="4826" y="7076"/>
                    <a:pt x="4737" y="7017"/>
                    <a:pt x="4633" y="7017"/>
                  </a:cubicBezTo>
                  <a:cubicBezTo>
                    <a:pt x="4581" y="7017"/>
                    <a:pt x="4526" y="7031"/>
                    <a:pt x="4470" y="7065"/>
                  </a:cubicBezTo>
                  <a:cubicBezTo>
                    <a:pt x="3336" y="7665"/>
                    <a:pt x="2169" y="8032"/>
                    <a:pt x="934" y="8199"/>
                  </a:cubicBezTo>
                  <a:cubicBezTo>
                    <a:pt x="1435" y="7332"/>
                    <a:pt x="1968" y="6498"/>
                    <a:pt x="2535" y="5664"/>
                  </a:cubicBezTo>
                  <a:cubicBezTo>
                    <a:pt x="2602" y="5564"/>
                    <a:pt x="2535" y="5430"/>
                    <a:pt x="2469" y="5397"/>
                  </a:cubicBezTo>
                  <a:cubicBezTo>
                    <a:pt x="2469" y="5397"/>
                    <a:pt x="2469" y="5364"/>
                    <a:pt x="2469" y="5330"/>
                  </a:cubicBezTo>
                  <a:cubicBezTo>
                    <a:pt x="2135" y="4263"/>
                    <a:pt x="1735" y="3262"/>
                    <a:pt x="1268" y="2295"/>
                  </a:cubicBezTo>
                  <a:lnTo>
                    <a:pt x="1268" y="2295"/>
                  </a:lnTo>
                  <a:cubicBezTo>
                    <a:pt x="2169" y="2628"/>
                    <a:pt x="3103" y="2995"/>
                    <a:pt x="4003" y="3329"/>
                  </a:cubicBezTo>
                  <a:cubicBezTo>
                    <a:pt x="4053" y="3345"/>
                    <a:pt x="4095" y="3354"/>
                    <a:pt x="4132" y="3354"/>
                  </a:cubicBezTo>
                  <a:cubicBezTo>
                    <a:pt x="4170" y="3354"/>
                    <a:pt x="4203" y="3345"/>
                    <a:pt x="4237" y="3329"/>
                  </a:cubicBezTo>
                  <a:cubicBezTo>
                    <a:pt x="4275" y="3348"/>
                    <a:pt x="4325" y="3367"/>
                    <a:pt x="4366" y="3367"/>
                  </a:cubicBezTo>
                  <a:cubicBezTo>
                    <a:pt x="4397" y="3367"/>
                    <a:pt x="4423" y="3357"/>
                    <a:pt x="4437" y="3329"/>
                  </a:cubicBezTo>
                  <a:cubicBezTo>
                    <a:pt x="5171" y="2462"/>
                    <a:pt x="5905" y="1628"/>
                    <a:pt x="6705" y="860"/>
                  </a:cubicBezTo>
                  <a:close/>
                  <a:moveTo>
                    <a:pt x="6961" y="1"/>
                  </a:moveTo>
                  <a:cubicBezTo>
                    <a:pt x="6883" y="1"/>
                    <a:pt x="6801" y="30"/>
                    <a:pt x="6738" y="93"/>
                  </a:cubicBezTo>
                  <a:cubicBezTo>
                    <a:pt x="5838" y="927"/>
                    <a:pt x="5037" y="1861"/>
                    <a:pt x="4370" y="2895"/>
                  </a:cubicBezTo>
                  <a:cubicBezTo>
                    <a:pt x="4370" y="2862"/>
                    <a:pt x="4303" y="2828"/>
                    <a:pt x="4237" y="2795"/>
                  </a:cubicBezTo>
                  <a:cubicBezTo>
                    <a:pt x="3103" y="2361"/>
                    <a:pt x="1968" y="1894"/>
                    <a:pt x="801" y="1461"/>
                  </a:cubicBezTo>
                  <a:cubicBezTo>
                    <a:pt x="774" y="1452"/>
                    <a:pt x="745" y="1448"/>
                    <a:pt x="716" y="1448"/>
                  </a:cubicBezTo>
                  <a:cubicBezTo>
                    <a:pt x="520" y="1448"/>
                    <a:pt x="285" y="1625"/>
                    <a:pt x="401" y="1828"/>
                  </a:cubicBezTo>
                  <a:cubicBezTo>
                    <a:pt x="1034" y="3029"/>
                    <a:pt x="1568" y="4229"/>
                    <a:pt x="2135" y="5464"/>
                  </a:cubicBezTo>
                  <a:cubicBezTo>
                    <a:pt x="2169" y="5497"/>
                    <a:pt x="2169" y="5497"/>
                    <a:pt x="2202" y="5530"/>
                  </a:cubicBezTo>
                  <a:cubicBezTo>
                    <a:pt x="1401" y="6398"/>
                    <a:pt x="701" y="7398"/>
                    <a:pt x="100" y="8432"/>
                  </a:cubicBezTo>
                  <a:cubicBezTo>
                    <a:pt x="0" y="8633"/>
                    <a:pt x="200" y="8866"/>
                    <a:pt x="401" y="8866"/>
                  </a:cubicBezTo>
                  <a:cubicBezTo>
                    <a:pt x="1968" y="8733"/>
                    <a:pt x="3436" y="8299"/>
                    <a:pt x="4804" y="7532"/>
                  </a:cubicBezTo>
                  <a:cubicBezTo>
                    <a:pt x="5304" y="8666"/>
                    <a:pt x="5838" y="9800"/>
                    <a:pt x="6405" y="10901"/>
                  </a:cubicBezTo>
                  <a:cubicBezTo>
                    <a:pt x="6461" y="11012"/>
                    <a:pt x="6578" y="11082"/>
                    <a:pt x="6689" y="11082"/>
                  </a:cubicBezTo>
                  <a:cubicBezTo>
                    <a:pt x="6777" y="11082"/>
                    <a:pt x="6861" y="11038"/>
                    <a:pt x="6905" y="10934"/>
                  </a:cubicBezTo>
                  <a:cubicBezTo>
                    <a:pt x="7439" y="9700"/>
                    <a:pt x="7806" y="8432"/>
                    <a:pt x="8039" y="7132"/>
                  </a:cubicBezTo>
                  <a:cubicBezTo>
                    <a:pt x="8039" y="7065"/>
                    <a:pt x="8039" y="7031"/>
                    <a:pt x="8006" y="6998"/>
                  </a:cubicBezTo>
                  <a:cubicBezTo>
                    <a:pt x="8973" y="6598"/>
                    <a:pt x="9974" y="6264"/>
                    <a:pt x="10975" y="5931"/>
                  </a:cubicBezTo>
                  <a:cubicBezTo>
                    <a:pt x="11175" y="5864"/>
                    <a:pt x="11208" y="5530"/>
                    <a:pt x="10975" y="5430"/>
                  </a:cubicBezTo>
                  <a:cubicBezTo>
                    <a:pt x="9774" y="5030"/>
                    <a:pt x="8573" y="4563"/>
                    <a:pt x="7339" y="4229"/>
                  </a:cubicBezTo>
                  <a:cubicBezTo>
                    <a:pt x="7472" y="4196"/>
                    <a:pt x="7572" y="4096"/>
                    <a:pt x="7572" y="3929"/>
                  </a:cubicBezTo>
                  <a:cubicBezTo>
                    <a:pt x="7506" y="2695"/>
                    <a:pt x="7372" y="1461"/>
                    <a:pt x="7205" y="227"/>
                  </a:cubicBezTo>
                  <a:cubicBezTo>
                    <a:pt x="7205" y="81"/>
                    <a:pt x="7089" y="1"/>
                    <a:pt x="69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7"/>
            <p:cNvSpPr/>
            <p:nvPr/>
          </p:nvSpPr>
          <p:spPr>
            <a:xfrm>
              <a:off x="6748213" y="24027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1" y="0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9" y="2497"/>
                    <a:pt x="3463" y="2507"/>
                    <a:pt x="3432" y="2507"/>
                  </a:cubicBezTo>
                  <a:cubicBezTo>
                    <a:pt x="3391" y="2507"/>
                    <a:pt x="3341" y="2488"/>
                    <a:pt x="3303" y="2469"/>
                  </a:cubicBezTo>
                  <a:cubicBezTo>
                    <a:pt x="3269" y="2485"/>
                    <a:pt x="3236" y="2494"/>
                    <a:pt x="3198" y="2494"/>
                  </a:cubicBezTo>
                  <a:cubicBezTo>
                    <a:pt x="3161" y="2494"/>
                    <a:pt x="3119" y="2485"/>
                    <a:pt x="3069" y="2469"/>
                  </a:cubicBezTo>
                  <a:cubicBezTo>
                    <a:pt x="2169" y="2135"/>
                    <a:pt x="1235" y="1768"/>
                    <a:pt x="334" y="1435"/>
                  </a:cubicBezTo>
                  <a:lnTo>
                    <a:pt x="334" y="1435"/>
                  </a:lnTo>
                  <a:cubicBezTo>
                    <a:pt x="801" y="2402"/>
                    <a:pt x="1201" y="3403"/>
                    <a:pt x="1535" y="4470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1" y="4570"/>
                    <a:pt x="1668" y="4704"/>
                    <a:pt x="1601" y="4804"/>
                  </a:cubicBezTo>
                  <a:cubicBezTo>
                    <a:pt x="1034" y="5638"/>
                    <a:pt x="501" y="6472"/>
                    <a:pt x="0" y="7339"/>
                  </a:cubicBezTo>
                  <a:cubicBezTo>
                    <a:pt x="1235" y="7172"/>
                    <a:pt x="2402" y="6805"/>
                    <a:pt x="3536" y="6205"/>
                  </a:cubicBezTo>
                  <a:cubicBezTo>
                    <a:pt x="3592" y="6171"/>
                    <a:pt x="3647" y="6157"/>
                    <a:pt x="3699" y="6157"/>
                  </a:cubicBezTo>
                  <a:cubicBezTo>
                    <a:pt x="3803" y="6157"/>
                    <a:pt x="3892" y="6216"/>
                    <a:pt x="3936" y="6305"/>
                  </a:cubicBezTo>
                  <a:cubicBezTo>
                    <a:pt x="4003" y="6305"/>
                    <a:pt x="4037" y="6305"/>
                    <a:pt x="4070" y="6372"/>
                  </a:cubicBezTo>
                  <a:cubicBezTo>
                    <a:pt x="4604" y="7339"/>
                    <a:pt x="5171" y="8273"/>
                    <a:pt x="5671" y="9274"/>
                  </a:cubicBezTo>
                  <a:cubicBezTo>
                    <a:pt x="6038" y="8273"/>
                    <a:pt x="6305" y="7239"/>
                    <a:pt x="6505" y="6171"/>
                  </a:cubicBezTo>
                  <a:cubicBezTo>
                    <a:pt x="6538" y="6071"/>
                    <a:pt x="6605" y="6005"/>
                    <a:pt x="6672" y="5971"/>
                  </a:cubicBezTo>
                  <a:cubicBezTo>
                    <a:pt x="6705" y="5938"/>
                    <a:pt x="6705" y="5871"/>
                    <a:pt x="6772" y="5871"/>
                  </a:cubicBezTo>
                  <a:cubicBezTo>
                    <a:pt x="7506" y="5471"/>
                    <a:pt x="8306" y="5137"/>
                    <a:pt x="9073" y="4837"/>
                  </a:cubicBezTo>
                  <a:cubicBezTo>
                    <a:pt x="8106" y="4537"/>
                    <a:pt x="7105" y="4237"/>
                    <a:pt x="6138" y="3870"/>
                  </a:cubicBezTo>
                  <a:cubicBezTo>
                    <a:pt x="5905" y="3770"/>
                    <a:pt x="5971" y="3403"/>
                    <a:pt x="6171" y="3336"/>
                  </a:cubicBezTo>
                  <a:cubicBezTo>
                    <a:pt x="6105" y="3303"/>
                    <a:pt x="6071" y="3236"/>
                    <a:pt x="6038" y="3136"/>
                  </a:cubicBezTo>
                  <a:cubicBezTo>
                    <a:pt x="5938" y="2069"/>
                    <a:pt x="5871" y="1034"/>
                    <a:pt x="57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62"/>
          <p:cNvGrpSpPr/>
          <p:nvPr/>
        </p:nvGrpSpPr>
        <p:grpSpPr>
          <a:xfrm>
            <a:off x="5145833" y="433115"/>
            <a:ext cx="4256263" cy="4277269"/>
            <a:chOff x="5413413" y="1390850"/>
            <a:chExt cx="2116653" cy="2633721"/>
          </a:xfrm>
        </p:grpSpPr>
        <p:sp>
          <p:nvSpPr>
            <p:cNvPr id="1396" name="Google Shape;1396;p62"/>
            <p:cNvSpPr/>
            <p:nvPr/>
          </p:nvSpPr>
          <p:spPr>
            <a:xfrm rot="570256">
              <a:off x="5531757" y="1558022"/>
              <a:ext cx="1886341" cy="2302877"/>
            </a:xfrm>
            <a:custGeom>
              <a:avLst/>
              <a:gdLst/>
              <a:ahLst/>
              <a:cxnLst/>
              <a:rect l="l" t="t" r="r" b="b"/>
              <a:pathLst>
                <a:path w="40970" h="40258" extrusionOk="0">
                  <a:moveTo>
                    <a:pt x="36554" y="1"/>
                  </a:moveTo>
                  <a:lnTo>
                    <a:pt x="1" y="4206"/>
                  </a:lnTo>
                  <a:lnTo>
                    <a:pt x="4730" y="40258"/>
                  </a:lnTo>
                  <a:cubicBezTo>
                    <a:pt x="4730" y="40258"/>
                    <a:pt x="37768" y="34001"/>
                    <a:pt x="40969" y="33395"/>
                  </a:cubicBezTo>
                  <a:cubicBezTo>
                    <a:pt x="37684" y="20840"/>
                    <a:pt x="36554" y="1"/>
                    <a:pt x="3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2"/>
            <p:cNvSpPr/>
            <p:nvPr/>
          </p:nvSpPr>
          <p:spPr>
            <a:xfrm rot="570256">
              <a:off x="5524241" y="1540713"/>
              <a:ext cx="1894997" cy="2333995"/>
            </a:xfrm>
            <a:custGeom>
              <a:avLst/>
              <a:gdLst/>
              <a:ahLst/>
              <a:cxnLst/>
              <a:rect l="l" t="t" r="r" b="b"/>
              <a:pathLst>
                <a:path w="41158" h="40802" extrusionOk="0">
                  <a:moveTo>
                    <a:pt x="36487" y="598"/>
                  </a:moveTo>
                  <a:lnTo>
                    <a:pt x="36487" y="598"/>
                  </a:lnTo>
                  <a:cubicBezTo>
                    <a:pt x="36652" y="3307"/>
                    <a:pt x="36856" y="6016"/>
                    <a:pt x="37119" y="8726"/>
                  </a:cubicBezTo>
                  <a:cubicBezTo>
                    <a:pt x="37391" y="11530"/>
                    <a:pt x="37684" y="14333"/>
                    <a:pt x="38040" y="17116"/>
                  </a:cubicBezTo>
                  <a:cubicBezTo>
                    <a:pt x="38395" y="19899"/>
                    <a:pt x="38814" y="22703"/>
                    <a:pt x="39295" y="25465"/>
                  </a:cubicBezTo>
                  <a:cubicBezTo>
                    <a:pt x="39546" y="26846"/>
                    <a:pt x="39818" y="28227"/>
                    <a:pt x="40111" y="29608"/>
                  </a:cubicBezTo>
                  <a:cubicBezTo>
                    <a:pt x="40425" y="30968"/>
                    <a:pt x="40739" y="32349"/>
                    <a:pt x="41115" y="33688"/>
                  </a:cubicBezTo>
                  <a:lnTo>
                    <a:pt x="31993" y="35320"/>
                  </a:lnTo>
                  <a:lnTo>
                    <a:pt x="22912" y="36952"/>
                  </a:lnTo>
                  <a:lnTo>
                    <a:pt x="13873" y="38626"/>
                  </a:lnTo>
                  <a:lnTo>
                    <a:pt x="5074" y="40300"/>
                  </a:lnTo>
                  <a:lnTo>
                    <a:pt x="5074" y="40300"/>
                  </a:lnTo>
                  <a:lnTo>
                    <a:pt x="3850" y="31533"/>
                  </a:lnTo>
                  <a:cubicBezTo>
                    <a:pt x="3432" y="28520"/>
                    <a:pt x="3034" y="25527"/>
                    <a:pt x="2616" y="22514"/>
                  </a:cubicBezTo>
                  <a:cubicBezTo>
                    <a:pt x="2218" y="19522"/>
                    <a:pt x="1842" y="16509"/>
                    <a:pt x="1444" y="13517"/>
                  </a:cubicBezTo>
                  <a:lnTo>
                    <a:pt x="333" y="4651"/>
                  </a:lnTo>
                  <a:lnTo>
                    <a:pt x="333" y="4651"/>
                  </a:lnTo>
                  <a:lnTo>
                    <a:pt x="9332" y="3662"/>
                  </a:lnTo>
                  <a:lnTo>
                    <a:pt x="18476" y="2658"/>
                  </a:lnTo>
                  <a:lnTo>
                    <a:pt x="27620" y="1633"/>
                  </a:lnTo>
                  <a:lnTo>
                    <a:pt x="36487" y="598"/>
                  </a:lnTo>
                  <a:close/>
                  <a:moveTo>
                    <a:pt x="36972" y="1"/>
                  </a:moveTo>
                  <a:lnTo>
                    <a:pt x="36700" y="22"/>
                  </a:lnTo>
                  <a:lnTo>
                    <a:pt x="27557" y="1068"/>
                  </a:lnTo>
                  <a:lnTo>
                    <a:pt x="18413" y="2156"/>
                  </a:lnTo>
                  <a:lnTo>
                    <a:pt x="9290" y="3244"/>
                  </a:lnTo>
                  <a:lnTo>
                    <a:pt x="147" y="4353"/>
                  </a:lnTo>
                  <a:lnTo>
                    <a:pt x="0" y="4374"/>
                  </a:lnTo>
                  <a:lnTo>
                    <a:pt x="21" y="4520"/>
                  </a:lnTo>
                  <a:lnTo>
                    <a:pt x="1256" y="13538"/>
                  </a:lnTo>
                  <a:cubicBezTo>
                    <a:pt x="1653" y="16530"/>
                    <a:pt x="2072" y="19543"/>
                    <a:pt x="2448" y="22535"/>
                  </a:cubicBezTo>
                  <a:cubicBezTo>
                    <a:pt x="2825" y="25548"/>
                    <a:pt x="3223" y="28540"/>
                    <a:pt x="3578" y="31553"/>
                  </a:cubicBezTo>
                  <a:lnTo>
                    <a:pt x="4687" y="40572"/>
                  </a:lnTo>
                  <a:lnTo>
                    <a:pt x="4729" y="40802"/>
                  </a:lnTo>
                  <a:lnTo>
                    <a:pt x="4938" y="40760"/>
                  </a:lnTo>
                  <a:lnTo>
                    <a:pt x="14040" y="39044"/>
                  </a:lnTo>
                  <a:lnTo>
                    <a:pt x="23142" y="37287"/>
                  </a:lnTo>
                  <a:lnTo>
                    <a:pt x="32181" y="35508"/>
                  </a:lnTo>
                  <a:lnTo>
                    <a:pt x="41157" y="33709"/>
                  </a:lnTo>
                  <a:cubicBezTo>
                    <a:pt x="40843" y="32307"/>
                    <a:pt x="40529" y="30947"/>
                    <a:pt x="40278" y="29566"/>
                  </a:cubicBezTo>
                  <a:cubicBezTo>
                    <a:pt x="40006" y="28185"/>
                    <a:pt x="39776" y="26804"/>
                    <a:pt x="39546" y="25423"/>
                  </a:cubicBezTo>
                  <a:cubicBezTo>
                    <a:pt x="39107" y="22640"/>
                    <a:pt x="38751" y="19857"/>
                    <a:pt x="38437" y="17074"/>
                  </a:cubicBezTo>
                  <a:cubicBezTo>
                    <a:pt x="38102" y="14271"/>
                    <a:pt x="37830" y="11488"/>
                    <a:pt x="37600" y="8684"/>
                  </a:cubicBezTo>
                  <a:cubicBezTo>
                    <a:pt x="37370" y="5880"/>
                    <a:pt x="37161" y="3076"/>
                    <a:pt x="36993" y="294"/>
                  </a:cubicBezTo>
                  <a:lnTo>
                    <a:pt x="369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2"/>
            <p:cNvSpPr/>
            <p:nvPr/>
          </p:nvSpPr>
          <p:spPr>
            <a:xfrm rot="456819">
              <a:off x="5663526" y="3340060"/>
              <a:ext cx="1735110" cy="511924"/>
            </a:xfrm>
            <a:custGeom>
              <a:avLst/>
              <a:gdLst/>
              <a:ahLst/>
              <a:cxnLst/>
              <a:rect l="l" t="t" r="r" b="b"/>
              <a:pathLst>
                <a:path w="37873" h="11174" extrusionOk="0">
                  <a:moveTo>
                    <a:pt x="36973" y="0"/>
                  </a:moveTo>
                  <a:lnTo>
                    <a:pt x="1" y="11174"/>
                  </a:lnTo>
                  <a:lnTo>
                    <a:pt x="1" y="11174"/>
                  </a:lnTo>
                  <a:lnTo>
                    <a:pt x="36240" y="4311"/>
                  </a:lnTo>
                  <a:cubicBezTo>
                    <a:pt x="37872" y="2741"/>
                    <a:pt x="36973" y="1"/>
                    <a:pt x="36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2"/>
            <p:cNvSpPr/>
            <p:nvPr/>
          </p:nvSpPr>
          <p:spPr>
            <a:xfrm rot="456819">
              <a:off x="5662806" y="3331619"/>
              <a:ext cx="1711149" cy="523470"/>
            </a:xfrm>
            <a:custGeom>
              <a:avLst/>
              <a:gdLst/>
              <a:ahLst/>
              <a:cxnLst/>
              <a:rect l="l" t="t" r="r" b="b"/>
              <a:pathLst>
                <a:path w="37350" h="11426" extrusionOk="0">
                  <a:moveTo>
                    <a:pt x="36909" y="313"/>
                  </a:moveTo>
                  <a:lnTo>
                    <a:pt x="36909" y="313"/>
                  </a:lnTo>
                  <a:cubicBezTo>
                    <a:pt x="37008" y="632"/>
                    <a:pt x="37064" y="963"/>
                    <a:pt x="37119" y="1277"/>
                  </a:cubicBezTo>
                  <a:cubicBezTo>
                    <a:pt x="37161" y="1654"/>
                    <a:pt x="37161" y="2031"/>
                    <a:pt x="37140" y="2407"/>
                  </a:cubicBezTo>
                  <a:cubicBezTo>
                    <a:pt x="37098" y="2784"/>
                    <a:pt x="37014" y="3160"/>
                    <a:pt x="36868" y="3516"/>
                  </a:cubicBezTo>
                  <a:cubicBezTo>
                    <a:pt x="36722" y="3851"/>
                    <a:pt x="36512" y="4165"/>
                    <a:pt x="36261" y="4437"/>
                  </a:cubicBezTo>
                  <a:cubicBezTo>
                    <a:pt x="34734" y="4688"/>
                    <a:pt x="33206" y="4939"/>
                    <a:pt x="31679" y="5211"/>
                  </a:cubicBezTo>
                  <a:lnTo>
                    <a:pt x="27139" y="6006"/>
                  </a:lnTo>
                  <a:lnTo>
                    <a:pt x="22598" y="6822"/>
                  </a:lnTo>
                  <a:lnTo>
                    <a:pt x="20338" y="7241"/>
                  </a:lnTo>
                  <a:lnTo>
                    <a:pt x="18079" y="7680"/>
                  </a:lnTo>
                  <a:cubicBezTo>
                    <a:pt x="16572" y="7973"/>
                    <a:pt x="15066" y="8266"/>
                    <a:pt x="13559" y="8580"/>
                  </a:cubicBezTo>
                  <a:lnTo>
                    <a:pt x="9061" y="9500"/>
                  </a:lnTo>
                  <a:lnTo>
                    <a:pt x="4541" y="10379"/>
                  </a:lnTo>
                  <a:lnTo>
                    <a:pt x="2174" y="10815"/>
                  </a:lnTo>
                  <a:lnTo>
                    <a:pt x="9333" y="8747"/>
                  </a:lnTo>
                  <a:lnTo>
                    <a:pt x="18602" y="6006"/>
                  </a:lnTo>
                  <a:cubicBezTo>
                    <a:pt x="21677" y="5064"/>
                    <a:pt x="24753" y="4144"/>
                    <a:pt x="27829" y="3181"/>
                  </a:cubicBezTo>
                  <a:lnTo>
                    <a:pt x="32432" y="1738"/>
                  </a:lnTo>
                  <a:lnTo>
                    <a:pt x="36909" y="313"/>
                  </a:lnTo>
                  <a:close/>
                  <a:moveTo>
                    <a:pt x="37077" y="1"/>
                  </a:moveTo>
                  <a:lnTo>
                    <a:pt x="36952" y="22"/>
                  </a:lnTo>
                  <a:lnTo>
                    <a:pt x="32328" y="1361"/>
                  </a:lnTo>
                  <a:lnTo>
                    <a:pt x="27683" y="2700"/>
                  </a:lnTo>
                  <a:cubicBezTo>
                    <a:pt x="24586" y="3600"/>
                    <a:pt x="21510" y="4541"/>
                    <a:pt x="18434" y="5462"/>
                  </a:cubicBezTo>
                  <a:lnTo>
                    <a:pt x="9207" y="8308"/>
                  </a:lnTo>
                  <a:lnTo>
                    <a:pt x="1" y="11216"/>
                  </a:lnTo>
                  <a:lnTo>
                    <a:pt x="42" y="11425"/>
                  </a:lnTo>
                  <a:lnTo>
                    <a:pt x="62" y="11421"/>
                  </a:lnTo>
                  <a:lnTo>
                    <a:pt x="62" y="11421"/>
                  </a:lnTo>
                  <a:lnTo>
                    <a:pt x="63" y="11425"/>
                  </a:lnTo>
                  <a:lnTo>
                    <a:pt x="106" y="11413"/>
                  </a:lnTo>
                  <a:lnTo>
                    <a:pt x="106" y="11413"/>
                  </a:lnTo>
                  <a:lnTo>
                    <a:pt x="4583" y="10546"/>
                  </a:lnTo>
                  <a:lnTo>
                    <a:pt x="9123" y="9709"/>
                  </a:lnTo>
                  <a:lnTo>
                    <a:pt x="13664" y="8914"/>
                  </a:lnTo>
                  <a:cubicBezTo>
                    <a:pt x="15191" y="8663"/>
                    <a:pt x="16719" y="8391"/>
                    <a:pt x="18225" y="8098"/>
                  </a:cubicBezTo>
                  <a:lnTo>
                    <a:pt x="20485" y="7680"/>
                  </a:lnTo>
                  <a:lnTo>
                    <a:pt x="22765" y="7241"/>
                  </a:lnTo>
                  <a:lnTo>
                    <a:pt x="27285" y="6362"/>
                  </a:lnTo>
                  <a:lnTo>
                    <a:pt x="31804" y="5441"/>
                  </a:lnTo>
                  <a:cubicBezTo>
                    <a:pt x="33290" y="5127"/>
                    <a:pt x="34797" y="4813"/>
                    <a:pt x="36282" y="4500"/>
                  </a:cubicBezTo>
                  <a:cubicBezTo>
                    <a:pt x="36554" y="4207"/>
                    <a:pt x="36805" y="3914"/>
                    <a:pt x="36973" y="3558"/>
                  </a:cubicBezTo>
                  <a:cubicBezTo>
                    <a:pt x="37119" y="3202"/>
                    <a:pt x="37245" y="2826"/>
                    <a:pt x="37286" y="2428"/>
                  </a:cubicBezTo>
                  <a:cubicBezTo>
                    <a:pt x="37349" y="2051"/>
                    <a:pt x="37349" y="1654"/>
                    <a:pt x="37328" y="1256"/>
                  </a:cubicBezTo>
                  <a:cubicBezTo>
                    <a:pt x="37286" y="880"/>
                    <a:pt x="37224" y="482"/>
                    <a:pt x="37119" y="106"/>
                  </a:cubicBezTo>
                  <a:lnTo>
                    <a:pt x="370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0" name="Google Shape;1400;p62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Remember to</a:t>
            </a:r>
            <a:endParaRPr dirty="0"/>
          </a:p>
        </p:txBody>
      </p:sp>
      <p:sp>
        <p:nvSpPr>
          <p:cNvPr id="1401" name="Google Shape;1401;p62"/>
          <p:cNvSpPr/>
          <p:nvPr/>
        </p:nvSpPr>
        <p:spPr>
          <a:xfrm>
            <a:off x="5723877" y="949876"/>
            <a:ext cx="3831822" cy="1407991"/>
          </a:xfrm>
          <a:custGeom>
            <a:avLst/>
            <a:gdLst/>
            <a:ahLst/>
            <a:cxnLst/>
            <a:rect l="l" t="t" r="r" b="b"/>
            <a:pathLst>
              <a:path w="213318" h="84075" extrusionOk="0">
                <a:moveTo>
                  <a:pt x="212923" y="335"/>
                </a:moveTo>
                <a:cubicBezTo>
                  <a:pt x="212930" y="348"/>
                  <a:pt x="212937" y="363"/>
                  <a:pt x="212944" y="380"/>
                </a:cubicBezTo>
                <a:lnTo>
                  <a:pt x="212944" y="380"/>
                </a:lnTo>
                <a:cubicBezTo>
                  <a:pt x="212937" y="368"/>
                  <a:pt x="212930" y="354"/>
                  <a:pt x="212923" y="335"/>
                </a:cubicBezTo>
                <a:close/>
                <a:moveTo>
                  <a:pt x="212947" y="82515"/>
                </a:moveTo>
                <a:cubicBezTo>
                  <a:pt x="212962" y="82515"/>
                  <a:pt x="212956" y="82532"/>
                  <a:pt x="212900" y="82544"/>
                </a:cubicBezTo>
                <a:lnTo>
                  <a:pt x="212900" y="82544"/>
                </a:lnTo>
                <a:cubicBezTo>
                  <a:pt x="212919" y="82522"/>
                  <a:pt x="212938" y="82515"/>
                  <a:pt x="212947" y="82515"/>
                </a:cubicBezTo>
                <a:close/>
                <a:moveTo>
                  <a:pt x="212826" y="390"/>
                </a:moveTo>
                <a:cubicBezTo>
                  <a:pt x="212899" y="390"/>
                  <a:pt x="212937" y="403"/>
                  <a:pt x="212954" y="409"/>
                </a:cubicBezTo>
                <a:lnTo>
                  <a:pt x="212954" y="409"/>
                </a:lnTo>
                <a:cubicBezTo>
                  <a:pt x="213051" y="723"/>
                  <a:pt x="212923" y="1365"/>
                  <a:pt x="212923" y="1672"/>
                </a:cubicBezTo>
                <a:cubicBezTo>
                  <a:pt x="212923" y="2219"/>
                  <a:pt x="212923" y="2766"/>
                  <a:pt x="212923" y="3313"/>
                </a:cubicBezTo>
                <a:cubicBezTo>
                  <a:pt x="212953" y="16171"/>
                  <a:pt x="212892" y="29058"/>
                  <a:pt x="212862" y="41946"/>
                </a:cubicBezTo>
                <a:cubicBezTo>
                  <a:pt x="212832" y="54560"/>
                  <a:pt x="212740" y="67205"/>
                  <a:pt x="212862" y="79819"/>
                </a:cubicBezTo>
                <a:cubicBezTo>
                  <a:pt x="212862" y="80305"/>
                  <a:pt x="212862" y="80761"/>
                  <a:pt x="212862" y="81248"/>
                </a:cubicBezTo>
                <a:cubicBezTo>
                  <a:pt x="212862" y="81621"/>
                  <a:pt x="212970" y="82156"/>
                  <a:pt x="212880" y="82548"/>
                </a:cubicBezTo>
                <a:lnTo>
                  <a:pt x="212880" y="82548"/>
                </a:lnTo>
                <a:cubicBezTo>
                  <a:pt x="212853" y="82552"/>
                  <a:pt x="212817" y="82555"/>
                  <a:pt x="212771" y="82555"/>
                </a:cubicBezTo>
                <a:cubicBezTo>
                  <a:pt x="212730" y="82544"/>
                  <a:pt x="212690" y="82541"/>
                  <a:pt x="212649" y="82541"/>
                </a:cubicBezTo>
                <a:cubicBezTo>
                  <a:pt x="212568" y="82541"/>
                  <a:pt x="212487" y="82555"/>
                  <a:pt x="212406" y="82555"/>
                </a:cubicBezTo>
                <a:cubicBezTo>
                  <a:pt x="211707" y="82585"/>
                  <a:pt x="211008" y="82615"/>
                  <a:pt x="210309" y="82646"/>
                </a:cubicBezTo>
                <a:cubicBezTo>
                  <a:pt x="207999" y="82707"/>
                  <a:pt x="205689" y="82737"/>
                  <a:pt x="203378" y="82767"/>
                </a:cubicBezTo>
                <a:cubicBezTo>
                  <a:pt x="195658" y="82859"/>
                  <a:pt x="187968" y="82919"/>
                  <a:pt x="180247" y="82980"/>
                </a:cubicBezTo>
                <a:cubicBezTo>
                  <a:pt x="169639" y="83041"/>
                  <a:pt x="159001" y="83071"/>
                  <a:pt x="148393" y="83102"/>
                </a:cubicBezTo>
                <a:cubicBezTo>
                  <a:pt x="136204" y="83163"/>
                  <a:pt x="124015" y="83193"/>
                  <a:pt x="111857" y="83223"/>
                </a:cubicBezTo>
                <a:cubicBezTo>
                  <a:pt x="99486" y="83254"/>
                  <a:pt x="87115" y="83284"/>
                  <a:pt x="74744" y="83315"/>
                </a:cubicBezTo>
                <a:cubicBezTo>
                  <a:pt x="63528" y="83345"/>
                  <a:pt x="52312" y="83375"/>
                  <a:pt x="41126" y="83406"/>
                </a:cubicBezTo>
                <a:cubicBezTo>
                  <a:pt x="32494" y="83436"/>
                  <a:pt x="23861" y="83466"/>
                  <a:pt x="15229" y="83527"/>
                </a:cubicBezTo>
                <a:cubicBezTo>
                  <a:pt x="12311" y="83558"/>
                  <a:pt x="9423" y="83558"/>
                  <a:pt x="6536" y="83588"/>
                </a:cubicBezTo>
                <a:cubicBezTo>
                  <a:pt x="6395" y="83591"/>
                  <a:pt x="6253" y="83592"/>
                  <a:pt x="6111" y="83592"/>
                </a:cubicBezTo>
                <a:cubicBezTo>
                  <a:pt x="5228" y="83592"/>
                  <a:pt x="4320" y="83551"/>
                  <a:pt x="3417" y="83551"/>
                </a:cubicBezTo>
                <a:cubicBezTo>
                  <a:pt x="2674" y="83551"/>
                  <a:pt x="1935" y="83578"/>
                  <a:pt x="1217" y="83679"/>
                </a:cubicBezTo>
                <a:cubicBezTo>
                  <a:pt x="1169" y="83691"/>
                  <a:pt x="1129" y="83695"/>
                  <a:pt x="1096" y="83695"/>
                </a:cubicBezTo>
                <a:cubicBezTo>
                  <a:pt x="1038" y="83695"/>
                  <a:pt x="1000" y="83683"/>
                  <a:pt x="984" y="83683"/>
                </a:cubicBezTo>
                <a:lnTo>
                  <a:pt x="984" y="83683"/>
                </a:lnTo>
                <a:cubicBezTo>
                  <a:pt x="898" y="83392"/>
                  <a:pt x="943" y="82887"/>
                  <a:pt x="943" y="82676"/>
                </a:cubicBezTo>
                <a:cubicBezTo>
                  <a:pt x="882" y="81764"/>
                  <a:pt x="821" y="80883"/>
                  <a:pt x="791" y="79971"/>
                </a:cubicBezTo>
                <a:cubicBezTo>
                  <a:pt x="670" y="77600"/>
                  <a:pt x="639" y="75229"/>
                  <a:pt x="578" y="72828"/>
                </a:cubicBezTo>
                <a:cubicBezTo>
                  <a:pt x="487" y="66536"/>
                  <a:pt x="487" y="60244"/>
                  <a:pt x="487" y="53952"/>
                </a:cubicBezTo>
                <a:cubicBezTo>
                  <a:pt x="548" y="40426"/>
                  <a:pt x="730" y="26900"/>
                  <a:pt x="852" y="13374"/>
                </a:cubicBezTo>
                <a:cubicBezTo>
                  <a:pt x="912" y="9301"/>
                  <a:pt x="972" y="5256"/>
                  <a:pt x="944" y="1184"/>
                </a:cubicBezTo>
                <a:lnTo>
                  <a:pt x="944" y="1184"/>
                </a:lnTo>
                <a:cubicBezTo>
                  <a:pt x="3620" y="1155"/>
                  <a:pt x="6324" y="1155"/>
                  <a:pt x="8998" y="1155"/>
                </a:cubicBezTo>
                <a:lnTo>
                  <a:pt x="30913" y="1064"/>
                </a:lnTo>
                <a:cubicBezTo>
                  <a:pt x="41339" y="1003"/>
                  <a:pt x="51765" y="973"/>
                  <a:pt x="62190" y="912"/>
                </a:cubicBezTo>
                <a:cubicBezTo>
                  <a:pt x="74379" y="882"/>
                  <a:pt x="86537" y="821"/>
                  <a:pt x="98726" y="760"/>
                </a:cubicBezTo>
                <a:cubicBezTo>
                  <a:pt x="111279" y="730"/>
                  <a:pt x="123833" y="669"/>
                  <a:pt x="136356" y="639"/>
                </a:cubicBezTo>
                <a:cubicBezTo>
                  <a:pt x="147937" y="578"/>
                  <a:pt x="159487" y="547"/>
                  <a:pt x="171037" y="487"/>
                </a:cubicBezTo>
                <a:cubicBezTo>
                  <a:pt x="180187" y="456"/>
                  <a:pt x="189305" y="426"/>
                  <a:pt x="198454" y="426"/>
                </a:cubicBezTo>
                <a:cubicBezTo>
                  <a:pt x="201646" y="395"/>
                  <a:pt x="204837" y="395"/>
                  <a:pt x="208029" y="395"/>
                </a:cubicBezTo>
                <a:lnTo>
                  <a:pt x="212740" y="395"/>
                </a:lnTo>
                <a:cubicBezTo>
                  <a:pt x="212773" y="392"/>
                  <a:pt x="212802" y="390"/>
                  <a:pt x="212826" y="390"/>
                </a:cubicBezTo>
                <a:close/>
                <a:moveTo>
                  <a:pt x="1022" y="83780"/>
                </a:moveTo>
                <a:cubicBezTo>
                  <a:pt x="1026" y="83786"/>
                  <a:pt x="1030" y="83793"/>
                  <a:pt x="1034" y="83801"/>
                </a:cubicBezTo>
                <a:cubicBezTo>
                  <a:pt x="1030" y="83794"/>
                  <a:pt x="1026" y="83787"/>
                  <a:pt x="1022" y="83780"/>
                </a:cubicBezTo>
                <a:close/>
                <a:moveTo>
                  <a:pt x="213105" y="0"/>
                </a:moveTo>
                <a:cubicBezTo>
                  <a:pt x="208971" y="0"/>
                  <a:pt x="204837" y="0"/>
                  <a:pt x="200673" y="31"/>
                </a:cubicBezTo>
                <a:cubicBezTo>
                  <a:pt x="194199" y="31"/>
                  <a:pt x="187725" y="61"/>
                  <a:pt x="181250" y="91"/>
                </a:cubicBezTo>
                <a:cubicBezTo>
                  <a:pt x="173074" y="122"/>
                  <a:pt x="164898" y="152"/>
                  <a:pt x="156721" y="183"/>
                </a:cubicBezTo>
                <a:cubicBezTo>
                  <a:pt x="147450" y="213"/>
                  <a:pt x="138210" y="243"/>
                  <a:pt x="128939" y="274"/>
                </a:cubicBezTo>
                <a:lnTo>
                  <a:pt x="99881" y="395"/>
                </a:lnTo>
                <a:cubicBezTo>
                  <a:pt x="90367" y="426"/>
                  <a:pt x="80884" y="456"/>
                  <a:pt x="71370" y="517"/>
                </a:cubicBezTo>
                <a:cubicBezTo>
                  <a:pt x="62707" y="547"/>
                  <a:pt x="54014" y="578"/>
                  <a:pt x="45351" y="608"/>
                </a:cubicBezTo>
                <a:lnTo>
                  <a:pt x="23679" y="699"/>
                </a:lnTo>
                <a:cubicBezTo>
                  <a:pt x="18573" y="730"/>
                  <a:pt x="13436" y="730"/>
                  <a:pt x="8299" y="760"/>
                </a:cubicBezTo>
                <a:cubicBezTo>
                  <a:pt x="8070" y="763"/>
                  <a:pt x="7840" y="764"/>
                  <a:pt x="7610" y="764"/>
                </a:cubicBezTo>
                <a:cubicBezTo>
                  <a:pt x="6265" y="764"/>
                  <a:pt x="4912" y="722"/>
                  <a:pt x="3562" y="722"/>
                </a:cubicBezTo>
                <a:cubicBezTo>
                  <a:pt x="2728" y="722"/>
                  <a:pt x="1894" y="738"/>
                  <a:pt x="1065" y="791"/>
                </a:cubicBezTo>
                <a:lnTo>
                  <a:pt x="761" y="791"/>
                </a:lnTo>
                <a:cubicBezTo>
                  <a:pt x="636" y="791"/>
                  <a:pt x="575" y="894"/>
                  <a:pt x="578" y="995"/>
                </a:cubicBezTo>
                <a:lnTo>
                  <a:pt x="578" y="995"/>
                </a:lnTo>
                <a:cubicBezTo>
                  <a:pt x="578" y="998"/>
                  <a:pt x="578" y="1001"/>
                  <a:pt x="578" y="1003"/>
                </a:cubicBezTo>
                <a:cubicBezTo>
                  <a:pt x="609" y="11064"/>
                  <a:pt x="396" y="21125"/>
                  <a:pt x="274" y="31216"/>
                </a:cubicBezTo>
                <a:cubicBezTo>
                  <a:pt x="153" y="44104"/>
                  <a:pt x="1" y="56992"/>
                  <a:pt x="153" y="69880"/>
                </a:cubicBezTo>
                <a:cubicBezTo>
                  <a:pt x="214" y="74561"/>
                  <a:pt x="214" y="79241"/>
                  <a:pt x="639" y="83892"/>
                </a:cubicBezTo>
                <a:cubicBezTo>
                  <a:pt x="670" y="83983"/>
                  <a:pt x="730" y="84074"/>
                  <a:pt x="852" y="84074"/>
                </a:cubicBezTo>
                <a:cubicBezTo>
                  <a:pt x="3831" y="83983"/>
                  <a:pt x="6840" y="83953"/>
                  <a:pt x="9849" y="83922"/>
                </a:cubicBezTo>
                <a:cubicBezTo>
                  <a:pt x="15442" y="83892"/>
                  <a:pt x="21035" y="83862"/>
                  <a:pt x="26658" y="83831"/>
                </a:cubicBezTo>
                <a:cubicBezTo>
                  <a:pt x="34226" y="83801"/>
                  <a:pt x="41795" y="83770"/>
                  <a:pt x="49363" y="83740"/>
                </a:cubicBezTo>
                <a:cubicBezTo>
                  <a:pt x="58269" y="83710"/>
                  <a:pt x="67145" y="83710"/>
                  <a:pt x="76051" y="83679"/>
                </a:cubicBezTo>
                <a:lnTo>
                  <a:pt x="104775" y="83618"/>
                </a:lnTo>
                <a:cubicBezTo>
                  <a:pt x="114410" y="83588"/>
                  <a:pt x="124015" y="83558"/>
                  <a:pt x="133651" y="83527"/>
                </a:cubicBezTo>
                <a:cubicBezTo>
                  <a:pt x="142678" y="83497"/>
                  <a:pt x="151706" y="83466"/>
                  <a:pt x="160733" y="83436"/>
                </a:cubicBezTo>
                <a:cubicBezTo>
                  <a:pt x="168515" y="83406"/>
                  <a:pt x="176296" y="83375"/>
                  <a:pt x="184077" y="83315"/>
                </a:cubicBezTo>
                <a:cubicBezTo>
                  <a:pt x="189974" y="83284"/>
                  <a:pt x="195901" y="83223"/>
                  <a:pt x="201798" y="83163"/>
                </a:cubicBezTo>
                <a:cubicBezTo>
                  <a:pt x="205172" y="83102"/>
                  <a:pt x="208576" y="83102"/>
                  <a:pt x="211950" y="82950"/>
                </a:cubicBezTo>
                <a:cubicBezTo>
                  <a:pt x="212315" y="82950"/>
                  <a:pt x="212680" y="82919"/>
                  <a:pt x="213075" y="82889"/>
                </a:cubicBezTo>
                <a:cubicBezTo>
                  <a:pt x="213166" y="82889"/>
                  <a:pt x="213257" y="82828"/>
                  <a:pt x="213257" y="82707"/>
                </a:cubicBezTo>
                <a:cubicBezTo>
                  <a:pt x="213105" y="72798"/>
                  <a:pt x="213196" y="62858"/>
                  <a:pt x="213196" y="52949"/>
                </a:cubicBezTo>
                <a:cubicBezTo>
                  <a:pt x="213227" y="40274"/>
                  <a:pt x="213287" y="27630"/>
                  <a:pt x="213287" y="14955"/>
                </a:cubicBezTo>
                <a:cubicBezTo>
                  <a:pt x="213318" y="10031"/>
                  <a:pt x="213318" y="5107"/>
                  <a:pt x="213287" y="183"/>
                </a:cubicBezTo>
                <a:cubicBezTo>
                  <a:pt x="213287" y="91"/>
                  <a:pt x="213196" y="0"/>
                  <a:pt x="21310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Acme"/>
              </a:rPr>
              <a:t>Jack, Tom and Leanne have collected </a:t>
            </a:r>
          </a:p>
          <a:p>
            <a:r>
              <a:rPr lang="en-US" sz="2400" b="1" dirty="0">
                <a:solidFill>
                  <a:schemeClr val="dk1"/>
                </a:solidFill>
                <a:latin typeface="Acme"/>
              </a:rPr>
              <a:t>World Cup football cards. </a:t>
            </a:r>
          </a:p>
          <a:p>
            <a:r>
              <a:rPr lang="en-US" sz="2400" b="1" dirty="0">
                <a:solidFill>
                  <a:schemeClr val="dk1"/>
                </a:solidFill>
                <a:latin typeface="Acme"/>
              </a:rPr>
              <a:t>Jack has 46, </a:t>
            </a:r>
          </a:p>
          <a:p>
            <a:r>
              <a:rPr lang="en-US" sz="2400" b="1" dirty="0">
                <a:solidFill>
                  <a:schemeClr val="dk1"/>
                </a:solidFill>
                <a:latin typeface="Acme"/>
              </a:rPr>
              <a:t>Tom 59 </a:t>
            </a:r>
          </a:p>
          <a:p>
            <a:r>
              <a:rPr lang="en-US" sz="2400" b="1" dirty="0">
                <a:solidFill>
                  <a:schemeClr val="dk1"/>
                </a:solidFill>
                <a:latin typeface="Acme"/>
              </a:rPr>
              <a:t>And Leanne 124.</a:t>
            </a:r>
          </a:p>
          <a:p>
            <a:r>
              <a:rPr lang="en-US" sz="1600" dirty="0"/>
              <a:t>ii</a:t>
            </a:r>
            <a:r>
              <a:rPr lang="en-US" dirty="0"/>
              <a:t>) </a:t>
            </a:r>
            <a:r>
              <a:rPr lang="en-US" sz="2000" b="1" dirty="0">
                <a:solidFill>
                  <a:schemeClr val="dk1"/>
                </a:solidFill>
                <a:latin typeface="Acme"/>
              </a:rPr>
              <a:t>How many cards to Jack, </a:t>
            </a:r>
          </a:p>
          <a:p>
            <a:r>
              <a:rPr lang="en-US" sz="2000" b="1" dirty="0">
                <a:solidFill>
                  <a:schemeClr val="dk1"/>
                </a:solidFill>
                <a:latin typeface="Acme"/>
              </a:rPr>
              <a:t>Tom and Leanne have altogether</a:t>
            </a:r>
            <a:r>
              <a:rPr lang="en-US" sz="2400" b="1" dirty="0">
                <a:solidFill>
                  <a:schemeClr val="dk1"/>
                </a:solidFill>
                <a:latin typeface="Acme"/>
              </a:rPr>
              <a:t>?</a:t>
            </a:r>
            <a:endParaRPr sz="2400" b="1" dirty="0">
              <a:solidFill>
                <a:schemeClr val="dk1"/>
              </a:solidFill>
              <a:latin typeface="Acme"/>
              <a:sym typeface="Actor"/>
            </a:endParaRPr>
          </a:p>
        </p:txBody>
      </p:sp>
      <p:grpSp>
        <p:nvGrpSpPr>
          <p:cNvPr id="1408" name="Google Shape;1408;p62"/>
          <p:cNvGrpSpPr/>
          <p:nvPr/>
        </p:nvGrpSpPr>
        <p:grpSpPr>
          <a:xfrm>
            <a:off x="921626" y="1969342"/>
            <a:ext cx="4052282" cy="2308278"/>
            <a:chOff x="921626" y="1969342"/>
            <a:chExt cx="4052282" cy="2308278"/>
          </a:xfrm>
        </p:grpSpPr>
        <p:sp>
          <p:nvSpPr>
            <p:cNvPr id="1409" name="Google Shape;1409;p62"/>
            <p:cNvSpPr/>
            <p:nvPr/>
          </p:nvSpPr>
          <p:spPr>
            <a:xfrm>
              <a:off x="1001851" y="1969342"/>
              <a:ext cx="3972057" cy="18763"/>
            </a:xfrm>
            <a:custGeom>
              <a:avLst/>
              <a:gdLst/>
              <a:ahLst/>
              <a:cxnLst/>
              <a:rect l="l" t="t" r="r" b="b"/>
              <a:pathLst>
                <a:path w="202269" h="524" extrusionOk="0">
                  <a:moveTo>
                    <a:pt x="126421" y="1"/>
                  </a:moveTo>
                  <a:lnTo>
                    <a:pt x="101145" y="63"/>
                  </a:lnTo>
                  <a:lnTo>
                    <a:pt x="42" y="252"/>
                  </a:lnTo>
                  <a:cubicBezTo>
                    <a:pt x="21" y="252"/>
                    <a:pt x="0" y="252"/>
                    <a:pt x="0" y="273"/>
                  </a:cubicBezTo>
                  <a:cubicBezTo>
                    <a:pt x="0" y="273"/>
                    <a:pt x="21" y="294"/>
                    <a:pt x="42" y="294"/>
                  </a:cubicBezTo>
                  <a:lnTo>
                    <a:pt x="101145" y="482"/>
                  </a:lnTo>
                  <a:lnTo>
                    <a:pt x="126421" y="524"/>
                  </a:lnTo>
                  <a:lnTo>
                    <a:pt x="151696" y="524"/>
                  </a:lnTo>
                  <a:lnTo>
                    <a:pt x="176972" y="440"/>
                  </a:lnTo>
                  <a:lnTo>
                    <a:pt x="189610" y="377"/>
                  </a:lnTo>
                  <a:lnTo>
                    <a:pt x="202247" y="294"/>
                  </a:lnTo>
                  <a:cubicBezTo>
                    <a:pt x="202268" y="294"/>
                    <a:pt x="202268" y="273"/>
                    <a:pt x="202268" y="273"/>
                  </a:cubicBezTo>
                  <a:cubicBezTo>
                    <a:pt x="202268" y="252"/>
                    <a:pt x="202268" y="252"/>
                    <a:pt x="202247" y="252"/>
                  </a:cubicBezTo>
                  <a:lnTo>
                    <a:pt x="189610" y="147"/>
                  </a:lnTo>
                  <a:lnTo>
                    <a:pt x="176972" y="105"/>
                  </a:lnTo>
                  <a:lnTo>
                    <a:pt x="1516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2"/>
            <p:cNvSpPr/>
            <p:nvPr/>
          </p:nvSpPr>
          <p:spPr>
            <a:xfrm>
              <a:off x="1001851" y="2534672"/>
              <a:ext cx="3972057" cy="24743"/>
            </a:xfrm>
            <a:custGeom>
              <a:avLst/>
              <a:gdLst/>
              <a:ahLst/>
              <a:cxnLst/>
              <a:rect l="l" t="t" r="r" b="b"/>
              <a:pathLst>
                <a:path w="202269" h="691" extrusionOk="0">
                  <a:moveTo>
                    <a:pt x="42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2"/>
                    <a:pt x="21" y="63"/>
                    <a:pt x="42" y="63"/>
                  </a:cubicBezTo>
                  <a:lnTo>
                    <a:pt x="101145" y="503"/>
                  </a:lnTo>
                  <a:lnTo>
                    <a:pt x="126421" y="607"/>
                  </a:lnTo>
                  <a:lnTo>
                    <a:pt x="151696" y="691"/>
                  </a:lnTo>
                  <a:lnTo>
                    <a:pt x="176972" y="649"/>
                  </a:lnTo>
                  <a:lnTo>
                    <a:pt x="189610" y="628"/>
                  </a:lnTo>
                  <a:lnTo>
                    <a:pt x="202247" y="586"/>
                  </a:lnTo>
                  <a:cubicBezTo>
                    <a:pt x="202268" y="586"/>
                    <a:pt x="202268" y="565"/>
                    <a:pt x="202268" y="544"/>
                  </a:cubicBezTo>
                  <a:cubicBezTo>
                    <a:pt x="202268" y="544"/>
                    <a:pt x="202268" y="523"/>
                    <a:pt x="202247" y="523"/>
                  </a:cubicBezTo>
                  <a:lnTo>
                    <a:pt x="189610" y="398"/>
                  </a:lnTo>
                  <a:lnTo>
                    <a:pt x="176972" y="314"/>
                  </a:lnTo>
                  <a:lnTo>
                    <a:pt x="151696" y="168"/>
                  </a:lnTo>
                  <a:lnTo>
                    <a:pt x="126421" y="105"/>
                  </a:lnTo>
                  <a:lnTo>
                    <a:pt x="101145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2"/>
            <p:cNvSpPr/>
            <p:nvPr/>
          </p:nvSpPr>
          <p:spPr>
            <a:xfrm>
              <a:off x="1001851" y="3683072"/>
              <a:ext cx="3972057" cy="23991"/>
            </a:xfrm>
            <a:custGeom>
              <a:avLst/>
              <a:gdLst/>
              <a:ahLst/>
              <a:cxnLst/>
              <a:rect l="l" t="t" r="r" b="b"/>
              <a:pathLst>
                <a:path w="202269" h="670" extrusionOk="0">
                  <a:moveTo>
                    <a:pt x="42" y="0"/>
                  </a:moveTo>
                  <a:cubicBezTo>
                    <a:pt x="21" y="0"/>
                    <a:pt x="0" y="0"/>
                    <a:pt x="0" y="21"/>
                  </a:cubicBezTo>
                  <a:cubicBezTo>
                    <a:pt x="0" y="21"/>
                    <a:pt x="21" y="42"/>
                    <a:pt x="42" y="42"/>
                  </a:cubicBezTo>
                  <a:lnTo>
                    <a:pt x="101145" y="481"/>
                  </a:lnTo>
                  <a:lnTo>
                    <a:pt x="126421" y="607"/>
                  </a:lnTo>
                  <a:lnTo>
                    <a:pt x="151696" y="670"/>
                  </a:lnTo>
                  <a:lnTo>
                    <a:pt x="176972" y="649"/>
                  </a:lnTo>
                  <a:lnTo>
                    <a:pt x="189610" y="628"/>
                  </a:lnTo>
                  <a:lnTo>
                    <a:pt x="202247" y="565"/>
                  </a:lnTo>
                  <a:cubicBezTo>
                    <a:pt x="202268" y="565"/>
                    <a:pt x="202268" y="544"/>
                    <a:pt x="202268" y="544"/>
                  </a:cubicBezTo>
                  <a:cubicBezTo>
                    <a:pt x="202268" y="523"/>
                    <a:pt x="202268" y="523"/>
                    <a:pt x="202247" y="502"/>
                  </a:cubicBezTo>
                  <a:lnTo>
                    <a:pt x="189610" y="377"/>
                  </a:lnTo>
                  <a:lnTo>
                    <a:pt x="176972" y="314"/>
                  </a:lnTo>
                  <a:lnTo>
                    <a:pt x="151696" y="146"/>
                  </a:lnTo>
                  <a:lnTo>
                    <a:pt x="126421" y="84"/>
                  </a:lnTo>
                  <a:lnTo>
                    <a:pt x="101145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2"/>
            <p:cNvSpPr/>
            <p:nvPr/>
          </p:nvSpPr>
          <p:spPr>
            <a:xfrm>
              <a:off x="984555" y="3105981"/>
              <a:ext cx="3972057" cy="30525"/>
            </a:xfrm>
            <a:custGeom>
              <a:avLst/>
              <a:gdLst/>
              <a:ahLst/>
              <a:cxnLst/>
              <a:rect l="l" t="t" r="r" b="b"/>
              <a:pathLst>
                <a:path w="202269" h="670" extrusionOk="0">
                  <a:moveTo>
                    <a:pt x="42" y="0"/>
                  </a:moveTo>
                  <a:cubicBezTo>
                    <a:pt x="21" y="0"/>
                    <a:pt x="0" y="0"/>
                    <a:pt x="0" y="21"/>
                  </a:cubicBezTo>
                  <a:cubicBezTo>
                    <a:pt x="0" y="21"/>
                    <a:pt x="21" y="42"/>
                    <a:pt x="42" y="42"/>
                  </a:cubicBezTo>
                  <a:lnTo>
                    <a:pt x="101145" y="481"/>
                  </a:lnTo>
                  <a:lnTo>
                    <a:pt x="126421" y="607"/>
                  </a:lnTo>
                  <a:lnTo>
                    <a:pt x="151696" y="670"/>
                  </a:lnTo>
                  <a:lnTo>
                    <a:pt x="176972" y="649"/>
                  </a:lnTo>
                  <a:lnTo>
                    <a:pt x="189610" y="628"/>
                  </a:lnTo>
                  <a:lnTo>
                    <a:pt x="202247" y="565"/>
                  </a:lnTo>
                  <a:cubicBezTo>
                    <a:pt x="202268" y="565"/>
                    <a:pt x="202268" y="544"/>
                    <a:pt x="202268" y="544"/>
                  </a:cubicBezTo>
                  <a:cubicBezTo>
                    <a:pt x="202268" y="523"/>
                    <a:pt x="202268" y="523"/>
                    <a:pt x="202247" y="502"/>
                  </a:cubicBezTo>
                  <a:lnTo>
                    <a:pt x="189610" y="377"/>
                  </a:lnTo>
                  <a:lnTo>
                    <a:pt x="176972" y="314"/>
                  </a:lnTo>
                  <a:lnTo>
                    <a:pt x="151696" y="146"/>
                  </a:lnTo>
                  <a:lnTo>
                    <a:pt x="126421" y="84"/>
                  </a:lnTo>
                  <a:lnTo>
                    <a:pt x="101145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2"/>
            <p:cNvSpPr/>
            <p:nvPr/>
          </p:nvSpPr>
          <p:spPr>
            <a:xfrm>
              <a:off x="921626" y="4253630"/>
              <a:ext cx="3972057" cy="23991"/>
            </a:xfrm>
            <a:custGeom>
              <a:avLst/>
              <a:gdLst/>
              <a:ahLst/>
              <a:cxnLst/>
              <a:rect l="l" t="t" r="r" b="b"/>
              <a:pathLst>
                <a:path w="202269" h="670" extrusionOk="0">
                  <a:moveTo>
                    <a:pt x="42" y="0"/>
                  </a:moveTo>
                  <a:cubicBezTo>
                    <a:pt x="21" y="0"/>
                    <a:pt x="0" y="0"/>
                    <a:pt x="0" y="21"/>
                  </a:cubicBezTo>
                  <a:cubicBezTo>
                    <a:pt x="0" y="21"/>
                    <a:pt x="21" y="42"/>
                    <a:pt x="42" y="42"/>
                  </a:cubicBezTo>
                  <a:lnTo>
                    <a:pt x="101145" y="481"/>
                  </a:lnTo>
                  <a:lnTo>
                    <a:pt x="126421" y="607"/>
                  </a:lnTo>
                  <a:lnTo>
                    <a:pt x="151696" y="670"/>
                  </a:lnTo>
                  <a:lnTo>
                    <a:pt x="176972" y="649"/>
                  </a:lnTo>
                  <a:lnTo>
                    <a:pt x="189610" y="628"/>
                  </a:lnTo>
                  <a:lnTo>
                    <a:pt x="202247" y="565"/>
                  </a:lnTo>
                  <a:cubicBezTo>
                    <a:pt x="202268" y="565"/>
                    <a:pt x="202268" y="544"/>
                    <a:pt x="202268" y="544"/>
                  </a:cubicBezTo>
                  <a:cubicBezTo>
                    <a:pt x="202268" y="523"/>
                    <a:pt x="202268" y="523"/>
                    <a:pt x="202247" y="502"/>
                  </a:cubicBezTo>
                  <a:lnTo>
                    <a:pt x="189610" y="377"/>
                  </a:lnTo>
                  <a:lnTo>
                    <a:pt x="176972" y="314"/>
                  </a:lnTo>
                  <a:lnTo>
                    <a:pt x="151696" y="146"/>
                  </a:lnTo>
                  <a:lnTo>
                    <a:pt x="126421" y="84"/>
                  </a:lnTo>
                  <a:lnTo>
                    <a:pt x="101145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62"/>
          <p:cNvGrpSpPr/>
          <p:nvPr/>
        </p:nvGrpSpPr>
        <p:grpSpPr>
          <a:xfrm rot="899960">
            <a:off x="146048" y="351243"/>
            <a:ext cx="1144559" cy="1279296"/>
            <a:chOff x="616200" y="3359625"/>
            <a:chExt cx="1261050" cy="1409500"/>
          </a:xfrm>
        </p:grpSpPr>
        <p:sp>
          <p:nvSpPr>
            <p:cNvPr id="1415" name="Google Shape;1415;p62"/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2"/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2"/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2"/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2"/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2"/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2"/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2"/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2"/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2"/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2"/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2"/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2"/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2"/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2"/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2"/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2"/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2"/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2"/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2"/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2"/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2"/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2"/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2"/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2"/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62"/>
          <p:cNvGrpSpPr/>
          <p:nvPr/>
        </p:nvGrpSpPr>
        <p:grpSpPr>
          <a:xfrm>
            <a:off x="7221825" y="733050"/>
            <a:ext cx="1189875" cy="532200"/>
            <a:chOff x="2750925" y="2801625"/>
            <a:chExt cx="1189875" cy="532200"/>
          </a:xfrm>
        </p:grpSpPr>
        <p:grpSp>
          <p:nvGrpSpPr>
            <p:cNvPr id="1441" name="Google Shape;1441;p62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1442" name="Google Shape;1442;p6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6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6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6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6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7" name="Google Shape;1447;p62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2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0081882-D396-609E-F08E-6467AE08B5EC}"/>
              </a:ext>
            </a:extLst>
          </p:cNvPr>
          <p:cNvCxnSpPr/>
          <p:nvPr/>
        </p:nvCxnSpPr>
        <p:spPr>
          <a:xfrm>
            <a:off x="5955516" y="2468304"/>
            <a:ext cx="1039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B8B2E6-044C-90E2-8823-287266352BAF}"/>
              </a:ext>
            </a:extLst>
          </p:cNvPr>
          <p:cNvCxnSpPr/>
          <p:nvPr/>
        </p:nvCxnSpPr>
        <p:spPr>
          <a:xfrm>
            <a:off x="5849819" y="2871426"/>
            <a:ext cx="1039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667A93-D9DB-4126-379C-892DFDD042AE}"/>
              </a:ext>
            </a:extLst>
          </p:cNvPr>
          <p:cNvCxnSpPr/>
          <p:nvPr/>
        </p:nvCxnSpPr>
        <p:spPr>
          <a:xfrm>
            <a:off x="6475396" y="3225388"/>
            <a:ext cx="1039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35FADD-BACD-8C50-34BE-2889551C6E6E}"/>
              </a:ext>
            </a:extLst>
          </p:cNvPr>
          <p:cNvCxnSpPr>
            <a:cxnSpLocks/>
          </p:cNvCxnSpPr>
          <p:nvPr/>
        </p:nvCxnSpPr>
        <p:spPr>
          <a:xfrm>
            <a:off x="7816645" y="3517897"/>
            <a:ext cx="64666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4A0292-3D5D-4504-19B6-4DA8CF012BD7}"/>
              </a:ext>
            </a:extLst>
          </p:cNvPr>
          <p:cNvCxnSpPr>
            <a:cxnSpLocks/>
          </p:cNvCxnSpPr>
          <p:nvPr/>
        </p:nvCxnSpPr>
        <p:spPr>
          <a:xfrm>
            <a:off x="5741485" y="3975097"/>
            <a:ext cx="62954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1407;p62">
            <a:extLst>
              <a:ext uri="{FF2B5EF4-FFF2-40B4-BE49-F238E27FC236}">
                <a16:creationId xmlns:a16="http://schemas.microsoft.com/office/drawing/2014/main" id="{D3DFDA8E-503F-741A-B759-B42AF967544A}"/>
              </a:ext>
            </a:extLst>
          </p:cNvPr>
          <p:cNvSpPr/>
          <p:nvPr/>
        </p:nvSpPr>
        <p:spPr>
          <a:xfrm>
            <a:off x="1345678" y="2282971"/>
            <a:ext cx="4732993" cy="440973"/>
          </a:xfrm>
          <a:custGeom>
            <a:avLst/>
            <a:gdLst/>
            <a:ahLst/>
            <a:cxnLst/>
            <a:rect l="l" t="t" r="r" b="b"/>
            <a:pathLst>
              <a:path w="213318" h="84075" extrusionOk="0">
                <a:moveTo>
                  <a:pt x="212923" y="335"/>
                </a:moveTo>
                <a:cubicBezTo>
                  <a:pt x="212930" y="348"/>
                  <a:pt x="212937" y="363"/>
                  <a:pt x="212944" y="380"/>
                </a:cubicBezTo>
                <a:lnTo>
                  <a:pt x="212944" y="380"/>
                </a:lnTo>
                <a:cubicBezTo>
                  <a:pt x="212937" y="368"/>
                  <a:pt x="212930" y="354"/>
                  <a:pt x="212923" y="335"/>
                </a:cubicBezTo>
                <a:close/>
                <a:moveTo>
                  <a:pt x="212947" y="82515"/>
                </a:moveTo>
                <a:cubicBezTo>
                  <a:pt x="212962" y="82515"/>
                  <a:pt x="212956" y="82532"/>
                  <a:pt x="212900" y="82544"/>
                </a:cubicBezTo>
                <a:lnTo>
                  <a:pt x="212900" y="82544"/>
                </a:lnTo>
                <a:cubicBezTo>
                  <a:pt x="212919" y="82522"/>
                  <a:pt x="212938" y="82515"/>
                  <a:pt x="212947" y="82515"/>
                </a:cubicBezTo>
                <a:close/>
                <a:moveTo>
                  <a:pt x="212826" y="390"/>
                </a:moveTo>
                <a:cubicBezTo>
                  <a:pt x="212899" y="390"/>
                  <a:pt x="212937" y="403"/>
                  <a:pt x="212954" y="409"/>
                </a:cubicBezTo>
                <a:lnTo>
                  <a:pt x="212954" y="409"/>
                </a:lnTo>
                <a:cubicBezTo>
                  <a:pt x="213051" y="723"/>
                  <a:pt x="212923" y="1365"/>
                  <a:pt x="212923" y="1672"/>
                </a:cubicBezTo>
                <a:cubicBezTo>
                  <a:pt x="212923" y="2219"/>
                  <a:pt x="212923" y="2766"/>
                  <a:pt x="212923" y="3313"/>
                </a:cubicBezTo>
                <a:cubicBezTo>
                  <a:pt x="212953" y="16171"/>
                  <a:pt x="212892" y="29058"/>
                  <a:pt x="212862" y="41946"/>
                </a:cubicBezTo>
                <a:cubicBezTo>
                  <a:pt x="212832" y="54560"/>
                  <a:pt x="212740" y="67205"/>
                  <a:pt x="212862" y="79819"/>
                </a:cubicBezTo>
                <a:cubicBezTo>
                  <a:pt x="212862" y="80305"/>
                  <a:pt x="212862" y="80761"/>
                  <a:pt x="212862" y="81248"/>
                </a:cubicBezTo>
                <a:cubicBezTo>
                  <a:pt x="212862" y="81621"/>
                  <a:pt x="212970" y="82156"/>
                  <a:pt x="212880" y="82548"/>
                </a:cubicBezTo>
                <a:lnTo>
                  <a:pt x="212880" y="82548"/>
                </a:lnTo>
                <a:cubicBezTo>
                  <a:pt x="212853" y="82552"/>
                  <a:pt x="212817" y="82555"/>
                  <a:pt x="212771" y="82555"/>
                </a:cubicBezTo>
                <a:cubicBezTo>
                  <a:pt x="212730" y="82544"/>
                  <a:pt x="212690" y="82541"/>
                  <a:pt x="212649" y="82541"/>
                </a:cubicBezTo>
                <a:cubicBezTo>
                  <a:pt x="212568" y="82541"/>
                  <a:pt x="212487" y="82555"/>
                  <a:pt x="212406" y="82555"/>
                </a:cubicBezTo>
                <a:cubicBezTo>
                  <a:pt x="211707" y="82585"/>
                  <a:pt x="211008" y="82615"/>
                  <a:pt x="210309" y="82646"/>
                </a:cubicBezTo>
                <a:cubicBezTo>
                  <a:pt x="207999" y="82707"/>
                  <a:pt x="205689" y="82737"/>
                  <a:pt x="203378" y="82767"/>
                </a:cubicBezTo>
                <a:cubicBezTo>
                  <a:pt x="195658" y="82859"/>
                  <a:pt x="187968" y="82919"/>
                  <a:pt x="180247" y="82980"/>
                </a:cubicBezTo>
                <a:cubicBezTo>
                  <a:pt x="169639" y="83041"/>
                  <a:pt x="159001" y="83071"/>
                  <a:pt x="148393" y="83102"/>
                </a:cubicBezTo>
                <a:cubicBezTo>
                  <a:pt x="136204" y="83163"/>
                  <a:pt x="124015" y="83193"/>
                  <a:pt x="111857" y="83223"/>
                </a:cubicBezTo>
                <a:cubicBezTo>
                  <a:pt x="99486" y="83254"/>
                  <a:pt x="87115" y="83284"/>
                  <a:pt x="74744" y="83315"/>
                </a:cubicBezTo>
                <a:cubicBezTo>
                  <a:pt x="63528" y="83345"/>
                  <a:pt x="52312" y="83375"/>
                  <a:pt x="41126" y="83406"/>
                </a:cubicBezTo>
                <a:cubicBezTo>
                  <a:pt x="32494" y="83436"/>
                  <a:pt x="23861" y="83466"/>
                  <a:pt x="15229" y="83527"/>
                </a:cubicBezTo>
                <a:cubicBezTo>
                  <a:pt x="12311" y="83558"/>
                  <a:pt x="9423" y="83558"/>
                  <a:pt x="6536" y="83588"/>
                </a:cubicBezTo>
                <a:cubicBezTo>
                  <a:pt x="6395" y="83591"/>
                  <a:pt x="6253" y="83592"/>
                  <a:pt x="6111" y="83592"/>
                </a:cubicBezTo>
                <a:cubicBezTo>
                  <a:pt x="5228" y="83592"/>
                  <a:pt x="4320" y="83551"/>
                  <a:pt x="3417" y="83551"/>
                </a:cubicBezTo>
                <a:cubicBezTo>
                  <a:pt x="2674" y="83551"/>
                  <a:pt x="1935" y="83578"/>
                  <a:pt x="1217" y="83679"/>
                </a:cubicBezTo>
                <a:cubicBezTo>
                  <a:pt x="1169" y="83691"/>
                  <a:pt x="1129" y="83695"/>
                  <a:pt x="1096" y="83695"/>
                </a:cubicBezTo>
                <a:cubicBezTo>
                  <a:pt x="1038" y="83695"/>
                  <a:pt x="1000" y="83683"/>
                  <a:pt x="984" y="83683"/>
                </a:cubicBezTo>
                <a:lnTo>
                  <a:pt x="984" y="83683"/>
                </a:lnTo>
                <a:cubicBezTo>
                  <a:pt x="898" y="83392"/>
                  <a:pt x="943" y="82887"/>
                  <a:pt x="943" y="82676"/>
                </a:cubicBezTo>
                <a:cubicBezTo>
                  <a:pt x="882" y="81764"/>
                  <a:pt x="821" y="80883"/>
                  <a:pt x="791" y="79971"/>
                </a:cubicBezTo>
                <a:cubicBezTo>
                  <a:pt x="670" y="77600"/>
                  <a:pt x="639" y="75229"/>
                  <a:pt x="578" y="72828"/>
                </a:cubicBezTo>
                <a:cubicBezTo>
                  <a:pt x="487" y="66536"/>
                  <a:pt x="487" y="60244"/>
                  <a:pt x="487" y="53952"/>
                </a:cubicBezTo>
                <a:cubicBezTo>
                  <a:pt x="548" y="40426"/>
                  <a:pt x="730" y="26900"/>
                  <a:pt x="852" y="13374"/>
                </a:cubicBezTo>
                <a:cubicBezTo>
                  <a:pt x="912" y="9301"/>
                  <a:pt x="972" y="5256"/>
                  <a:pt x="944" y="1184"/>
                </a:cubicBezTo>
                <a:lnTo>
                  <a:pt x="944" y="1184"/>
                </a:lnTo>
                <a:cubicBezTo>
                  <a:pt x="3620" y="1155"/>
                  <a:pt x="6324" y="1155"/>
                  <a:pt x="8998" y="1155"/>
                </a:cubicBezTo>
                <a:lnTo>
                  <a:pt x="30913" y="1064"/>
                </a:lnTo>
                <a:cubicBezTo>
                  <a:pt x="41339" y="1003"/>
                  <a:pt x="51765" y="973"/>
                  <a:pt x="62190" y="912"/>
                </a:cubicBezTo>
                <a:cubicBezTo>
                  <a:pt x="74379" y="882"/>
                  <a:pt x="86537" y="821"/>
                  <a:pt x="98726" y="760"/>
                </a:cubicBezTo>
                <a:cubicBezTo>
                  <a:pt x="111279" y="730"/>
                  <a:pt x="123833" y="669"/>
                  <a:pt x="136356" y="639"/>
                </a:cubicBezTo>
                <a:cubicBezTo>
                  <a:pt x="147937" y="578"/>
                  <a:pt x="159487" y="547"/>
                  <a:pt x="171037" y="487"/>
                </a:cubicBezTo>
                <a:cubicBezTo>
                  <a:pt x="180187" y="456"/>
                  <a:pt x="189305" y="426"/>
                  <a:pt x="198454" y="426"/>
                </a:cubicBezTo>
                <a:cubicBezTo>
                  <a:pt x="201646" y="395"/>
                  <a:pt x="204837" y="395"/>
                  <a:pt x="208029" y="395"/>
                </a:cubicBezTo>
                <a:lnTo>
                  <a:pt x="212740" y="395"/>
                </a:lnTo>
                <a:cubicBezTo>
                  <a:pt x="212773" y="392"/>
                  <a:pt x="212802" y="390"/>
                  <a:pt x="212826" y="390"/>
                </a:cubicBezTo>
                <a:close/>
                <a:moveTo>
                  <a:pt x="1022" y="83780"/>
                </a:moveTo>
                <a:cubicBezTo>
                  <a:pt x="1026" y="83786"/>
                  <a:pt x="1030" y="83793"/>
                  <a:pt x="1034" y="83801"/>
                </a:cubicBezTo>
                <a:cubicBezTo>
                  <a:pt x="1030" y="83794"/>
                  <a:pt x="1026" y="83787"/>
                  <a:pt x="1022" y="83780"/>
                </a:cubicBezTo>
                <a:close/>
                <a:moveTo>
                  <a:pt x="213105" y="0"/>
                </a:moveTo>
                <a:cubicBezTo>
                  <a:pt x="208971" y="0"/>
                  <a:pt x="204837" y="0"/>
                  <a:pt x="200673" y="31"/>
                </a:cubicBezTo>
                <a:cubicBezTo>
                  <a:pt x="194199" y="31"/>
                  <a:pt x="187725" y="61"/>
                  <a:pt x="181250" y="91"/>
                </a:cubicBezTo>
                <a:cubicBezTo>
                  <a:pt x="173074" y="122"/>
                  <a:pt x="164898" y="152"/>
                  <a:pt x="156721" y="183"/>
                </a:cubicBezTo>
                <a:cubicBezTo>
                  <a:pt x="147450" y="213"/>
                  <a:pt x="138210" y="243"/>
                  <a:pt x="128939" y="274"/>
                </a:cubicBezTo>
                <a:lnTo>
                  <a:pt x="99881" y="395"/>
                </a:lnTo>
                <a:cubicBezTo>
                  <a:pt x="90367" y="426"/>
                  <a:pt x="80884" y="456"/>
                  <a:pt x="71370" y="517"/>
                </a:cubicBezTo>
                <a:cubicBezTo>
                  <a:pt x="62707" y="547"/>
                  <a:pt x="54014" y="578"/>
                  <a:pt x="45351" y="608"/>
                </a:cubicBezTo>
                <a:lnTo>
                  <a:pt x="23679" y="699"/>
                </a:lnTo>
                <a:cubicBezTo>
                  <a:pt x="18573" y="730"/>
                  <a:pt x="13436" y="730"/>
                  <a:pt x="8299" y="760"/>
                </a:cubicBezTo>
                <a:cubicBezTo>
                  <a:pt x="8070" y="763"/>
                  <a:pt x="7840" y="764"/>
                  <a:pt x="7610" y="764"/>
                </a:cubicBezTo>
                <a:cubicBezTo>
                  <a:pt x="6265" y="764"/>
                  <a:pt x="4912" y="722"/>
                  <a:pt x="3562" y="722"/>
                </a:cubicBezTo>
                <a:cubicBezTo>
                  <a:pt x="2728" y="722"/>
                  <a:pt x="1894" y="738"/>
                  <a:pt x="1065" y="791"/>
                </a:cubicBezTo>
                <a:lnTo>
                  <a:pt x="761" y="791"/>
                </a:lnTo>
                <a:cubicBezTo>
                  <a:pt x="636" y="791"/>
                  <a:pt x="575" y="894"/>
                  <a:pt x="578" y="995"/>
                </a:cubicBezTo>
                <a:lnTo>
                  <a:pt x="578" y="995"/>
                </a:lnTo>
                <a:cubicBezTo>
                  <a:pt x="578" y="998"/>
                  <a:pt x="578" y="1001"/>
                  <a:pt x="578" y="1003"/>
                </a:cubicBezTo>
                <a:cubicBezTo>
                  <a:pt x="609" y="11064"/>
                  <a:pt x="396" y="21125"/>
                  <a:pt x="274" y="31216"/>
                </a:cubicBezTo>
                <a:cubicBezTo>
                  <a:pt x="153" y="44104"/>
                  <a:pt x="1" y="56992"/>
                  <a:pt x="153" y="69880"/>
                </a:cubicBezTo>
                <a:cubicBezTo>
                  <a:pt x="214" y="74561"/>
                  <a:pt x="214" y="79241"/>
                  <a:pt x="639" y="83892"/>
                </a:cubicBezTo>
                <a:cubicBezTo>
                  <a:pt x="670" y="83983"/>
                  <a:pt x="730" y="84074"/>
                  <a:pt x="852" y="84074"/>
                </a:cubicBezTo>
                <a:cubicBezTo>
                  <a:pt x="3831" y="83983"/>
                  <a:pt x="6840" y="83953"/>
                  <a:pt x="9849" y="83922"/>
                </a:cubicBezTo>
                <a:cubicBezTo>
                  <a:pt x="15442" y="83892"/>
                  <a:pt x="21035" y="83862"/>
                  <a:pt x="26658" y="83831"/>
                </a:cubicBezTo>
                <a:cubicBezTo>
                  <a:pt x="34226" y="83801"/>
                  <a:pt x="41795" y="83770"/>
                  <a:pt x="49363" y="83740"/>
                </a:cubicBezTo>
                <a:cubicBezTo>
                  <a:pt x="58269" y="83710"/>
                  <a:pt x="67145" y="83710"/>
                  <a:pt x="76051" y="83679"/>
                </a:cubicBezTo>
                <a:lnTo>
                  <a:pt x="104775" y="83618"/>
                </a:lnTo>
                <a:cubicBezTo>
                  <a:pt x="114410" y="83588"/>
                  <a:pt x="124015" y="83558"/>
                  <a:pt x="133651" y="83527"/>
                </a:cubicBezTo>
                <a:cubicBezTo>
                  <a:pt x="142678" y="83497"/>
                  <a:pt x="151706" y="83466"/>
                  <a:pt x="160733" y="83436"/>
                </a:cubicBezTo>
                <a:cubicBezTo>
                  <a:pt x="168515" y="83406"/>
                  <a:pt x="176296" y="83375"/>
                  <a:pt x="184077" y="83315"/>
                </a:cubicBezTo>
                <a:cubicBezTo>
                  <a:pt x="189974" y="83284"/>
                  <a:pt x="195901" y="83223"/>
                  <a:pt x="201798" y="83163"/>
                </a:cubicBezTo>
                <a:cubicBezTo>
                  <a:pt x="205172" y="83102"/>
                  <a:pt x="208576" y="83102"/>
                  <a:pt x="211950" y="82950"/>
                </a:cubicBezTo>
                <a:cubicBezTo>
                  <a:pt x="212315" y="82950"/>
                  <a:pt x="212680" y="82919"/>
                  <a:pt x="213075" y="82889"/>
                </a:cubicBezTo>
                <a:cubicBezTo>
                  <a:pt x="213166" y="82889"/>
                  <a:pt x="213257" y="82828"/>
                  <a:pt x="213257" y="82707"/>
                </a:cubicBezTo>
                <a:cubicBezTo>
                  <a:pt x="213105" y="72798"/>
                  <a:pt x="213196" y="62858"/>
                  <a:pt x="213196" y="52949"/>
                </a:cubicBezTo>
                <a:cubicBezTo>
                  <a:pt x="213227" y="40274"/>
                  <a:pt x="213287" y="27630"/>
                  <a:pt x="213287" y="14955"/>
                </a:cubicBezTo>
                <a:cubicBezTo>
                  <a:pt x="213318" y="10031"/>
                  <a:pt x="213318" y="5107"/>
                  <a:pt x="213287" y="183"/>
                </a:cubicBezTo>
                <a:cubicBezTo>
                  <a:pt x="213287" y="91"/>
                  <a:pt x="213196" y="0"/>
                  <a:pt x="21310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0000"/>
                </a:solidFill>
                <a:latin typeface="Actor"/>
                <a:ea typeface="Actor"/>
                <a:cs typeface="Actor"/>
                <a:sym typeface="Actor"/>
              </a:rPr>
              <a:t>1   2  4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0000"/>
                </a:solidFill>
                <a:latin typeface="Actor"/>
                <a:ea typeface="Actor"/>
                <a:cs typeface="Actor"/>
                <a:sym typeface="Actor"/>
              </a:rPr>
              <a:t>+  5   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0000"/>
                </a:solidFill>
                <a:latin typeface="Actor"/>
                <a:ea typeface="Actor"/>
                <a:cs typeface="Actor"/>
                <a:sym typeface="Actor"/>
              </a:rPr>
              <a:t>+  4  6</a:t>
            </a:r>
            <a:endParaRPr sz="3200" b="1" dirty="0">
              <a:solidFill>
                <a:srgbClr val="FF00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4" name="Google Shape;1407;p62">
            <a:extLst>
              <a:ext uri="{FF2B5EF4-FFF2-40B4-BE49-F238E27FC236}">
                <a16:creationId xmlns:a16="http://schemas.microsoft.com/office/drawing/2014/main" id="{7F2BEAC6-9C9A-7159-D9AB-8D0B282AE66D}"/>
              </a:ext>
            </a:extLst>
          </p:cNvPr>
          <p:cNvSpPr/>
          <p:nvPr/>
        </p:nvSpPr>
        <p:spPr>
          <a:xfrm>
            <a:off x="1082216" y="1070800"/>
            <a:ext cx="4732993" cy="440973"/>
          </a:xfrm>
          <a:custGeom>
            <a:avLst/>
            <a:gdLst/>
            <a:ahLst/>
            <a:cxnLst/>
            <a:rect l="l" t="t" r="r" b="b"/>
            <a:pathLst>
              <a:path w="213318" h="84075" extrusionOk="0">
                <a:moveTo>
                  <a:pt x="212923" y="335"/>
                </a:moveTo>
                <a:cubicBezTo>
                  <a:pt x="212930" y="348"/>
                  <a:pt x="212937" y="363"/>
                  <a:pt x="212944" y="380"/>
                </a:cubicBezTo>
                <a:lnTo>
                  <a:pt x="212944" y="380"/>
                </a:lnTo>
                <a:cubicBezTo>
                  <a:pt x="212937" y="368"/>
                  <a:pt x="212930" y="354"/>
                  <a:pt x="212923" y="335"/>
                </a:cubicBezTo>
                <a:close/>
                <a:moveTo>
                  <a:pt x="212947" y="82515"/>
                </a:moveTo>
                <a:cubicBezTo>
                  <a:pt x="212962" y="82515"/>
                  <a:pt x="212956" y="82532"/>
                  <a:pt x="212900" y="82544"/>
                </a:cubicBezTo>
                <a:lnTo>
                  <a:pt x="212900" y="82544"/>
                </a:lnTo>
                <a:cubicBezTo>
                  <a:pt x="212919" y="82522"/>
                  <a:pt x="212938" y="82515"/>
                  <a:pt x="212947" y="82515"/>
                </a:cubicBezTo>
                <a:close/>
                <a:moveTo>
                  <a:pt x="212826" y="390"/>
                </a:moveTo>
                <a:cubicBezTo>
                  <a:pt x="212899" y="390"/>
                  <a:pt x="212937" y="403"/>
                  <a:pt x="212954" y="409"/>
                </a:cubicBezTo>
                <a:lnTo>
                  <a:pt x="212954" y="409"/>
                </a:lnTo>
                <a:cubicBezTo>
                  <a:pt x="213051" y="723"/>
                  <a:pt x="212923" y="1365"/>
                  <a:pt x="212923" y="1672"/>
                </a:cubicBezTo>
                <a:cubicBezTo>
                  <a:pt x="212923" y="2219"/>
                  <a:pt x="212923" y="2766"/>
                  <a:pt x="212923" y="3313"/>
                </a:cubicBezTo>
                <a:cubicBezTo>
                  <a:pt x="212953" y="16171"/>
                  <a:pt x="212892" y="29058"/>
                  <a:pt x="212862" y="41946"/>
                </a:cubicBezTo>
                <a:cubicBezTo>
                  <a:pt x="212832" y="54560"/>
                  <a:pt x="212740" y="67205"/>
                  <a:pt x="212862" y="79819"/>
                </a:cubicBezTo>
                <a:cubicBezTo>
                  <a:pt x="212862" y="80305"/>
                  <a:pt x="212862" y="80761"/>
                  <a:pt x="212862" y="81248"/>
                </a:cubicBezTo>
                <a:cubicBezTo>
                  <a:pt x="212862" y="81621"/>
                  <a:pt x="212970" y="82156"/>
                  <a:pt x="212880" y="82548"/>
                </a:cubicBezTo>
                <a:lnTo>
                  <a:pt x="212880" y="82548"/>
                </a:lnTo>
                <a:cubicBezTo>
                  <a:pt x="212853" y="82552"/>
                  <a:pt x="212817" y="82555"/>
                  <a:pt x="212771" y="82555"/>
                </a:cubicBezTo>
                <a:cubicBezTo>
                  <a:pt x="212730" y="82544"/>
                  <a:pt x="212690" y="82541"/>
                  <a:pt x="212649" y="82541"/>
                </a:cubicBezTo>
                <a:cubicBezTo>
                  <a:pt x="212568" y="82541"/>
                  <a:pt x="212487" y="82555"/>
                  <a:pt x="212406" y="82555"/>
                </a:cubicBezTo>
                <a:cubicBezTo>
                  <a:pt x="211707" y="82585"/>
                  <a:pt x="211008" y="82615"/>
                  <a:pt x="210309" y="82646"/>
                </a:cubicBezTo>
                <a:cubicBezTo>
                  <a:pt x="207999" y="82707"/>
                  <a:pt x="205689" y="82737"/>
                  <a:pt x="203378" y="82767"/>
                </a:cubicBezTo>
                <a:cubicBezTo>
                  <a:pt x="195658" y="82859"/>
                  <a:pt x="187968" y="82919"/>
                  <a:pt x="180247" y="82980"/>
                </a:cubicBezTo>
                <a:cubicBezTo>
                  <a:pt x="169639" y="83041"/>
                  <a:pt x="159001" y="83071"/>
                  <a:pt x="148393" y="83102"/>
                </a:cubicBezTo>
                <a:cubicBezTo>
                  <a:pt x="136204" y="83163"/>
                  <a:pt x="124015" y="83193"/>
                  <a:pt x="111857" y="83223"/>
                </a:cubicBezTo>
                <a:cubicBezTo>
                  <a:pt x="99486" y="83254"/>
                  <a:pt x="87115" y="83284"/>
                  <a:pt x="74744" y="83315"/>
                </a:cubicBezTo>
                <a:cubicBezTo>
                  <a:pt x="63528" y="83345"/>
                  <a:pt x="52312" y="83375"/>
                  <a:pt x="41126" y="83406"/>
                </a:cubicBezTo>
                <a:cubicBezTo>
                  <a:pt x="32494" y="83436"/>
                  <a:pt x="23861" y="83466"/>
                  <a:pt x="15229" y="83527"/>
                </a:cubicBezTo>
                <a:cubicBezTo>
                  <a:pt x="12311" y="83558"/>
                  <a:pt x="9423" y="83558"/>
                  <a:pt x="6536" y="83588"/>
                </a:cubicBezTo>
                <a:cubicBezTo>
                  <a:pt x="6395" y="83591"/>
                  <a:pt x="6253" y="83592"/>
                  <a:pt x="6111" y="83592"/>
                </a:cubicBezTo>
                <a:cubicBezTo>
                  <a:pt x="5228" y="83592"/>
                  <a:pt x="4320" y="83551"/>
                  <a:pt x="3417" y="83551"/>
                </a:cubicBezTo>
                <a:cubicBezTo>
                  <a:pt x="2674" y="83551"/>
                  <a:pt x="1935" y="83578"/>
                  <a:pt x="1217" y="83679"/>
                </a:cubicBezTo>
                <a:cubicBezTo>
                  <a:pt x="1169" y="83691"/>
                  <a:pt x="1129" y="83695"/>
                  <a:pt x="1096" y="83695"/>
                </a:cubicBezTo>
                <a:cubicBezTo>
                  <a:pt x="1038" y="83695"/>
                  <a:pt x="1000" y="83683"/>
                  <a:pt x="984" y="83683"/>
                </a:cubicBezTo>
                <a:lnTo>
                  <a:pt x="984" y="83683"/>
                </a:lnTo>
                <a:cubicBezTo>
                  <a:pt x="898" y="83392"/>
                  <a:pt x="943" y="82887"/>
                  <a:pt x="943" y="82676"/>
                </a:cubicBezTo>
                <a:cubicBezTo>
                  <a:pt x="882" y="81764"/>
                  <a:pt x="821" y="80883"/>
                  <a:pt x="791" y="79971"/>
                </a:cubicBezTo>
                <a:cubicBezTo>
                  <a:pt x="670" y="77600"/>
                  <a:pt x="639" y="75229"/>
                  <a:pt x="578" y="72828"/>
                </a:cubicBezTo>
                <a:cubicBezTo>
                  <a:pt x="487" y="66536"/>
                  <a:pt x="487" y="60244"/>
                  <a:pt x="487" y="53952"/>
                </a:cubicBezTo>
                <a:cubicBezTo>
                  <a:pt x="548" y="40426"/>
                  <a:pt x="730" y="26900"/>
                  <a:pt x="852" y="13374"/>
                </a:cubicBezTo>
                <a:cubicBezTo>
                  <a:pt x="912" y="9301"/>
                  <a:pt x="972" y="5256"/>
                  <a:pt x="944" y="1184"/>
                </a:cubicBezTo>
                <a:lnTo>
                  <a:pt x="944" y="1184"/>
                </a:lnTo>
                <a:cubicBezTo>
                  <a:pt x="3620" y="1155"/>
                  <a:pt x="6324" y="1155"/>
                  <a:pt x="8998" y="1155"/>
                </a:cubicBezTo>
                <a:lnTo>
                  <a:pt x="30913" y="1064"/>
                </a:lnTo>
                <a:cubicBezTo>
                  <a:pt x="41339" y="1003"/>
                  <a:pt x="51765" y="973"/>
                  <a:pt x="62190" y="912"/>
                </a:cubicBezTo>
                <a:cubicBezTo>
                  <a:pt x="74379" y="882"/>
                  <a:pt x="86537" y="821"/>
                  <a:pt x="98726" y="760"/>
                </a:cubicBezTo>
                <a:cubicBezTo>
                  <a:pt x="111279" y="730"/>
                  <a:pt x="123833" y="669"/>
                  <a:pt x="136356" y="639"/>
                </a:cubicBezTo>
                <a:cubicBezTo>
                  <a:pt x="147937" y="578"/>
                  <a:pt x="159487" y="547"/>
                  <a:pt x="171037" y="487"/>
                </a:cubicBezTo>
                <a:cubicBezTo>
                  <a:pt x="180187" y="456"/>
                  <a:pt x="189305" y="426"/>
                  <a:pt x="198454" y="426"/>
                </a:cubicBezTo>
                <a:cubicBezTo>
                  <a:pt x="201646" y="395"/>
                  <a:pt x="204837" y="395"/>
                  <a:pt x="208029" y="395"/>
                </a:cubicBezTo>
                <a:lnTo>
                  <a:pt x="212740" y="395"/>
                </a:lnTo>
                <a:cubicBezTo>
                  <a:pt x="212773" y="392"/>
                  <a:pt x="212802" y="390"/>
                  <a:pt x="212826" y="390"/>
                </a:cubicBezTo>
                <a:close/>
                <a:moveTo>
                  <a:pt x="1022" y="83780"/>
                </a:moveTo>
                <a:cubicBezTo>
                  <a:pt x="1026" y="83786"/>
                  <a:pt x="1030" y="83793"/>
                  <a:pt x="1034" y="83801"/>
                </a:cubicBezTo>
                <a:cubicBezTo>
                  <a:pt x="1030" y="83794"/>
                  <a:pt x="1026" y="83787"/>
                  <a:pt x="1022" y="83780"/>
                </a:cubicBezTo>
                <a:close/>
                <a:moveTo>
                  <a:pt x="213105" y="0"/>
                </a:moveTo>
                <a:cubicBezTo>
                  <a:pt x="208971" y="0"/>
                  <a:pt x="204837" y="0"/>
                  <a:pt x="200673" y="31"/>
                </a:cubicBezTo>
                <a:cubicBezTo>
                  <a:pt x="194199" y="31"/>
                  <a:pt x="187725" y="61"/>
                  <a:pt x="181250" y="91"/>
                </a:cubicBezTo>
                <a:cubicBezTo>
                  <a:pt x="173074" y="122"/>
                  <a:pt x="164898" y="152"/>
                  <a:pt x="156721" y="183"/>
                </a:cubicBezTo>
                <a:cubicBezTo>
                  <a:pt x="147450" y="213"/>
                  <a:pt x="138210" y="243"/>
                  <a:pt x="128939" y="274"/>
                </a:cubicBezTo>
                <a:lnTo>
                  <a:pt x="99881" y="395"/>
                </a:lnTo>
                <a:cubicBezTo>
                  <a:pt x="90367" y="426"/>
                  <a:pt x="80884" y="456"/>
                  <a:pt x="71370" y="517"/>
                </a:cubicBezTo>
                <a:cubicBezTo>
                  <a:pt x="62707" y="547"/>
                  <a:pt x="54014" y="578"/>
                  <a:pt x="45351" y="608"/>
                </a:cubicBezTo>
                <a:lnTo>
                  <a:pt x="23679" y="699"/>
                </a:lnTo>
                <a:cubicBezTo>
                  <a:pt x="18573" y="730"/>
                  <a:pt x="13436" y="730"/>
                  <a:pt x="8299" y="760"/>
                </a:cubicBezTo>
                <a:cubicBezTo>
                  <a:pt x="8070" y="763"/>
                  <a:pt x="7840" y="764"/>
                  <a:pt x="7610" y="764"/>
                </a:cubicBezTo>
                <a:cubicBezTo>
                  <a:pt x="6265" y="764"/>
                  <a:pt x="4912" y="722"/>
                  <a:pt x="3562" y="722"/>
                </a:cubicBezTo>
                <a:cubicBezTo>
                  <a:pt x="2728" y="722"/>
                  <a:pt x="1894" y="738"/>
                  <a:pt x="1065" y="791"/>
                </a:cubicBezTo>
                <a:lnTo>
                  <a:pt x="761" y="791"/>
                </a:lnTo>
                <a:cubicBezTo>
                  <a:pt x="636" y="791"/>
                  <a:pt x="575" y="894"/>
                  <a:pt x="578" y="995"/>
                </a:cubicBezTo>
                <a:lnTo>
                  <a:pt x="578" y="995"/>
                </a:lnTo>
                <a:cubicBezTo>
                  <a:pt x="578" y="998"/>
                  <a:pt x="578" y="1001"/>
                  <a:pt x="578" y="1003"/>
                </a:cubicBezTo>
                <a:cubicBezTo>
                  <a:pt x="609" y="11064"/>
                  <a:pt x="396" y="21125"/>
                  <a:pt x="274" y="31216"/>
                </a:cubicBezTo>
                <a:cubicBezTo>
                  <a:pt x="153" y="44104"/>
                  <a:pt x="1" y="56992"/>
                  <a:pt x="153" y="69880"/>
                </a:cubicBezTo>
                <a:cubicBezTo>
                  <a:pt x="214" y="74561"/>
                  <a:pt x="214" y="79241"/>
                  <a:pt x="639" y="83892"/>
                </a:cubicBezTo>
                <a:cubicBezTo>
                  <a:pt x="670" y="83983"/>
                  <a:pt x="730" y="84074"/>
                  <a:pt x="852" y="84074"/>
                </a:cubicBezTo>
                <a:cubicBezTo>
                  <a:pt x="3831" y="83983"/>
                  <a:pt x="6840" y="83953"/>
                  <a:pt x="9849" y="83922"/>
                </a:cubicBezTo>
                <a:cubicBezTo>
                  <a:pt x="15442" y="83892"/>
                  <a:pt x="21035" y="83862"/>
                  <a:pt x="26658" y="83831"/>
                </a:cubicBezTo>
                <a:cubicBezTo>
                  <a:pt x="34226" y="83801"/>
                  <a:pt x="41795" y="83770"/>
                  <a:pt x="49363" y="83740"/>
                </a:cubicBezTo>
                <a:cubicBezTo>
                  <a:pt x="58269" y="83710"/>
                  <a:pt x="67145" y="83710"/>
                  <a:pt x="76051" y="83679"/>
                </a:cubicBezTo>
                <a:lnTo>
                  <a:pt x="104775" y="83618"/>
                </a:lnTo>
                <a:cubicBezTo>
                  <a:pt x="114410" y="83588"/>
                  <a:pt x="124015" y="83558"/>
                  <a:pt x="133651" y="83527"/>
                </a:cubicBezTo>
                <a:cubicBezTo>
                  <a:pt x="142678" y="83497"/>
                  <a:pt x="151706" y="83466"/>
                  <a:pt x="160733" y="83436"/>
                </a:cubicBezTo>
                <a:cubicBezTo>
                  <a:pt x="168515" y="83406"/>
                  <a:pt x="176296" y="83375"/>
                  <a:pt x="184077" y="83315"/>
                </a:cubicBezTo>
                <a:cubicBezTo>
                  <a:pt x="189974" y="83284"/>
                  <a:pt x="195901" y="83223"/>
                  <a:pt x="201798" y="83163"/>
                </a:cubicBezTo>
                <a:cubicBezTo>
                  <a:pt x="205172" y="83102"/>
                  <a:pt x="208576" y="83102"/>
                  <a:pt x="211950" y="82950"/>
                </a:cubicBezTo>
                <a:cubicBezTo>
                  <a:pt x="212315" y="82950"/>
                  <a:pt x="212680" y="82919"/>
                  <a:pt x="213075" y="82889"/>
                </a:cubicBezTo>
                <a:cubicBezTo>
                  <a:pt x="213166" y="82889"/>
                  <a:pt x="213257" y="82828"/>
                  <a:pt x="213257" y="82707"/>
                </a:cubicBezTo>
                <a:cubicBezTo>
                  <a:pt x="213105" y="72798"/>
                  <a:pt x="213196" y="62858"/>
                  <a:pt x="213196" y="52949"/>
                </a:cubicBezTo>
                <a:cubicBezTo>
                  <a:pt x="213227" y="40274"/>
                  <a:pt x="213287" y="27630"/>
                  <a:pt x="213287" y="14955"/>
                </a:cubicBezTo>
                <a:cubicBezTo>
                  <a:pt x="213318" y="10031"/>
                  <a:pt x="213318" y="5107"/>
                  <a:pt x="213287" y="183"/>
                </a:cubicBezTo>
                <a:cubicBezTo>
                  <a:pt x="213287" y="91"/>
                  <a:pt x="213196" y="0"/>
                  <a:pt x="21310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46 +59 +  124   </a:t>
            </a:r>
            <a:endParaRPr sz="4000" b="1" dirty="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511273-939B-8697-264B-053E18E5861B}"/>
              </a:ext>
            </a:extLst>
          </p:cNvPr>
          <p:cNvCxnSpPr/>
          <p:nvPr/>
        </p:nvCxnSpPr>
        <p:spPr>
          <a:xfrm>
            <a:off x="1497160" y="3676287"/>
            <a:ext cx="1039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B674F73-CB08-58EC-D999-168049F8617C}"/>
              </a:ext>
            </a:extLst>
          </p:cNvPr>
          <p:cNvSpPr/>
          <p:nvPr/>
        </p:nvSpPr>
        <p:spPr>
          <a:xfrm>
            <a:off x="3507238" y="1623992"/>
            <a:ext cx="1847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33A0F1-8F6F-C731-8560-10E87831C420}"/>
              </a:ext>
            </a:extLst>
          </p:cNvPr>
          <p:cNvSpPr/>
          <p:nvPr/>
        </p:nvSpPr>
        <p:spPr>
          <a:xfrm>
            <a:off x="1715437" y="1479216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BF0D2A-D741-D383-B24F-83C1D3426103}"/>
              </a:ext>
            </a:extLst>
          </p:cNvPr>
          <p:cNvSpPr/>
          <p:nvPr/>
        </p:nvSpPr>
        <p:spPr>
          <a:xfrm>
            <a:off x="2249214" y="3811090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9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E5C287-B511-494C-D622-9ACDE6EA0A0B}"/>
              </a:ext>
            </a:extLst>
          </p:cNvPr>
          <p:cNvSpPr/>
          <p:nvPr/>
        </p:nvSpPr>
        <p:spPr>
          <a:xfrm>
            <a:off x="1248438" y="1460414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58DBBB-555A-1767-3E7F-6191F599FAC7}"/>
              </a:ext>
            </a:extLst>
          </p:cNvPr>
          <p:cNvSpPr/>
          <p:nvPr/>
        </p:nvSpPr>
        <p:spPr>
          <a:xfrm>
            <a:off x="1861795" y="3834024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47209-1EE8-182F-4CA1-767E7C879530}"/>
              </a:ext>
            </a:extLst>
          </p:cNvPr>
          <p:cNvCxnSpPr>
            <a:cxnSpLocks/>
          </p:cNvCxnSpPr>
          <p:nvPr/>
        </p:nvCxnSpPr>
        <p:spPr>
          <a:xfrm>
            <a:off x="6793997" y="3975097"/>
            <a:ext cx="62954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832BB9-9081-EEA8-3059-EC279D4D2501}"/>
              </a:ext>
            </a:extLst>
          </p:cNvPr>
          <p:cNvCxnSpPr>
            <a:cxnSpLocks/>
          </p:cNvCxnSpPr>
          <p:nvPr/>
        </p:nvCxnSpPr>
        <p:spPr>
          <a:xfrm>
            <a:off x="8561439" y="3975097"/>
            <a:ext cx="62954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BB2A5F9-D5B2-29B1-F382-B3F084112ACB}"/>
              </a:ext>
            </a:extLst>
          </p:cNvPr>
          <p:cNvSpPr/>
          <p:nvPr/>
        </p:nvSpPr>
        <p:spPr>
          <a:xfrm>
            <a:off x="1480044" y="3803249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41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3" name="Google Shape;1903;p69"/>
          <p:cNvGrpSpPr/>
          <p:nvPr/>
        </p:nvGrpSpPr>
        <p:grpSpPr>
          <a:xfrm>
            <a:off x="1500875" y="904478"/>
            <a:ext cx="6079125" cy="3505465"/>
            <a:chOff x="738875" y="599675"/>
            <a:chExt cx="6079125" cy="2682275"/>
          </a:xfrm>
        </p:grpSpPr>
        <p:sp>
          <p:nvSpPr>
            <p:cNvPr id="1904" name="Google Shape;1904;p69"/>
            <p:cNvSpPr/>
            <p:nvPr/>
          </p:nvSpPr>
          <p:spPr>
            <a:xfrm>
              <a:off x="741125" y="602750"/>
              <a:ext cx="5928175" cy="2675550"/>
            </a:xfrm>
            <a:custGeom>
              <a:avLst/>
              <a:gdLst/>
              <a:ahLst/>
              <a:cxnLst/>
              <a:rect l="l" t="t" r="r" b="b"/>
              <a:pathLst>
                <a:path w="237127" h="107022" extrusionOk="0">
                  <a:moveTo>
                    <a:pt x="231202" y="1"/>
                  </a:moveTo>
                  <a:lnTo>
                    <a:pt x="127165" y="3020"/>
                  </a:lnTo>
                  <a:lnTo>
                    <a:pt x="107942" y="3581"/>
                  </a:lnTo>
                  <a:lnTo>
                    <a:pt x="107954" y="3626"/>
                  </a:lnTo>
                  <a:lnTo>
                    <a:pt x="1" y="6689"/>
                  </a:lnTo>
                  <a:lnTo>
                    <a:pt x="8585" y="107022"/>
                  </a:lnTo>
                  <a:lnTo>
                    <a:pt x="112655" y="100906"/>
                  </a:lnTo>
                  <a:lnTo>
                    <a:pt x="112689" y="100682"/>
                  </a:lnTo>
                  <a:cubicBezTo>
                    <a:pt x="117750" y="100255"/>
                    <a:pt x="226354" y="91031"/>
                    <a:pt x="237127" y="90111"/>
                  </a:cubicBezTo>
                  <a:cubicBezTo>
                    <a:pt x="229350" y="55874"/>
                    <a:pt x="231202" y="1"/>
                    <a:pt x="231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9"/>
            <p:cNvSpPr/>
            <p:nvPr/>
          </p:nvSpPr>
          <p:spPr>
            <a:xfrm>
              <a:off x="738875" y="599675"/>
              <a:ext cx="5931000" cy="2682275"/>
            </a:xfrm>
            <a:custGeom>
              <a:avLst/>
              <a:gdLst/>
              <a:ahLst/>
              <a:cxnLst/>
              <a:rect l="l" t="t" r="r" b="b"/>
              <a:pathLst>
                <a:path w="237240" h="107291" extrusionOk="0">
                  <a:moveTo>
                    <a:pt x="231176" y="240"/>
                  </a:moveTo>
                  <a:cubicBezTo>
                    <a:pt x="231066" y="3979"/>
                    <a:pt x="231022" y="7707"/>
                    <a:pt x="231000" y="11435"/>
                  </a:cubicBezTo>
                  <a:cubicBezTo>
                    <a:pt x="230978" y="15206"/>
                    <a:pt x="230989" y="18976"/>
                    <a:pt x="231045" y="22747"/>
                  </a:cubicBezTo>
                  <a:cubicBezTo>
                    <a:pt x="231146" y="30288"/>
                    <a:pt x="231370" y="37829"/>
                    <a:pt x="231774" y="45358"/>
                  </a:cubicBezTo>
                  <a:cubicBezTo>
                    <a:pt x="232178" y="52888"/>
                    <a:pt x="232751" y="60418"/>
                    <a:pt x="233592" y="67914"/>
                  </a:cubicBezTo>
                  <a:cubicBezTo>
                    <a:pt x="234007" y="71662"/>
                    <a:pt x="234501" y="75399"/>
                    <a:pt x="235096" y="79124"/>
                  </a:cubicBezTo>
                  <a:cubicBezTo>
                    <a:pt x="235388" y="80987"/>
                    <a:pt x="235702" y="82850"/>
                    <a:pt x="236061" y="84702"/>
                  </a:cubicBezTo>
                  <a:cubicBezTo>
                    <a:pt x="236409" y="86553"/>
                    <a:pt x="236790" y="88405"/>
                    <a:pt x="237206" y="90223"/>
                  </a:cubicBezTo>
                  <a:lnTo>
                    <a:pt x="112768" y="100670"/>
                  </a:lnTo>
                  <a:lnTo>
                    <a:pt x="112667" y="100681"/>
                  </a:lnTo>
                  <a:lnTo>
                    <a:pt x="112656" y="100782"/>
                  </a:lnTo>
                  <a:lnTo>
                    <a:pt x="112638" y="100900"/>
                  </a:lnTo>
                  <a:lnTo>
                    <a:pt x="112638" y="100900"/>
                  </a:lnTo>
                  <a:lnTo>
                    <a:pt x="8810" y="106991"/>
                  </a:lnTo>
                  <a:lnTo>
                    <a:pt x="8810" y="106991"/>
                  </a:lnTo>
                  <a:lnTo>
                    <a:pt x="188" y="6888"/>
                  </a:lnTo>
                  <a:lnTo>
                    <a:pt x="188" y="6888"/>
                  </a:lnTo>
                  <a:lnTo>
                    <a:pt x="54067" y="5331"/>
                  </a:lnTo>
                  <a:lnTo>
                    <a:pt x="108044" y="3805"/>
                  </a:lnTo>
                  <a:lnTo>
                    <a:pt x="108100" y="3805"/>
                  </a:lnTo>
                  <a:lnTo>
                    <a:pt x="108100" y="3758"/>
                  </a:lnTo>
                  <a:lnTo>
                    <a:pt x="169662" y="2032"/>
                  </a:lnTo>
                  <a:lnTo>
                    <a:pt x="231176" y="240"/>
                  </a:lnTo>
                  <a:close/>
                  <a:moveTo>
                    <a:pt x="231404" y="0"/>
                  </a:moveTo>
                  <a:lnTo>
                    <a:pt x="231281" y="12"/>
                  </a:lnTo>
                  <a:lnTo>
                    <a:pt x="169662" y="1796"/>
                  </a:lnTo>
                  <a:lnTo>
                    <a:pt x="108032" y="3636"/>
                  </a:lnTo>
                  <a:lnTo>
                    <a:pt x="107976" y="3636"/>
                  </a:lnTo>
                  <a:lnTo>
                    <a:pt x="107976" y="3683"/>
                  </a:lnTo>
                  <a:lnTo>
                    <a:pt x="107976" y="3683"/>
                  </a:lnTo>
                  <a:lnTo>
                    <a:pt x="54067" y="5230"/>
                  </a:lnTo>
                  <a:lnTo>
                    <a:pt x="54067" y="5230"/>
                  </a:lnTo>
                  <a:lnTo>
                    <a:pt x="91" y="6733"/>
                  </a:lnTo>
                  <a:lnTo>
                    <a:pt x="1" y="6733"/>
                  </a:lnTo>
                  <a:lnTo>
                    <a:pt x="12" y="6823"/>
                  </a:lnTo>
                  <a:lnTo>
                    <a:pt x="8541" y="107156"/>
                  </a:lnTo>
                  <a:lnTo>
                    <a:pt x="8552" y="107291"/>
                  </a:lnTo>
                  <a:lnTo>
                    <a:pt x="8686" y="107280"/>
                  </a:lnTo>
                  <a:lnTo>
                    <a:pt x="112757" y="101153"/>
                  </a:lnTo>
                  <a:lnTo>
                    <a:pt x="112858" y="101153"/>
                  </a:lnTo>
                  <a:lnTo>
                    <a:pt x="112869" y="101040"/>
                  </a:lnTo>
                  <a:lnTo>
                    <a:pt x="112887" y="100920"/>
                  </a:lnTo>
                  <a:lnTo>
                    <a:pt x="112887" y="100920"/>
                  </a:lnTo>
                  <a:lnTo>
                    <a:pt x="237239" y="90245"/>
                  </a:lnTo>
                  <a:cubicBezTo>
                    <a:pt x="236824" y="88382"/>
                    <a:pt x="236443" y="86542"/>
                    <a:pt x="236106" y="84690"/>
                  </a:cubicBezTo>
                  <a:cubicBezTo>
                    <a:pt x="235758" y="82839"/>
                    <a:pt x="235444" y="80976"/>
                    <a:pt x="235152" y="79113"/>
                  </a:cubicBezTo>
                  <a:cubicBezTo>
                    <a:pt x="234580" y="75388"/>
                    <a:pt x="234097" y="71651"/>
                    <a:pt x="233693" y="67903"/>
                  </a:cubicBezTo>
                  <a:cubicBezTo>
                    <a:pt x="232874" y="60407"/>
                    <a:pt x="232324" y="52877"/>
                    <a:pt x="231931" y="45347"/>
                  </a:cubicBezTo>
                  <a:cubicBezTo>
                    <a:pt x="231550" y="37818"/>
                    <a:pt x="231337" y="30288"/>
                    <a:pt x="231247" y="22747"/>
                  </a:cubicBezTo>
                  <a:cubicBezTo>
                    <a:pt x="231168" y="15206"/>
                    <a:pt x="231191" y="7665"/>
                    <a:pt x="231404" y="124"/>
                  </a:cubicBezTo>
                  <a:lnTo>
                    <a:pt x="23140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9"/>
            <p:cNvSpPr/>
            <p:nvPr/>
          </p:nvSpPr>
          <p:spPr>
            <a:xfrm>
              <a:off x="3553300" y="2571050"/>
              <a:ext cx="3264700" cy="549025"/>
            </a:xfrm>
            <a:custGeom>
              <a:avLst/>
              <a:gdLst/>
              <a:ahLst/>
              <a:cxnLst/>
              <a:rect l="l" t="t" r="r" b="b"/>
              <a:pathLst>
                <a:path w="130588" h="21961" extrusionOk="0">
                  <a:moveTo>
                    <a:pt x="128276" y="0"/>
                  </a:moveTo>
                  <a:lnTo>
                    <a:pt x="0" y="21961"/>
                  </a:lnTo>
                  <a:lnTo>
                    <a:pt x="0" y="21961"/>
                  </a:lnTo>
                  <a:lnTo>
                    <a:pt x="124640" y="11379"/>
                  </a:lnTo>
                  <a:cubicBezTo>
                    <a:pt x="130587" y="7530"/>
                    <a:pt x="128276" y="0"/>
                    <a:pt x="128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9"/>
            <p:cNvSpPr/>
            <p:nvPr/>
          </p:nvSpPr>
          <p:spPr>
            <a:xfrm>
              <a:off x="3553000" y="2569350"/>
              <a:ext cx="3219825" cy="552425"/>
            </a:xfrm>
            <a:custGeom>
              <a:avLst/>
              <a:gdLst/>
              <a:ahLst/>
              <a:cxnLst/>
              <a:rect l="l" t="t" r="r" b="b"/>
              <a:pathLst>
                <a:path w="128793" h="22097" extrusionOk="0">
                  <a:moveTo>
                    <a:pt x="128243" y="134"/>
                  </a:moveTo>
                  <a:cubicBezTo>
                    <a:pt x="128516" y="1131"/>
                    <a:pt x="128658" y="2182"/>
                    <a:pt x="128680" y="3233"/>
                  </a:cubicBezTo>
                  <a:cubicBezTo>
                    <a:pt x="128703" y="4299"/>
                    <a:pt x="128591" y="5365"/>
                    <a:pt x="128310" y="6386"/>
                  </a:cubicBezTo>
                  <a:cubicBezTo>
                    <a:pt x="128041" y="7418"/>
                    <a:pt x="127592" y="8395"/>
                    <a:pt x="126964" y="9259"/>
                  </a:cubicBezTo>
                  <a:cubicBezTo>
                    <a:pt x="126919" y="9315"/>
                    <a:pt x="126885" y="9371"/>
                    <a:pt x="126840" y="9416"/>
                  </a:cubicBezTo>
                  <a:lnTo>
                    <a:pt x="126717" y="9573"/>
                  </a:lnTo>
                  <a:cubicBezTo>
                    <a:pt x="126638" y="9674"/>
                    <a:pt x="126548" y="9786"/>
                    <a:pt x="126459" y="9876"/>
                  </a:cubicBezTo>
                  <a:cubicBezTo>
                    <a:pt x="126279" y="10078"/>
                    <a:pt x="126099" y="10280"/>
                    <a:pt x="125909" y="10448"/>
                  </a:cubicBezTo>
                  <a:cubicBezTo>
                    <a:pt x="125516" y="10819"/>
                    <a:pt x="125089" y="11133"/>
                    <a:pt x="124652" y="11436"/>
                  </a:cubicBezTo>
                  <a:lnTo>
                    <a:pt x="109054" y="12704"/>
                  </a:lnTo>
                  <a:lnTo>
                    <a:pt x="93467" y="13994"/>
                  </a:lnTo>
                  <a:cubicBezTo>
                    <a:pt x="83087" y="14870"/>
                    <a:pt x="72695" y="15722"/>
                    <a:pt x="62315" y="16620"/>
                  </a:cubicBezTo>
                  <a:lnTo>
                    <a:pt x="31164" y="19336"/>
                  </a:lnTo>
                  <a:lnTo>
                    <a:pt x="15588" y="20660"/>
                  </a:lnTo>
                  <a:lnTo>
                    <a:pt x="1487" y="21848"/>
                  </a:lnTo>
                  <a:lnTo>
                    <a:pt x="64178" y="11200"/>
                  </a:lnTo>
                  <a:lnTo>
                    <a:pt x="80214" y="8451"/>
                  </a:lnTo>
                  <a:lnTo>
                    <a:pt x="96238" y="5679"/>
                  </a:lnTo>
                  <a:lnTo>
                    <a:pt x="128243" y="134"/>
                  </a:lnTo>
                  <a:close/>
                  <a:moveTo>
                    <a:pt x="128333" y="1"/>
                  </a:moveTo>
                  <a:lnTo>
                    <a:pt x="128276" y="12"/>
                  </a:lnTo>
                  <a:lnTo>
                    <a:pt x="96205" y="5432"/>
                  </a:lnTo>
                  <a:lnTo>
                    <a:pt x="80158" y="8170"/>
                  </a:lnTo>
                  <a:lnTo>
                    <a:pt x="64122" y="10908"/>
                  </a:lnTo>
                  <a:lnTo>
                    <a:pt x="1" y="21973"/>
                  </a:lnTo>
                  <a:lnTo>
                    <a:pt x="12" y="22096"/>
                  </a:lnTo>
                  <a:lnTo>
                    <a:pt x="23" y="22095"/>
                  </a:lnTo>
                  <a:lnTo>
                    <a:pt x="23" y="22095"/>
                  </a:lnTo>
                  <a:lnTo>
                    <a:pt x="23" y="22096"/>
                  </a:lnTo>
                  <a:lnTo>
                    <a:pt x="35" y="22094"/>
                  </a:lnTo>
                  <a:lnTo>
                    <a:pt x="35" y="22094"/>
                  </a:lnTo>
                  <a:lnTo>
                    <a:pt x="15599" y="20750"/>
                  </a:lnTo>
                  <a:lnTo>
                    <a:pt x="31175" y="19437"/>
                  </a:lnTo>
                  <a:lnTo>
                    <a:pt x="62360" y="16856"/>
                  </a:lnTo>
                  <a:cubicBezTo>
                    <a:pt x="72751" y="15992"/>
                    <a:pt x="83131" y="15083"/>
                    <a:pt x="93523" y="14196"/>
                  </a:cubicBezTo>
                  <a:lnTo>
                    <a:pt x="109099" y="12838"/>
                  </a:lnTo>
                  <a:lnTo>
                    <a:pt x="124663" y="11458"/>
                  </a:lnTo>
                  <a:cubicBezTo>
                    <a:pt x="125112" y="11155"/>
                    <a:pt x="125550" y="10852"/>
                    <a:pt x="125931" y="10482"/>
                  </a:cubicBezTo>
                  <a:cubicBezTo>
                    <a:pt x="126133" y="10302"/>
                    <a:pt x="126313" y="10100"/>
                    <a:pt x="126492" y="9910"/>
                  </a:cubicBezTo>
                  <a:cubicBezTo>
                    <a:pt x="126593" y="9809"/>
                    <a:pt x="126672" y="9708"/>
                    <a:pt x="126750" y="9607"/>
                  </a:cubicBezTo>
                  <a:lnTo>
                    <a:pt x="126885" y="9449"/>
                  </a:lnTo>
                  <a:cubicBezTo>
                    <a:pt x="126930" y="9393"/>
                    <a:pt x="126964" y="9337"/>
                    <a:pt x="126997" y="9292"/>
                  </a:cubicBezTo>
                  <a:cubicBezTo>
                    <a:pt x="127637" y="8428"/>
                    <a:pt x="128108" y="7441"/>
                    <a:pt x="128389" y="6408"/>
                  </a:cubicBezTo>
                  <a:cubicBezTo>
                    <a:pt x="128680" y="5376"/>
                    <a:pt x="128793" y="4299"/>
                    <a:pt x="128781" y="3233"/>
                  </a:cubicBezTo>
                  <a:cubicBezTo>
                    <a:pt x="128759" y="2155"/>
                    <a:pt x="128624" y="1089"/>
                    <a:pt x="128344" y="57"/>
                  </a:cubicBezTo>
                  <a:lnTo>
                    <a:pt x="1283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8" name="Google Shape;1908;p69"/>
          <p:cNvSpPr txBox="1">
            <a:spLocks noGrp="1"/>
          </p:cNvSpPr>
          <p:nvPr>
            <p:ph type="title"/>
          </p:nvPr>
        </p:nvSpPr>
        <p:spPr>
          <a:xfrm rot="-170047">
            <a:off x="2063516" y="1335755"/>
            <a:ext cx="5005622" cy="24834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On Red Nose Day, two Year 3 classes sell iced biscuits. One class raises £5.20 and </a:t>
            </a:r>
            <a:r>
              <a:rPr lang="en-US" sz="3200" dirty="0" err="1"/>
              <a:t>theother</a:t>
            </a:r>
            <a:r>
              <a:rPr lang="en-US" sz="3200" dirty="0"/>
              <a:t> £6.85. How much do they raise altogether?</a:t>
            </a:r>
            <a:endParaRPr sz="3200" dirty="0"/>
          </a:p>
        </p:txBody>
      </p:sp>
      <p:grpSp>
        <p:nvGrpSpPr>
          <p:cNvPr id="1909" name="Google Shape;1909;p69"/>
          <p:cNvGrpSpPr/>
          <p:nvPr/>
        </p:nvGrpSpPr>
        <p:grpSpPr>
          <a:xfrm>
            <a:off x="7061122" y="644889"/>
            <a:ext cx="1556800" cy="872275"/>
            <a:chOff x="3093375" y="3771225"/>
            <a:chExt cx="1556800" cy="872275"/>
          </a:xfrm>
        </p:grpSpPr>
        <p:sp>
          <p:nvSpPr>
            <p:cNvPr id="1910" name="Google Shape;1910;p69"/>
            <p:cNvSpPr/>
            <p:nvPr/>
          </p:nvSpPr>
          <p:spPr>
            <a:xfrm>
              <a:off x="3112400" y="3794375"/>
              <a:ext cx="761400" cy="556700"/>
            </a:xfrm>
            <a:custGeom>
              <a:avLst/>
              <a:gdLst/>
              <a:ahLst/>
              <a:cxnLst/>
              <a:rect l="l" t="t" r="r" b="b"/>
              <a:pathLst>
                <a:path w="30456" h="22268" extrusionOk="0">
                  <a:moveTo>
                    <a:pt x="18052" y="0"/>
                  </a:moveTo>
                  <a:cubicBezTo>
                    <a:pt x="17074" y="0"/>
                    <a:pt x="16095" y="170"/>
                    <a:pt x="15211" y="519"/>
                  </a:cubicBezTo>
                  <a:cubicBezTo>
                    <a:pt x="11308" y="2053"/>
                    <a:pt x="8473" y="5789"/>
                    <a:pt x="9040" y="10092"/>
                  </a:cubicBezTo>
                  <a:cubicBezTo>
                    <a:pt x="9073" y="10326"/>
                    <a:pt x="8873" y="10459"/>
                    <a:pt x="8673" y="10459"/>
                  </a:cubicBezTo>
                  <a:cubicBezTo>
                    <a:pt x="8506" y="10459"/>
                    <a:pt x="8340" y="10359"/>
                    <a:pt x="8306" y="10192"/>
                  </a:cubicBezTo>
                  <a:cubicBezTo>
                    <a:pt x="7358" y="9626"/>
                    <a:pt x="6252" y="9328"/>
                    <a:pt x="5176" y="9328"/>
                  </a:cubicBezTo>
                  <a:cubicBezTo>
                    <a:pt x="3148" y="9328"/>
                    <a:pt x="1222" y="10385"/>
                    <a:pt x="634" y="12694"/>
                  </a:cubicBezTo>
                  <a:cubicBezTo>
                    <a:pt x="0" y="15129"/>
                    <a:pt x="2269" y="16497"/>
                    <a:pt x="4303" y="16964"/>
                  </a:cubicBezTo>
                  <a:cubicBezTo>
                    <a:pt x="4723" y="17052"/>
                    <a:pt x="5136" y="17091"/>
                    <a:pt x="5546" y="17091"/>
                  </a:cubicBezTo>
                  <a:cubicBezTo>
                    <a:pt x="6537" y="17091"/>
                    <a:pt x="7505" y="16861"/>
                    <a:pt x="8473" y="16530"/>
                  </a:cubicBezTo>
                  <a:cubicBezTo>
                    <a:pt x="8507" y="16518"/>
                    <a:pt x="8539" y="16512"/>
                    <a:pt x="8570" y="16512"/>
                  </a:cubicBezTo>
                  <a:cubicBezTo>
                    <a:pt x="8785" y="16512"/>
                    <a:pt x="8927" y="16789"/>
                    <a:pt x="8840" y="16964"/>
                  </a:cubicBezTo>
                  <a:cubicBezTo>
                    <a:pt x="8840" y="17031"/>
                    <a:pt x="8807" y="17097"/>
                    <a:pt x="8740" y="17131"/>
                  </a:cubicBezTo>
                  <a:cubicBezTo>
                    <a:pt x="7606" y="17998"/>
                    <a:pt x="7506" y="19633"/>
                    <a:pt x="8373" y="20733"/>
                  </a:cubicBezTo>
                  <a:cubicBezTo>
                    <a:pt x="9173" y="21801"/>
                    <a:pt x="10508" y="22134"/>
                    <a:pt x="11775" y="22268"/>
                  </a:cubicBezTo>
                  <a:cubicBezTo>
                    <a:pt x="12707" y="20951"/>
                    <a:pt x="14414" y="20274"/>
                    <a:pt x="16081" y="20274"/>
                  </a:cubicBezTo>
                  <a:cubicBezTo>
                    <a:pt x="17160" y="20274"/>
                    <a:pt x="18222" y="20557"/>
                    <a:pt x="19047" y="21134"/>
                  </a:cubicBezTo>
                  <a:cubicBezTo>
                    <a:pt x="17780" y="19466"/>
                    <a:pt x="18947" y="16964"/>
                    <a:pt x="20915" y="16263"/>
                  </a:cubicBezTo>
                  <a:cubicBezTo>
                    <a:pt x="21404" y="16074"/>
                    <a:pt x="22016" y="15974"/>
                    <a:pt x="22653" y="15974"/>
                  </a:cubicBezTo>
                  <a:cubicBezTo>
                    <a:pt x="23928" y="15974"/>
                    <a:pt x="25307" y="16375"/>
                    <a:pt x="26019" y="17264"/>
                  </a:cubicBezTo>
                  <a:cubicBezTo>
                    <a:pt x="26319" y="15863"/>
                    <a:pt x="27086" y="14629"/>
                    <a:pt x="28120" y="13762"/>
                  </a:cubicBezTo>
                  <a:cubicBezTo>
                    <a:pt x="27787" y="13528"/>
                    <a:pt x="27553" y="13161"/>
                    <a:pt x="27453" y="12728"/>
                  </a:cubicBezTo>
                  <a:cubicBezTo>
                    <a:pt x="27286" y="11860"/>
                    <a:pt x="27787" y="11126"/>
                    <a:pt x="28454" y="10626"/>
                  </a:cubicBezTo>
                  <a:cubicBezTo>
                    <a:pt x="28854" y="10326"/>
                    <a:pt x="29355" y="10026"/>
                    <a:pt x="29888" y="9759"/>
                  </a:cubicBezTo>
                  <a:cubicBezTo>
                    <a:pt x="30455" y="8324"/>
                    <a:pt x="30055" y="6490"/>
                    <a:pt x="28554" y="5756"/>
                  </a:cubicBezTo>
                  <a:cubicBezTo>
                    <a:pt x="28182" y="5583"/>
                    <a:pt x="27800" y="5503"/>
                    <a:pt x="27426" y="5503"/>
                  </a:cubicBezTo>
                  <a:cubicBezTo>
                    <a:pt x="26286" y="5503"/>
                    <a:pt x="25212" y="6236"/>
                    <a:pt x="24685" y="7290"/>
                  </a:cubicBezTo>
                  <a:cubicBezTo>
                    <a:pt x="24630" y="7414"/>
                    <a:pt x="24535" y="7464"/>
                    <a:pt x="24436" y="7464"/>
                  </a:cubicBezTo>
                  <a:cubicBezTo>
                    <a:pt x="24294" y="7464"/>
                    <a:pt x="24143" y="7361"/>
                    <a:pt x="24084" y="7224"/>
                  </a:cubicBezTo>
                  <a:cubicBezTo>
                    <a:pt x="24053" y="7247"/>
                    <a:pt x="24013" y="7258"/>
                    <a:pt x="23970" y="7258"/>
                  </a:cubicBezTo>
                  <a:cubicBezTo>
                    <a:pt x="23832" y="7258"/>
                    <a:pt x="23674" y="7144"/>
                    <a:pt x="23751" y="6990"/>
                  </a:cubicBezTo>
                  <a:cubicBezTo>
                    <a:pt x="25606" y="2537"/>
                    <a:pt x="21837" y="0"/>
                    <a:pt x="18052" y="0"/>
                  </a:cubicBezTo>
                  <a:close/>
                </a:path>
              </a:pathLst>
            </a:custGeom>
            <a:solidFill>
              <a:srgbClr val="98A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9"/>
            <p:cNvSpPr/>
            <p:nvPr/>
          </p:nvSpPr>
          <p:spPr>
            <a:xfrm>
              <a:off x="3803725" y="3880925"/>
              <a:ext cx="846450" cy="533025"/>
            </a:xfrm>
            <a:custGeom>
              <a:avLst/>
              <a:gdLst/>
              <a:ahLst/>
              <a:cxnLst/>
              <a:rect l="l" t="t" r="r" b="b"/>
              <a:pathLst>
                <a:path w="33858" h="21321" extrusionOk="0">
                  <a:moveTo>
                    <a:pt x="12085" y="1"/>
                  </a:moveTo>
                  <a:cubicBezTo>
                    <a:pt x="8516" y="1"/>
                    <a:pt x="4947" y="2244"/>
                    <a:pt x="5938" y="6430"/>
                  </a:cubicBezTo>
                  <a:cubicBezTo>
                    <a:pt x="6038" y="6530"/>
                    <a:pt x="6105" y="6664"/>
                    <a:pt x="6205" y="6764"/>
                  </a:cubicBezTo>
                  <a:cubicBezTo>
                    <a:pt x="6345" y="7016"/>
                    <a:pt x="6132" y="7221"/>
                    <a:pt x="5902" y="7221"/>
                  </a:cubicBezTo>
                  <a:cubicBezTo>
                    <a:pt x="5858" y="7221"/>
                    <a:pt x="5814" y="7214"/>
                    <a:pt x="5771" y="7197"/>
                  </a:cubicBezTo>
                  <a:cubicBezTo>
                    <a:pt x="5738" y="7164"/>
                    <a:pt x="5671" y="7131"/>
                    <a:pt x="5638" y="7097"/>
                  </a:cubicBezTo>
                  <a:cubicBezTo>
                    <a:pt x="5638" y="7064"/>
                    <a:pt x="5638" y="7064"/>
                    <a:pt x="5638" y="7064"/>
                  </a:cubicBezTo>
                  <a:cubicBezTo>
                    <a:pt x="5290" y="6570"/>
                    <a:pt x="4820" y="6391"/>
                    <a:pt x="4312" y="6391"/>
                  </a:cubicBezTo>
                  <a:cubicBezTo>
                    <a:pt x="3552" y="6391"/>
                    <a:pt x="2708" y="6791"/>
                    <a:pt x="2068" y="7131"/>
                  </a:cubicBezTo>
                  <a:cubicBezTo>
                    <a:pt x="1702" y="7298"/>
                    <a:pt x="1268" y="7531"/>
                    <a:pt x="968" y="7798"/>
                  </a:cubicBezTo>
                  <a:cubicBezTo>
                    <a:pt x="434" y="8298"/>
                    <a:pt x="0" y="9633"/>
                    <a:pt x="901" y="9966"/>
                  </a:cubicBezTo>
                  <a:cubicBezTo>
                    <a:pt x="1925" y="9257"/>
                    <a:pt x="3156" y="8838"/>
                    <a:pt x="4463" y="8838"/>
                  </a:cubicBezTo>
                  <a:cubicBezTo>
                    <a:pt x="4817" y="8838"/>
                    <a:pt x="5176" y="8868"/>
                    <a:pt x="5538" y="8932"/>
                  </a:cubicBezTo>
                  <a:cubicBezTo>
                    <a:pt x="9274" y="9633"/>
                    <a:pt x="11208" y="13335"/>
                    <a:pt x="10241" y="16771"/>
                  </a:cubicBezTo>
                  <a:cubicBezTo>
                    <a:pt x="11032" y="16074"/>
                    <a:pt x="12014" y="15771"/>
                    <a:pt x="13032" y="15771"/>
                  </a:cubicBezTo>
                  <a:cubicBezTo>
                    <a:pt x="13817" y="15771"/>
                    <a:pt x="14623" y="15951"/>
                    <a:pt x="15378" y="16271"/>
                  </a:cubicBezTo>
                  <a:cubicBezTo>
                    <a:pt x="16746" y="16871"/>
                    <a:pt x="18347" y="17905"/>
                    <a:pt x="18680" y="19440"/>
                  </a:cubicBezTo>
                  <a:cubicBezTo>
                    <a:pt x="20502" y="20511"/>
                    <a:pt x="22626" y="21321"/>
                    <a:pt x="24726" y="21321"/>
                  </a:cubicBezTo>
                  <a:cubicBezTo>
                    <a:pt x="25895" y="21321"/>
                    <a:pt x="27056" y="21070"/>
                    <a:pt x="28154" y="20474"/>
                  </a:cubicBezTo>
                  <a:cubicBezTo>
                    <a:pt x="31323" y="18806"/>
                    <a:pt x="33858" y="11501"/>
                    <a:pt x="27987" y="11434"/>
                  </a:cubicBezTo>
                  <a:cubicBezTo>
                    <a:pt x="27887" y="11434"/>
                    <a:pt x="27820" y="11334"/>
                    <a:pt x="27787" y="11234"/>
                  </a:cubicBezTo>
                  <a:cubicBezTo>
                    <a:pt x="27753" y="11267"/>
                    <a:pt x="27753" y="11300"/>
                    <a:pt x="27720" y="11300"/>
                  </a:cubicBezTo>
                  <a:cubicBezTo>
                    <a:pt x="27660" y="11336"/>
                    <a:pt x="27603" y="11352"/>
                    <a:pt x="27550" y="11352"/>
                  </a:cubicBezTo>
                  <a:cubicBezTo>
                    <a:pt x="27306" y="11352"/>
                    <a:pt x="27156" y="11025"/>
                    <a:pt x="27320" y="10833"/>
                  </a:cubicBezTo>
                  <a:cubicBezTo>
                    <a:pt x="29021" y="8865"/>
                    <a:pt x="28654" y="5997"/>
                    <a:pt x="26186" y="4829"/>
                  </a:cubicBezTo>
                  <a:cubicBezTo>
                    <a:pt x="25487" y="4509"/>
                    <a:pt x="24767" y="4367"/>
                    <a:pt x="24050" y="4367"/>
                  </a:cubicBezTo>
                  <a:cubicBezTo>
                    <a:pt x="22303" y="4367"/>
                    <a:pt x="20582" y="5214"/>
                    <a:pt x="19281" y="6397"/>
                  </a:cubicBezTo>
                  <a:cubicBezTo>
                    <a:pt x="19242" y="6436"/>
                    <a:pt x="19191" y="6452"/>
                    <a:pt x="19143" y="6452"/>
                  </a:cubicBezTo>
                  <a:cubicBezTo>
                    <a:pt x="19108" y="6452"/>
                    <a:pt x="19075" y="6444"/>
                    <a:pt x="19047" y="6430"/>
                  </a:cubicBezTo>
                  <a:cubicBezTo>
                    <a:pt x="19017" y="6609"/>
                    <a:pt x="18861" y="6688"/>
                    <a:pt x="18704" y="6688"/>
                  </a:cubicBezTo>
                  <a:cubicBezTo>
                    <a:pt x="18508" y="6688"/>
                    <a:pt x="18310" y="6567"/>
                    <a:pt x="18347" y="6364"/>
                  </a:cubicBezTo>
                  <a:cubicBezTo>
                    <a:pt x="18884" y="2035"/>
                    <a:pt x="15484" y="1"/>
                    <a:pt x="1208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9"/>
            <p:cNvSpPr/>
            <p:nvPr/>
          </p:nvSpPr>
          <p:spPr>
            <a:xfrm>
              <a:off x="3395100" y="4121900"/>
              <a:ext cx="876750" cy="503100"/>
            </a:xfrm>
            <a:custGeom>
              <a:avLst/>
              <a:gdLst/>
              <a:ahLst/>
              <a:cxnLst/>
              <a:rect l="l" t="t" r="r" b="b"/>
              <a:pathLst>
                <a:path w="35070" h="20124" extrusionOk="0">
                  <a:moveTo>
                    <a:pt x="20683" y="0"/>
                  </a:moveTo>
                  <a:cubicBezTo>
                    <a:pt x="17492" y="0"/>
                    <a:pt x="15278" y="2764"/>
                    <a:pt x="15278" y="5964"/>
                  </a:cubicBezTo>
                  <a:cubicBezTo>
                    <a:pt x="15261" y="6181"/>
                    <a:pt x="15103" y="6290"/>
                    <a:pt x="14944" y="6290"/>
                  </a:cubicBezTo>
                  <a:cubicBezTo>
                    <a:pt x="14786" y="6290"/>
                    <a:pt x="14627" y="6181"/>
                    <a:pt x="14611" y="5964"/>
                  </a:cubicBezTo>
                  <a:cubicBezTo>
                    <a:pt x="14577" y="5631"/>
                    <a:pt x="14577" y="5297"/>
                    <a:pt x="14611" y="4964"/>
                  </a:cubicBezTo>
                  <a:cubicBezTo>
                    <a:pt x="13978" y="3951"/>
                    <a:pt x="12652" y="3495"/>
                    <a:pt x="11423" y="3495"/>
                  </a:cubicBezTo>
                  <a:cubicBezTo>
                    <a:pt x="11033" y="3495"/>
                    <a:pt x="10653" y="3541"/>
                    <a:pt x="10308" y="3629"/>
                  </a:cubicBezTo>
                  <a:cubicBezTo>
                    <a:pt x="8340" y="4130"/>
                    <a:pt x="6939" y="6498"/>
                    <a:pt x="8740" y="8099"/>
                  </a:cubicBezTo>
                  <a:cubicBezTo>
                    <a:pt x="8985" y="8314"/>
                    <a:pt x="8752" y="8641"/>
                    <a:pt x="8453" y="8641"/>
                  </a:cubicBezTo>
                  <a:cubicBezTo>
                    <a:pt x="8427" y="8641"/>
                    <a:pt x="8400" y="8638"/>
                    <a:pt x="8373" y="8633"/>
                  </a:cubicBezTo>
                  <a:lnTo>
                    <a:pt x="8373" y="8633"/>
                  </a:lnTo>
                  <a:cubicBezTo>
                    <a:pt x="8397" y="8729"/>
                    <a:pt x="8318" y="8807"/>
                    <a:pt x="8222" y="8807"/>
                  </a:cubicBezTo>
                  <a:cubicBezTo>
                    <a:pt x="8184" y="8807"/>
                    <a:pt x="8144" y="8795"/>
                    <a:pt x="8106" y="8766"/>
                  </a:cubicBezTo>
                  <a:cubicBezTo>
                    <a:pt x="7257" y="8049"/>
                    <a:pt x="6150" y="7704"/>
                    <a:pt x="5032" y="7704"/>
                  </a:cubicBezTo>
                  <a:cubicBezTo>
                    <a:pt x="3603" y="7704"/>
                    <a:pt x="2156" y="8267"/>
                    <a:pt x="1201" y="9334"/>
                  </a:cubicBezTo>
                  <a:cubicBezTo>
                    <a:pt x="1201" y="9367"/>
                    <a:pt x="1168" y="9400"/>
                    <a:pt x="1134" y="9434"/>
                  </a:cubicBezTo>
                  <a:cubicBezTo>
                    <a:pt x="1201" y="9600"/>
                    <a:pt x="1101" y="9834"/>
                    <a:pt x="868" y="9834"/>
                  </a:cubicBezTo>
                  <a:cubicBezTo>
                    <a:pt x="0" y="11402"/>
                    <a:pt x="1201" y="13036"/>
                    <a:pt x="2869" y="13537"/>
                  </a:cubicBezTo>
                  <a:cubicBezTo>
                    <a:pt x="3373" y="13689"/>
                    <a:pt x="3861" y="13751"/>
                    <a:pt x="4341" y="13751"/>
                  </a:cubicBezTo>
                  <a:cubicBezTo>
                    <a:pt x="5227" y="13751"/>
                    <a:pt x="6085" y="13541"/>
                    <a:pt x="6972" y="13303"/>
                  </a:cubicBezTo>
                  <a:cubicBezTo>
                    <a:pt x="6997" y="13296"/>
                    <a:pt x="7021" y="13293"/>
                    <a:pt x="7044" y="13293"/>
                  </a:cubicBezTo>
                  <a:cubicBezTo>
                    <a:pt x="7232" y="13293"/>
                    <a:pt x="7332" y="13521"/>
                    <a:pt x="7272" y="13670"/>
                  </a:cubicBezTo>
                  <a:cubicBezTo>
                    <a:pt x="7282" y="13667"/>
                    <a:pt x="7292" y="13666"/>
                    <a:pt x="7302" y="13666"/>
                  </a:cubicBezTo>
                  <a:cubicBezTo>
                    <a:pt x="7420" y="13666"/>
                    <a:pt x="7498" y="13847"/>
                    <a:pt x="7406" y="13970"/>
                  </a:cubicBezTo>
                  <a:cubicBezTo>
                    <a:pt x="5538" y="16072"/>
                    <a:pt x="6138" y="19407"/>
                    <a:pt x="9140" y="20041"/>
                  </a:cubicBezTo>
                  <a:cubicBezTo>
                    <a:pt x="9426" y="20097"/>
                    <a:pt x="9705" y="20123"/>
                    <a:pt x="9976" y="20123"/>
                  </a:cubicBezTo>
                  <a:cubicBezTo>
                    <a:pt x="12137" y="20123"/>
                    <a:pt x="13807" y="18447"/>
                    <a:pt x="14844" y="16639"/>
                  </a:cubicBezTo>
                  <a:cubicBezTo>
                    <a:pt x="14916" y="16516"/>
                    <a:pt x="15021" y="16466"/>
                    <a:pt x="15128" y="16466"/>
                  </a:cubicBezTo>
                  <a:cubicBezTo>
                    <a:pt x="15370" y="16466"/>
                    <a:pt x="15617" y="16728"/>
                    <a:pt x="15478" y="17006"/>
                  </a:cubicBezTo>
                  <a:lnTo>
                    <a:pt x="15445" y="17006"/>
                  </a:lnTo>
                  <a:cubicBezTo>
                    <a:pt x="15320" y="19324"/>
                    <a:pt x="17860" y="20003"/>
                    <a:pt x="20043" y="20003"/>
                  </a:cubicBezTo>
                  <a:cubicBezTo>
                    <a:pt x="20780" y="20003"/>
                    <a:pt x="21477" y="19926"/>
                    <a:pt x="22016" y="19808"/>
                  </a:cubicBezTo>
                  <a:cubicBezTo>
                    <a:pt x="24585" y="19241"/>
                    <a:pt x="26853" y="16706"/>
                    <a:pt x="25218" y="14104"/>
                  </a:cubicBezTo>
                  <a:cubicBezTo>
                    <a:pt x="25033" y="13826"/>
                    <a:pt x="25282" y="13564"/>
                    <a:pt x="25552" y="13564"/>
                  </a:cubicBezTo>
                  <a:cubicBezTo>
                    <a:pt x="25671" y="13564"/>
                    <a:pt x="25794" y="13614"/>
                    <a:pt x="25885" y="13737"/>
                  </a:cubicBezTo>
                  <a:cubicBezTo>
                    <a:pt x="26119" y="14070"/>
                    <a:pt x="26286" y="14437"/>
                    <a:pt x="26419" y="14804"/>
                  </a:cubicBezTo>
                  <a:cubicBezTo>
                    <a:pt x="27275" y="15082"/>
                    <a:pt x="28117" y="15292"/>
                    <a:pt x="28990" y="15292"/>
                  </a:cubicBezTo>
                  <a:cubicBezTo>
                    <a:pt x="29478" y="15292"/>
                    <a:pt x="29975" y="15226"/>
                    <a:pt x="30489" y="15071"/>
                  </a:cubicBezTo>
                  <a:cubicBezTo>
                    <a:pt x="32090" y="14571"/>
                    <a:pt x="33357" y="13336"/>
                    <a:pt x="33958" y="11802"/>
                  </a:cubicBezTo>
                  <a:cubicBezTo>
                    <a:pt x="35070" y="9010"/>
                    <a:pt x="32171" y="7007"/>
                    <a:pt x="29487" y="7007"/>
                  </a:cubicBezTo>
                  <a:cubicBezTo>
                    <a:pt x="28387" y="7007"/>
                    <a:pt x="27323" y="7343"/>
                    <a:pt x="26586" y="8099"/>
                  </a:cubicBezTo>
                  <a:cubicBezTo>
                    <a:pt x="26508" y="8178"/>
                    <a:pt x="26418" y="8210"/>
                    <a:pt x="26337" y="8210"/>
                  </a:cubicBezTo>
                  <a:cubicBezTo>
                    <a:pt x="26280" y="8210"/>
                    <a:pt x="26227" y="8194"/>
                    <a:pt x="26186" y="8166"/>
                  </a:cubicBezTo>
                  <a:cubicBezTo>
                    <a:pt x="26143" y="8209"/>
                    <a:pt x="26087" y="8228"/>
                    <a:pt x="26029" y="8228"/>
                  </a:cubicBezTo>
                  <a:cubicBezTo>
                    <a:pt x="25861" y="8228"/>
                    <a:pt x="25678" y="8073"/>
                    <a:pt x="25752" y="7899"/>
                  </a:cubicBezTo>
                  <a:cubicBezTo>
                    <a:pt x="27020" y="4563"/>
                    <a:pt x="25385" y="761"/>
                    <a:pt x="21716" y="94"/>
                  </a:cubicBezTo>
                  <a:cubicBezTo>
                    <a:pt x="21362" y="30"/>
                    <a:pt x="21017" y="0"/>
                    <a:pt x="20683" y="0"/>
                  </a:cubicBezTo>
                  <a:close/>
                </a:path>
              </a:pathLst>
            </a:custGeom>
            <a:solidFill>
              <a:srgbClr val="B6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9"/>
            <p:cNvSpPr/>
            <p:nvPr/>
          </p:nvSpPr>
          <p:spPr>
            <a:xfrm>
              <a:off x="3093375" y="3771225"/>
              <a:ext cx="1556800" cy="872275"/>
            </a:xfrm>
            <a:custGeom>
              <a:avLst/>
              <a:gdLst/>
              <a:ahLst/>
              <a:cxnLst/>
              <a:rect l="l" t="t" r="r" b="b"/>
              <a:pathLst>
                <a:path w="62272" h="34891" extrusionOk="0">
                  <a:moveTo>
                    <a:pt x="18813" y="926"/>
                  </a:moveTo>
                  <a:cubicBezTo>
                    <a:pt x="22598" y="926"/>
                    <a:pt x="26367" y="3463"/>
                    <a:pt x="24512" y="7916"/>
                  </a:cubicBezTo>
                  <a:cubicBezTo>
                    <a:pt x="24435" y="8070"/>
                    <a:pt x="24593" y="8184"/>
                    <a:pt x="24731" y="8184"/>
                  </a:cubicBezTo>
                  <a:cubicBezTo>
                    <a:pt x="24774" y="8184"/>
                    <a:pt x="24814" y="8173"/>
                    <a:pt x="24845" y="8150"/>
                  </a:cubicBezTo>
                  <a:cubicBezTo>
                    <a:pt x="24904" y="8287"/>
                    <a:pt x="25055" y="8390"/>
                    <a:pt x="25197" y="8390"/>
                  </a:cubicBezTo>
                  <a:cubicBezTo>
                    <a:pt x="25296" y="8390"/>
                    <a:pt x="25391" y="8340"/>
                    <a:pt x="25446" y="8216"/>
                  </a:cubicBezTo>
                  <a:cubicBezTo>
                    <a:pt x="25973" y="7162"/>
                    <a:pt x="27047" y="6429"/>
                    <a:pt x="28187" y="6429"/>
                  </a:cubicBezTo>
                  <a:cubicBezTo>
                    <a:pt x="28561" y="6429"/>
                    <a:pt x="28943" y="6509"/>
                    <a:pt x="29315" y="6682"/>
                  </a:cubicBezTo>
                  <a:cubicBezTo>
                    <a:pt x="30816" y="7416"/>
                    <a:pt x="31216" y="9250"/>
                    <a:pt x="30649" y="10685"/>
                  </a:cubicBezTo>
                  <a:cubicBezTo>
                    <a:pt x="30116" y="10952"/>
                    <a:pt x="29615" y="11252"/>
                    <a:pt x="29215" y="11552"/>
                  </a:cubicBezTo>
                  <a:cubicBezTo>
                    <a:pt x="28548" y="12052"/>
                    <a:pt x="28047" y="12786"/>
                    <a:pt x="28214" y="13654"/>
                  </a:cubicBezTo>
                  <a:cubicBezTo>
                    <a:pt x="28314" y="14087"/>
                    <a:pt x="28548" y="14454"/>
                    <a:pt x="28881" y="14688"/>
                  </a:cubicBezTo>
                  <a:cubicBezTo>
                    <a:pt x="27847" y="15555"/>
                    <a:pt x="27080" y="16789"/>
                    <a:pt x="26780" y="18190"/>
                  </a:cubicBezTo>
                  <a:cubicBezTo>
                    <a:pt x="26068" y="17301"/>
                    <a:pt x="24689" y="16900"/>
                    <a:pt x="23414" y="16900"/>
                  </a:cubicBezTo>
                  <a:cubicBezTo>
                    <a:pt x="22777" y="16900"/>
                    <a:pt x="22165" y="17000"/>
                    <a:pt x="21676" y="17189"/>
                  </a:cubicBezTo>
                  <a:cubicBezTo>
                    <a:pt x="19708" y="17890"/>
                    <a:pt x="18541" y="20392"/>
                    <a:pt x="19808" y="22060"/>
                  </a:cubicBezTo>
                  <a:cubicBezTo>
                    <a:pt x="18983" y="21483"/>
                    <a:pt x="17921" y="21200"/>
                    <a:pt x="16842" y="21200"/>
                  </a:cubicBezTo>
                  <a:cubicBezTo>
                    <a:pt x="15175" y="21200"/>
                    <a:pt x="13468" y="21877"/>
                    <a:pt x="12536" y="23194"/>
                  </a:cubicBezTo>
                  <a:cubicBezTo>
                    <a:pt x="11269" y="23060"/>
                    <a:pt x="9934" y="22727"/>
                    <a:pt x="9134" y="21659"/>
                  </a:cubicBezTo>
                  <a:cubicBezTo>
                    <a:pt x="8267" y="20559"/>
                    <a:pt x="8367" y="18924"/>
                    <a:pt x="9501" y="18057"/>
                  </a:cubicBezTo>
                  <a:cubicBezTo>
                    <a:pt x="9568" y="18023"/>
                    <a:pt x="9601" y="17957"/>
                    <a:pt x="9601" y="17890"/>
                  </a:cubicBezTo>
                  <a:cubicBezTo>
                    <a:pt x="9688" y="17715"/>
                    <a:pt x="9546" y="17438"/>
                    <a:pt x="9331" y="17438"/>
                  </a:cubicBezTo>
                  <a:cubicBezTo>
                    <a:pt x="9300" y="17438"/>
                    <a:pt x="9268" y="17444"/>
                    <a:pt x="9234" y="17456"/>
                  </a:cubicBezTo>
                  <a:cubicBezTo>
                    <a:pt x="8266" y="17787"/>
                    <a:pt x="7298" y="18017"/>
                    <a:pt x="6307" y="18017"/>
                  </a:cubicBezTo>
                  <a:cubicBezTo>
                    <a:pt x="5897" y="18017"/>
                    <a:pt x="5484" y="17978"/>
                    <a:pt x="5064" y="17890"/>
                  </a:cubicBezTo>
                  <a:cubicBezTo>
                    <a:pt x="3030" y="17423"/>
                    <a:pt x="761" y="16055"/>
                    <a:pt x="1395" y="13620"/>
                  </a:cubicBezTo>
                  <a:cubicBezTo>
                    <a:pt x="1983" y="11311"/>
                    <a:pt x="3909" y="10254"/>
                    <a:pt x="5937" y="10254"/>
                  </a:cubicBezTo>
                  <a:cubicBezTo>
                    <a:pt x="7013" y="10254"/>
                    <a:pt x="8119" y="10552"/>
                    <a:pt x="9067" y="11118"/>
                  </a:cubicBezTo>
                  <a:cubicBezTo>
                    <a:pt x="9101" y="11285"/>
                    <a:pt x="9267" y="11385"/>
                    <a:pt x="9434" y="11385"/>
                  </a:cubicBezTo>
                  <a:cubicBezTo>
                    <a:pt x="9634" y="11385"/>
                    <a:pt x="9834" y="11252"/>
                    <a:pt x="9801" y="11018"/>
                  </a:cubicBezTo>
                  <a:cubicBezTo>
                    <a:pt x="9234" y="6715"/>
                    <a:pt x="12069" y="2979"/>
                    <a:pt x="15972" y="1445"/>
                  </a:cubicBezTo>
                  <a:cubicBezTo>
                    <a:pt x="16856" y="1096"/>
                    <a:pt x="17835" y="926"/>
                    <a:pt x="18813" y="926"/>
                  </a:cubicBezTo>
                  <a:close/>
                  <a:moveTo>
                    <a:pt x="40499" y="4389"/>
                  </a:moveTo>
                  <a:cubicBezTo>
                    <a:pt x="43898" y="4389"/>
                    <a:pt x="47298" y="6423"/>
                    <a:pt x="46761" y="10752"/>
                  </a:cubicBezTo>
                  <a:cubicBezTo>
                    <a:pt x="46723" y="10960"/>
                    <a:pt x="46932" y="11082"/>
                    <a:pt x="47132" y="11082"/>
                  </a:cubicBezTo>
                  <a:cubicBezTo>
                    <a:pt x="47285" y="11082"/>
                    <a:pt x="47432" y="11011"/>
                    <a:pt x="47461" y="10852"/>
                  </a:cubicBezTo>
                  <a:lnTo>
                    <a:pt x="47461" y="10818"/>
                  </a:lnTo>
                  <a:cubicBezTo>
                    <a:pt x="47489" y="10832"/>
                    <a:pt x="47522" y="10840"/>
                    <a:pt x="47557" y="10840"/>
                  </a:cubicBezTo>
                  <a:cubicBezTo>
                    <a:pt x="47605" y="10840"/>
                    <a:pt x="47656" y="10824"/>
                    <a:pt x="47695" y="10785"/>
                  </a:cubicBezTo>
                  <a:cubicBezTo>
                    <a:pt x="48996" y="9602"/>
                    <a:pt x="50717" y="8755"/>
                    <a:pt x="52464" y="8755"/>
                  </a:cubicBezTo>
                  <a:cubicBezTo>
                    <a:pt x="53181" y="8755"/>
                    <a:pt x="53901" y="8897"/>
                    <a:pt x="54600" y="9217"/>
                  </a:cubicBezTo>
                  <a:cubicBezTo>
                    <a:pt x="57068" y="10385"/>
                    <a:pt x="57435" y="13253"/>
                    <a:pt x="55734" y="15221"/>
                  </a:cubicBezTo>
                  <a:cubicBezTo>
                    <a:pt x="55570" y="15413"/>
                    <a:pt x="55720" y="15740"/>
                    <a:pt x="55964" y="15740"/>
                  </a:cubicBezTo>
                  <a:cubicBezTo>
                    <a:pt x="56017" y="15740"/>
                    <a:pt x="56074" y="15724"/>
                    <a:pt x="56134" y="15688"/>
                  </a:cubicBezTo>
                  <a:cubicBezTo>
                    <a:pt x="56167" y="15688"/>
                    <a:pt x="56167" y="15655"/>
                    <a:pt x="56201" y="15622"/>
                  </a:cubicBezTo>
                  <a:cubicBezTo>
                    <a:pt x="56234" y="15722"/>
                    <a:pt x="56301" y="15822"/>
                    <a:pt x="56401" y="15822"/>
                  </a:cubicBezTo>
                  <a:cubicBezTo>
                    <a:pt x="62272" y="15889"/>
                    <a:pt x="59737" y="23194"/>
                    <a:pt x="56568" y="24862"/>
                  </a:cubicBezTo>
                  <a:cubicBezTo>
                    <a:pt x="55470" y="25458"/>
                    <a:pt x="54309" y="25709"/>
                    <a:pt x="53140" y="25709"/>
                  </a:cubicBezTo>
                  <a:cubicBezTo>
                    <a:pt x="51040" y="25709"/>
                    <a:pt x="48916" y="24899"/>
                    <a:pt x="47094" y="23828"/>
                  </a:cubicBezTo>
                  <a:cubicBezTo>
                    <a:pt x="46761" y="22293"/>
                    <a:pt x="45160" y="21259"/>
                    <a:pt x="43792" y="20659"/>
                  </a:cubicBezTo>
                  <a:cubicBezTo>
                    <a:pt x="43037" y="20339"/>
                    <a:pt x="42231" y="20159"/>
                    <a:pt x="41446" y="20159"/>
                  </a:cubicBezTo>
                  <a:cubicBezTo>
                    <a:pt x="40428" y="20159"/>
                    <a:pt x="39446" y="20462"/>
                    <a:pt x="38655" y="21159"/>
                  </a:cubicBezTo>
                  <a:cubicBezTo>
                    <a:pt x="39622" y="17723"/>
                    <a:pt x="37688" y="14021"/>
                    <a:pt x="33952" y="13320"/>
                  </a:cubicBezTo>
                  <a:cubicBezTo>
                    <a:pt x="33590" y="13256"/>
                    <a:pt x="33231" y="13226"/>
                    <a:pt x="32877" y="13226"/>
                  </a:cubicBezTo>
                  <a:cubicBezTo>
                    <a:pt x="31570" y="13226"/>
                    <a:pt x="30339" y="13645"/>
                    <a:pt x="29315" y="14354"/>
                  </a:cubicBezTo>
                  <a:cubicBezTo>
                    <a:pt x="28414" y="14021"/>
                    <a:pt x="28848" y="12686"/>
                    <a:pt x="29382" y="12186"/>
                  </a:cubicBezTo>
                  <a:cubicBezTo>
                    <a:pt x="29682" y="11919"/>
                    <a:pt x="30116" y="11686"/>
                    <a:pt x="30482" y="11519"/>
                  </a:cubicBezTo>
                  <a:cubicBezTo>
                    <a:pt x="31122" y="11179"/>
                    <a:pt x="31966" y="10779"/>
                    <a:pt x="32726" y="10779"/>
                  </a:cubicBezTo>
                  <a:cubicBezTo>
                    <a:pt x="33234" y="10779"/>
                    <a:pt x="33704" y="10958"/>
                    <a:pt x="34052" y="11452"/>
                  </a:cubicBezTo>
                  <a:cubicBezTo>
                    <a:pt x="34052" y="11452"/>
                    <a:pt x="34052" y="11452"/>
                    <a:pt x="34052" y="11485"/>
                  </a:cubicBezTo>
                  <a:cubicBezTo>
                    <a:pt x="34085" y="11519"/>
                    <a:pt x="34152" y="11552"/>
                    <a:pt x="34185" y="11585"/>
                  </a:cubicBezTo>
                  <a:cubicBezTo>
                    <a:pt x="34228" y="11602"/>
                    <a:pt x="34272" y="11609"/>
                    <a:pt x="34316" y="11609"/>
                  </a:cubicBezTo>
                  <a:cubicBezTo>
                    <a:pt x="34546" y="11609"/>
                    <a:pt x="34759" y="11404"/>
                    <a:pt x="34619" y="11152"/>
                  </a:cubicBezTo>
                  <a:cubicBezTo>
                    <a:pt x="34519" y="11052"/>
                    <a:pt x="34452" y="10918"/>
                    <a:pt x="34352" y="10818"/>
                  </a:cubicBezTo>
                  <a:cubicBezTo>
                    <a:pt x="33361" y="6632"/>
                    <a:pt x="36930" y="4389"/>
                    <a:pt x="40499" y="4389"/>
                  </a:cubicBezTo>
                  <a:close/>
                  <a:moveTo>
                    <a:pt x="32752" y="14027"/>
                  </a:moveTo>
                  <a:cubicBezTo>
                    <a:pt x="33086" y="14027"/>
                    <a:pt x="33431" y="14057"/>
                    <a:pt x="33785" y="14121"/>
                  </a:cubicBezTo>
                  <a:cubicBezTo>
                    <a:pt x="37454" y="14788"/>
                    <a:pt x="39089" y="18590"/>
                    <a:pt x="37821" y="21926"/>
                  </a:cubicBezTo>
                  <a:cubicBezTo>
                    <a:pt x="37747" y="22100"/>
                    <a:pt x="37930" y="22255"/>
                    <a:pt x="38098" y="22255"/>
                  </a:cubicBezTo>
                  <a:cubicBezTo>
                    <a:pt x="38156" y="22255"/>
                    <a:pt x="38212" y="22236"/>
                    <a:pt x="38255" y="22193"/>
                  </a:cubicBezTo>
                  <a:cubicBezTo>
                    <a:pt x="38296" y="22221"/>
                    <a:pt x="38349" y="22237"/>
                    <a:pt x="38406" y="22237"/>
                  </a:cubicBezTo>
                  <a:cubicBezTo>
                    <a:pt x="38487" y="22237"/>
                    <a:pt x="38577" y="22205"/>
                    <a:pt x="38655" y="22126"/>
                  </a:cubicBezTo>
                  <a:cubicBezTo>
                    <a:pt x="39392" y="21370"/>
                    <a:pt x="40456" y="21034"/>
                    <a:pt x="41556" y="21034"/>
                  </a:cubicBezTo>
                  <a:cubicBezTo>
                    <a:pt x="44240" y="21034"/>
                    <a:pt x="47139" y="23037"/>
                    <a:pt x="46027" y="25829"/>
                  </a:cubicBezTo>
                  <a:cubicBezTo>
                    <a:pt x="45426" y="27363"/>
                    <a:pt x="44159" y="28598"/>
                    <a:pt x="42558" y="29098"/>
                  </a:cubicBezTo>
                  <a:cubicBezTo>
                    <a:pt x="42044" y="29253"/>
                    <a:pt x="41547" y="29319"/>
                    <a:pt x="41059" y="29319"/>
                  </a:cubicBezTo>
                  <a:cubicBezTo>
                    <a:pt x="40186" y="29319"/>
                    <a:pt x="39344" y="29109"/>
                    <a:pt x="38488" y="28831"/>
                  </a:cubicBezTo>
                  <a:cubicBezTo>
                    <a:pt x="38355" y="28464"/>
                    <a:pt x="38188" y="28097"/>
                    <a:pt x="37954" y="27764"/>
                  </a:cubicBezTo>
                  <a:cubicBezTo>
                    <a:pt x="37863" y="27641"/>
                    <a:pt x="37740" y="27591"/>
                    <a:pt x="37621" y="27591"/>
                  </a:cubicBezTo>
                  <a:cubicBezTo>
                    <a:pt x="37351" y="27591"/>
                    <a:pt x="37102" y="27853"/>
                    <a:pt x="37287" y="28131"/>
                  </a:cubicBezTo>
                  <a:cubicBezTo>
                    <a:pt x="38922" y="30733"/>
                    <a:pt x="36654" y="33268"/>
                    <a:pt x="34085" y="33835"/>
                  </a:cubicBezTo>
                  <a:cubicBezTo>
                    <a:pt x="33546" y="33953"/>
                    <a:pt x="32849" y="34030"/>
                    <a:pt x="32112" y="34030"/>
                  </a:cubicBezTo>
                  <a:cubicBezTo>
                    <a:pt x="29929" y="34030"/>
                    <a:pt x="27389" y="33351"/>
                    <a:pt x="27514" y="31033"/>
                  </a:cubicBezTo>
                  <a:lnTo>
                    <a:pt x="27547" y="31033"/>
                  </a:lnTo>
                  <a:cubicBezTo>
                    <a:pt x="27686" y="30755"/>
                    <a:pt x="27439" y="30493"/>
                    <a:pt x="27197" y="30493"/>
                  </a:cubicBezTo>
                  <a:cubicBezTo>
                    <a:pt x="27090" y="30493"/>
                    <a:pt x="26985" y="30543"/>
                    <a:pt x="26913" y="30666"/>
                  </a:cubicBezTo>
                  <a:cubicBezTo>
                    <a:pt x="25876" y="32474"/>
                    <a:pt x="24206" y="34150"/>
                    <a:pt x="22045" y="34150"/>
                  </a:cubicBezTo>
                  <a:cubicBezTo>
                    <a:pt x="21774" y="34150"/>
                    <a:pt x="21495" y="34124"/>
                    <a:pt x="21209" y="34068"/>
                  </a:cubicBezTo>
                  <a:cubicBezTo>
                    <a:pt x="18207" y="33434"/>
                    <a:pt x="17607" y="30099"/>
                    <a:pt x="19475" y="27997"/>
                  </a:cubicBezTo>
                  <a:cubicBezTo>
                    <a:pt x="19567" y="27874"/>
                    <a:pt x="19489" y="27693"/>
                    <a:pt x="19371" y="27693"/>
                  </a:cubicBezTo>
                  <a:cubicBezTo>
                    <a:pt x="19361" y="27693"/>
                    <a:pt x="19351" y="27694"/>
                    <a:pt x="19341" y="27697"/>
                  </a:cubicBezTo>
                  <a:cubicBezTo>
                    <a:pt x="19401" y="27548"/>
                    <a:pt x="19301" y="27320"/>
                    <a:pt x="19113" y="27320"/>
                  </a:cubicBezTo>
                  <a:cubicBezTo>
                    <a:pt x="19090" y="27320"/>
                    <a:pt x="19066" y="27323"/>
                    <a:pt x="19041" y="27330"/>
                  </a:cubicBezTo>
                  <a:cubicBezTo>
                    <a:pt x="18154" y="27568"/>
                    <a:pt x="17296" y="27778"/>
                    <a:pt x="16410" y="27778"/>
                  </a:cubicBezTo>
                  <a:cubicBezTo>
                    <a:pt x="15930" y="27778"/>
                    <a:pt x="15442" y="27716"/>
                    <a:pt x="14938" y="27564"/>
                  </a:cubicBezTo>
                  <a:cubicBezTo>
                    <a:pt x="13270" y="27063"/>
                    <a:pt x="12069" y="25429"/>
                    <a:pt x="12937" y="23861"/>
                  </a:cubicBezTo>
                  <a:cubicBezTo>
                    <a:pt x="13170" y="23861"/>
                    <a:pt x="13270" y="23627"/>
                    <a:pt x="13203" y="23461"/>
                  </a:cubicBezTo>
                  <a:cubicBezTo>
                    <a:pt x="13237" y="23427"/>
                    <a:pt x="13270" y="23394"/>
                    <a:pt x="13270" y="23361"/>
                  </a:cubicBezTo>
                  <a:cubicBezTo>
                    <a:pt x="14225" y="22294"/>
                    <a:pt x="15672" y="21731"/>
                    <a:pt x="17101" y="21731"/>
                  </a:cubicBezTo>
                  <a:cubicBezTo>
                    <a:pt x="18219" y="21731"/>
                    <a:pt x="19326" y="22076"/>
                    <a:pt x="20175" y="22793"/>
                  </a:cubicBezTo>
                  <a:cubicBezTo>
                    <a:pt x="20213" y="22822"/>
                    <a:pt x="20253" y="22834"/>
                    <a:pt x="20291" y="22834"/>
                  </a:cubicBezTo>
                  <a:cubicBezTo>
                    <a:pt x="20387" y="22834"/>
                    <a:pt x="20466" y="22756"/>
                    <a:pt x="20442" y="22660"/>
                  </a:cubicBezTo>
                  <a:lnTo>
                    <a:pt x="20442" y="22660"/>
                  </a:lnTo>
                  <a:cubicBezTo>
                    <a:pt x="20469" y="22665"/>
                    <a:pt x="20496" y="22668"/>
                    <a:pt x="20522" y="22668"/>
                  </a:cubicBezTo>
                  <a:cubicBezTo>
                    <a:pt x="20821" y="22668"/>
                    <a:pt x="21054" y="22341"/>
                    <a:pt x="20809" y="22126"/>
                  </a:cubicBezTo>
                  <a:cubicBezTo>
                    <a:pt x="19008" y="20525"/>
                    <a:pt x="20409" y="18157"/>
                    <a:pt x="22377" y="17656"/>
                  </a:cubicBezTo>
                  <a:cubicBezTo>
                    <a:pt x="22722" y="17568"/>
                    <a:pt x="23102" y="17522"/>
                    <a:pt x="23492" y="17522"/>
                  </a:cubicBezTo>
                  <a:cubicBezTo>
                    <a:pt x="24721" y="17522"/>
                    <a:pt x="26047" y="17978"/>
                    <a:pt x="26680" y="18991"/>
                  </a:cubicBezTo>
                  <a:cubicBezTo>
                    <a:pt x="26646" y="19324"/>
                    <a:pt x="26646" y="19658"/>
                    <a:pt x="26680" y="19991"/>
                  </a:cubicBezTo>
                  <a:cubicBezTo>
                    <a:pt x="26696" y="20208"/>
                    <a:pt x="26863" y="20317"/>
                    <a:pt x="27026" y="20317"/>
                  </a:cubicBezTo>
                  <a:cubicBezTo>
                    <a:pt x="27188" y="20317"/>
                    <a:pt x="27347" y="20208"/>
                    <a:pt x="27347" y="19991"/>
                  </a:cubicBezTo>
                  <a:cubicBezTo>
                    <a:pt x="27347" y="16791"/>
                    <a:pt x="29561" y="14027"/>
                    <a:pt x="32752" y="14027"/>
                  </a:cubicBezTo>
                  <a:close/>
                  <a:moveTo>
                    <a:pt x="18918" y="1"/>
                  </a:moveTo>
                  <a:cubicBezTo>
                    <a:pt x="18668" y="1"/>
                    <a:pt x="18420" y="15"/>
                    <a:pt x="18174" y="44"/>
                  </a:cubicBezTo>
                  <a:cubicBezTo>
                    <a:pt x="13137" y="644"/>
                    <a:pt x="8433" y="5281"/>
                    <a:pt x="8967" y="10485"/>
                  </a:cubicBezTo>
                  <a:cubicBezTo>
                    <a:pt x="8055" y="9860"/>
                    <a:pt x="7008" y="9569"/>
                    <a:pt x="5968" y="9569"/>
                  </a:cubicBezTo>
                  <a:cubicBezTo>
                    <a:pt x="3507" y="9569"/>
                    <a:pt x="1087" y="11201"/>
                    <a:pt x="594" y="13920"/>
                  </a:cubicBezTo>
                  <a:cubicBezTo>
                    <a:pt x="1" y="17132"/>
                    <a:pt x="3467" y="18640"/>
                    <a:pt x="6509" y="18640"/>
                  </a:cubicBezTo>
                  <a:cubicBezTo>
                    <a:pt x="7227" y="18640"/>
                    <a:pt x="7922" y="18556"/>
                    <a:pt x="8533" y="18390"/>
                  </a:cubicBezTo>
                  <a:lnTo>
                    <a:pt x="8533" y="18390"/>
                  </a:lnTo>
                  <a:cubicBezTo>
                    <a:pt x="7866" y="19224"/>
                    <a:pt x="7800" y="20525"/>
                    <a:pt x="8267" y="21493"/>
                  </a:cubicBezTo>
                  <a:cubicBezTo>
                    <a:pt x="8967" y="22994"/>
                    <a:pt x="10635" y="23627"/>
                    <a:pt x="12169" y="23828"/>
                  </a:cubicBezTo>
                  <a:cubicBezTo>
                    <a:pt x="12136" y="23894"/>
                    <a:pt x="12103" y="23994"/>
                    <a:pt x="12069" y="24094"/>
                  </a:cubicBezTo>
                  <a:cubicBezTo>
                    <a:pt x="11046" y="26964"/>
                    <a:pt x="14017" y="28377"/>
                    <a:pt x="16654" y="28377"/>
                  </a:cubicBezTo>
                  <a:cubicBezTo>
                    <a:pt x="17543" y="28377"/>
                    <a:pt x="18394" y="28217"/>
                    <a:pt x="19041" y="27897"/>
                  </a:cubicBezTo>
                  <a:lnTo>
                    <a:pt x="19041" y="27897"/>
                  </a:lnTo>
                  <a:cubicBezTo>
                    <a:pt x="17006" y="29665"/>
                    <a:pt x="17373" y="33034"/>
                    <a:pt x="19808" y="34335"/>
                  </a:cubicBezTo>
                  <a:cubicBezTo>
                    <a:pt x="20542" y="34720"/>
                    <a:pt x="21285" y="34891"/>
                    <a:pt x="22011" y="34891"/>
                  </a:cubicBezTo>
                  <a:cubicBezTo>
                    <a:pt x="23991" y="34891"/>
                    <a:pt x="25842" y="33618"/>
                    <a:pt x="27013" y="31933"/>
                  </a:cubicBezTo>
                  <a:cubicBezTo>
                    <a:pt x="27199" y="34083"/>
                    <a:pt x="30130" y="34755"/>
                    <a:pt x="32412" y="34755"/>
                  </a:cubicBezTo>
                  <a:cubicBezTo>
                    <a:pt x="32998" y="34755"/>
                    <a:pt x="33542" y="34710"/>
                    <a:pt x="33985" y="34635"/>
                  </a:cubicBezTo>
                  <a:cubicBezTo>
                    <a:pt x="36520" y="34235"/>
                    <a:pt x="38989" y="31967"/>
                    <a:pt x="38622" y="29465"/>
                  </a:cubicBezTo>
                  <a:lnTo>
                    <a:pt x="38622" y="29465"/>
                  </a:lnTo>
                  <a:cubicBezTo>
                    <a:pt x="39349" y="29876"/>
                    <a:pt x="40153" y="30063"/>
                    <a:pt x="40967" y="30063"/>
                  </a:cubicBezTo>
                  <a:cubicBezTo>
                    <a:pt x="43851" y="30063"/>
                    <a:pt x="46875" y="27727"/>
                    <a:pt x="47161" y="24762"/>
                  </a:cubicBezTo>
                  <a:cubicBezTo>
                    <a:pt x="49007" y="25784"/>
                    <a:pt x="51159" y="26443"/>
                    <a:pt x="53229" y="26443"/>
                  </a:cubicBezTo>
                  <a:cubicBezTo>
                    <a:pt x="55687" y="26443"/>
                    <a:pt x="58028" y="25514"/>
                    <a:pt x="59603" y="23160"/>
                  </a:cubicBezTo>
                  <a:cubicBezTo>
                    <a:pt x="61454" y="20480"/>
                    <a:pt x="60802" y="15389"/>
                    <a:pt x="57005" y="15389"/>
                  </a:cubicBezTo>
                  <a:cubicBezTo>
                    <a:pt x="56833" y="15389"/>
                    <a:pt x="56653" y="15400"/>
                    <a:pt x="56468" y="15422"/>
                  </a:cubicBezTo>
                  <a:cubicBezTo>
                    <a:pt x="58369" y="13820"/>
                    <a:pt x="57669" y="10485"/>
                    <a:pt x="55801" y="9084"/>
                  </a:cubicBezTo>
                  <a:cubicBezTo>
                    <a:pt x="54854" y="8383"/>
                    <a:pt x="53749" y="8072"/>
                    <a:pt x="52631" y="8072"/>
                  </a:cubicBezTo>
                  <a:cubicBezTo>
                    <a:pt x="50714" y="8072"/>
                    <a:pt x="48759" y="8986"/>
                    <a:pt x="47495" y="10418"/>
                  </a:cubicBezTo>
                  <a:cubicBezTo>
                    <a:pt x="47994" y="5813"/>
                    <a:pt x="44328" y="3734"/>
                    <a:pt x="40626" y="3734"/>
                  </a:cubicBezTo>
                  <a:cubicBezTo>
                    <a:pt x="36658" y="3734"/>
                    <a:pt x="32649" y="6123"/>
                    <a:pt x="33685" y="10351"/>
                  </a:cubicBezTo>
                  <a:cubicBezTo>
                    <a:pt x="33384" y="10228"/>
                    <a:pt x="33055" y="10172"/>
                    <a:pt x="32712" y="10172"/>
                  </a:cubicBezTo>
                  <a:cubicBezTo>
                    <a:pt x="32218" y="10172"/>
                    <a:pt x="31695" y="10288"/>
                    <a:pt x="31183" y="10485"/>
                  </a:cubicBezTo>
                  <a:cubicBezTo>
                    <a:pt x="31850" y="8884"/>
                    <a:pt x="31183" y="6882"/>
                    <a:pt x="29615" y="6082"/>
                  </a:cubicBezTo>
                  <a:cubicBezTo>
                    <a:pt x="29166" y="5862"/>
                    <a:pt x="28683" y="5760"/>
                    <a:pt x="28202" y="5760"/>
                  </a:cubicBezTo>
                  <a:cubicBezTo>
                    <a:pt x="27148" y="5760"/>
                    <a:pt x="26099" y="6247"/>
                    <a:pt x="25412" y="7049"/>
                  </a:cubicBezTo>
                  <a:cubicBezTo>
                    <a:pt x="26726" y="3231"/>
                    <a:pt x="22698" y="1"/>
                    <a:pt x="189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9"/>
            <p:cNvSpPr/>
            <p:nvPr/>
          </p:nvSpPr>
          <p:spPr>
            <a:xfrm>
              <a:off x="3159100" y="4041125"/>
              <a:ext cx="131900" cy="133225"/>
            </a:xfrm>
            <a:custGeom>
              <a:avLst/>
              <a:gdLst/>
              <a:ahLst/>
              <a:cxnLst/>
              <a:rect l="l" t="t" r="r" b="b"/>
              <a:pathLst>
                <a:path w="5276" h="5329" extrusionOk="0">
                  <a:moveTo>
                    <a:pt x="4321" y="0"/>
                  </a:moveTo>
                  <a:cubicBezTo>
                    <a:pt x="4263" y="0"/>
                    <a:pt x="4201" y="7"/>
                    <a:pt x="4137" y="22"/>
                  </a:cubicBezTo>
                  <a:cubicBezTo>
                    <a:pt x="2769" y="322"/>
                    <a:pt x="1101" y="990"/>
                    <a:pt x="467" y="2357"/>
                  </a:cubicBezTo>
                  <a:cubicBezTo>
                    <a:pt x="0" y="3391"/>
                    <a:pt x="134" y="4626"/>
                    <a:pt x="1134" y="5293"/>
                  </a:cubicBezTo>
                  <a:cubicBezTo>
                    <a:pt x="1178" y="5317"/>
                    <a:pt x="1223" y="5328"/>
                    <a:pt x="1268" y="5328"/>
                  </a:cubicBezTo>
                  <a:cubicBezTo>
                    <a:pt x="1463" y="5328"/>
                    <a:pt x="1637" y="5116"/>
                    <a:pt x="1501" y="4926"/>
                  </a:cubicBezTo>
                  <a:cubicBezTo>
                    <a:pt x="968" y="4192"/>
                    <a:pt x="1201" y="3191"/>
                    <a:pt x="1802" y="2557"/>
                  </a:cubicBezTo>
                  <a:cubicBezTo>
                    <a:pt x="2535" y="1824"/>
                    <a:pt x="3569" y="1657"/>
                    <a:pt x="4503" y="1357"/>
                  </a:cubicBezTo>
                  <a:cubicBezTo>
                    <a:pt x="5275" y="1079"/>
                    <a:pt x="5047" y="0"/>
                    <a:pt x="4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9"/>
            <p:cNvSpPr/>
            <p:nvPr/>
          </p:nvSpPr>
          <p:spPr>
            <a:xfrm>
              <a:off x="3442625" y="4345025"/>
              <a:ext cx="100875" cy="78925"/>
            </a:xfrm>
            <a:custGeom>
              <a:avLst/>
              <a:gdLst/>
              <a:ahLst/>
              <a:cxnLst/>
              <a:rect l="l" t="t" r="r" b="b"/>
              <a:pathLst>
                <a:path w="4035" h="3157" extrusionOk="0">
                  <a:moveTo>
                    <a:pt x="3177" y="1"/>
                  </a:moveTo>
                  <a:cubicBezTo>
                    <a:pt x="3142" y="1"/>
                    <a:pt x="3107" y="3"/>
                    <a:pt x="3070" y="8"/>
                  </a:cubicBezTo>
                  <a:cubicBezTo>
                    <a:pt x="1802" y="242"/>
                    <a:pt x="1" y="1543"/>
                    <a:pt x="968" y="3010"/>
                  </a:cubicBezTo>
                  <a:cubicBezTo>
                    <a:pt x="1047" y="3112"/>
                    <a:pt x="1160" y="3156"/>
                    <a:pt x="1270" y="3156"/>
                  </a:cubicBezTo>
                  <a:cubicBezTo>
                    <a:pt x="1486" y="3156"/>
                    <a:pt x="1690" y="2986"/>
                    <a:pt x="1602" y="2744"/>
                  </a:cubicBezTo>
                  <a:cubicBezTo>
                    <a:pt x="1302" y="1676"/>
                    <a:pt x="2703" y="1409"/>
                    <a:pt x="3370" y="1142"/>
                  </a:cubicBezTo>
                  <a:cubicBezTo>
                    <a:pt x="4035" y="857"/>
                    <a:pt x="3828" y="1"/>
                    <a:pt x="3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9"/>
            <p:cNvSpPr/>
            <p:nvPr/>
          </p:nvSpPr>
          <p:spPr>
            <a:xfrm>
              <a:off x="3979675" y="3921300"/>
              <a:ext cx="112475" cy="118475"/>
            </a:xfrm>
            <a:custGeom>
              <a:avLst/>
              <a:gdLst/>
              <a:ahLst/>
              <a:cxnLst/>
              <a:rect l="l" t="t" r="r" b="b"/>
              <a:pathLst>
                <a:path w="4499" h="4739" extrusionOk="0">
                  <a:moveTo>
                    <a:pt x="3654" y="1"/>
                  </a:moveTo>
                  <a:cubicBezTo>
                    <a:pt x="3616" y="1"/>
                    <a:pt x="3577" y="4"/>
                    <a:pt x="3537" y="12"/>
                  </a:cubicBezTo>
                  <a:cubicBezTo>
                    <a:pt x="1468" y="412"/>
                    <a:pt x="1" y="2647"/>
                    <a:pt x="868" y="4615"/>
                  </a:cubicBezTo>
                  <a:cubicBezTo>
                    <a:pt x="906" y="4703"/>
                    <a:pt x="981" y="4739"/>
                    <a:pt x="1060" y="4739"/>
                  </a:cubicBezTo>
                  <a:cubicBezTo>
                    <a:pt x="1192" y="4739"/>
                    <a:pt x="1335" y="4640"/>
                    <a:pt x="1335" y="4515"/>
                  </a:cubicBezTo>
                  <a:cubicBezTo>
                    <a:pt x="1235" y="2914"/>
                    <a:pt x="2202" y="1346"/>
                    <a:pt x="3837" y="1113"/>
                  </a:cubicBezTo>
                  <a:cubicBezTo>
                    <a:pt x="4498" y="1018"/>
                    <a:pt x="4297" y="1"/>
                    <a:pt x="3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7" name="Google Shape;1917;p69"/>
          <p:cNvGrpSpPr/>
          <p:nvPr/>
        </p:nvGrpSpPr>
        <p:grpSpPr>
          <a:xfrm>
            <a:off x="541875" y="3400275"/>
            <a:ext cx="1308650" cy="1026550"/>
            <a:chOff x="220975" y="297275"/>
            <a:chExt cx="1308650" cy="1026550"/>
          </a:xfrm>
        </p:grpSpPr>
        <p:sp>
          <p:nvSpPr>
            <p:cNvPr id="1918" name="Google Shape;1918;p69"/>
            <p:cNvSpPr/>
            <p:nvPr/>
          </p:nvSpPr>
          <p:spPr>
            <a:xfrm>
              <a:off x="725375" y="620700"/>
              <a:ext cx="773800" cy="454550"/>
            </a:xfrm>
            <a:custGeom>
              <a:avLst/>
              <a:gdLst/>
              <a:ahLst/>
              <a:cxnLst/>
              <a:rect l="l" t="t" r="r" b="b"/>
              <a:pathLst>
                <a:path w="30952" h="18182" extrusionOk="0">
                  <a:moveTo>
                    <a:pt x="10156" y="0"/>
                  </a:moveTo>
                  <a:cubicBezTo>
                    <a:pt x="6892" y="0"/>
                    <a:pt x="3567" y="2229"/>
                    <a:pt x="4989" y="5561"/>
                  </a:cubicBezTo>
                  <a:cubicBezTo>
                    <a:pt x="5056" y="5695"/>
                    <a:pt x="4989" y="5795"/>
                    <a:pt x="4889" y="5861"/>
                  </a:cubicBezTo>
                  <a:cubicBezTo>
                    <a:pt x="5039" y="6087"/>
                    <a:pt x="4852" y="6368"/>
                    <a:pt x="4636" y="6368"/>
                  </a:cubicBezTo>
                  <a:cubicBezTo>
                    <a:pt x="4564" y="6368"/>
                    <a:pt x="4489" y="6337"/>
                    <a:pt x="4422" y="6262"/>
                  </a:cubicBezTo>
                  <a:cubicBezTo>
                    <a:pt x="3922" y="5747"/>
                    <a:pt x="3287" y="5490"/>
                    <a:pt x="2672" y="5490"/>
                  </a:cubicBezTo>
                  <a:cubicBezTo>
                    <a:pt x="1852" y="5490"/>
                    <a:pt x="1068" y="5947"/>
                    <a:pt x="686" y="6862"/>
                  </a:cubicBezTo>
                  <a:cubicBezTo>
                    <a:pt x="1" y="8472"/>
                    <a:pt x="1393" y="9788"/>
                    <a:pt x="2887" y="9788"/>
                  </a:cubicBezTo>
                  <a:cubicBezTo>
                    <a:pt x="3065" y="9788"/>
                    <a:pt x="3244" y="9770"/>
                    <a:pt x="3422" y="9731"/>
                  </a:cubicBezTo>
                  <a:cubicBezTo>
                    <a:pt x="3445" y="9723"/>
                    <a:pt x="3470" y="9719"/>
                    <a:pt x="3494" y="9719"/>
                  </a:cubicBezTo>
                  <a:cubicBezTo>
                    <a:pt x="3672" y="9719"/>
                    <a:pt x="3839" y="9921"/>
                    <a:pt x="3722" y="10098"/>
                  </a:cubicBezTo>
                  <a:cubicBezTo>
                    <a:pt x="3221" y="10832"/>
                    <a:pt x="3055" y="11565"/>
                    <a:pt x="3221" y="12366"/>
                  </a:cubicBezTo>
                  <a:cubicBezTo>
                    <a:pt x="3954" y="11911"/>
                    <a:pt x="4804" y="11655"/>
                    <a:pt x="5695" y="11655"/>
                  </a:cubicBezTo>
                  <a:cubicBezTo>
                    <a:pt x="6305" y="11655"/>
                    <a:pt x="6934" y="11775"/>
                    <a:pt x="7558" y="12032"/>
                  </a:cubicBezTo>
                  <a:cubicBezTo>
                    <a:pt x="9626" y="12866"/>
                    <a:pt x="10627" y="14701"/>
                    <a:pt x="10593" y="16636"/>
                  </a:cubicBezTo>
                  <a:cubicBezTo>
                    <a:pt x="10627" y="16669"/>
                    <a:pt x="10627" y="16702"/>
                    <a:pt x="10660" y="16736"/>
                  </a:cubicBezTo>
                  <a:cubicBezTo>
                    <a:pt x="11409" y="17815"/>
                    <a:pt x="12521" y="18181"/>
                    <a:pt x="13689" y="18181"/>
                  </a:cubicBezTo>
                  <a:cubicBezTo>
                    <a:pt x="14290" y="18181"/>
                    <a:pt x="14907" y="18084"/>
                    <a:pt x="15497" y="17937"/>
                  </a:cubicBezTo>
                  <a:cubicBezTo>
                    <a:pt x="17198" y="17536"/>
                    <a:pt x="20033" y="16402"/>
                    <a:pt x="18933" y="14001"/>
                  </a:cubicBezTo>
                  <a:cubicBezTo>
                    <a:pt x="18848" y="13860"/>
                    <a:pt x="18954" y="13719"/>
                    <a:pt x="19090" y="13719"/>
                  </a:cubicBezTo>
                  <a:cubicBezTo>
                    <a:pt x="19115" y="13719"/>
                    <a:pt x="19140" y="13723"/>
                    <a:pt x="19166" y="13734"/>
                  </a:cubicBezTo>
                  <a:cubicBezTo>
                    <a:pt x="19203" y="13622"/>
                    <a:pt x="19313" y="13552"/>
                    <a:pt x="19425" y="13552"/>
                  </a:cubicBezTo>
                  <a:cubicBezTo>
                    <a:pt x="19515" y="13552"/>
                    <a:pt x="19607" y="13597"/>
                    <a:pt x="19667" y="13700"/>
                  </a:cubicBezTo>
                  <a:cubicBezTo>
                    <a:pt x="20641" y="15324"/>
                    <a:pt x="22679" y="16117"/>
                    <a:pt x="24739" y="16117"/>
                  </a:cubicBezTo>
                  <a:cubicBezTo>
                    <a:pt x="27545" y="16117"/>
                    <a:pt x="30391" y="14646"/>
                    <a:pt x="30641" y="11799"/>
                  </a:cubicBezTo>
                  <a:cubicBezTo>
                    <a:pt x="30951" y="8220"/>
                    <a:pt x="27903" y="6450"/>
                    <a:pt x="24838" y="6450"/>
                  </a:cubicBezTo>
                  <a:cubicBezTo>
                    <a:pt x="24275" y="6450"/>
                    <a:pt x="23712" y="6510"/>
                    <a:pt x="23169" y="6629"/>
                  </a:cubicBezTo>
                  <a:cubicBezTo>
                    <a:pt x="23136" y="6762"/>
                    <a:pt x="23069" y="6895"/>
                    <a:pt x="23036" y="6996"/>
                  </a:cubicBezTo>
                  <a:cubicBezTo>
                    <a:pt x="22981" y="7105"/>
                    <a:pt x="22893" y="7150"/>
                    <a:pt x="22803" y="7150"/>
                  </a:cubicBezTo>
                  <a:cubicBezTo>
                    <a:pt x="22619" y="7150"/>
                    <a:pt x="22424" y="6964"/>
                    <a:pt x="22469" y="6762"/>
                  </a:cubicBezTo>
                  <a:cubicBezTo>
                    <a:pt x="22469" y="6762"/>
                    <a:pt x="22469" y="6729"/>
                    <a:pt x="22469" y="6729"/>
                  </a:cubicBezTo>
                  <a:cubicBezTo>
                    <a:pt x="22402" y="6629"/>
                    <a:pt x="22402" y="6495"/>
                    <a:pt x="22502" y="6428"/>
                  </a:cubicBezTo>
                  <a:lnTo>
                    <a:pt x="22535" y="6428"/>
                  </a:lnTo>
                  <a:cubicBezTo>
                    <a:pt x="22735" y="4927"/>
                    <a:pt x="22202" y="3226"/>
                    <a:pt x="20534" y="2726"/>
                  </a:cubicBezTo>
                  <a:cubicBezTo>
                    <a:pt x="20247" y="2630"/>
                    <a:pt x="19961" y="2588"/>
                    <a:pt x="19681" y="2588"/>
                  </a:cubicBezTo>
                  <a:cubicBezTo>
                    <a:pt x="19375" y="2588"/>
                    <a:pt x="19078" y="2639"/>
                    <a:pt x="18799" y="2726"/>
                  </a:cubicBezTo>
                  <a:cubicBezTo>
                    <a:pt x="18775" y="2947"/>
                    <a:pt x="18569" y="3078"/>
                    <a:pt x="18382" y="3078"/>
                  </a:cubicBezTo>
                  <a:cubicBezTo>
                    <a:pt x="18316" y="3078"/>
                    <a:pt x="18251" y="3061"/>
                    <a:pt x="18199" y="3026"/>
                  </a:cubicBezTo>
                  <a:cubicBezTo>
                    <a:pt x="17465" y="3426"/>
                    <a:pt x="16865" y="4127"/>
                    <a:pt x="16564" y="4927"/>
                  </a:cubicBezTo>
                  <a:cubicBezTo>
                    <a:pt x="16523" y="5023"/>
                    <a:pt x="16455" y="5062"/>
                    <a:pt x="16388" y="5062"/>
                  </a:cubicBezTo>
                  <a:cubicBezTo>
                    <a:pt x="16291" y="5062"/>
                    <a:pt x="16197" y="4979"/>
                    <a:pt x="16197" y="4861"/>
                  </a:cubicBezTo>
                  <a:cubicBezTo>
                    <a:pt x="16231" y="4794"/>
                    <a:pt x="16231" y="4761"/>
                    <a:pt x="16231" y="4727"/>
                  </a:cubicBezTo>
                  <a:lnTo>
                    <a:pt x="16131" y="4694"/>
                  </a:lnTo>
                  <a:cubicBezTo>
                    <a:pt x="16084" y="4882"/>
                    <a:pt x="15926" y="4974"/>
                    <a:pt x="15769" y="4974"/>
                  </a:cubicBezTo>
                  <a:cubicBezTo>
                    <a:pt x="15591" y="4974"/>
                    <a:pt x="15414" y="4857"/>
                    <a:pt x="15397" y="4627"/>
                  </a:cubicBezTo>
                  <a:cubicBezTo>
                    <a:pt x="15221" y="1363"/>
                    <a:pt x="12707" y="0"/>
                    <a:pt x="1015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9"/>
            <p:cNvSpPr/>
            <p:nvPr/>
          </p:nvSpPr>
          <p:spPr>
            <a:xfrm>
              <a:off x="246900" y="872900"/>
              <a:ext cx="765425" cy="430975"/>
            </a:xfrm>
            <a:custGeom>
              <a:avLst/>
              <a:gdLst/>
              <a:ahLst/>
              <a:cxnLst/>
              <a:rect l="l" t="t" r="r" b="b"/>
              <a:pathLst>
                <a:path w="30617" h="17239" extrusionOk="0">
                  <a:moveTo>
                    <a:pt x="13879" y="0"/>
                  </a:moveTo>
                  <a:cubicBezTo>
                    <a:pt x="13771" y="0"/>
                    <a:pt x="13663" y="3"/>
                    <a:pt x="13554" y="10"/>
                  </a:cubicBezTo>
                  <a:cubicBezTo>
                    <a:pt x="10052" y="177"/>
                    <a:pt x="7750" y="3479"/>
                    <a:pt x="7817" y="6781"/>
                  </a:cubicBezTo>
                  <a:cubicBezTo>
                    <a:pt x="7817" y="6931"/>
                    <a:pt x="7708" y="7006"/>
                    <a:pt x="7596" y="7006"/>
                  </a:cubicBezTo>
                  <a:cubicBezTo>
                    <a:pt x="7483" y="7006"/>
                    <a:pt x="7366" y="6931"/>
                    <a:pt x="7350" y="6781"/>
                  </a:cubicBezTo>
                  <a:lnTo>
                    <a:pt x="7216" y="6781"/>
                  </a:lnTo>
                  <a:cubicBezTo>
                    <a:pt x="7260" y="6935"/>
                    <a:pt x="7130" y="7046"/>
                    <a:pt x="7008" y="7046"/>
                  </a:cubicBezTo>
                  <a:cubicBezTo>
                    <a:pt x="6945" y="7046"/>
                    <a:pt x="6883" y="7016"/>
                    <a:pt x="6849" y="6948"/>
                  </a:cubicBezTo>
                  <a:cubicBezTo>
                    <a:pt x="6180" y="5592"/>
                    <a:pt x="4958" y="4908"/>
                    <a:pt x="3771" y="4908"/>
                  </a:cubicBezTo>
                  <a:cubicBezTo>
                    <a:pt x="2536" y="4908"/>
                    <a:pt x="1339" y="5650"/>
                    <a:pt x="845" y="7148"/>
                  </a:cubicBezTo>
                  <a:cubicBezTo>
                    <a:pt x="1" y="9605"/>
                    <a:pt x="1983" y="11119"/>
                    <a:pt x="4036" y="11119"/>
                  </a:cubicBezTo>
                  <a:cubicBezTo>
                    <a:pt x="4659" y="11119"/>
                    <a:pt x="5289" y="10979"/>
                    <a:pt x="5849" y="10684"/>
                  </a:cubicBezTo>
                  <a:cubicBezTo>
                    <a:pt x="5910" y="10651"/>
                    <a:pt x="5972" y="10636"/>
                    <a:pt x="6030" y="10636"/>
                  </a:cubicBezTo>
                  <a:cubicBezTo>
                    <a:pt x="6320" y="10636"/>
                    <a:pt x="6532" y="11001"/>
                    <a:pt x="6282" y="11251"/>
                  </a:cubicBezTo>
                  <a:cubicBezTo>
                    <a:pt x="3617" y="14048"/>
                    <a:pt x="7217" y="16456"/>
                    <a:pt x="9493" y="16456"/>
                  </a:cubicBezTo>
                  <a:cubicBezTo>
                    <a:pt x="9524" y="16456"/>
                    <a:pt x="9554" y="16456"/>
                    <a:pt x="9585" y="16455"/>
                  </a:cubicBezTo>
                  <a:cubicBezTo>
                    <a:pt x="11519" y="16388"/>
                    <a:pt x="13087" y="15287"/>
                    <a:pt x="13821" y="13486"/>
                  </a:cubicBezTo>
                  <a:cubicBezTo>
                    <a:pt x="13881" y="13336"/>
                    <a:pt x="14022" y="13267"/>
                    <a:pt x="14160" y="13267"/>
                  </a:cubicBezTo>
                  <a:cubicBezTo>
                    <a:pt x="14327" y="13267"/>
                    <a:pt x="14488" y="13369"/>
                    <a:pt x="14488" y="13553"/>
                  </a:cubicBezTo>
                  <a:cubicBezTo>
                    <a:pt x="14688" y="13553"/>
                    <a:pt x="14855" y="13653"/>
                    <a:pt x="14822" y="13886"/>
                  </a:cubicBezTo>
                  <a:cubicBezTo>
                    <a:pt x="14621" y="16214"/>
                    <a:pt x="16373" y="17238"/>
                    <a:pt x="18158" y="17238"/>
                  </a:cubicBezTo>
                  <a:cubicBezTo>
                    <a:pt x="20234" y="17238"/>
                    <a:pt x="22354" y="15852"/>
                    <a:pt x="21493" y="13519"/>
                  </a:cubicBezTo>
                  <a:cubicBezTo>
                    <a:pt x="21398" y="13281"/>
                    <a:pt x="21626" y="13077"/>
                    <a:pt x="21849" y="13077"/>
                  </a:cubicBezTo>
                  <a:cubicBezTo>
                    <a:pt x="21938" y="13077"/>
                    <a:pt x="22027" y="13110"/>
                    <a:pt x="22094" y="13186"/>
                  </a:cubicBezTo>
                  <a:cubicBezTo>
                    <a:pt x="23061" y="14320"/>
                    <a:pt x="24262" y="15020"/>
                    <a:pt x="25796" y="15087"/>
                  </a:cubicBezTo>
                  <a:cubicBezTo>
                    <a:pt x="25856" y="15090"/>
                    <a:pt x="25916" y="15091"/>
                    <a:pt x="25975" y="15091"/>
                  </a:cubicBezTo>
                  <a:cubicBezTo>
                    <a:pt x="26740" y="15091"/>
                    <a:pt x="27450" y="14892"/>
                    <a:pt x="28131" y="14520"/>
                  </a:cubicBezTo>
                  <a:cubicBezTo>
                    <a:pt x="30299" y="13353"/>
                    <a:pt x="30166" y="11818"/>
                    <a:pt x="27731" y="9883"/>
                  </a:cubicBezTo>
                  <a:cubicBezTo>
                    <a:pt x="27497" y="9883"/>
                    <a:pt x="27431" y="9517"/>
                    <a:pt x="27664" y="9483"/>
                  </a:cubicBezTo>
                  <a:cubicBezTo>
                    <a:pt x="27798" y="9450"/>
                    <a:pt x="27931" y="9450"/>
                    <a:pt x="28065" y="9416"/>
                  </a:cubicBezTo>
                  <a:cubicBezTo>
                    <a:pt x="28065" y="9383"/>
                    <a:pt x="28065" y="9316"/>
                    <a:pt x="28131" y="9216"/>
                  </a:cubicBezTo>
                  <a:cubicBezTo>
                    <a:pt x="30617" y="5520"/>
                    <a:pt x="27544" y="2529"/>
                    <a:pt x="24588" y="2529"/>
                  </a:cubicBezTo>
                  <a:cubicBezTo>
                    <a:pt x="22823" y="2529"/>
                    <a:pt x="21100" y="3595"/>
                    <a:pt x="20626" y="6214"/>
                  </a:cubicBezTo>
                  <a:cubicBezTo>
                    <a:pt x="20597" y="6385"/>
                    <a:pt x="20466" y="6458"/>
                    <a:pt x="20322" y="6458"/>
                  </a:cubicBezTo>
                  <a:cubicBezTo>
                    <a:pt x="20128" y="6458"/>
                    <a:pt x="19911" y="6325"/>
                    <a:pt x="19892" y="6114"/>
                  </a:cubicBezTo>
                  <a:cubicBezTo>
                    <a:pt x="19763" y="2916"/>
                    <a:pt x="17163" y="0"/>
                    <a:pt x="13879" y="0"/>
                  </a:cubicBezTo>
                  <a:close/>
                </a:path>
              </a:pathLst>
            </a:custGeom>
            <a:solidFill>
              <a:srgbClr val="B6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9"/>
            <p:cNvSpPr/>
            <p:nvPr/>
          </p:nvSpPr>
          <p:spPr>
            <a:xfrm>
              <a:off x="309700" y="315225"/>
              <a:ext cx="863975" cy="727225"/>
            </a:xfrm>
            <a:custGeom>
              <a:avLst/>
              <a:gdLst/>
              <a:ahLst/>
              <a:cxnLst/>
              <a:rect l="l" t="t" r="r" b="b"/>
              <a:pathLst>
                <a:path w="34559" h="29089" extrusionOk="0">
                  <a:moveTo>
                    <a:pt x="16482" y="1"/>
                  </a:moveTo>
                  <a:cubicBezTo>
                    <a:pt x="14659" y="1"/>
                    <a:pt x="12788" y="317"/>
                    <a:pt x="10909" y="1001"/>
                  </a:cubicBezTo>
                  <a:cubicBezTo>
                    <a:pt x="5872" y="2836"/>
                    <a:pt x="1936" y="7006"/>
                    <a:pt x="968" y="12343"/>
                  </a:cubicBezTo>
                  <a:cubicBezTo>
                    <a:pt x="1" y="17680"/>
                    <a:pt x="468" y="24218"/>
                    <a:pt x="4571" y="28188"/>
                  </a:cubicBezTo>
                  <a:cubicBezTo>
                    <a:pt x="4663" y="28311"/>
                    <a:pt x="4556" y="28492"/>
                    <a:pt x="4460" y="28492"/>
                  </a:cubicBezTo>
                  <a:cubicBezTo>
                    <a:pt x="4453" y="28492"/>
                    <a:pt x="4445" y="28490"/>
                    <a:pt x="4437" y="28488"/>
                  </a:cubicBezTo>
                  <a:lnTo>
                    <a:pt x="4437" y="28488"/>
                  </a:lnTo>
                  <a:cubicBezTo>
                    <a:pt x="4538" y="28688"/>
                    <a:pt x="4638" y="28888"/>
                    <a:pt x="4704" y="29088"/>
                  </a:cubicBezTo>
                  <a:lnTo>
                    <a:pt x="4838" y="29088"/>
                  </a:lnTo>
                  <a:cubicBezTo>
                    <a:pt x="4704" y="27621"/>
                    <a:pt x="5071" y="26186"/>
                    <a:pt x="5805" y="24952"/>
                  </a:cubicBezTo>
                  <a:cubicBezTo>
                    <a:pt x="5738" y="24952"/>
                    <a:pt x="5705" y="24919"/>
                    <a:pt x="5638" y="24852"/>
                  </a:cubicBezTo>
                  <a:cubicBezTo>
                    <a:pt x="1135" y="18014"/>
                    <a:pt x="4237" y="8607"/>
                    <a:pt x="11543" y="5238"/>
                  </a:cubicBezTo>
                  <a:cubicBezTo>
                    <a:pt x="13323" y="4423"/>
                    <a:pt x="15233" y="4036"/>
                    <a:pt x="17133" y="4036"/>
                  </a:cubicBezTo>
                  <a:cubicBezTo>
                    <a:pt x="22390" y="4036"/>
                    <a:pt x="27575" y="6996"/>
                    <a:pt x="29756" y="12043"/>
                  </a:cubicBezTo>
                  <a:cubicBezTo>
                    <a:pt x="31457" y="12743"/>
                    <a:pt x="32758" y="14278"/>
                    <a:pt x="32758" y="16846"/>
                  </a:cubicBezTo>
                  <a:cubicBezTo>
                    <a:pt x="32758" y="16880"/>
                    <a:pt x="32758" y="16880"/>
                    <a:pt x="32758" y="16913"/>
                  </a:cubicBezTo>
                  <a:lnTo>
                    <a:pt x="32858" y="16946"/>
                  </a:lnTo>
                  <a:cubicBezTo>
                    <a:pt x="33058" y="15946"/>
                    <a:pt x="33692" y="15178"/>
                    <a:pt x="34559" y="14678"/>
                  </a:cubicBezTo>
                  <a:cubicBezTo>
                    <a:pt x="32070" y="6554"/>
                    <a:pt x="24781" y="1"/>
                    <a:pt x="16482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9"/>
            <p:cNvSpPr/>
            <p:nvPr/>
          </p:nvSpPr>
          <p:spPr>
            <a:xfrm>
              <a:off x="375600" y="432750"/>
              <a:ext cx="653825" cy="497950"/>
            </a:xfrm>
            <a:custGeom>
              <a:avLst/>
              <a:gdLst/>
              <a:ahLst/>
              <a:cxnLst/>
              <a:rect l="l" t="t" r="r" b="b"/>
              <a:pathLst>
                <a:path w="26153" h="19918" extrusionOk="0">
                  <a:moveTo>
                    <a:pt x="14511" y="1"/>
                  </a:moveTo>
                  <a:cubicBezTo>
                    <a:pt x="12794" y="1"/>
                    <a:pt x="11027" y="370"/>
                    <a:pt x="9273" y="1171"/>
                  </a:cubicBezTo>
                  <a:cubicBezTo>
                    <a:pt x="1868" y="4540"/>
                    <a:pt x="0" y="12979"/>
                    <a:pt x="3369" y="19917"/>
                  </a:cubicBezTo>
                  <a:cubicBezTo>
                    <a:pt x="3870" y="19184"/>
                    <a:pt x="4470" y="18516"/>
                    <a:pt x="5204" y="18016"/>
                  </a:cubicBezTo>
                  <a:cubicBezTo>
                    <a:pt x="5137" y="18016"/>
                    <a:pt x="5070" y="17949"/>
                    <a:pt x="5070" y="17849"/>
                  </a:cubicBezTo>
                  <a:cubicBezTo>
                    <a:pt x="3703" y="12445"/>
                    <a:pt x="3770" y="7042"/>
                    <a:pt x="9240" y="4106"/>
                  </a:cubicBezTo>
                  <a:cubicBezTo>
                    <a:pt x="10922" y="3199"/>
                    <a:pt x="12758" y="2762"/>
                    <a:pt x="14578" y="2762"/>
                  </a:cubicBezTo>
                  <a:cubicBezTo>
                    <a:pt x="17847" y="2762"/>
                    <a:pt x="21065" y="4173"/>
                    <a:pt x="23250" y="6808"/>
                  </a:cubicBezTo>
                  <a:cubicBezTo>
                    <a:pt x="23283" y="6841"/>
                    <a:pt x="23317" y="6875"/>
                    <a:pt x="23317" y="6908"/>
                  </a:cubicBezTo>
                  <a:cubicBezTo>
                    <a:pt x="23689" y="6857"/>
                    <a:pt x="24062" y="6830"/>
                    <a:pt x="24431" y="6830"/>
                  </a:cubicBezTo>
                  <a:cubicBezTo>
                    <a:pt x="25019" y="6830"/>
                    <a:pt x="25598" y="6898"/>
                    <a:pt x="26152" y="7042"/>
                  </a:cubicBezTo>
                  <a:cubicBezTo>
                    <a:pt x="23560" y="2786"/>
                    <a:pt x="19228" y="1"/>
                    <a:pt x="14511" y="1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9"/>
            <p:cNvSpPr/>
            <p:nvPr/>
          </p:nvSpPr>
          <p:spPr>
            <a:xfrm>
              <a:off x="220975" y="297275"/>
              <a:ext cx="1308650" cy="1026550"/>
            </a:xfrm>
            <a:custGeom>
              <a:avLst/>
              <a:gdLst/>
              <a:ahLst/>
              <a:cxnLst/>
              <a:rect l="l" t="t" r="r" b="b"/>
              <a:pathLst>
                <a:path w="52346" h="41062" extrusionOk="0">
                  <a:moveTo>
                    <a:pt x="20624" y="8850"/>
                  </a:moveTo>
                  <a:cubicBezTo>
                    <a:pt x="23622" y="8850"/>
                    <a:pt x="26501" y="10204"/>
                    <a:pt x="28801" y="12461"/>
                  </a:cubicBezTo>
                  <a:cubicBezTo>
                    <a:pt x="28301" y="12561"/>
                    <a:pt x="27801" y="12694"/>
                    <a:pt x="27334" y="12894"/>
                  </a:cubicBezTo>
                  <a:cubicBezTo>
                    <a:pt x="27334" y="12861"/>
                    <a:pt x="27300" y="12827"/>
                    <a:pt x="27267" y="12794"/>
                  </a:cubicBezTo>
                  <a:cubicBezTo>
                    <a:pt x="25741" y="11250"/>
                    <a:pt x="23665" y="10463"/>
                    <a:pt x="21572" y="10463"/>
                  </a:cubicBezTo>
                  <a:cubicBezTo>
                    <a:pt x="19912" y="10463"/>
                    <a:pt x="18242" y="10957"/>
                    <a:pt x="16826" y="11960"/>
                  </a:cubicBezTo>
                  <a:cubicBezTo>
                    <a:pt x="13624" y="14262"/>
                    <a:pt x="12456" y="18798"/>
                    <a:pt x="13724" y="22468"/>
                  </a:cubicBezTo>
                  <a:cubicBezTo>
                    <a:pt x="12990" y="22601"/>
                    <a:pt x="12323" y="22868"/>
                    <a:pt x="11689" y="23268"/>
                  </a:cubicBezTo>
                  <a:cubicBezTo>
                    <a:pt x="11722" y="23235"/>
                    <a:pt x="11722" y="23202"/>
                    <a:pt x="11689" y="23168"/>
                  </a:cubicBezTo>
                  <a:cubicBezTo>
                    <a:pt x="10722" y="18031"/>
                    <a:pt x="10522" y="12894"/>
                    <a:pt x="15759" y="10092"/>
                  </a:cubicBezTo>
                  <a:cubicBezTo>
                    <a:pt x="17367" y="9241"/>
                    <a:pt x="19013" y="8850"/>
                    <a:pt x="20624" y="8850"/>
                  </a:cubicBezTo>
                  <a:close/>
                  <a:moveTo>
                    <a:pt x="20696" y="5420"/>
                  </a:moveTo>
                  <a:cubicBezTo>
                    <a:pt x="25413" y="5420"/>
                    <a:pt x="29745" y="8205"/>
                    <a:pt x="32337" y="12461"/>
                  </a:cubicBezTo>
                  <a:cubicBezTo>
                    <a:pt x="31783" y="12317"/>
                    <a:pt x="31204" y="12249"/>
                    <a:pt x="30616" y="12249"/>
                  </a:cubicBezTo>
                  <a:cubicBezTo>
                    <a:pt x="30247" y="12249"/>
                    <a:pt x="29874" y="12276"/>
                    <a:pt x="29502" y="12327"/>
                  </a:cubicBezTo>
                  <a:cubicBezTo>
                    <a:pt x="29502" y="12294"/>
                    <a:pt x="29468" y="12260"/>
                    <a:pt x="29435" y="12227"/>
                  </a:cubicBezTo>
                  <a:cubicBezTo>
                    <a:pt x="27250" y="9592"/>
                    <a:pt x="24032" y="8181"/>
                    <a:pt x="20763" y="8181"/>
                  </a:cubicBezTo>
                  <a:cubicBezTo>
                    <a:pt x="18943" y="8181"/>
                    <a:pt x="17107" y="8618"/>
                    <a:pt x="15425" y="9525"/>
                  </a:cubicBezTo>
                  <a:cubicBezTo>
                    <a:pt x="9955" y="12461"/>
                    <a:pt x="9888" y="17864"/>
                    <a:pt x="11255" y="23268"/>
                  </a:cubicBezTo>
                  <a:cubicBezTo>
                    <a:pt x="11255" y="23368"/>
                    <a:pt x="11322" y="23435"/>
                    <a:pt x="11389" y="23435"/>
                  </a:cubicBezTo>
                  <a:cubicBezTo>
                    <a:pt x="10655" y="23935"/>
                    <a:pt x="10055" y="24603"/>
                    <a:pt x="9554" y="25336"/>
                  </a:cubicBezTo>
                  <a:cubicBezTo>
                    <a:pt x="6185" y="18398"/>
                    <a:pt x="8053" y="9959"/>
                    <a:pt x="15458" y="6590"/>
                  </a:cubicBezTo>
                  <a:cubicBezTo>
                    <a:pt x="17212" y="5789"/>
                    <a:pt x="18979" y="5420"/>
                    <a:pt x="20696" y="5420"/>
                  </a:cubicBezTo>
                  <a:close/>
                  <a:moveTo>
                    <a:pt x="21540" y="11079"/>
                  </a:moveTo>
                  <a:cubicBezTo>
                    <a:pt x="23432" y="11079"/>
                    <a:pt x="25319" y="11785"/>
                    <a:pt x="26767" y="13161"/>
                  </a:cubicBezTo>
                  <a:cubicBezTo>
                    <a:pt x="24698" y="14195"/>
                    <a:pt x="23397" y="16096"/>
                    <a:pt x="24532" y="18331"/>
                  </a:cubicBezTo>
                  <a:cubicBezTo>
                    <a:pt x="24005" y="17977"/>
                    <a:pt x="23396" y="17798"/>
                    <a:pt x="22800" y="17798"/>
                  </a:cubicBezTo>
                  <a:cubicBezTo>
                    <a:pt x="21660" y="17798"/>
                    <a:pt x="20568" y="18451"/>
                    <a:pt x="20195" y="19766"/>
                  </a:cubicBezTo>
                  <a:cubicBezTo>
                    <a:pt x="19645" y="21739"/>
                    <a:pt x="21197" y="23273"/>
                    <a:pt x="22995" y="23273"/>
                  </a:cubicBezTo>
                  <a:cubicBezTo>
                    <a:pt x="23051" y="23273"/>
                    <a:pt x="23107" y="23271"/>
                    <a:pt x="23164" y="23268"/>
                  </a:cubicBezTo>
                  <a:lnTo>
                    <a:pt x="23164" y="23268"/>
                  </a:lnTo>
                  <a:cubicBezTo>
                    <a:pt x="22797" y="24002"/>
                    <a:pt x="22730" y="24803"/>
                    <a:pt x="23031" y="25570"/>
                  </a:cubicBezTo>
                  <a:cubicBezTo>
                    <a:pt x="22363" y="26070"/>
                    <a:pt x="21796" y="26771"/>
                    <a:pt x="21396" y="27605"/>
                  </a:cubicBezTo>
                  <a:cubicBezTo>
                    <a:pt x="20584" y="24682"/>
                    <a:pt x="18034" y="22329"/>
                    <a:pt x="14853" y="22329"/>
                  </a:cubicBezTo>
                  <a:cubicBezTo>
                    <a:pt x="14766" y="22329"/>
                    <a:pt x="14679" y="22331"/>
                    <a:pt x="14591" y="22334"/>
                  </a:cubicBezTo>
                  <a:cubicBezTo>
                    <a:pt x="14458" y="22334"/>
                    <a:pt x="14324" y="22368"/>
                    <a:pt x="14158" y="22401"/>
                  </a:cubicBezTo>
                  <a:cubicBezTo>
                    <a:pt x="13424" y="18865"/>
                    <a:pt x="13924" y="15096"/>
                    <a:pt x="16893" y="12694"/>
                  </a:cubicBezTo>
                  <a:cubicBezTo>
                    <a:pt x="18256" y="11610"/>
                    <a:pt x="19899" y="11079"/>
                    <a:pt x="21540" y="11079"/>
                  </a:cubicBezTo>
                  <a:close/>
                  <a:moveTo>
                    <a:pt x="20031" y="719"/>
                  </a:moveTo>
                  <a:cubicBezTo>
                    <a:pt x="28330" y="719"/>
                    <a:pt x="35619" y="7272"/>
                    <a:pt x="38108" y="15396"/>
                  </a:cubicBezTo>
                  <a:cubicBezTo>
                    <a:pt x="37241" y="15896"/>
                    <a:pt x="36607" y="16664"/>
                    <a:pt x="36407" y="17664"/>
                  </a:cubicBezTo>
                  <a:cubicBezTo>
                    <a:pt x="36407" y="17698"/>
                    <a:pt x="36407" y="17731"/>
                    <a:pt x="36407" y="17798"/>
                  </a:cubicBezTo>
                  <a:cubicBezTo>
                    <a:pt x="36387" y="17916"/>
                    <a:pt x="36472" y="17999"/>
                    <a:pt x="36566" y="17999"/>
                  </a:cubicBezTo>
                  <a:cubicBezTo>
                    <a:pt x="36631" y="17999"/>
                    <a:pt x="36699" y="17960"/>
                    <a:pt x="36740" y="17864"/>
                  </a:cubicBezTo>
                  <a:cubicBezTo>
                    <a:pt x="37041" y="17064"/>
                    <a:pt x="37641" y="16363"/>
                    <a:pt x="38375" y="15963"/>
                  </a:cubicBezTo>
                  <a:cubicBezTo>
                    <a:pt x="38427" y="15998"/>
                    <a:pt x="38492" y="16015"/>
                    <a:pt x="38558" y="16015"/>
                  </a:cubicBezTo>
                  <a:cubicBezTo>
                    <a:pt x="38745" y="16015"/>
                    <a:pt x="38951" y="15884"/>
                    <a:pt x="38975" y="15663"/>
                  </a:cubicBezTo>
                  <a:cubicBezTo>
                    <a:pt x="39254" y="15576"/>
                    <a:pt x="39551" y="15525"/>
                    <a:pt x="39857" y="15525"/>
                  </a:cubicBezTo>
                  <a:cubicBezTo>
                    <a:pt x="40137" y="15525"/>
                    <a:pt x="40423" y="15567"/>
                    <a:pt x="40710" y="15663"/>
                  </a:cubicBezTo>
                  <a:cubicBezTo>
                    <a:pt x="42378" y="16163"/>
                    <a:pt x="42911" y="17864"/>
                    <a:pt x="42711" y="19365"/>
                  </a:cubicBezTo>
                  <a:lnTo>
                    <a:pt x="42678" y="19365"/>
                  </a:lnTo>
                  <a:cubicBezTo>
                    <a:pt x="42578" y="19432"/>
                    <a:pt x="42578" y="19566"/>
                    <a:pt x="42645" y="19666"/>
                  </a:cubicBezTo>
                  <a:cubicBezTo>
                    <a:pt x="42645" y="19666"/>
                    <a:pt x="42645" y="19699"/>
                    <a:pt x="42645" y="19699"/>
                  </a:cubicBezTo>
                  <a:cubicBezTo>
                    <a:pt x="42600" y="19901"/>
                    <a:pt x="42795" y="20087"/>
                    <a:pt x="42979" y="20087"/>
                  </a:cubicBezTo>
                  <a:cubicBezTo>
                    <a:pt x="43069" y="20087"/>
                    <a:pt x="43157" y="20042"/>
                    <a:pt x="43212" y="19933"/>
                  </a:cubicBezTo>
                  <a:cubicBezTo>
                    <a:pt x="43245" y="19832"/>
                    <a:pt x="43312" y="19699"/>
                    <a:pt x="43345" y="19566"/>
                  </a:cubicBezTo>
                  <a:cubicBezTo>
                    <a:pt x="43888" y="19447"/>
                    <a:pt x="44451" y="19387"/>
                    <a:pt x="45014" y="19387"/>
                  </a:cubicBezTo>
                  <a:cubicBezTo>
                    <a:pt x="48079" y="19387"/>
                    <a:pt x="51127" y="21157"/>
                    <a:pt x="50817" y="24736"/>
                  </a:cubicBezTo>
                  <a:cubicBezTo>
                    <a:pt x="50567" y="27583"/>
                    <a:pt x="47721" y="29054"/>
                    <a:pt x="44915" y="29054"/>
                  </a:cubicBezTo>
                  <a:cubicBezTo>
                    <a:pt x="42855" y="29054"/>
                    <a:pt x="40817" y="28261"/>
                    <a:pt x="39843" y="26637"/>
                  </a:cubicBezTo>
                  <a:cubicBezTo>
                    <a:pt x="39783" y="26534"/>
                    <a:pt x="39698" y="26489"/>
                    <a:pt x="39612" y="26489"/>
                  </a:cubicBezTo>
                  <a:cubicBezTo>
                    <a:pt x="39505" y="26489"/>
                    <a:pt x="39398" y="26559"/>
                    <a:pt x="39342" y="26671"/>
                  </a:cubicBezTo>
                  <a:cubicBezTo>
                    <a:pt x="39316" y="26660"/>
                    <a:pt x="39291" y="26656"/>
                    <a:pt x="39266" y="26656"/>
                  </a:cubicBezTo>
                  <a:cubicBezTo>
                    <a:pt x="39130" y="26656"/>
                    <a:pt x="39024" y="26797"/>
                    <a:pt x="39109" y="26938"/>
                  </a:cubicBezTo>
                  <a:cubicBezTo>
                    <a:pt x="40209" y="29339"/>
                    <a:pt x="37374" y="30473"/>
                    <a:pt x="35673" y="30874"/>
                  </a:cubicBezTo>
                  <a:cubicBezTo>
                    <a:pt x="35083" y="31021"/>
                    <a:pt x="34466" y="31118"/>
                    <a:pt x="33865" y="31118"/>
                  </a:cubicBezTo>
                  <a:cubicBezTo>
                    <a:pt x="32697" y="31118"/>
                    <a:pt x="31585" y="30752"/>
                    <a:pt x="30836" y="29673"/>
                  </a:cubicBezTo>
                  <a:cubicBezTo>
                    <a:pt x="30803" y="29639"/>
                    <a:pt x="30803" y="29606"/>
                    <a:pt x="30769" y="29573"/>
                  </a:cubicBezTo>
                  <a:cubicBezTo>
                    <a:pt x="30803" y="27638"/>
                    <a:pt x="29802" y="25803"/>
                    <a:pt x="27767" y="24969"/>
                  </a:cubicBezTo>
                  <a:cubicBezTo>
                    <a:pt x="27130" y="24712"/>
                    <a:pt x="26493" y="24592"/>
                    <a:pt x="25878" y="24592"/>
                  </a:cubicBezTo>
                  <a:cubicBezTo>
                    <a:pt x="24980" y="24592"/>
                    <a:pt x="24130" y="24848"/>
                    <a:pt x="23397" y="25303"/>
                  </a:cubicBezTo>
                  <a:cubicBezTo>
                    <a:pt x="23231" y="24502"/>
                    <a:pt x="23397" y="23769"/>
                    <a:pt x="23898" y="23035"/>
                  </a:cubicBezTo>
                  <a:cubicBezTo>
                    <a:pt x="24015" y="22858"/>
                    <a:pt x="23848" y="22656"/>
                    <a:pt x="23670" y="22656"/>
                  </a:cubicBezTo>
                  <a:cubicBezTo>
                    <a:pt x="23646" y="22656"/>
                    <a:pt x="23621" y="22660"/>
                    <a:pt x="23598" y="22668"/>
                  </a:cubicBezTo>
                  <a:cubicBezTo>
                    <a:pt x="23420" y="22707"/>
                    <a:pt x="23241" y="22725"/>
                    <a:pt x="23063" y="22725"/>
                  </a:cubicBezTo>
                  <a:cubicBezTo>
                    <a:pt x="21569" y="22725"/>
                    <a:pt x="20177" y="21409"/>
                    <a:pt x="20862" y="19799"/>
                  </a:cubicBezTo>
                  <a:cubicBezTo>
                    <a:pt x="21244" y="18884"/>
                    <a:pt x="22028" y="18427"/>
                    <a:pt x="22848" y="18427"/>
                  </a:cubicBezTo>
                  <a:cubicBezTo>
                    <a:pt x="23463" y="18427"/>
                    <a:pt x="24098" y="18684"/>
                    <a:pt x="24598" y="19199"/>
                  </a:cubicBezTo>
                  <a:cubicBezTo>
                    <a:pt x="24665" y="19274"/>
                    <a:pt x="24740" y="19305"/>
                    <a:pt x="24812" y="19305"/>
                  </a:cubicBezTo>
                  <a:cubicBezTo>
                    <a:pt x="25028" y="19305"/>
                    <a:pt x="25215" y="19024"/>
                    <a:pt x="25065" y="18798"/>
                  </a:cubicBezTo>
                  <a:cubicBezTo>
                    <a:pt x="25165" y="18732"/>
                    <a:pt x="25232" y="18632"/>
                    <a:pt x="25165" y="18498"/>
                  </a:cubicBezTo>
                  <a:cubicBezTo>
                    <a:pt x="23743" y="15166"/>
                    <a:pt x="27068" y="12937"/>
                    <a:pt x="30332" y="12937"/>
                  </a:cubicBezTo>
                  <a:cubicBezTo>
                    <a:pt x="32883" y="12937"/>
                    <a:pt x="35397" y="14300"/>
                    <a:pt x="35573" y="17564"/>
                  </a:cubicBezTo>
                  <a:cubicBezTo>
                    <a:pt x="35590" y="17794"/>
                    <a:pt x="35767" y="17911"/>
                    <a:pt x="35945" y="17911"/>
                  </a:cubicBezTo>
                  <a:cubicBezTo>
                    <a:pt x="36102" y="17911"/>
                    <a:pt x="36260" y="17819"/>
                    <a:pt x="36307" y="17631"/>
                  </a:cubicBezTo>
                  <a:cubicBezTo>
                    <a:pt x="36307" y="17598"/>
                    <a:pt x="36307" y="17598"/>
                    <a:pt x="36307" y="17564"/>
                  </a:cubicBezTo>
                  <a:cubicBezTo>
                    <a:pt x="36307" y="14996"/>
                    <a:pt x="35006" y="13461"/>
                    <a:pt x="33305" y="12761"/>
                  </a:cubicBezTo>
                  <a:cubicBezTo>
                    <a:pt x="31124" y="7714"/>
                    <a:pt x="25939" y="4754"/>
                    <a:pt x="20682" y="4754"/>
                  </a:cubicBezTo>
                  <a:cubicBezTo>
                    <a:pt x="18782" y="4754"/>
                    <a:pt x="16872" y="5141"/>
                    <a:pt x="15092" y="5956"/>
                  </a:cubicBezTo>
                  <a:cubicBezTo>
                    <a:pt x="7786" y="9325"/>
                    <a:pt x="4684" y="18732"/>
                    <a:pt x="9187" y="25570"/>
                  </a:cubicBezTo>
                  <a:cubicBezTo>
                    <a:pt x="9221" y="25637"/>
                    <a:pt x="9287" y="25670"/>
                    <a:pt x="9354" y="25670"/>
                  </a:cubicBezTo>
                  <a:cubicBezTo>
                    <a:pt x="8620" y="26904"/>
                    <a:pt x="8253" y="28339"/>
                    <a:pt x="8387" y="29806"/>
                  </a:cubicBezTo>
                  <a:cubicBezTo>
                    <a:pt x="8403" y="29956"/>
                    <a:pt x="8520" y="30031"/>
                    <a:pt x="8633" y="30031"/>
                  </a:cubicBezTo>
                  <a:cubicBezTo>
                    <a:pt x="8745" y="30031"/>
                    <a:pt x="8854" y="29956"/>
                    <a:pt x="8854" y="29806"/>
                  </a:cubicBezTo>
                  <a:cubicBezTo>
                    <a:pt x="8787" y="26504"/>
                    <a:pt x="11089" y="23202"/>
                    <a:pt x="14591" y="23035"/>
                  </a:cubicBezTo>
                  <a:cubicBezTo>
                    <a:pt x="14700" y="23028"/>
                    <a:pt x="14808" y="23025"/>
                    <a:pt x="14916" y="23025"/>
                  </a:cubicBezTo>
                  <a:cubicBezTo>
                    <a:pt x="18200" y="23025"/>
                    <a:pt x="20800" y="25941"/>
                    <a:pt x="20929" y="29139"/>
                  </a:cubicBezTo>
                  <a:cubicBezTo>
                    <a:pt x="20948" y="29350"/>
                    <a:pt x="21165" y="29483"/>
                    <a:pt x="21359" y="29483"/>
                  </a:cubicBezTo>
                  <a:cubicBezTo>
                    <a:pt x="21503" y="29483"/>
                    <a:pt x="21634" y="29410"/>
                    <a:pt x="21663" y="29239"/>
                  </a:cubicBezTo>
                  <a:cubicBezTo>
                    <a:pt x="22137" y="26620"/>
                    <a:pt x="23860" y="25554"/>
                    <a:pt x="25625" y="25554"/>
                  </a:cubicBezTo>
                  <a:cubicBezTo>
                    <a:pt x="28581" y="25554"/>
                    <a:pt x="31654" y="28545"/>
                    <a:pt x="29168" y="32241"/>
                  </a:cubicBezTo>
                  <a:cubicBezTo>
                    <a:pt x="29102" y="32341"/>
                    <a:pt x="29102" y="32375"/>
                    <a:pt x="29102" y="32441"/>
                  </a:cubicBezTo>
                  <a:cubicBezTo>
                    <a:pt x="28968" y="32475"/>
                    <a:pt x="28835" y="32475"/>
                    <a:pt x="28701" y="32508"/>
                  </a:cubicBezTo>
                  <a:cubicBezTo>
                    <a:pt x="28468" y="32542"/>
                    <a:pt x="28534" y="32908"/>
                    <a:pt x="28768" y="32908"/>
                  </a:cubicBezTo>
                  <a:cubicBezTo>
                    <a:pt x="31203" y="34843"/>
                    <a:pt x="31336" y="36378"/>
                    <a:pt x="29168" y="37545"/>
                  </a:cubicBezTo>
                  <a:cubicBezTo>
                    <a:pt x="28487" y="37917"/>
                    <a:pt x="27777" y="38116"/>
                    <a:pt x="27012" y="38116"/>
                  </a:cubicBezTo>
                  <a:cubicBezTo>
                    <a:pt x="26953" y="38116"/>
                    <a:pt x="26893" y="38115"/>
                    <a:pt x="26833" y="38112"/>
                  </a:cubicBezTo>
                  <a:cubicBezTo>
                    <a:pt x="25299" y="38045"/>
                    <a:pt x="24098" y="37345"/>
                    <a:pt x="23131" y="36211"/>
                  </a:cubicBezTo>
                  <a:cubicBezTo>
                    <a:pt x="23064" y="36135"/>
                    <a:pt x="22975" y="36102"/>
                    <a:pt x="22886" y="36102"/>
                  </a:cubicBezTo>
                  <a:cubicBezTo>
                    <a:pt x="22663" y="36102"/>
                    <a:pt x="22435" y="36306"/>
                    <a:pt x="22530" y="36544"/>
                  </a:cubicBezTo>
                  <a:cubicBezTo>
                    <a:pt x="23391" y="38877"/>
                    <a:pt x="21271" y="40263"/>
                    <a:pt x="19195" y="40263"/>
                  </a:cubicBezTo>
                  <a:cubicBezTo>
                    <a:pt x="17410" y="40263"/>
                    <a:pt x="15658" y="39239"/>
                    <a:pt x="15859" y="36911"/>
                  </a:cubicBezTo>
                  <a:cubicBezTo>
                    <a:pt x="15892" y="36678"/>
                    <a:pt x="15725" y="36578"/>
                    <a:pt x="15525" y="36578"/>
                  </a:cubicBezTo>
                  <a:cubicBezTo>
                    <a:pt x="15525" y="36394"/>
                    <a:pt x="15364" y="36292"/>
                    <a:pt x="15197" y="36292"/>
                  </a:cubicBezTo>
                  <a:cubicBezTo>
                    <a:pt x="15059" y="36292"/>
                    <a:pt x="14918" y="36361"/>
                    <a:pt x="14858" y="36511"/>
                  </a:cubicBezTo>
                  <a:cubicBezTo>
                    <a:pt x="14124" y="38312"/>
                    <a:pt x="12556" y="39413"/>
                    <a:pt x="10622" y="39480"/>
                  </a:cubicBezTo>
                  <a:cubicBezTo>
                    <a:pt x="10591" y="39481"/>
                    <a:pt x="10561" y="39481"/>
                    <a:pt x="10530" y="39481"/>
                  </a:cubicBezTo>
                  <a:cubicBezTo>
                    <a:pt x="8254" y="39481"/>
                    <a:pt x="4654" y="37073"/>
                    <a:pt x="7319" y="34276"/>
                  </a:cubicBezTo>
                  <a:cubicBezTo>
                    <a:pt x="7569" y="34026"/>
                    <a:pt x="7357" y="33661"/>
                    <a:pt x="7067" y="33661"/>
                  </a:cubicBezTo>
                  <a:cubicBezTo>
                    <a:pt x="7009" y="33661"/>
                    <a:pt x="6947" y="33676"/>
                    <a:pt x="6886" y="33709"/>
                  </a:cubicBezTo>
                  <a:cubicBezTo>
                    <a:pt x="6326" y="34004"/>
                    <a:pt x="5696" y="34144"/>
                    <a:pt x="5073" y="34144"/>
                  </a:cubicBezTo>
                  <a:cubicBezTo>
                    <a:pt x="3020" y="34144"/>
                    <a:pt x="1038" y="32630"/>
                    <a:pt x="1882" y="30173"/>
                  </a:cubicBezTo>
                  <a:cubicBezTo>
                    <a:pt x="2376" y="28675"/>
                    <a:pt x="3573" y="27933"/>
                    <a:pt x="4808" y="27933"/>
                  </a:cubicBezTo>
                  <a:cubicBezTo>
                    <a:pt x="5995" y="27933"/>
                    <a:pt x="7217" y="28617"/>
                    <a:pt x="7886" y="29973"/>
                  </a:cubicBezTo>
                  <a:cubicBezTo>
                    <a:pt x="7920" y="30041"/>
                    <a:pt x="7982" y="30071"/>
                    <a:pt x="8045" y="30071"/>
                  </a:cubicBezTo>
                  <a:cubicBezTo>
                    <a:pt x="8167" y="30071"/>
                    <a:pt x="8297" y="29960"/>
                    <a:pt x="8253" y="29806"/>
                  </a:cubicBezTo>
                  <a:cubicBezTo>
                    <a:pt x="8187" y="29606"/>
                    <a:pt x="8087" y="29406"/>
                    <a:pt x="7986" y="29206"/>
                  </a:cubicBezTo>
                  <a:lnTo>
                    <a:pt x="7986" y="29206"/>
                  </a:lnTo>
                  <a:cubicBezTo>
                    <a:pt x="7994" y="29208"/>
                    <a:pt x="8002" y="29210"/>
                    <a:pt x="8009" y="29210"/>
                  </a:cubicBezTo>
                  <a:cubicBezTo>
                    <a:pt x="8105" y="29210"/>
                    <a:pt x="8212" y="29029"/>
                    <a:pt x="8120" y="28906"/>
                  </a:cubicBezTo>
                  <a:cubicBezTo>
                    <a:pt x="4017" y="24936"/>
                    <a:pt x="3550" y="18398"/>
                    <a:pt x="4517" y="13061"/>
                  </a:cubicBezTo>
                  <a:cubicBezTo>
                    <a:pt x="5485" y="7724"/>
                    <a:pt x="9421" y="3554"/>
                    <a:pt x="14458" y="1719"/>
                  </a:cubicBezTo>
                  <a:cubicBezTo>
                    <a:pt x="16337" y="1035"/>
                    <a:pt x="18208" y="719"/>
                    <a:pt x="20031" y="719"/>
                  </a:cubicBezTo>
                  <a:close/>
                  <a:moveTo>
                    <a:pt x="20041" y="0"/>
                  </a:moveTo>
                  <a:cubicBezTo>
                    <a:pt x="17783" y="0"/>
                    <a:pt x="15462" y="466"/>
                    <a:pt x="13157" y="1486"/>
                  </a:cubicBezTo>
                  <a:cubicBezTo>
                    <a:pt x="7853" y="3854"/>
                    <a:pt x="4351" y="8458"/>
                    <a:pt x="3650" y="14228"/>
                  </a:cubicBezTo>
                  <a:cubicBezTo>
                    <a:pt x="3116" y="18565"/>
                    <a:pt x="3383" y="24002"/>
                    <a:pt x="6285" y="27571"/>
                  </a:cubicBezTo>
                  <a:cubicBezTo>
                    <a:pt x="5737" y="27307"/>
                    <a:pt x="5141" y="27172"/>
                    <a:pt x="4549" y="27172"/>
                  </a:cubicBezTo>
                  <a:cubicBezTo>
                    <a:pt x="3124" y="27172"/>
                    <a:pt x="1728" y="27956"/>
                    <a:pt x="1115" y="29606"/>
                  </a:cubicBezTo>
                  <a:cubicBezTo>
                    <a:pt x="0" y="32657"/>
                    <a:pt x="2393" y="34907"/>
                    <a:pt x="5028" y="34907"/>
                  </a:cubicBezTo>
                  <a:cubicBezTo>
                    <a:pt x="5390" y="34907"/>
                    <a:pt x="5756" y="34865"/>
                    <a:pt x="6118" y="34776"/>
                  </a:cubicBezTo>
                  <a:lnTo>
                    <a:pt x="6118" y="34776"/>
                  </a:lnTo>
                  <a:cubicBezTo>
                    <a:pt x="5218" y="36745"/>
                    <a:pt x="6385" y="38979"/>
                    <a:pt x="8554" y="39847"/>
                  </a:cubicBezTo>
                  <a:cubicBezTo>
                    <a:pt x="9176" y="40096"/>
                    <a:pt x="9820" y="40213"/>
                    <a:pt x="10454" y="40213"/>
                  </a:cubicBezTo>
                  <a:cubicBezTo>
                    <a:pt x="12370" y="40213"/>
                    <a:pt x="14206" y="39149"/>
                    <a:pt x="15158" y="37445"/>
                  </a:cubicBezTo>
                  <a:cubicBezTo>
                    <a:pt x="15224" y="39907"/>
                    <a:pt x="17301" y="41061"/>
                    <a:pt x="19362" y="41061"/>
                  </a:cubicBezTo>
                  <a:cubicBezTo>
                    <a:pt x="21489" y="41061"/>
                    <a:pt x="23600" y="39832"/>
                    <a:pt x="23464" y="37545"/>
                  </a:cubicBezTo>
                  <a:lnTo>
                    <a:pt x="23464" y="37545"/>
                  </a:lnTo>
                  <a:cubicBezTo>
                    <a:pt x="24489" y="38372"/>
                    <a:pt x="25801" y="38838"/>
                    <a:pt x="27099" y="38838"/>
                  </a:cubicBezTo>
                  <a:cubicBezTo>
                    <a:pt x="28420" y="38838"/>
                    <a:pt x="29727" y="38355"/>
                    <a:pt x="30703" y="37278"/>
                  </a:cubicBezTo>
                  <a:cubicBezTo>
                    <a:pt x="32170" y="35644"/>
                    <a:pt x="31803" y="32942"/>
                    <a:pt x="29869" y="32508"/>
                  </a:cubicBezTo>
                  <a:cubicBezTo>
                    <a:pt x="30269" y="31874"/>
                    <a:pt x="30536" y="31207"/>
                    <a:pt x="30669" y="30540"/>
                  </a:cubicBezTo>
                  <a:cubicBezTo>
                    <a:pt x="31541" y="31466"/>
                    <a:pt x="32699" y="31819"/>
                    <a:pt x="33918" y="31819"/>
                  </a:cubicBezTo>
                  <a:cubicBezTo>
                    <a:pt x="34939" y="31819"/>
                    <a:pt x="36001" y="31572"/>
                    <a:pt x="36974" y="31207"/>
                  </a:cubicBezTo>
                  <a:cubicBezTo>
                    <a:pt x="38475" y="30640"/>
                    <a:pt x="40043" y="29339"/>
                    <a:pt x="39809" y="27771"/>
                  </a:cubicBezTo>
                  <a:lnTo>
                    <a:pt x="39809" y="27771"/>
                  </a:lnTo>
                  <a:cubicBezTo>
                    <a:pt x="40876" y="29180"/>
                    <a:pt x="42743" y="29836"/>
                    <a:pt x="44676" y="29836"/>
                  </a:cubicBezTo>
                  <a:cubicBezTo>
                    <a:pt x="47640" y="29836"/>
                    <a:pt x="50758" y="28295"/>
                    <a:pt x="51384" y="25570"/>
                  </a:cubicBezTo>
                  <a:cubicBezTo>
                    <a:pt x="52345" y="21472"/>
                    <a:pt x="48948" y="18835"/>
                    <a:pt x="45372" y="18835"/>
                  </a:cubicBezTo>
                  <a:cubicBezTo>
                    <a:pt x="44727" y="18835"/>
                    <a:pt x="44077" y="18920"/>
                    <a:pt x="43445" y="19099"/>
                  </a:cubicBezTo>
                  <a:cubicBezTo>
                    <a:pt x="43712" y="17464"/>
                    <a:pt x="42645" y="15629"/>
                    <a:pt x="41043" y="15062"/>
                  </a:cubicBezTo>
                  <a:cubicBezTo>
                    <a:pt x="40703" y="14954"/>
                    <a:pt x="40354" y="14903"/>
                    <a:pt x="40006" y="14903"/>
                  </a:cubicBezTo>
                  <a:cubicBezTo>
                    <a:pt x="39604" y="14903"/>
                    <a:pt x="39201" y="14971"/>
                    <a:pt x="38808" y="15096"/>
                  </a:cubicBezTo>
                  <a:cubicBezTo>
                    <a:pt x="36198" y="6631"/>
                    <a:pt x="28563" y="0"/>
                    <a:pt x="200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9"/>
            <p:cNvSpPr/>
            <p:nvPr/>
          </p:nvSpPr>
          <p:spPr>
            <a:xfrm>
              <a:off x="483175" y="518525"/>
              <a:ext cx="457850" cy="360475"/>
            </a:xfrm>
            <a:custGeom>
              <a:avLst/>
              <a:gdLst/>
              <a:ahLst/>
              <a:cxnLst/>
              <a:rect l="l" t="t" r="r" b="b"/>
              <a:pathLst>
                <a:path w="18314" h="14419" extrusionOk="0">
                  <a:moveTo>
                    <a:pt x="10136" y="0"/>
                  </a:moveTo>
                  <a:cubicBezTo>
                    <a:pt x="8525" y="0"/>
                    <a:pt x="6879" y="391"/>
                    <a:pt x="5271" y="1242"/>
                  </a:cubicBezTo>
                  <a:cubicBezTo>
                    <a:pt x="0" y="4044"/>
                    <a:pt x="234" y="9181"/>
                    <a:pt x="1201" y="14318"/>
                  </a:cubicBezTo>
                  <a:cubicBezTo>
                    <a:pt x="1234" y="14352"/>
                    <a:pt x="1234" y="14385"/>
                    <a:pt x="1201" y="14418"/>
                  </a:cubicBezTo>
                  <a:cubicBezTo>
                    <a:pt x="1835" y="14018"/>
                    <a:pt x="2502" y="13751"/>
                    <a:pt x="3236" y="13618"/>
                  </a:cubicBezTo>
                  <a:cubicBezTo>
                    <a:pt x="1968" y="9948"/>
                    <a:pt x="3136" y="5412"/>
                    <a:pt x="6338" y="3110"/>
                  </a:cubicBezTo>
                  <a:cubicBezTo>
                    <a:pt x="7754" y="2107"/>
                    <a:pt x="9424" y="1613"/>
                    <a:pt x="11084" y="1613"/>
                  </a:cubicBezTo>
                  <a:cubicBezTo>
                    <a:pt x="13177" y="1613"/>
                    <a:pt x="15253" y="2400"/>
                    <a:pt x="16779" y="3944"/>
                  </a:cubicBezTo>
                  <a:cubicBezTo>
                    <a:pt x="16812" y="3977"/>
                    <a:pt x="16846" y="4011"/>
                    <a:pt x="16846" y="4044"/>
                  </a:cubicBezTo>
                  <a:cubicBezTo>
                    <a:pt x="17313" y="3844"/>
                    <a:pt x="17813" y="3711"/>
                    <a:pt x="18313" y="3611"/>
                  </a:cubicBezTo>
                  <a:cubicBezTo>
                    <a:pt x="16013" y="1354"/>
                    <a:pt x="13134" y="0"/>
                    <a:pt x="10136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9"/>
            <p:cNvSpPr/>
            <p:nvPr/>
          </p:nvSpPr>
          <p:spPr>
            <a:xfrm>
              <a:off x="308875" y="463225"/>
              <a:ext cx="233800" cy="484150"/>
            </a:xfrm>
            <a:custGeom>
              <a:avLst/>
              <a:gdLst/>
              <a:ahLst/>
              <a:cxnLst/>
              <a:rect l="l" t="t" r="r" b="b"/>
              <a:pathLst>
                <a:path w="9352" h="19366" extrusionOk="0">
                  <a:moveTo>
                    <a:pt x="7420" y="0"/>
                  </a:moveTo>
                  <a:cubicBezTo>
                    <a:pt x="7120" y="0"/>
                    <a:pt x="6795" y="105"/>
                    <a:pt x="6472" y="352"/>
                  </a:cubicBezTo>
                  <a:cubicBezTo>
                    <a:pt x="568" y="4989"/>
                    <a:pt x="1" y="13528"/>
                    <a:pt x="4604" y="19232"/>
                  </a:cubicBezTo>
                  <a:cubicBezTo>
                    <a:pt x="4680" y="19326"/>
                    <a:pt x="4777" y="19365"/>
                    <a:pt x="4873" y="19365"/>
                  </a:cubicBezTo>
                  <a:cubicBezTo>
                    <a:pt x="5156" y="19365"/>
                    <a:pt x="5445" y="19030"/>
                    <a:pt x="5271" y="18732"/>
                  </a:cubicBezTo>
                  <a:cubicBezTo>
                    <a:pt x="1602" y="13161"/>
                    <a:pt x="2836" y="6423"/>
                    <a:pt x="8106" y="2453"/>
                  </a:cubicBezTo>
                  <a:cubicBezTo>
                    <a:pt x="9351" y="1553"/>
                    <a:pt x="8577" y="0"/>
                    <a:pt x="7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9"/>
            <p:cNvSpPr/>
            <p:nvPr/>
          </p:nvSpPr>
          <p:spPr>
            <a:xfrm>
              <a:off x="397275" y="1134150"/>
              <a:ext cx="95100" cy="124275"/>
            </a:xfrm>
            <a:custGeom>
              <a:avLst/>
              <a:gdLst/>
              <a:ahLst/>
              <a:cxnLst/>
              <a:rect l="l" t="t" r="r" b="b"/>
              <a:pathLst>
                <a:path w="3804" h="4971" extrusionOk="0">
                  <a:moveTo>
                    <a:pt x="1474" y="0"/>
                  </a:moveTo>
                  <a:cubicBezTo>
                    <a:pt x="1227" y="0"/>
                    <a:pt x="992" y="118"/>
                    <a:pt x="868" y="401"/>
                  </a:cubicBezTo>
                  <a:cubicBezTo>
                    <a:pt x="0" y="2369"/>
                    <a:pt x="1135" y="4904"/>
                    <a:pt x="3436" y="4971"/>
                  </a:cubicBezTo>
                  <a:cubicBezTo>
                    <a:pt x="3736" y="4971"/>
                    <a:pt x="3803" y="4604"/>
                    <a:pt x="3570" y="4470"/>
                  </a:cubicBezTo>
                  <a:cubicBezTo>
                    <a:pt x="2436" y="3737"/>
                    <a:pt x="1902" y="2269"/>
                    <a:pt x="2302" y="1001"/>
                  </a:cubicBezTo>
                  <a:cubicBezTo>
                    <a:pt x="2479" y="450"/>
                    <a:pt x="1955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9"/>
            <p:cNvSpPr/>
            <p:nvPr/>
          </p:nvSpPr>
          <p:spPr>
            <a:xfrm>
              <a:off x="749200" y="778625"/>
              <a:ext cx="43700" cy="58900"/>
            </a:xfrm>
            <a:custGeom>
              <a:avLst/>
              <a:gdLst/>
              <a:ahLst/>
              <a:cxnLst/>
              <a:rect l="l" t="t" r="r" b="b"/>
              <a:pathLst>
                <a:path w="1748" h="2356" extrusionOk="0">
                  <a:moveTo>
                    <a:pt x="619" y="1"/>
                  </a:moveTo>
                  <a:cubicBezTo>
                    <a:pt x="379" y="1"/>
                    <a:pt x="152" y="124"/>
                    <a:pt x="100" y="412"/>
                  </a:cubicBezTo>
                  <a:cubicBezTo>
                    <a:pt x="0" y="912"/>
                    <a:pt x="67" y="1346"/>
                    <a:pt x="367" y="1746"/>
                  </a:cubicBezTo>
                  <a:cubicBezTo>
                    <a:pt x="634" y="2113"/>
                    <a:pt x="934" y="2246"/>
                    <a:pt x="1368" y="2346"/>
                  </a:cubicBezTo>
                  <a:cubicBezTo>
                    <a:pt x="1389" y="2352"/>
                    <a:pt x="1409" y="2355"/>
                    <a:pt x="1429" y="2355"/>
                  </a:cubicBezTo>
                  <a:cubicBezTo>
                    <a:pt x="1628" y="2355"/>
                    <a:pt x="1747" y="2068"/>
                    <a:pt x="1535" y="1946"/>
                  </a:cubicBezTo>
                  <a:cubicBezTo>
                    <a:pt x="1168" y="1746"/>
                    <a:pt x="1068" y="1146"/>
                    <a:pt x="1234" y="745"/>
                  </a:cubicBezTo>
                  <a:cubicBezTo>
                    <a:pt x="1397" y="299"/>
                    <a:pt x="991" y="1"/>
                    <a:pt x="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7" name="Google Shape;1927;p69"/>
          <p:cNvGrpSpPr/>
          <p:nvPr/>
        </p:nvGrpSpPr>
        <p:grpSpPr>
          <a:xfrm rot="2700000">
            <a:off x="465615" y="644862"/>
            <a:ext cx="1029365" cy="1053327"/>
            <a:chOff x="2741400" y="3123300"/>
            <a:chExt cx="1029375" cy="1053338"/>
          </a:xfrm>
        </p:grpSpPr>
        <p:sp>
          <p:nvSpPr>
            <p:cNvPr id="1928" name="Google Shape;1928;p69"/>
            <p:cNvSpPr/>
            <p:nvPr/>
          </p:nvSpPr>
          <p:spPr>
            <a:xfrm>
              <a:off x="3295600" y="3977488"/>
              <a:ext cx="196650" cy="199150"/>
            </a:xfrm>
            <a:custGeom>
              <a:avLst/>
              <a:gdLst/>
              <a:ahLst/>
              <a:cxnLst/>
              <a:rect l="l" t="t" r="r" b="b"/>
              <a:pathLst>
                <a:path w="7866" h="7966" extrusionOk="0">
                  <a:moveTo>
                    <a:pt x="5097" y="774"/>
                  </a:moveTo>
                  <a:lnTo>
                    <a:pt x="5097" y="774"/>
                  </a:lnTo>
                  <a:cubicBezTo>
                    <a:pt x="4996" y="1375"/>
                    <a:pt x="4963" y="1975"/>
                    <a:pt x="5063" y="2542"/>
                  </a:cubicBezTo>
                  <a:cubicBezTo>
                    <a:pt x="4763" y="2542"/>
                    <a:pt x="4663" y="2942"/>
                    <a:pt x="4963" y="3009"/>
                  </a:cubicBezTo>
                  <a:cubicBezTo>
                    <a:pt x="5730" y="3143"/>
                    <a:pt x="6464" y="3343"/>
                    <a:pt x="7198" y="3643"/>
                  </a:cubicBezTo>
                  <a:cubicBezTo>
                    <a:pt x="6598" y="4177"/>
                    <a:pt x="5964" y="4510"/>
                    <a:pt x="5197" y="4644"/>
                  </a:cubicBezTo>
                  <a:cubicBezTo>
                    <a:pt x="5147" y="4614"/>
                    <a:pt x="5088" y="4599"/>
                    <a:pt x="5029" y="4599"/>
                  </a:cubicBezTo>
                  <a:cubicBezTo>
                    <a:pt x="4894" y="4599"/>
                    <a:pt x="4763" y="4680"/>
                    <a:pt x="4763" y="4844"/>
                  </a:cubicBezTo>
                  <a:cubicBezTo>
                    <a:pt x="4830" y="5644"/>
                    <a:pt x="4730" y="6412"/>
                    <a:pt x="4529" y="7145"/>
                  </a:cubicBezTo>
                  <a:cubicBezTo>
                    <a:pt x="4062" y="6545"/>
                    <a:pt x="3696" y="5911"/>
                    <a:pt x="3295" y="5244"/>
                  </a:cubicBezTo>
                  <a:cubicBezTo>
                    <a:pt x="3271" y="5195"/>
                    <a:pt x="3229" y="5164"/>
                    <a:pt x="3181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80" y="5029"/>
                    <a:pt x="2876" y="5029"/>
                  </a:cubicBezTo>
                  <a:cubicBezTo>
                    <a:pt x="2825" y="5029"/>
                    <a:pt x="2773" y="5044"/>
                    <a:pt x="2728" y="5077"/>
                  </a:cubicBezTo>
                  <a:cubicBezTo>
                    <a:pt x="2261" y="5478"/>
                    <a:pt x="1727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8" y="4210"/>
                    <a:pt x="1894" y="4143"/>
                    <a:pt x="1828" y="4043"/>
                  </a:cubicBezTo>
                  <a:cubicBezTo>
                    <a:pt x="1527" y="3276"/>
                    <a:pt x="1160" y="2576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6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2" y="2584"/>
                    <a:pt x="3335" y="2524"/>
                    <a:pt x="3362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62" y="1808"/>
                    <a:pt x="4496" y="1275"/>
                    <a:pt x="5097" y="774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3"/>
                    <a:pt x="5330" y="40"/>
                  </a:cubicBezTo>
                  <a:cubicBezTo>
                    <a:pt x="4563" y="641"/>
                    <a:pt x="3862" y="1308"/>
                    <a:pt x="3295" y="2109"/>
                  </a:cubicBezTo>
                  <a:cubicBezTo>
                    <a:pt x="3295" y="2109"/>
                    <a:pt x="3295" y="2109"/>
                    <a:pt x="3295" y="2075"/>
                  </a:cubicBezTo>
                  <a:cubicBezTo>
                    <a:pt x="2361" y="1675"/>
                    <a:pt x="1394" y="1408"/>
                    <a:pt x="393" y="1241"/>
                  </a:cubicBezTo>
                  <a:cubicBezTo>
                    <a:pt x="376" y="1239"/>
                    <a:pt x="359" y="1238"/>
                    <a:pt x="343" y="1238"/>
                  </a:cubicBezTo>
                  <a:cubicBezTo>
                    <a:pt x="137" y="1238"/>
                    <a:pt x="0" y="1425"/>
                    <a:pt x="93" y="1642"/>
                  </a:cubicBezTo>
                  <a:cubicBezTo>
                    <a:pt x="527" y="2475"/>
                    <a:pt x="960" y="3343"/>
                    <a:pt x="1461" y="4143"/>
                  </a:cubicBezTo>
                  <a:cubicBezTo>
                    <a:pt x="1227" y="4944"/>
                    <a:pt x="894" y="5678"/>
                    <a:pt x="393" y="6312"/>
                  </a:cubicBezTo>
                  <a:cubicBezTo>
                    <a:pt x="276" y="6488"/>
                    <a:pt x="443" y="6690"/>
                    <a:pt x="621" y="6690"/>
                  </a:cubicBezTo>
                  <a:cubicBezTo>
                    <a:pt x="645" y="6690"/>
                    <a:pt x="670" y="6686"/>
                    <a:pt x="693" y="6678"/>
                  </a:cubicBezTo>
                  <a:cubicBezTo>
                    <a:pt x="1561" y="6445"/>
                    <a:pt x="2361" y="6045"/>
                    <a:pt x="3062" y="5478"/>
                  </a:cubicBezTo>
                  <a:cubicBezTo>
                    <a:pt x="3295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7" y="6845"/>
                    <a:pt x="5330" y="5911"/>
                    <a:pt x="5297" y="4944"/>
                  </a:cubicBezTo>
                  <a:cubicBezTo>
                    <a:pt x="6231" y="4844"/>
                    <a:pt x="7098" y="4410"/>
                    <a:pt x="7765" y="3743"/>
                  </a:cubicBezTo>
                  <a:cubicBezTo>
                    <a:pt x="7865" y="3643"/>
                    <a:pt x="7865" y="3476"/>
                    <a:pt x="7732" y="3376"/>
                  </a:cubicBezTo>
                  <a:cubicBezTo>
                    <a:pt x="7031" y="3043"/>
                    <a:pt x="6264" y="2776"/>
                    <a:pt x="5497" y="2609"/>
                  </a:cubicBezTo>
                  <a:cubicBezTo>
                    <a:pt x="5497" y="2576"/>
                    <a:pt x="5497" y="2542"/>
                    <a:pt x="5497" y="2509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9"/>
            <p:cNvSpPr/>
            <p:nvPr/>
          </p:nvSpPr>
          <p:spPr>
            <a:xfrm>
              <a:off x="3316250" y="3996838"/>
              <a:ext cx="159325" cy="159300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4271" y="0"/>
                  </a:moveTo>
                  <a:lnTo>
                    <a:pt x="4271" y="0"/>
                  </a:lnTo>
                  <a:cubicBezTo>
                    <a:pt x="3670" y="501"/>
                    <a:pt x="3136" y="1034"/>
                    <a:pt x="2669" y="1601"/>
                  </a:cubicBezTo>
                  <a:cubicBezTo>
                    <a:pt x="2636" y="1668"/>
                    <a:pt x="2603" y="1668"/>
                    <a:pt x="2536" y="1668"/>
                  </a:cubicBezTo>
                  <a:cubicBezTo>
                    <a:pt x="2509" y="1750"/>
                    <a:pt x="2436" y="1810"/>
                    <a:pt x="2337" y="1810"/>
                  </a:cubicBezTo>
                  <a:cubicBezTo>
                    <a:pt x="2315" y="1810"/>
                    <a:pt x="2293" y="1807"/>
                    <a:pt x="2269" y="1802"/>
                  </a:cubicBezTo>
                  <a:cubicBezTo>
                    <a:pt x="1535" y="1468"/>
                    <a:pt x="768" y="1268"/>
                    <a:pt x="1" y="1101"/>
                  </a:cubicBezTo>
                  <a:lnTo>
                    <a:pt x="1" y="1101"/>
                  </a:lnTo>
                  <a:cubicBezTo>
                    <a:pt x="334" y="1802"/>
                    <a:pt x="701" y="2502"/>
                    <a:pt x="1002" y="3269"/>
                  </a:cubicBezTo>
                  <a:cubicBezTo>
                    <a:pt x="1068" y="3369"/>
                    <a:pt x="1002" y="3436"/>
                    <a:pt x="901" y="3469"/>
                  </a:cubicBezTo>
                  <a:cubicBezTo>
                    <a:pt x="835" y="4103"/>
                    <a:pt x="668" y="4670"/>
                    <a:pt x="368" y="5204"/>
                  </a:cubicBezTo>
                  <a:cubicBezTo>
                    <a:pt x="901" y="4970"/>
                    <a:pt x="1435" y="4704"/>
                    <a:pt x="1902" y="4303"/>
                  </a:cubicBezTo>
                  <a:cubicBezTo>
                    <a:pt x="1947" y="4270"/>
                    <a:pt x="1999" y="4255"/>
                    <a:pt x="2050" y="4255"/>
                  </a:cubicBezTo>
                  <a:cubicBezTo>
                    <a:pt x="2154" y="4255"/>
                    <a:pt x="2258" y="4314"/>
                    <a:pt x="2302" y="4403"/>
                  </a:cubicBezTo>
                  <a:cubicBezTo>
                    <a:pt x="2320" y="4394"/>
                    <a:pt x="2338" y="4390"/>
                    <a:pt x="2355" y="4390"/>
                  </a:cubicBezTo>
                  <a:cubicBezTo>
                    <a:pt x="2403" y="4390"/>
                    <a:pt x="2445" y="4421"/>
                    <a:pt x="2469" y="4470"/>
                  </a:cubicBezTo>
                  <a:cubicBezTo>
                    <a:pt x="2870" y="5137"/>
                    <a:pt x="3236" y="5771"/>
                    <a:pt x="3703" y="6371"/>
                  </a:cubicBezTo>
                  <a:cubicBezTo>
                    <a:pt x="3904" y="5638"/>
                    <a:pt x="4004" y="4870"/>
                    <a:pt x="3937" y="4070"/>
                  </a:cubicBezTo>
                  <a:cubicBezTo>
                    <a:pt x="3937" y="3906"/>
                    <a:pt x="4068" y="3825"/>
                    <a:pt x="4203" y="3825"/>
                  </a:cubicBezTo>
                  <a:cubicBezTo>
                    <a:pt x="4262" y="3825"/>
                    <a:pt x="4321" y="3840"/>
                    <a:pt x="4371" y="3870"/>
                  </a:cubicBezTo>
                  <a:cubicBezTo>
                    <a:pt x="5138" y="3736"/>
                    <a:pt x="5772" y="3403"/>
                    <a:pt x="6372" y="2869"/>
                  </a:cubicBezTo>
                  <a:cubicBezTo>
                    <a:pt x="5638" y="2569"/>
                    <a:pt x="4904" y="2369"/>
                    <a:pt x="4137" y="2235"/>
                  </a:cubicBezTo>
                  <a:cubicBezTo>
                    <a:pt x="3837" y="2168"/>
                    <a:pt x="3937" y="1768"/>
                    <a:pt x="4237" y="1768"/>
                  </a:cubicBezTo>
                  <a:cubicBezTo>
                    <a:pt x="4137" y="1201"/>
                    <a:pt x="4170" y="601"/>
                    <a:pt x="42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9"/>
            <p:cNvSpPr/>
            <p:nvPr/>
          </p:nvSpPr>
          <p:spPr>
            <a:xfrm>
              <a:off x="2989925" y="3766600"/>
              <a:ext cx="197425" cy="198800"/>
            </a:xfrm>
            <a:custGeom>
              <a:avLst/>
              <a:gdLst/>
              <a:ahLst/>
              <a:cxnLst/>
              <a:rect l="l" t="t" r="r" b="b"/>
              <a:pathLst>
                <a:path w="7897" h="7952" extrusionOk="0">
                  <a:moveTo>
                    <a:pt x="5095" y="794"/>
                  </a:moveTo>
                  <a:cubicBezTo>
                    <a:pt x="4995" y="1361"/>
                    <a:pt x="4995" y="1962"/>
                    <a:pt x="5061" y="2529"/>
                  </a:cubicBezTo>
                  <a:cubicBezTo>
                    <a:pt x="4795" y="2529"/>
                    <a:pt x="4694" y="2962"/>
                    <a:pt x="4995" y="2996"/>
                  </a:cubicBezTo>
                  <a:cubicBezTo>
                    <a:pt x="5762" y="3163"/>
                    <a:pt x="6496" y="3363"/>
                    <a:pt x="7196" y="3663"/>
                  </a:cubicBezTo>
                  <a:cubicBezTo>
                    <a:pt x="6629" y="4163"/>
                    <a:pt x="5962" y="4497"/>
                    <a:pt x="5228" y="4664"/>
                  </a:cubicBezTo>
                  <a:cubicBezTo>
                    <a:pt x="5171" y="4618"/>
                    <a:pt x="5098" y="4596"/>
                    <a:pt x="5028" y="4596"/>
                  </a:cubicBezTo>
                  <a:cubicBezTo>
                    <a:pt x="4895" y="4596"/>
                    <a:pt x="4773" y="4677"/>
                    <a:pt x="4795" y="4830"/>
                  </a:cubicBezTo>
                  <a:cubicBezTo>
                    <a:pt x="4828" y="5631"/>
                    <a:pt x="4761" y="6398"/>
                    <a:pt x="4528" y="7132"/>
                  </a:cubicBezTo>
                  <a:cubicBezTo>
                    <a:pt x="4061" y="6532"/>
                    <a:pt x="3727" y="5898"/>
                    <a:pt x="3327" y="5231"/>
                  </a:cubicBezTo>
                  <a:cubicBezTo>
                    <a:pt x="3293" y="5164"/>
                    <a:pt x="3227" y="5164"/>
                    <a:pt x="3160" y="5164"/>
                  </a:cubicBezTo>
                  <a:cubicBezTo>
                    <a:pt x="3119" y="5082"/>
                    <a:pt x="3027" y="5025"/>
                    <a:pt x="2923" y="5025"/>
                  </a:cubicBezTo>
                  <a:cubicBezTo>
                    <a:pt x="2859" y="5025"/>
                    <a:pt x="2790" y="5046"/>
                    <a:pt x="2726" y="5097"/>
                  </a:cubicBezTo>
                  <a:cubicBezTo>
                    <a:pt x="2259" y="5464"/>
                    <a:pt x="1759" y="5764"/>
                    <a:pt x="1225" y="5965"/>
                  </a:cubicBezTo>
                  <a:cubicBezTo>
                    <a:pt x="1492" y="5431"/>
                    <a:pt x="1692" y="4864"/>
                    <a:pt x="1759" y="4230"/>
                  </a:cubicBezTo>
                  <a:cubicBezTo>
                    <a:pt x="1826" y="4197"/>
                    <a:pt x="1892" y="4130"/>
                    <a:pt x="1859" y="4030"/>
                  </a:cubicBezTo>
                  <a:cubicBezTo>
                    <a:pt x="1559" y="3296"/>
                    <a:pt x="1192" y="2562"/>
                    <a:pt x="825" y="1862"/>
                  </a:cubicBezTo>
                  <a:lnTo>
                    <a:pt x="825" y="1862"/>
                  </a:lnTo>
                  <a:cubicBezTo>
                    <a:pt x="1626" y="2028"/>
                    <a:pt x="2359" y="2262"/>
                    <a:pt x="3127" y="2562"/>
                  </a:cubicBezTo>
                  <a:cubicBezTo>
                    <a:pt x="3144" y="2568"/>
                    <a:pt x="3162" y="2571"/>
                    <a:pt x="3180" y="2571"/>
                  </a:cubicBezTo>
                  <a:cubicBezTo>
                    <a:pt x="3261" y="2571"/>
                    <a:pt x="3339" y="2511"/>
                    <a:pt x="3394" y="2429"/>
                  </a:cubicBezTo>
                  <a:cubicBezTo>
                    <a:pt x="3427" y="2429"/>
                    <a:pt x="3494" y="2429"/>
                    <a:pt x="3527" y="2395"/>
                  </a:cubicBezTo>
                  <a:cubicBezTo>
                    <a:pt x="3994" y="1795"/>
                    <a:pt x="4528" y="1261"/>
                    <a:pt x="5095" y="794"/>
                  </a:cubicBezTo>
                  <a:close/>
                  <a:moveTo>
                    <a:pt x="5423" y="0"/>
                  </a:moveTo>
                  <a:cubicBezTo>
                    <a:pt x="5391" y="0"/>
                    <a:pt x="5359" y="8"/>
                    <a:pt x="5328" y="27"/>
                  </a:cubicBezTo>
                  <a:cubicBezTo>
                    <a:pt x="4561" y="627"/>
                    <a:pt x="3894" y="1295"/>
                    <a:pt x="3327" y="2095"/>
                  </a:cubicBezTo>
                  <a:cubicBezTo>
                    <a:pt x="2393" y="1695"/>
                    <a:pt x="1425" y="1395"/>
                    <a:pt x="425" y="1228"/>
                  </a:cubicBezTo>
                  <a:cubicBezTo>
                    <a:pt x="408" y="1225"/>
                    <a:pt x="390" y="1224"/>
                    <a:pt x="374" y="1224"/>
                  </a:cubicBezTo>
                  <a:cubicBezTo>
                    <a:pt x="164" y="1224"/>
                    <a:pt x="1" y="1412"/>
                    <a:pt x="125" y="1628"/>
                  </a:cubicBezTo>
                  <a:cubicBezTo>
                    <a:pt x="558" y="2462"/>
                    <a:pt x="992" y="3329"/>
                    <a:pt x="1492" y="4130"/>
                  </a:cubicBezTo>
                  <a:cubicBezTo>
                    <a:pt x="1259" y="4931"/>
                    <a:pt x="925" y="5664"/>
                    <a:pt x="425" y="6332"/>
                  </a:cubicBezTo>
                  <a:cubicBezTo>
                    <a:pt x="300" y="6487"/>
                    <a:pt x="496" y="6702"/>
                    <a:pt x="686" y="6702"/>
                  </a:cubicBezTo>
                  <a:cubicBezTo>
                    <a:pt x="699" y="6702"/>
                    <a:pt x="712" y="6701"/>
                    <a:pt x="725" y="6698"/>
                  </a:cubicBezTo>
                  <a:cubicBezTo>
                    <a:pt x="1592" y="6465"/>
                    <a:pt x="2393" y="6031"/>
                    <a:pt x="3093" y="5464"/>
                  </a:cubicBezTo>
                  <a:cubicBezTo>
                    <a:pt x="3327" y="6365"/>
                    <a:pt x="3861" y="7165"/>
                    <a:pt x="4461" y="7866"/>
                  </a:cubicBezTo>
                  <a:cubicBezTo>
                    <a:pt x="4509" y="7926"/>
                    <a:pt x="4570" y="7952"/>
                    <a:pt x="4632" y="7952"/>
                  </a:cubicBezTo>
                  <a:cubicBezTo>
                    <a:pt x="4741" y="7952"/>
                    <a:pt x="4852" y="7872"/>
                    <a:pt x="4895" y="7766"/>
                  </a:cubicBezTo>
                  <a:cubicBezTo>
                    <a:pt x="5228" y="6865"/>
                    <a:pt x="5362" y="5898"/>
                    <a:pt x="5328" y="4964"/>
                  </a:cubicBezTo>
                  <a:cubicBezTo>
                    <a:pt x="6262" y="4864"/>
                    <a:pt x="7130" y="4430"/>
                    <a:pt x="7797" y="3763"/>
                  </a:cubicBezTo>
                  <a:cubicBezTo>
                    <a:pt x="7897" y="3663"/>
                    <a:pt x="7897" y="3463"/>
                    <a:pt x="7763" y="3396"/>
                  </a:cubicBezTo>
                  <a:cubicBezTo>
                    <a:pt x="7029" y="3029"/>
                    <a:pt x="6296" y="2762"/>
                    <a:pt x="5495" y="2596"/>
                  </a:cubicBezTo>
                  <a:cubicBezTo>
                    <a:pt x="5528" y="2562"/>
                    <a:pt x="5528" y="2562"/>
                    <a:pt x="5528" y="2529"/>
                  </a:cubicBezTo>
                  <a:cubicBezTo>
                    <a:pt x="5528" y="1762"/>
                    <a:pt x="5495" y="1061"/>
                    <a:pt x="5662" y="294"/>
                  </a:cubicBezTo>
                  <a:cubicBezTo>
                    <a:pt x="5689" y="158"/>
                    <a:pt x="5561" y="0"/>
                    <a:pt x="542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9"/>
            <p:cNvSpPr/>
            <p:nvPr/>
          </p:nvSpPr>
          <p:spPr>
            <a:xfrm>
              <a:off x="3010550" y="37864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lnTo>
                    <a:pt x="4270" y="0"/>
                  </a:lnTo>
                  <a:cubicBezTo>
                    <a:pt x="3703" y="467"/>
                    <a:pt x="3169" y="1001"/>
                    <a:pt x="2702" y="1601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55" y="1777"/>
                  </a:cubicBezTo>
                  <a:cubicBezTo>
                    <a:pt x="2337" y="1777"/>
                    <a:pt x="2319" y="1774"/>
                    <a:pt x="2302" y="1768"/>
                  </a:cubicBezTo>
                  <a:cubicBezTo>
                    <a:pt x="1534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34" y="2502"/>
                    <a:pt x="1034" y="3236"/>
                  </a:cubicBezTo>
                  <a:cubicBezTo>
                    <a:pt x="1067" y="3336"/>
                    <a:pt x="1001" y="3403"/>
                    <a:pt x="934" y="3436"/>
                  </a:cubicBezTo>
                  <a:cubicBezTo>
                    <a:pt x="867" y="4070"/>
                    <a:pt x="667" y="4637"/>
                    <a:pt x="400" y="5171"/>
                  </a:cubicBezTo>
                  <a:cubicBezTo>
                    <a:pt x="934" y="4970"/>
                    <a:pt x="1434" y="4670"/>
                    <a:pt x="1901" y="4303"/>
                  </a:cubicBezTo>
                  <a:cubicBezTo>
                    <a:pt x="1965" y="4252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0"/>
                  </a:cubicBezTo>
                  <a:cubicBezTo>
                    <a:pt x="2402" y="4370"/>
                    <a:pt x="2468" y="4370"/>
                    <a:pt x="2502" y="4437"/>
                  </a:cubicBezTo>
                  <a:cubicBezTo>
                    <a:pt x="2902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70" y="4036"/>
                  </a:cubicBezTo>
                  <a:cubicBezTo>
                    <a:pt x="3948" y="3883"/>
                    <a:pt x="4070" y="3802"/>
                    <a:pt x="4203" y="3802"/>
                  </a:cubicBezTo>
                  <a:cubicBezTo>
                    <a:pt x="4273" y="3802"/>
                    <a:pt x="4346" y="3824"/>
                    <a:pt x="4403" y="3870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71" y="2569"/>
                    <a:pt x="4937" y="2369"/>
                    <a:pt x="4170" y="2202"/>
                  </a:cubicBezTo>
                  <a:cubicBezTo>
                    <a:pt x="3869" y="2168"/>
                    <a:pt x="3970" y="1735"/>
                    <a:pt x="4236" y="1735"/>
                  </a:cubicBezTo>
                  <a:cubicBezTo>
                    <a:pt x="4170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9"/>
            <p:cNvSpPr/>
            <p:nvPr/>
          </p:nvSpPr>
          <p:spPr>
            <a:xfrm>
              <a:off x="3486700" y="3658625"/>
              <a:ext cx="284075" cy="277975"/>
            </a:xfrm>
            <a:custGeom>
              <a:avLst/>
              <a:gdLst/>
              <a:ahLst/>
              <a:cxnLst/>
              <a:rect l="l" t="t" r="r" b="b"/>
              <a:pathLst>
                <a:path w="11363" h="11119" extrusionOk="0">
                  <a:moveTo>
                    <a:pt x="4804" y="877"/>
                  </a:moveTo>
                  <a:cubicBezTo>
                    <a:pt x="5472" y="1711"/>
                    <a:pt x="6139" y="2511"/>
                    <a:pt x="6839" y="3312"/>
                  </a:cubicBezTo>
                  <a:cubicBezTo>
                    <a:pt x="6888" y="3361"/>
                    <a:pt x="6955" y="3392"/>
                    <a:pt x="7013" y="3392"/>
                  </a:cubicBezTo>
                  <a:cubicBezTo>
                    <a:pt x="7035" y="3392"/>
                    <a:pt x="7055" y="3388"/>
                    <a:pt x="7073" y="3379"/>
                  </a:cubicBezTo>
                  <a:lnTo>
                    <a:pt x="7073" y="3379"/>
                  </a:lnTo>
                  <a:cubicBezTo>
                    <a:pt x="6951" y="3561"/>
                    <a:pt x="7079" y="3854"/>
                    <a:pt x="7279" y="3854"/>
                  </a:cubicBezTo>
                  <a:cubicBezTo>
                    <a:pt x="7299" y="3854"/>
                    <a:pt x="7319" y="3852"/>
                    <a:pt x="7340" y="3846"/>
                  </a:cubicBezTo>
                  <a:cubicBezTo>
                    <a:pt x="8340" y="3612"/>
                    <a:pt x="9341" y="3279"/>
                    <a:pt x="10308" y="2945"/>
                  </a:cubicBezTo>
                  <a:lnTo>
                    <a:pt x="10308" y="2945"/>
                  </a:lnTo>
                  <a:cubicBezTo>
                    <a:pt x="9841" y="3646"/>
                    <a:pt x="9408" y="4346"/>
                    <a:pt x="9007" y="5113"/>
                  </a:cubicBezTo>
                  <a:cubicBezTo>
                    <a:pt x="8974" y="5147"/>
                    <a:pt x="8974" y="5213"/>
                    <a:pt x="9007" y="5247"/>
                  </a:cubicBezTo>
                  <a:cubicBezTo>
                    <a:pt x="8941" y="5313"/>
                    <a:pt x="8941" y="5413"/>
                    <a:pt x="8974" y="5514"/>
                  </a:cubicBezTo>
                  <a:cubicBezTo>
                    <a:pt x="9441" y="6481"/>
                    <a:pt x="9808" y="7482"/>
                    <a:pt x="10108" y="8516"/>
                  </a:cubicBezTo>
                  <a:cubicBezTo>
                    <a:pt x="9107" y="8015"/>
                    <a:pt x="8107" y="7548"/>
                    <a:pt x="7106" y="7081"/>
                  </a:cubicBezTo>
                  <a:cubicBezTo>
                    <a:pt x="7039" y="7081"/>
                    <a:pt x="7006" y="7081"/>
                    <a:pt x="6973" y="7115"/>
                  </a:cubicBezTo>
                  <a:cubicBezTo>
                    <a:pt x="6930" y="7094"/>
                    <a:pt x="6881" y="7082"/>
                    <a:pt x="6832" y="7082"/>
                  </a:cubicBezTo>
                  <a:cubicBezTo>
                    <a:pt x="6726" y="7082"/>
                    <a:pt x="6618" y="7134"/>
                    <a:pt x="6572" y="7248"/>
                  </a:cubicBezTo>
                  <a:cubicBezTo>
                    <a:pt x="6005" y="8382"/>
                    <a:pt x="5271" y="9383"/>
                    <a:pt x="4337" y="10217"/>
                  </a:cubicBezTo>
                  <a:cubicBezTo>
                    <a:pt x="4237" y="9250"/>
                    <a:pt x="4204" y="8249"/>
                    <a:pt x="4171" y="7248"/>
                  </a:cubicBezTo>
                  <a:cubicBezTo>
                    <a:pt x="4171" y="7115"/>
                    <a:pt x="4071" y="7048"/>
                    <a:pt x="3970" y="7048"/>
                  </a:cubicBezTo>
                  <a:cubicBezTo>
                    <a:pt x="3970" y="7048"/>
                    <a:pt x="3937" y="7015"/>
                    <a:pt x="3937" y="7015"/>
                  </a:cubicBezTo>
                  <a:cubicBezTo>
                    <a:pt x="3070" y="6314"/>
                    <a:pt x="2169" y="5747"/>
                    <a:pt x="1202" y="5213"/>
                  </a:cubicBezTo>
                  <a:cubicBezTo>
                    <a:pt x="2136" y="4946"/>
                    <a:pt x="3103" y="4713"/>
                    <a:pt x="4037" y="4479"/>
                  </a:cubicBezTo>
                  <a:cubicBezTo>
                    <a:pt x="4137" y="4446"/>
                    <a:pt x="4204" y="4413"/>
                    <a:pt x="4237" y="4346"/>
                  </a:cubicBezTo>
                  <a:cubicBezTo>
                    <a:pt x="4304" y="4346"/>
                    <a:pt x="4404" y="4313"/>
                    <a:pt x="4404" y="4213"/>
                  </a:cubicBezTo>
                  <a:cubicBezTo>
                    <a:pt x="4504" y="3078"/>
                    <a:pt x="4604" y="1978"/>
                    <a:pt x="4804" y="877"/>
                  </a:cubicBezTo>
                  <a:close/>
                  <a:moveTo>
                    <a:pt x="4693" y="1"/>
                  </a:moveTo>
                  <a:cubicBezTo>
                    <a:pt x="4559" y="1"/>
                    <a:pt x="4427" y="106"/>
                    <a:pt x="4404" y="243"/>
                  </a:cubicBezTo>
                  <a:cubicBezTo>
                    <a:pt x="4171" y="1444"/>
                    <a:pt x="4037" y="2678"/>
                    <a:pt x="4104" y="3912"/>
                  </a:cubicBezTo>
                  <a:cubicBezTo>
                    <a:pt x="4087" y="3896"/>
                    <a:pt x="4062" y="3887"/>
                    <a:pt x="4029" y="3887"/>
                  </a:cubicBezTo>
                  <a:cubicBezTo>
                    <a:pt x="3995" y="3887"/>
                    <a:pt x="3954" y="3896"/>
                    <a:pt x="3904" y="3912"/>
                  </a:cubicBezTo>
                  <a:cubicBezTo>
                    <a:pt x="2736" y="4213"/>
                    <a:pt x="1535" y="4513"/>
                    <a:pt x="368" y="4813"/>
                  </a:cubicBezTo>
                  <a:cubicBezTo>
                    <a:pt x="134" y="4880"/>
                    <a:pt x="1" y="5213"/>
                    <a:pt x="234" y="5347"/>
                  </a:cubicBezTo>
                  <a:cubicBezTo>
                    <a:pt x="1435" y="5947"/>
                    <a:pt x="2603" y="6614"/>
                    <a:pt x="3737" y="7281"/>
                  </a:cubicBezTo>
                  <a:cubicBezTo>
                    <a:pt x="3770" y="7315"/>
                    <a:pt x="3804" y="7315"/>
                    <a:pt x="3837" y="7315"/>
                  </a:cubicBezTo>
                  <a:cubicBezTo>
                    <a:pt x="3670" y="8516"/>
                    <a:pt x="3670" y="9683"/>
                    <a:pt x="3804" y="10884"/>
                  </a:cubicBezTo>
                  <a:cubicBezTo>
                    <a:pt x="3826" y="11037"/>
                    <a:pt x="3963" y="11119"/>
                    <a:pt x="4101" y="11119"/>
                  </a:cubicBezTo>
                  <a:cubicBezTo>
                    <a:pt x="4174" y="11119"/>
                    <a:pt x="4247" y="11097"/>
                    <a:pt x="4304" y="11051"/>
                  </a:cubicBezTo>
                  <a:cubicBezTo>
                    <a:pt x="5505" y="10083"/>
                    <a:pt x="6439" y="8849"/>
                    <a:pt x="7106" y="7448"/>
                  </a:cubicBezTo>
                  <a:cubicBezTo>
                    <a:pt x="8173" y="8082"/>
                    <a:pt x="9274" y="8716"/>
                    <a:pt x="10375" y="9283"/>
                  </a:cubicBezTo>
                  <a:cubicBezTo>
                    <a:pt x="10420" y="9305"/>
                    <a:pt x="10470" y="9316"/>
                    <a:pt x="10520" y="9316"/>
                  </a:cubicBezTo>
                  <a:cubicBezTo>
                    <a:pt x="10692" y="9316"/>
                    <a:pt x="10860" y="9189"/>
                    <a:pt x="10809" y="8983"/>
                  </a:cubicBezTo>
                  <a:cubicBezTo>
                    <a:pt x="10508" y="7715"/>
                    <a:pt x="10108" y="6448"/>
                    <a:pt x="9508" y="5280"/>
                  </a:cubicBezTo>
                  <a:cubicBezTo>
                    <a:pt x="9508" y="5213"/>
                    <a:pt x="9441" y="5180"/>
                    <a:pt x="9408" y="5147"/>
                  </a:cubicBezTo>
                  <a:cubicBezTo>
                    <a:pt x="10008" y="4279"/>
                    <a:pt x="10609" y="3412"/>
                    <a:pt x="11242" y="2578"/>
                  </a:cubicBezTo>
                  <a:cubicBezTo>
                    <a:pt x="11363" y="2428"/>
                    <a:pt x="11211" y="2168"/>
                    <a:pt x="11009" y="2168"/>
                  </a:cubicBezTo>
                  <a:cubicBezTo>
                    <a:pt x="10987" y="2168"/>
                    <a:pt x="10965" y="2171"/>
                    <a:pt x="10942" y="2178"/>
                  </a:cubicBezTo>
                  <a:cubicBezTo>
                    <a:pt x="9741" y="2511"/>
                    <a:pt x="8474" y="2845"/>
                    <a:pt x="7273" y="3279"/>
                  </a:cubicBezTo>
                  <a:cubicBezTo>
                    <a:pt x="7373" y="3179"/>
                    <a:pt x="7406" y="3045"/>
                    <a:pt x="7306" y="2912"/>
                  </a:cubicBezTo>
                  <a:cubicBezTo>
                    <a:pt x="6506" y="1944"/>
                    <a:pt x="5705" y="1010"/>
                    <a:pt x="4871" y="76"/>
                  </a:cubicBezTo>
                  <a:cubicBezTo>
                    <a:pt x="4818" y="23"/>
                    <a:pt x="4755" y="1"/>
                    <a:pt x="46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9"/>
            <p:cNvSpPr/>
            <p:nvPr/>
          </p:nvSpPr>
          <p:spPr>
            <a:xfrm>
              <a:off x="3516725" y="3680525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1"/>
                  </a:moveTo>
                  <a:cubicBezTo>
                    <a:pt x="3403" y="1102"/>
                    <a:pt x="3303" y="2202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37"/>
                  </a:cubicBezTo>
                  <a:cubicBezTo>
                    <a:pt x="968" y="4871"/>
                    <a:pt x="1869" y="5438"/>
                    <a:pt x="2736" y="6139"/>
                  </a:cubicBezTo>
                  <a:cubicBezTo>
                    <a:pt x="2736" y="6139"/>
                    <a:pt x="2769" y="6172"/>
                    <a:pt x="2769" y="6172"/>
                  </a:cubicBezTo>
                  <a:cubicBezTo>
                    <a:pt x="2870" y="6172"/>
                    <a:pt x="2970" y="6239"/>
                    <a:pt x="2970" y="6372"/>
                  </a:cubicBezTo>
                  <a:cubicBezTo>
                    <a:pt x="3003" y="7373"/>
                    <a:pt x="3036" y="8374"/>
                    <a:pt x="3136" y="9341"/>
                  </a:cubicBezTo>
                  <a:cubicBezTo>
                    <a:pt x="4070" y="8507"/>
                    <a:pt x="4804" y="7506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8"/>
                    <a:pt x="5772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6" y="6672"/>
                    <a:pt x="7906" y="7139"/>
                    <a:pt x="8874" y="7640"/>
                  </a:cubicBezTo>
                  <a:cubicBezTo>
                    <a:pt x="8607" y="6606"/>
                    <a:pt x="8240" y="5605"/>
                    <a:pt x="7773" y="4638"/>
                  </a:cubicBezTo>
                  <a:cubicBezTo>
                    <a:pt x="7740" y="4537"/>
                    <a:pt x="7740" y="4437"/>
                    <a:pt x="7806" y="4371"/>
                  </a:cubicBezTo>
                  <a:cubicBezTo>
                    <a:pt x="7773" y="4337"/>
                    <a:pt x="7773" y="4271"/>
                    <a:pt x="7806" y="4237"/>
                  </a:cubicBezTo>
                  <a:cubicBezTo>
                    <a:pt x="8207" y="3470"/>
                    <a:pt x="8640" y="2770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9" y="2970"/>
                  </a:cubicBezTo>
                  <a:cubicBezTo>
                    <a:pt x="6118" y="2976"/>
                    <a:pt x="6098" y="2978"/>
                    <a:pt x="6078" y="2978"/>
                  </a:cubicBezTo>
                  <a:cubicBezTo>
                    <a:pt x="5878" y="2978"/>
                    <a:pt x="5750" y="2685"/>
                    <a:pt x="5872" y="2503"/>
                  </a:cubicBezTo>
                  <a:lnTo>
                    <a:pt x="5872" y="2503"/>
                  </a:lnTo>
                  <a:cubicBezTo>
                    <a:pt x="5854" y="2512"/>
                    <a:pt x="5834" y="2516"/>
                    <a:pt x="5812" y="2516"/>
                  </a:cubicBezTo>
                  <a:cubicBezTo>
                    <a:pt x="5754" y="2516"/>
                    <a:pt x="5687" y="2485"/>
                    <a:pt x="5638" y="2436"/>
                  </a:cubicBezTo>
                  <a:cubicBezTo>
                    <a:pt x="4938" y="1635"/>
                    <a:pt x="4271" y="801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9"/>
            <p:cNvSpPr/>
            <p:nvPr/>
          </p:nvSpPr>
          <p:spPr>
            <a:xfrm>
              <a:off x="2741400" y="3435950"/>
              <a:ext cx="280000" cy="277500"/>
            </a:xfrm>
            <a:custGeom>
              <a:avLst/>
              <a:gdLst/>
              <a:ahLst/>
              <a:cxnLst/>
              <a:rect l="l" t="t" r="r" b="b"/>
              <a:pathLst>
                <a:path w="11200" h="11100" extrusionOk="0">
                  <a:moveTo>
                    <a:pt x="6730" y="844"/>
                  </a:moveTo>
                  <a:cubicBezTo>
                    <a:pt x="6797" y="1912"/>
                    <a:pt x="6863" y="2946"/>
                    <a:pt x="6963" y="4013"/>
                  </a:cubicBezTo>
                  <a:cubicBezTo>
                    <a:pt x="6997" y="4113"/>
                    <a:pt x="7030" y="4180"/>
                    <a:pt x="7097" y="4213"/>
                  </a:cubicBezTo>
                  <a:cubicBezTo>
                    <a:pt x="6897" y="4280"/>
                    <a:pt x="6830" y="4647"/>
                    <a:pt x="7063" y="4747"/>
                  </a:cubicBezTo>
                  <a:cubicBezTo>
                    <a:pt x="8031" y="5114"/>
                    <a:pt x="9031" y="5414"/>
                    <a:pt x="9999" y="5714"/>
                  </a:cubicBezTo>
                  <a:cubicBezTo>
                    <a:pt x="9232" y="6014"/>
                    <a:pt x="8464" y="6348"/>
                    <a:pt x="7697" y="6715"/>
                  </a:cubicBezTo>
                  <a:cubicBezTo>
                    <a:pt x="7664" y="6748"/>
                    <a:pt x="7630" y="6782"/>
                    <a:pt x="7597" y="6848"/>
                  </a:cubicBezTo>
                  <a:cubicBezTo>
                    <a:pt x="7530" y="6882"/>
                    <a:pt x="7464" y="6948"/>
                    <a:pt x="7430" y="7049"/>
                  </a:cubicBezTo>
                  <a:cubicBezTo>
                    <a:pt x="7264" y="8116"/>
                    <a:pt x="6963" y="9117"/>
                    <a:pt x="6596" y="10117"/>
                  </a:cubicBezTo>
                  <a:cubicBezTo>
                    <a:pt x="6096" y="9150"/>
                    <a:pt x="5562" y="8183"/>
                    <a:pt x="4995" y="7249"/>
                  </a:cubicBezTo>
                  <a:cubicBezTo>
                    <a:pt x="4962" y="7182"/>
                    <a:pt x="4929" y="7182"/>
                    <a:pt x="4862" y="7182"/>
                  </a:cubicBezTo>
                  <a:cubicBezTo>
                    <a:pt x="4813" y="7084"/>
                    <a:pt x="4710" y="7022"/>
                    <a:pt x="4594" y="7022"/>
                  </a:cubicBezTo>
                  <a:cubicBezTo>
                    <a:pt x="4551" y="7022"/>
                    <a:pt x="4506" y="7031"/>
                    <a:pt x="4462" y="7049"/>
                  </a:cubicBezTo>
                  <a:cubicBezTo>
                    <a:pt x="3327" y="7682"/>
                    <a:pt x="2160" y="8049"/>
                    <a:pt x="926" y="8216"/>
                  </a:cubicBezTo>
                  <a:cubicBezTo>
                    <a:pt x="1426" y="7349"/>
                    <a:pt x="1960" y="6481"/>
                    <a:pt x="2527" y="5681"/>
                  </a:cubicBezTo>
                  <a:cubicBezTo>
                    <a:pt x="2594" y="5547"/>
                    <a:pt x="2527" y="5447"/>
                    <a:pt x="2460" y="5414"/>
                  </a:cubicBezTo>
                  <a:cubicBezTo>
                    <a:pt x="2460" y="5381"/>
                    <a:pt x="2460" y="5381"/>
                    <a:pt x="2460" y="5347"/>
                  </a:cubicBezTo>
                  <a:cubicBezTo>
                    <a:pt x="2127" y="4280"/>
                    <a:pt x="1726" y="3279"/>
                    <a:pt x="1259" y="2278"/>
                  </a:cubicBezTo>
                  <a:lnTo>
                    <a:pt x="1259" y="2278"/>
                  </a:lnTo>
                  <a:cubicBezTo>
                    <a:pt x="2160" y="2645"/>
                    <a:pt x="3094" y="2979"/>
                    <a:pt x="3995" y="3346"/>
                  </a:cubicBezTo>
                  <a:cubicBezTo>
                    <a:pt x="4045" y="3363"/>
                    <a:pt x="4086" y="3371"/>
                    <a:pt x="4124" y="3371"/>
                  </a:cubicBezTo>
                  <a:cubicBezTo>
                    <a:pt x="4161" y="3371"/>
                    <a:pt x="4195" y="3363"/>
                    <a:pt x="4228" y="3346"/>
                  </a:cubicBezTo>
                  <a:cubicBezTo>
                    <a:pt x="4267" y="3365"/>
                    <a:pt x="4316" y="3384"/>
                    <a:pt x="4358" y="3384"/>
                  </a:cubicBezTo>
                  <a:cubicBezTo>
                    <a:pt x="4388" y="3384"/>
                    <a:pt x="4414" y="3374"/>
                    <a:pt x="4428" y="3346"/>
                  </a:cubicBezTo>
                  <a:cubicBezTo>
                    <a:pt x="5162" y="2479"/>
                    <a:pt x="5896" y="1645"/>
                    <a:pt x="6730" y="844"/>
                  </a:cubicBezTo>
                  <a:close/>
                  <a:moveTo>
                    <a:pt x="6951" y="1"/>
                  </a:moveTo>
                  <a:cubicBezTo>
                    <a:pt x="6872" y="1"/>
                    <a:pt x="6792" y="27"/>
                    <a:pt x="6730" y="77"/>
                  </a:cubicBezTo>
                  <a:cubicBezTo>
                    <a:pt x="5829" y="944"/>
                    <a:pt x="5029" y="1878"/>
                    <a:pt x="4361" y="2912"/>
                  </a:cubicBezTo>
                  <a:cubicBezTo>
                    <a:pt x="4361" y="2879"/>
                    <a:pt x="4295" y="2812"/>
                    <a:pt x="4228" y="2812"/>
                  </a:cubicBezTo>
                  <a:cubicBezTo>
                    <a:pt x="3094" y="2379"/>
                    <a:pt x="1960" y="1912"/>
                    <a:pt x="792" y="1478"/>
                  </a:cubicBezTo>
                  <a:cubicBezTo>
                    <a:pt x="766" y="1469"/>
                    <a:pt x="737" y="1465"/>
                    <a:pt x="708" y="1465"/>
                  </a:cubicBezTo>
                  <a:cubicBezTo>
                    <a:pt x="519" y="1465"/>
                    <a:pt x="305" y="1642"/>
                    <a:pt x="392" y="1845"/>
                  </a:cubicBezTo>
                  <a:cubicBezTo>
                    <a:pt x="1026" y="3046"/>
                    <a:pt x="1593" y="4247"/>
                    <a:pt x="2160" y="5447"/>
                  </a:cubicBezTo>
                  <a:cubicBezTo>
                    <a:pt x="2160" y="5481"/>
                    <a:pt x="2193" y="5514"/>
                    <a:pt x="2193" y="5514"/>
                  </a:cubicBezTo>
                  <a:cubicBezTo>
                    <a:pt x="1393" y="6415"/>
                    <a:pt x="692" y="7382"/>
                    <a:pt x="125" y="8450"/>
                  </a:cubicBezTo>
                  <a:cubicBezTo>
                    <a:pt x="0" y="8637"/>
                    <a:pt x="167" y="8853"/>
                    <a:pt x="353" y="8853"/>
                  </a:cubicBezTo>
                  <a:cubicBezTo>
                    <a:pt x="366" y="8853"/>
                    <a:pt x="379" y="8852"/>
                    <a:pt x="392" y="8850"/>
                  </a:cubicBezTo>
                  <a:cubicBezTo>
                    <a:pt x="1960" y="8750"/>
                    <a:pt x="3427" y="8316"/>
                    <a:pt x="4795" y="7549"/>
                  </a:cubicBezTo>
                  <a:cubicBezTo>
                    <a:pt x="5295" y="8683"/>
                    <a:pt x="5829" y="9817"/>
                    <a:pt x="6396" y="10918"/>
                  </a:cubicBezTo>
                  <a:cubicBezTo>
                    <a:pt x="6452" y="11029"/>
                    <a:pt x="6570" y="11099"/>
                    <a:pt x="6686" y="11099"/>
                  </a:cubicBezTo>
                  <a:cubicBezTo>
                    <a:pt x="6779" y="11099"/>
                    <a:pt x="6871" y="11055"/>
                    <a:pt x="6930" y="10951"/>
                  </a:cubicBezTo>
                  <a:cubicBezTo>
                    <a:pt x="7430" y="9717"/>
                    <a:pt x="7797" y="8450"/>
                    <a:pt x="8031" y="7149"/>
                  </a:cubicBezTo>
                  <a:cubicBezTo>
                    <a:pt x="8031" y="7082"/>
                    <a:pt x="8031" y="7049"/>
                    <a:pt x="7997" y="6982"/>
                  </a:cubicBezTo>
                  <a:cubicBezTo>
                    <a:pt x="8998" y="6615"/>
                    <a:pt x="9965" y="6248"/>
                    <a:pt x="10966" y="5948"/>
                  </a:cubicBezTo>
                  <a:cubicBezTo>
                    <a:pt x="11166" y="5881"/>
                    <a:pt x="11200" y="5514"/>
                    <a:pt x="10966" y="5447"/>
                  </a:cubicBezTo>
                  <a:cubicBezTo>
                    <a:pt x="9765" y="5047"/>
                    <a:pt x="8564" y="4580"/>
                    <a:pt x="7330" y="4247"/>
                  </a:cubicBezTo>
                  <a:cubicBezTo>
                    <a:pt x="7464" y="4213"/>
                    <a:pt x="7597" y="4113"/>
                    <a:pt x="7564" y="3946"/>
                  </a:cubicBezTo>
                  <a:cubicBezTo>
                    <a:pt x="7497" y="2712"/>
                    <a:pt x="7364" y="1478"/>
                    <a:pt x="7230" y="244"/>
                  </a:cubicBezTo>
                  <a:cubicBezTo>
                    <a:pt x="7209" y="76"/>
                    <a:pt x="7083" y="1"/>
                    <a:pt x="69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9"/>
            <p:cNvSpPr/>
            <p:nvPr/>
          </p:nvSpPr>
          <p:spPr>
            <a:xfrm>
              <a:off x="2764525" y="34570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805" y="0"/>
                  </a:moveTo>
                  <a:cubicBezTo>
                    <a:pt x="4971" y="801"/>
                    <a:pt x="4237" y="1635"/>
                    <a:pt x="3503" y="2502"/>
                  </a:cubicBezTo>
                  <a:cubicBezTo>
                    <a:pt x="3489" y="2530"/>
                    <a:pt x="3463" y="2540"/>
                    <a:pt x="3433" y="2540"/>
                  </a:cubicBezTo>
                  <a:cubicBezTo>
                    <a:pt x="3391" y="2540"/>
                    <a:pt x="3342" y="2521"/>
                    <a:pt x="3303" y="2502"/>
                  </a:cubicBezTo>
                  <a:cubicBezTo>
                    <a:pt x="3270" y="2519"/>
                    <a:pt x="3236" y="2527"/>
                    <a:pt x="3199" y="2527"/>
                  </a:cubicBezTo>
                  <a:cubicBezTo>
                    <a:pt x="3161" y="2527"/>
                    <a:pt x="3120" y="2519"/>
                    <a:pt x="3070" y="2502"/>
                  </a:cubicBezTo>
                  <a:cubicBezTo>
                    <a:pt x="2169" y="2168"/>
                    <a:pt x="1268" y="1801"/>
                    <a:pt x="334" y="1434"/>
                  </a:cubicBezTo>
                  <a:lnTo>
                    <a:pt x="334" y="1434"/>
                  </a:lnTo>
                  <a:cubicBezTo>
                    <a:pt x="801" y="2435"/>
                    <a:pt x="1202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02" y="4603"/>
                    <a:pt x="1669" y="4703"/>
                    <a:pt x="1602" y="4837"/>
                  </a:cubicBezTo>
                  <a:cubicBezTo>
                    <a:pt x="1035" y="5637"/>
                    <a:pt x="501" y="6505"/>
                    <a:pt x="1" y="7372"/>
                  </a:cubicBezTo>
                  <a:cubicBezTo>
                    <a:pt x="1235" y="7205"/>
                    <a:pt x="2402" y="6838"/>
                    <a:pt x="3537" y="6205"/>
                  </a:cubicBezTo>
                  <a:cubicBezTo>
                    <a:pt x="3581" y="6187"/>
                    <a:pt x="3626" y="6178"/>
                    <a:pt x="3669" y="6178"/>
                  </a:cubicBezTo>
                  <a:cubicBezTo>
                    <a:pt x="3785" y="6178"/>
                    <a:pt x="3888" y="6240"/>
                    <a:pt x="3937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671" y="9273"/>
                  </a:cubicBezTo>
                  <a:cubicBezTo>
                    <a:pt x="6038" y="8273"/>
                    <a:pt x="6339" y="7272"/>
                    <a:pt x="6505" y="6205"/>
                  </a:cubicBezTo>
                  <a:cubicBezTo>
                    <a:pt x="6539" y="6104"/>
                    <a:pt x="6605" y="6038"/>
                    <a:pt x="6672" y="6004"/>
                  </a:cubicBezTo>
                  <a:cubicBezTo>
                    <a:pt x="6705" y="5938"/>
                    <a:pt x="6739" y="5904"/>
                    <a:pt x="6772" y="5871"/>
                  </a:cubicBezTo>
                  <a:cubicBezTo>
                    <a:pt x="7539" y="5504"/>
                    <a:pt x="8307" y="5170"/>
                    <a:pt x="9074" y="4870"/>
                  </a:cubicBezTo>
                  <a:cubicBezTo>
                    <a:pt x="8106" y="4570"/>
                    <a:pt x="7106" y="4270"/>
                    <a:pt x="6138" y="3903"/>
                  </a:cubicBezTo>
                  <a:cubicBezTo>
                    <a:pt x="5905" y="3803"/>
                    <a:pt x="5972" y="3436"/>
                    <a:pt x="6172" y="3369"/>
                  </a:cubicBezTo>
                  <a:cubicBezTo>
                    <a:pt x="6105" y="3336"/>
                    <a:pt x="6072" y="3269"/>
                    <a:pt x="6038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9"/>
            <p:cNvSpPr/>
            <p:nvPr/>
          </p:nvSpPr>
          <p:spPr>
            <a:xfrm>
              <a:off x="3081400" y="3123300"/>
              <a:ext cx="230175" cy="403750"/>
            </a:xfrm>
            <a:custGeom>
              <a:avLst/>
              <a:gdLst/>
              <a:ahLst/>
              <a:cxnLst/>
              <a:rect l="l" t="t" r="r" b="b"/>
              <a:pathLst>
                <a:path w="9207" h="16150" extrusionOk="0">
                  <a:moveTo>
                    <a:pt x="6538" y="1"/>
                  </a:moveTo>
                  <a:cubicBezTo>
                    <a:pt x="6512" y="1"/>
                    <a:pt x="6488" y="11"/>
                    <a:pt x="6471" y="36"/>
                  </a:cubicBezTo>
                  <a:cubicBezTo>
                    <a:pt x="4203" y="2604"/>
                    <a:pt x="2135" y="5339"/>
                    <a:pt x="167" y="8108"/>
                  </a:cubicBezTo>
                  <a:cubicBezTo>
                    <a:pt x="0" y="8342"/>
                    <a:pt x="234" y="8575"/>
                    <a:pt x="434" y="8575"/>
                  </a:cubicBezTo>
                  <a:cubicBezTo>
                    <a:pt x="1368" y="8689"/>
                    <a:pt x="2303" y="8741"/>
                    <a:pt x="3238" y="8741"/>
                  </a:cubicBezTo>
                  <a:cubicBezTo>
                    <a:pt x="3671" y="8741"/>
                    <a:pt x="4104" y="8730"/>
                    <a:pt x="4537" y="8709"/>
                  </a:cubicBezTo>
                  <a:lnTo>
                    <a:pt x="4537" y="8709"/>
                  </a:lnTo>
                  <a:cubicBezTo>
                    <a:pt x="3136" y="11010"/>
                    <a:pt x="1868" y="13379"/>
                    <a:pt x="567" y="15714"/>
                  </a:cubicBezTo>
                  <a:cubicBezTo>
                    <a:pt x="441" y="15941"/>
                    <a:pt x="641" y="16150"/>
                    <a:pt x="846" y="16150"/>
                  </a:cubicBezTo>
                  <a:cubicBezTo>
                    <a:pt x="912" y="16150"/>
                    <a:pt x="978" y="16129"/>
                    <a:pt x="1034" y="16080"/>
                  </a:cubicBezTo>
                  <a:cubicBezTo>
                    <a:pt x="4003" y="13479"/>
                    <a:pt x="6672" y="10643"/>
                    <a:pt x="9107" y="7541"/>
                  </a:cubicBezTo>
                  <a:cubicBezTo>
                    <a:pt x="9207" y="7408"/>
                    <a:pt x="9173" y="7241"/>
                    <a:pt x="9107" y="7141"/>
                  </a:cubicBezTo>
                  <a:cubicBezTo>
                    <a:pt x="9140" y="7074"/>
                    <a:pt x="9140" y="6974"/>
                    <a:pt x="9040" y="6941"/>
                  </a:cubicBezTo>
                  <a:cubicBezTo>
                    <a:pt x="7539" y="6507"/>
                    <a:pt x="5804" y="6440"/>
                    <a:pt x="4203" y="6340"/>
                  </a:cubicBezTo>
                  <a:cubicBezTo>
                    <a:pt x="5637" y="4806"/>
                    <a:pt x="6571" y="2838"/>
                    <a:pt x="7038" y="803"/>
                  </a:cubicBezTo>
                  <a:cubicBezTo>
                    <a:pt x="7083" y="625"/>
                    <a:pt x="6935" y="506"/>
                    <a:pt x="6801" y="506"/>
                  </a:cubicBezTo>
                  <a:cubicBezTo>
                    <a:pt x="6735" y="506"/>
                    <a:pt x="6672" y="536"/>
                    <a:pt x="6638" y="603"/>
                  </a:cubicBezTo>
                  <a:cubicBezTo>
                    <a:pt x="6605" y="603"/>
                    <a:pt x="6605" y="636"/>
                    <a:pt x="6605" y="669"/>
                  </a:cubicBezTo>
                  <a:cubicBezTo>
                    <a:pt x="6071" y="2804"/>
                    <a:pt x="5104" y="4572"/>
                    <a:pt x="3836" y="6340"/>
                  </a:cubicBezTo>
                  <a:lnTo>
                    <a:pt x="3669" y="6340"/>
                  </a:lnTo>
                  <a:cubicBezTo>
                    <a:pt x="3659" y="6339"/>
                    <a:pt x="3648" y="6339"/>
                    <a:pt x="3638" y="6339"/>
                  </a:cubicBezTo>
                  <a:cubicBezTo>
                    <a:pt x="3336" y="6339"/>
                    <a:pt x="3347" y="6808"/>
                    <a:pt x="3669" y="6841"/>
                  </a:cubicBezTo>
                  <a:cubicBezTo>
                    <a:pt x="5031" y="7011"/>
                    <a:pt x="6489" y="7229"/>
                    <a:pt x="7900" y="7229"/>
                  </a:cubicBezTo>
                  <a:cubicBezTo>
                    <a:pt x="8148" y="7229"/>
                    <a:pt x="8395" y="7222"/>
                    <a:pt x="8640" y="7207"/>
                  </a:cubicBezTo>
                  <a:lnTo>
                    <a:pt x="8640" y="7207"/>
                  </a:lnTo>
                  <a:cubicBezTo>
                    <a:pt x="6605" y="9776"/>
                    <a:pt x="4370" y="12178"/>
                    <a:pt x="1968" y="14413"/>
                  </a:cubicBezTo>
                  <a:cubicBezTo>
                    <a:pt x="3102" y="12411"/>
                    <a:pt x="4170" y="10410"/>
                    <a:pt x="5070" y="8308"/>
                  </a:cubicBezTo>
                  <a:cubicBezTo>
                    <a:pt x="5115" y="8219"/>
                    <a:pt x="5056" y="8130"/>
                    <a:pt x="4981" y="8130"/>
                  </a:cubicBezTo>
                  <a:cubicBezTo>
                    <a:pt x="4944" y="8130"/>
                    <a:pt x="4904" y="8153"/>
                    <a:pt x="4870" y="8208"/>
                  </a:cubicBezTo>
                  <a:lnTo>
                    <a:pt x="4837" y="8208"/>
                  </a:lnTo>
                  <a:cubicBezTo>
                    <a:pt x="4804" y="8141"/>
                    <a:pt x="4737" y="8075"/>
                    <a:pt x="4603" y="8075"/>
                  </a:cubicBezTo>
                  <a:cubicBezTo>
                    <a:pt x="4130" y="8114"/>
                    <a:pt x="3656" y="8133"/>
                    <a:pt x="3182" y="8133"/>
                  </a:cubicBezTo>
                  <a:cubicBezTo>
                    <a:pt x="2455" y="8133"/>
                    <a:pt x="1728" y="8089"/>
                    <a:pt x="1001" y="8008"/>
                  </a:cubicBezTo>
                  <a:cubicBezTo>
                    <a:pt x="2769" y="5473"/>
                    <a:pt x="4637" y="2971"/>
                    <a:pt x="6438" y="469"/>
                  </a:cubicBezTo>
                  <a:cubicBezTo>
                    <a:pt x="6538" y="369"/>
                    <a:pt x="6571" y="269"/>
                    <a:pt x="6672" y="202"/>
                  </a:cubicBezTo>
                  <a:cubicBezTo>
                    <a:pt x="6722" y="102"/>
                    <a:pt x="6620" y="1"/>
                    <a:pt x="653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9"/>
            <p:cNvSpPr/>
            <p:nvPr/>
          </p:nvSpPr>
          <p:spPr>
            <a:xfrm>
              <a:off x="3106400" y="313502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38" y="0"/>
                  </a:moveTo>
                  <a:cubicBezTo>
                    <a:pt x="3637" y="2502"/>
                    <a:pt x="1769" y="5004"/>
                    <a:pt x="1" y="7539"/>
                  </a:cubicBezTo>
                  <a:cubicBezTo>
                    <a:pt x="728" y="7620"/>
                    <a:pt x="1455" y="7664"/>
                    <a:pt x="2182" y="7664"/>
                  </a:cubicBezTo>
                  <a:cubicBezTo>
                    <a:pt x="2656" y="7664"/>
                    <a:pt x="3130" y="7645"/>
                    <a:pt x="3603" y="7606"/>
                  </a:cubicBezTo>
                  <a:cubicBezTo>
                    <a:pt x="3737" y="7606"/>
                    <a:pt x="3804" y="7672"/>
                    <a:pt x="3837" y="7739"/>
                  </a:cubicBezTo>
                  <a:lnTo>
                    <a:pt x="3870" y="7739"/>
                  </a:lnTo>
                  <a:cubicBezTo>
                    <a:pt x="3904" y="7684"/>
                    <a:pt x="3944" y="7661"/>
                    <a:pt x="3981" y="7661"/>
                  </a:cubicBezTo>
                  <a:cubicBezTo>
                    <a:pt x="4056" y="7661"/>
                    <a:pt x="4115" y="7750"/>
                    <a:pt x="4070" y="7839"/>
                  </a:cubicBezTo>
                  <a:cubicBezTo>
                    <a:pt x="3170" y="9941"/>
                    <a:pt x="2102" y="11942"/>
                    <a:pt x="968" y="13944"/>
                  </a:cubicBezTo>
                  <a:cubicBezTo>
                    <a:pt x="3370" y="11709"/>
                    <a:pt x="5605" y="9307"/>
                    <a:pt x="7640" y="6738"/>
                  </a:cubicBezTo>
                  <a:lnTo>
                    <a:pt x="7640" y="6738"/>
                  </a:lnTo>
                  <a:cubicBezTo>
                    <a:pt x="7395" y="6753"/>
                    <a:pt x="7148" y="6760"/>
                    <a:pt x="6900" y="6760"/>
                  </a:cubicBezTo>
                  <a:cubicBezTo>
                    <a:pt x="5489" y="6760"/>
                    <a:pt x="4031" y="6542"/>
                    <a:pt x="2669" y="6372"/>
                  </a:cubicBezTo>
                  <a:cubicBezTo>
                    <a:pt x="2347" y="6339"/>
                    <a:pt x="2336" y="5870"/>
                    <a:pt x="2638" y="5870"/>
                  </a:cubicBezTo>
                  <a:cubicBezTo>
                    <a:pt x="2648" y="5870"/>
                    <a:pt x="2659" y="5870"/>
                    <a:pt x="2669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05" y="167"/>
                    <a:pt x="5605" y="134"/>
                    <a:pt x="5638" y="134"/>
                  </a:cubicBezTo>
                  <a:lnTo>
                    <a:pt x="5438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69"/>
          <p:cNvGrpSpPr/>
          <p:nvPr/>
        </p:nvGrpSpPr>
        <p:grpSpPr>
          <a:xfrm>
            <a:off x="7763625" y="3700675"/>
            <a:ext cx="666075" cy="709275"/>
            <a:chOff x="3894875" y="1871850"/>
            <a:chExt cx="666075" cy="709275"/>
          </a:xfrm>
        </p:grpSpPr>
        <p:sp>
          <p:nvSpPr>
            <p:cNvPr id="1939" name="Google Shape;1939;p69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9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9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9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9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9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9" name="Google Shape;2549;p79"/>
          <p:cNvGrpSpPr/>
          <p:nvPr/>
        </p:nvGrpSpPr>
        <p:grpSpPr>
          <a:xfrm>
            <a:off x="4807496" y="1491067"/>
            <a:ext cx="3372018" cy="2506423"/>
            <a:chOff x="4899670" y="1955400"/>
            <a:chExt cx="2730157" cy="2029328"/>
          </a:xfrm>
        </p:grpSpPr>
        <p:sp>
          <p:nvSpPr>
            <p:cNvPr id="2550" name="Google Shape;2550;p79"/>
            <p:cNvSpPr/>
            <p:nvPr/>
          </p:nvSpPr>
          <p:spPr>
            <a:xfrm>
              <a:off x="5884203" y="3638723"/>
              <a:ext cx="761120" cy="346005"/>
            </a:xfrm>
            <a:custGeom>
              <a:avLst/>
              <a:gdLst/>
              <a:ahLst/>
              <a:cxnLst/>
              <a:rect l="l" t="t" r="r" b="b"/>
              <a:pathLst>
                <a:path w="55324" h="92453" extrusionOk="0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79"/>
            <p:cNvSpPr/>
            <p:nvPr/>
          </p:nvSpPr>
          <p:spPr>
            <a:xfrm>
              <a:off x="4899670" y="1955400"/>
              <a:ext cx="2730157" cy="1683381"/>
            </a:xfrm>
            <a:custGeom>
              <a:avLst/>
              <a:gdLst/>
              <a:ahLst/>
              <a:cxnLst/>
              <a:rect l="l" t="t" r="r" b="b"/>
              <a:pathLst>
                <a:path w="183540" h="122361" extrusionOk="0">
                  <a:moveTo>
                    <a:pt x="6113" y="0"/>
                  </a:moveTo>
                  <a:cubicBezTo>
                    <a:pt x="5991" y="0"/>
                    <a:pt x="5872" y="4"/>
                    <a:pt x="5753" y="12"/>
                  </a:cubicBezTo>
                  <a:cubicBezTo>
                    <a:pt x="5749" y="12"/>
                    <a:pt x="5746" y="11"/>
                    <a:pt x="5743" y="11"/>
                  </a:cubicBezTo>
                  <a:cubicBezTo>
                    <a:pt x="5734" y="11"/>
                    <a:pt x="5726" y="13"/>
                    <a:pt x="5718" y="15"/>
                  </a:cubicBezTo>
                  <a:cubicBezTo>
                    <a:pt x="5602" y="19"/>
                    <a:pt x="5486" y="30"/>
                    <a:pt x="5372" y="46"/>
                  </a:cubicBezTo>
                  <a:cubicBezTo>
                    <a:pt x="5252" y="58"/>
                    <a:pt x="5130" y="77"/>
                    <a:pt x="5011" y="101"/>
                  </a:cubicBezTo>
                  <a:cubicBezTo>
                    <a:pt x="4919" y="116"/>
                    <a:pt x="4827" y="135"/>
                    <a:pt x="4734" y="158"/>
                  </a:cubicBezTo>
                  <a:cubicBezTo>
                    <a:pt x="4447" y="223"/>
                    <a:pt x="4164" y="310"/>
                    <a:pt x="3890" y="418"/>
                  </a:cubicBezTo>
                  <a:cubicBezTo>
                    <a:pt x="3808" y="450"/>
                    <a:pt x="3728" y="484"/>
                    <a:pt x="3648" y="518"/>
                  </a:cubicBezTo>
                  <a:cubicBezTo>
                    <a:pt x="3541" y="569"/>
                    <a:pt x="3433" y="618"/>
                    <a:pt x="3329" y="671"/>
                  </a:cubicBezTo>
                  <a:cubicBezTo>
                    <a:pt x="3222" y="725"/>
                    <a:pt x="3113" y="783"/>
                    <a:pt x="3014" y="844"/>
                  </a:cubicBezTo>
                  <a:cubicBezTo>
                    <a:pt x="2945" y="887"/>
                    <a:pt x="2880" y="926"/>
                    <a:pt x="2814" y="972"/>
                  </a:cubicBezTo>
                  <a:cubicBezTo>
                    <a:pt x="2603" y="1103"/>
                    <a:pt x="2399" y="1249"/>
                    <a:pt x="2208" y="1410"/>
                  </a:cubicBezTo>
                  <a:lnTo>
                    <a:pt x="2092" y="1512"/>
                  </a:lnTo>
                  <a:cubicBezTo>
                    <a:pt x="2031" y="1563"/>
                    <a:pt x="1973" y="1617"/>
                    <a:pt x="1916" y="1670"/>
                  </a:cubicBezTo>
                  <a:cubicBezTo>
                    <a:pt x="1909" y="1678"/>
                    <a:pt x="1902" y="1682"/>
                    <a:pt x="1897" y="1694"/>
                  </a:cubicBezTo>
                  <a:cubicBezTo>
                    <a:pt x="1823" y="1757"/>
                    <a:pt x="1753" y="1825"/>
                    <a:pt x="1689" y="1901"/>
                  </a:cubicBezTo>
                  <a:cubicBezTo>
                    <a:pt x="1672" y="1910"/>
                    <a:pt x="1660" y="1923"/>
                    <a:pt x="1650" y="1938"/>
                  </a:cubicBezTo>
                  <a:cubicBezTo>
                    <a:pt x="1589" y="2001"/>
                    <a:pt x="1531" y="2065"/>
                    <a:pt x="1474" y="2130"/>
                  </a:cubicBezTo>
                  <a:cubicBezTo>
                    <a:pt x="1382" y="2237"/>
                    <a:pt x="1294" y="2346"/>
                    <a:pt x="1214" y="2458"/>
                  </a:cubicBezTo>
                  <a:cubicBezTo>
                    <a:pt x="1098" y="2614"/>
                    <a:pt x="986" y="2779"/>
                    <a:pt x="883" y="2944"/>
                  </a:cubicBezTo>
                  <a:cubicBezTo>
                    <a:pt x="818" y="3053"/>
                    <a:pt x="752" y="3168"/>
                    <a:pt x="694" y="3279"/>
                  </a:cubicBezTo>
                  <a:cubicBezTo>
                    <a:pt x="682" y="3299"/>
                    <a:pt x="672" y="3320"/>
                    <a:pt x="665" y="3340"/>
                  </a:cubicBezTo>
                  <a:cubicBezTo>
                    <a:pt x="614" y="3437"/>
                    <a:pt x="568" y="3532"/>
                    <a:pt x="526" y="3629"/>
                  </a:cubicBezTo>
                  <a:cubicBezTo>
                    <a:pt x="519" y="3649"/>
                    <a:pt x="511" y="3663"/>
                    <a:pt x="502" y="3678"/>
                  </a:cubicBezTo>
                  <a:cubicBezTo>
                    <a:pt x="456" y="3790"/>
                    <a:pt x="410" y="3902"/>
                    <a:pt x="368" y="4016"/>
                  </a:cubicBezTo>
                  <a:cubicBezTo>
                    <a:pt x="362" y="4028"/>
                    <a:pt x="359" y="4039"/>
                    <a:pt x="356" y="4052"/>
                  </a:cubicBezTo>
                  <a:cubicBezTo>
                    <a:pt x="315" y="4171"/>
                    <a:pt x="276" y="4290"/>
                    <a:pt x="242" y="4412"/>
                  </a:cubicBezTo>
                  <a:cubicBezTo>
                    <a:pt x="234" y="4432"/>
                    <a:pt x="227" y="4451"/>
                    <a:pt x="222" y="4470"/>
                  </a:cubicBezTo>
                  <a:cubicBezTo>
                    <a:pt x="152" y="4731"/>
                    <a:pt x="97" y="4997"/>
                    <a:pt x="59" y="5265"/>
                  </a:cubicBezTo>
                  <a:cubicBezTo>
                    <a:pt x="18" y="5548"/>
                    <a:pt x="1" y="5834"/>
                    <a:pt x="1" y="6121"/>
                  </a:cubicBezTo>
                  <a:lnTo>
                    <a:pt x="1" y="116245"/>
                  </a:lnTo>
                  <a:cubicBezTo>
                    <a:pt x="1" y="116350"/>
                    <a:pt x="4" y="116457"/>
                    <a:pt x="8" y="116561"/>
                  </a:cubicBezTo>
                  <a:cubicBezTo>
                    <a:pt x="16" y="116690"/>
                    <a:pt x="27" y="116821"/>
                    <a:pt x="39" y="116948"/>
                  </a:cubicBezTo>
                  <a:cubicBezTo>
                    <a:pt x="69" y="117201"/>
                    <a:pt x="114" y="117453"/>
                    <a:pt x="173" y="117701"/>
                  </a:cubicBezTo>
                  <a:cubicBezTo>
                    <a:pt x="205" y="117823"/>
                    <a:pt x="239" y="117947"/>
                    <a:pt x="273" y="118066"/>
                  </a:cubicBezTo>
                  <a:cubicBezTo>
                    <a:pt x="312" y="118185"/>
                    <a:pt x="353" y="118304"/>
                    <a:pt x="397" y="118419"/>
                  </a:cubicBezTo>
                  <a:cubicBezTo>
                    <a:pt x="438" y="118526"/>
                    <a:pt x="480" y="118635"/>
                    <a:pt x="531" y="118742"/>
                  </a:cubicBezTo>
                  <a:cubicBezTo>
                    <a:pt x="534" y="118754"/>
                    <a:pt x="542" y="118769"/>
                    <a:pt x="545" y="118783"/>
                  </a:cubicBezTo>
                  <a:cubicBezTo>
                    <a:pt x="596" y="118888"/>
                    <a:pt x="645" y="118995"/>
                    <a:pt x="703" y="119095"/>
                  </a:cubicBezTo>
                  <a:cubicBezTo>
                    <a:pt x="761" y="119206"/>
                    <a:pt x="818" y="119313"/>
                    <a:pt x="883" y="119418"/>
                  </a:cubicBezTo>
                  <a:cubicBezTo>
                    <a:pt x="988" y="119586"/>
                    <a:pt x="1099" y="119748"/>
                    <a:pt x="1214" y="119906"/>
                  </a:cubicBezTo>
                  <a:cubicBezTo>
                    <a:pt x="1354" y="120090"/>
                    <a:pt x="1504" y="120269"/>
                    <a:pt x="1663" y="120439"/>
                  </a:cubicBezTo>
                  <a:cubicBezTo>
                    <a:pt x="1744" y="120524"/>
                    <a:pt x="1824" y="120604"/>
                    <a:pt x="1909" y="120684"/>
                  </a:cubicBezTo>
                  <a:cubicBezTo>
                    <a:pt x="2155" y="120915"/>
                    <a:pt x="2418" y="121126"/>
                    <a:pt x="2697" y="121317"/>
                  </a:cubicBezTo>
                  <a:cubicBezTo>
                    <a:pt x="2707" y="121323"/>
                    <a:pt x="2717" y="121329"/>
                    <a:pt x="2726" y="121336"/>
                  </a:cubicBezTo>
                  <a:cubicBezTo>
                    <a:pt x="2826" y="121402"/>
                    <a:pt x="2923" y="121463"/>
                    <a:pt x="3027" y="121524"/>
                  </a:cubicBezTo>
                  <a:cubicBezTo>
                    <a:pt x="3127" y="121582"/>
                    <a:pt x="3229" y="121640"/>
                    <a:pt x="3334" y="121694"/>
                  </a:cubicBezTo>
                  <a:cubicBezTo>
                    <a:pt x="3438" y="121746"/>
                    <a:pt x="3545" y="121796"/>
                    <a:pt x="3652" y="121843"/>
                  </a:cubicBezTo>
                  <a:cubicBezTo>
                    <a:pt x="3752" y="121889"/>
                    <a:pt x="3856" y="121930"/>
                    <a:pt x="3959" y="121969"/>
                  </a:cubicBezTo>
                  <a:cubicBezTo>
                    <a:pt x="4203" y="122063"/>
                    <a:pt x="4453" y="122139"/>
                    <a:pt x="4708" y="122195"/>
                  </a:cubicBezTo>
                  <a:cubicBezTo>
                    <a:pt x="4807" y="122222"/>
                    <a:pt x="4912" y="122243"/>
                    <a:pt x="5016" y="122261"/>
                  </a:cubicBezTo>
                  <a:cubicBezTo>
                    <a:pt x="5135" y="122285"/>
                    <a:pt x="5254" y="122302"/>
                    <a:pt x="5376" y="122314"/>
                  </a:cubicBezTo>
                  <a:cubicBezTo>
                    <a:pt x="5495" y="122331"/>
                    <a:pt x="5614" y="122341"/>
                    <a:pt x="5738" y="122349"/>
                  </a:cubicBezTo>
                  <a:lnTo>
                    <a:pt x="5748" y="122349"/>
                  </a:lnTo>
                  <a:cubicBezTo>
                    <a:pt x="5867" y="122358"/>
                    <a:pt x="5991" y="122361"/>
                    <a:pt x="6113" y="122361"/>
                  </a:cubicBezTo>
                  <a:lnTo>
                    <a:pt x="177418" y="122361"/>
                  </a:lnTo>
                  <a:cubicBezTo>
                    <a:pt x="177419" y="122361"/>
                    <a:pt x="177420" y="122361"/>
                    <a:pt x="177421" y="122361"/>
                  </a:cubicBezTo>
                  <a:cubicBezTo>
                    <a:pt x="180476" y="122361"/>
                    <a:pt x="183063" y="120107"/>
                    <a:pt x="183483" y="117080"/>
                  </a:cubicBezTo>
                  <a:cubicBezTo>
                    <a:pt x="183520" y="116804"/>
                    <a:pt x="183539" y="116524"/>
                    <a:pt x="183539" y="116244"/>
                  </a:cubicBezTo>
                  <a:lnTo>
                    <a:pt x="183539" y="6121"/>
                  </a:lnTo>
                  <a:cubicBezTo>
                    <a:pt x="183539" y="2742"/>
                    <a:pt x="180797" y="0"/>
                    <a:pt x="1774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79"/>
            <p:cNvSpPr/>
            <p:nvPr/>
          </p:nvSpPr>
          <p:spPr>
            <a:xfrm>
              <a:off x="4899670" y="3454725"/>
              <a:ext cx="2730157" cy="184009"/>
            </a:xfrm>
            <a:custGeom>
              <a:avLst/>
              <a:gdLst/>
              <a:ahLst/>
              <a:cxnLst/>
              <a:rect l="l" t="t" r="r" b="b"/>
              <a:pathLst>
                <a:path w="183540" h="18355" extrusionOk="0">
                  <a:moveTo>
                    <a:pt x="1" y="0"/>
                  </a:moveTo>
                  <a:lnTo>
                    <a:pt x="1" y="12239"/>
                  </a:lnTo>
                  <a:cubicBezTo>
                    <a:pt x="1" y="12344"/>
                    <a:pt x="4" y="12451"/>
                    <a:pt x="8" y="12555"/>
                  </a:cubicBezTo>
                  <a:cubicBezTo>
                    <a:pt x="16" y="12684"/>
                    <a:pt x="27" y="12815"/>
                    <a:pt x="39" y="12942"/>
                  </a:cubicBezTo>
                  <a:cubicBezTo>
                    <a:pt x="69" y="13195"/>
                    <a:pt x="114" y="13447"/>
                    <a:pt x="173" y="13695"/>
                  </a:cubicBezTo>
                  <a:cubicBezTo>
                    <a:pt x="205" y="13817"/>
                    <a:pt x="239" y="13941"/>
                    <a:pt x="273" y="14060"/>
                  </a:cubicBezTo>
                  <a:cubicBezTo>
                    <a:pt x="312" y="14179"/>
                    <a:pt x="353" y="14298"/>
                    <a:pt x="397" y="14413"/>
                  </a:cubicBezTo>
                  <a:cubicBezTo>
                    <a:pt x="438" y="14520"/>
                    <a:pt x="480" y="14629"/>
                    <a:pt x="531" y="14736"/>
                  </a:cubicBezTo>
                  <a:cubicBezTo>
                    <a:pt x="534" y="14748"/>
                    <a:pt x="542" y="14763"/>
                    <a:pt x="545" y="14777"/>
                  </a:cubicBezTo>
                  <a:cubicBezTo>
                    <a:pt x="596" y="14882"/>
                    <a:pt x="645" y="14989"/>
                    <a:pt x="703" y="15089"/>
                  </a:cubicBezTo>
                  <a:cubicBezTo>
                    <a:pt x="761" y="15200"/>
                    <a:pt x="818" y="15307"/>
                    <a:pt x="883" y="15412"/>
                  </a:cubicBezTo>
                  <a:cubicBezTo>
                    <a:pt x="988" y="15580"/>
                    <a:pt x="1099" y="15742"/>
                    <a:pt x="1214" y="15900"/>
                  </a:cubicBezTo>
                  <a:cubicBezTo>
                    <a:pt x="1354" y="16084"/>
                    <a:pt x="1504" y="16263"/>
                    <a:pt x="1663" y="16433"/>
                  </a:cubicBezTo>
                  <a:cubicBezTo>
                    <a:pt x="1744" y="16518"/>
                    <a:pt x="1824" y="16598"/>
                    <a:pt x="1909" y="16678"/>
                  </a:cubicBezTo>
                  <a:cubicBezTo>
                    <a:pt x="2155" y="16909"/>
                    <a:pt x="2418" y="17120"/>
                    <a:pt x="2697" y="17311"/>
                  </a:cubicBezTo>
                  <a:cubicBezTo>
                    <a:pt x="2707" y="17317"/>
                    <a:pt x="2717" y="17323"/>
                    <a:pt x="2726" y="17330"/>
                  </a:cubicBezTo>
                  <a:cubicBezTo>
                    <a:pt x="2826" y="17396"/>
                    <a:pt x="2923" y="17457"/>
                    <a:pt x="3027" y="17518"/>
                  </a:cubicBezTo>
                  <a:cubicBezTo>
                    <a:pt x="3127" y="17576"/>
                    <a:pt x="3229" y="17634"/>
                    <a:pt x="3334" y="17688"/>
                  </a:cubicBezTo>
                  <a:cubicBezTo>
                    <a:pt x="3438" y="17740"/>
                    <a:pt x="3545" y="17790"/>
                    <a:pt x="3652" y="17837"/>
                  </a:cubicBezTo>
                  <a:cubicBezTo>
                    <a:pt x="3752" y="17883"/>
                    <a:pt x="3856" y="17924"/>
                    <a:pt x="3959" y="17963"/>
                  </a:cubicBezTo>
                  <a:cubicBezTo>
                    <a:pt x="4203" y="18057"/>
                    <a:pt x="4453" y="18133"/>
                    <a:pt x="4708" y="18189"/>
                  </a:cubicBezTo>
                  <a:cubicBezTo>
                    <a:pt x="4807" y="18216"/>
                    <a:pt x="4912" y="18237"/>
                    <a:pt x="5016" y="18255"/>
                  </a:cubicBezTo>
                  <a:cubicBezTo>
                    <a:pt x="5135" y="18279"/>
                    <a:pt x="5254" y="18296"/>
                    <a:pt x="5376" y="18308"/>
                  </a:cubicBezTo>
                  <a:cubicBezTo>
                    <a:pt x="5495" y="18325"/>
                    <a:pt x="5614" y="18335"/>
                    <a:pt x="5738" y="18343"/>
                  </a:cubicBezTo>
                  <a:lnTo>
                    <a:pt x="5748" y="18343"/>
                  </a:lnTo>
                  <a:cubicBezTo>
                    <a:pt x="5867" y="18352"/>
                    <a:pt x="5991" y="18355"/>
                    <a:pt x="6113" y="18355"/>
                  </a:cubicBezTo>
                  <a:lnTo>
                    <a:pt x="177418" y="18355"/>
                  </a:lnTo>
                  <a:cubicBezTo>
                    <a:pt x="177419" y="18355"/>
                    <a:pt x="177420" y="18355"/>
                    <a:pt x="177421" y="18355"/>
                  </a:cubicBezTo>
                  <a:cubicBezTo>
                    <a:pt x="180476" y="18355"/>
                    <a:pt x="183063" y="16101"/>
                    <a:pt x="183483" y="13074"/>
                  </a:cubicBezTo>
                  <a:cubicBezTo>
                    <a:pt x="183520" y="12798"/>
                    <a:pt x="183539" y="12518"/>
                    <a:pt x="183539" y="12238"/>
                  </a:cubicBezTo>
                  <a:lnTo>
                    <a:pt x="183539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79"/>
            <p:cNvSpPr/>
            <p:nvPr/>
          </p:nvSpPr>
          <p:spPr>
            <a:xfrm>
              <a:off x="6222673" y="3504640"/>
              <a:ext cx="84155" cy="84182"/>
            </a:xfrm>
            <a:custGeom>
              <a:avLst/>
              <a:gdLst/>
              <a:ahLst/>
              <a:cxnLst/>
              <a:rect l="l" t="t" r="r" b="b"/>
              <a:pathLst>
                <a:path w="6117" h="6119" extrusionOk="0">
                  <a:moveTo>
                    <a:pt x="3059" y="0"/>
                  </a:moveTo>
                  <a:cubicBezTo>
                    <a:pt x="1370" y="0"/>
                    <a:pt x="0" y="1370"/>
                    <a:pt x="0" y="3059"/>
                  </a:cubicBezTo>
                  <a:cubicBezTo>
                    <a:pt x="0" y="4749"/>
                    <a:pt x="1370" y="6118"/>
                    <a:pt x="3059" y="6118"/>
                  </a:cubicBezTo>
                  <a:cubicBezTo>
                    <a:pt x="4747" y="6118"/>
                    <a:pt x="6117" y="4749"/>
                    <a:pt x="6117" y="3059"/>
                  </a:cubicBezTo>
                  <a:cubicBezTo>
                    <a:pt x="6117" y="1370"/>
                    <a:pt x="4747" y="0"/>
                    <a:pt x="305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54" name="Google Shape;2554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9784" y="1679728"/>
            <a:ext cx="2888093" cy="162452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556" name="Google Shape;2556;p79"/>
          <p:cNvGrpSpPr/>
          <p:nvPr/>
        </p:nvGrpSpPr>
        <p:grpSpPr>
          <a:xfrm rot="-899958">
            <a:off x="4569996" y="1370456"/>
            <a:ext cx="907880" cy="543455"/>
            <a:chOff x="-555975" y="570800"/>
            <a:chExt cx="745450" cy="446225"/>
          </a:xfrm>
        </p:grpSpPr>
        <p:sp>
          <p:nvSpPr>
            <p:cNvPr id="2557" name="Google Shape;2557;p79"/>
            <p:cNvSpPr/>
            <p:nvPr/>
          </p:nvSpPr>
          <p:spPr>
            <a:xfrm>
              <a:off x="-554925" y="574975"/>
              <a:ext cx="734450" cy="433150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79"/>
            <p:cNvSpPr/>
            <p:nvPr/>
          </p:nvSpPr>
          <p:spPr>
            <a:xfrm>
              <a:off x="-555975" y="570800"/>
              <a:ext cx="745450" cy="446225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79"/>
          <p:cNvGrpSpPr/>
          <p:nvPr/>
        </p:nvGrpSpPr>
        <p:grpSpPr>
          <a:xfrm>
            <a:off x="5878886" y="475775"/>
            <a:ext cx="1189875" cy="532200"/>
            <a:chOff x="2750925" y="2801625"/>
            <a:chExt cx="1189875" cy="532200"/>
          </a:xfrm>
        </p:grpSpPr>
        <p:grpSp>
          <p:nvGrpSpPr>
            <p:cNvPr id="2560" name="Google Shape;2560;p79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2561" name="Google Shape;2561;p79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79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79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79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79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6" name="Google Shape;2566;p79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79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8" name="Google Shape;2568;p79"/>
          <p:cNvGrpSpPr/>
          <p:nvPr/>
        </p:nvGrpSpPr>
        <p:grpSpPr>
          <a:xfrm>
            <a:off x="6806113" y="4186525"/>
            <a:ext cx="631150" cy="403775"/>
            <a:chOff x="4373375" y="3252975"/>
            <a:chExt cx="631150" cy="403775"/>
          </a:xfrm>
        </p:grpSpPr>
        <p:sp>
          <p:nvSpPr>
            <p:cNvPr id="2569" name="Google Shape;2569;p79"/>
            <p:cNvSpPr/>
            <p:nvPr/>
          </p:nvSpPr>
          <p:spPr>
            <a:xfrm>
              <a:off x="4373375" y="3328650"/>
              <a:ext cx="196675" cy="198400"/>
            </a:xfrm>
            <a:custGeom>
              <a:avLst/>
              <a:gdLst/>
              <a:ahLst/>
              <a:cxnLst/>
              <a:rect l="l" t="t" r="r" b="b"/>
              <a:pathLst>
                <a:path w="7867" h="7936" extrusionOk="0">
                  <a:moveTo>
                    <a:pt x="5098" y="778"/>
                  </a:moveTo>
                  <a:cubicBezTo>
                    <a:pt x="4998" y="1345"/>
                    <a:pt x="4964" y="1946"/>
                    <a:pt x="5064" y="2513"/>
                  </a:cubicBezTo>
                  <a:cubicBezTo>
                    <a:pt x="4797" y="2513"/>
                    <a:pt x="4664" y="2946"/>
                    <a:pt x="4964" y="3013"/>
                  </a:cubicBezTo>
                  <a:cubicBezTo>
                    <a:pt x="5731" y="3147"/>
                    <a:pt x="6465" y="3347"/>
                    <a:pt x="7199" y="3647"/>
                  </a:cubicBezTo>
                  <a:cubicBezTo>
                    <a:pt x="6632" y="4147"/>
                    <a:pt x="5965" y="4481"/>
                    <a:pt x="5198" y="4648"/>
                  </a:cubicBezTo>
                  <a:cubicBezTo>
                    <a:pt x="5152" y="4602"/>
                    <a:pt x="5086" y="4580"/>
                    <a:pt x="5020" y="4580"/>
                  </a:cubicBezTo>
                  <a:cubicBezTo>
                    <a:pt x="4894" y="4580"/>
                    <a:pt x="4764" y="4661"/>
                    <a:pt x="4764" y="4814"/>
                  </a:cubicBezTo>
                  <a:cubicBezTo>
                    <a:pt x="4831" y="5615"/>
                    <a:pt x="4731" y="6382"/>
                    <a:pt x="4531" y="7149"/>
                  </a:cubicBezTo>
                  <a:cubicBezTo>
                    <a:pt x="4064" y="6516"/>
                    <a:pt x="3697" y="5882"/>
                    <a:pt x="3296" y="5215"/>
                  </a:cubicBezTo>
                  <a:cubicBezTo>
                    <a:pt x="3263" y="5148"/>
                    <a:pt x="3196" y="5148"/>
                    <a:pt x="3130" y="5148"/>
                  </a:cubicBezTo>
                  <a:cubicBezTo>
                    <a:pt x="3088" y="5066"/>
                    <a:pt x="2996" y="5009"/>
                    <a:pt x="2900" y="5009"/>
                  </a:cubicBezTo>
                  <a:cubicBezTo>
                    <a:pt x="2841" y="5009"/>
                    <a:pt x="2780" y="5030"/>
                    <a:pt x="2729" y="5081"/>
                  </a:cubicBezTo>
                  <a:cubicBezTo>
                    <a:pt x="2262" y="5448"/>
                    <a:pt x="1762" y="5748"/>
                    <a:pt x="1195" y="5982"/>
                  </a:cubicBezTo>
                  <a:cubicBezTo>
                    <a:pt x="1495" y="5415"/>
                    <a:pt x="1662" y="4848"/>
                    <a:pt x="1729" y="4247"/>
                  </a:cubicBezTo>
                  <a:cubicBezTo>
                    <a:pt x="1829" y="4214"/>
                    <a:pt x="1895" y="4114"/>
                    <a:pt x="1829" y="4014"/>
                  </a:cubicBezTo>
                  <a:cubicBezTo>
                    <a:pt x="1528" y="3280"/>
                    <a:pt x="1195" y="2546"/>
                    <a:pt x="828" y="1846"/>
                  </a:cubicBezTo>
                  <a:lnTo>
                    <a:pt x="828" y="1846"/>
                  </a:lnTo>
                  <a:cubicBezTo>
                    <a:pt x="1595" y="2012"/>
                    <a:pt x="2362" y="2246"/>
                    <a:pt x="3096" y="2546"/>
                  </a:cubicBezTo>
                  <a:cubicBezTo>
                    <a:pt x="3126" y="2561"/>
                    <a:pt x="3155" y="2568"/>
                    <a:pt x="3181" y="2568"/>
                  </a:cubicBezTo>
                  <a:cubicBezTo>
                    <a:pt x="3273" y="2568"/>
                    <a:pt x="3345" y="2490"/>
                    <a:pt x="3396" y="2413"/>
                  </a:cubicBezTo>
                  <a:cubicBezTo>
                    <a:pt x="3430" y="2413"/>
                    <a:pt x="3463" y="2413"/>
                    <a:pt x="3496" y="2379"/>
                  </a:cubicBezTo>
                  <a:cubicBezTo>
                    <a:pt x="3997" y="1779"/>
                    <a:pt x="4497" y="1245"/>
                    <a:pt x="5098" y="778"/>
                  </a:cubicBezTo>
                  <a:close/>
                  <a:moveTo>
                    <a:pt x="5448" y="1"/>
                  </a:moveTo>
                  <a:cubicBezTo>
                    <a:pt x="5409" y="1"/>
                    <a:pt x="5369" y="14"/>
                    <a:pt x="5331" y="44"/>
                  </a:cubicBezTo>
                  <a:cubicBezTo>
                    <a:pt x="4564" y="611"/>
                    <a:pt x="3863" y="1312"/>
                    <a:pt x="3296" y="2079"/>
                  </a:cubicBezTo>
                  <a:cubicBezTo>
                    <a:pt x="2362" y="1679"/>
                    <a:pt x="1395" y="1379"/>
                    <a:pt x="394" y="1212"/>
                  </a:cubicBezTo>
                  <a:cubicBezTo>
                    <a:pt x="381" y="1210"/>
                    <a:pt x="368" y="1209"/>
                    <a:pt x="355" y="1209"/>
                  </a:cubicBezTo>
                  <a:cubicBezTo>
                    <a:pt x="169" y="1209"/>
                    <a:pt x="0" y="1425"/>
                    <a:pt x="94" y="1612"/>
                  </a:cubicBezTo>
                  <a:cubicBezTo>
                    <a:pt x="528" y="2446"/>
                    <a:pt x="961" y="3313"/>
                    <a:pt x="1462" y="4147"/>
                  </a:cubicBezTo>
                  <a:cubicBezTo>
                    <a:pt x="1228" y="4915"/>
                    <a:pt x="895" y="5648"/>
                    <a:pt x="394" y="6316"/>
                  </a:cubicBezTo>
                  <a:cubicBezTo>
                    <a:pt x="275" y="6464"/>
                    <a:pt x="448" y="6693"/>
                    <a:pt x="629" y="6693"/>
                  </a:cubicBezTo>
                  <a:cubicBezTo>
                    <a:pt x="651" y="6693"/>
                    <a:pt x="673" y="6690"/>
                    <a:pt x="694" y="6682"/>
                  </a:cubicBezTo>
                  <a:cubicBezTo>
                    <a:pt x="1562" y="6449"/>
                    <a:pt x="2396" y="6015"/>
                    <a:pt x="3063" y="5448"/>
                  </a:cubicBezTo>
                  <a:cubicBezTo>
                    <a:pt x="3296" y="6349"/>
                    <a:pt x="3863" y="7149"/>
                    <a:pt x="4430" y="7850"/>
                  </a:cubicBezTo>
                  <a:cubicBezTo>
                    <a:pt x="4479" y="7910"/>
                    <a:pt x="4540" y="7936"/>
                    <a:pt x="4602" y="7936"/>
                  </a:cubicBezTo>
                  <a:cubicBezTo>
                    <a:pt x="4711" y="7936"/>
                    <a:pt x="4822" y="7856"/>
                    <a:pt x="4864" y="7750"/>
                  </a:cubicBezTo>
                  <a:cubicBezTo>
                    <a:pt x="5198" y="6849"/>
                    <a:pt x="5331" y="5915"/>
                    <a:pt x="5298" y="4948"/>
                  </a:cubicBezTo>
                  <a:cubicBezTo>
                    <a:pt x="6232" y="4848"/>
                    <a:pt x="7132" y="4414"/>
                    <a:pt x="7766" y="3747"/>
                  </a:cubicBezTo>
                  <a:cubicBezTo>
                    <a:pt x="7866" y="3647"/>
                    <a:pt x="7866" y="3447"/>
                    <a:pt x="7733" y="3380"/>
                  </a:cubicBezTo>
                  <a:cubicBezTo>
                    <a:pt x="7032" y="3013"/>
                    <a:pt x="6265" y="2746"/>
                    <a:pt x="5498" y="2580"/>
                  </a:cubicBezTo>
                  <a:cubicBezTo>
                    <a:pt x="5498" y="2580"/>
                    <a:pt x="5498" y="2546"/>
                    <a:pt x="5498" y="2513"/>
                  </a:cubicBezTo>
                  <a:cubicBezTo>
                    <a:pt x="5498" y="1746"/>
                    <a:pt x="5498" y="1045"/>
                    <a:pt x="5665" y="278"/>
                  </a:cubicBezTo>
                  <a:cubicBezTo>
                    <a:pt x="5690" y="149"/>
                    <a:pt x="5577" y="1"/>
                    <a:pt x="54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9"/>
            <p:cNvSpPr/>
            <p:nvPr/>
          </p:nvSpPr>
          <p:spPr>
            <a:xfrm>
              <a:off x="4394050" y="3348100"/>
              <a:ext cx="159325" cy="159300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4271" y="0"/>
                  </a:moveTo>
                  <a:lnTo>
                    <a:pt x="4271" y="0"/>
                  </a:lnTo>
                  <a:cubicBezTo>
                    <a:pt x="3670" y="467"/>
                    <a:pt x="3136" y="1001"/>
                    <a:pt x="2669" y="1601"/>
                  </a:cubicBezTo>
                  <a:cubicBezTo>
                    <a:pt x="2646" y="1625"/>
                    <a:pt x="2622" y="1649"/>
                    <a:pt x="2599" y="1649"/>
                  </a:cubicBezTo>
                  <a:cubicBezTo>
                    <a:pt x="2589" y="1649"/>
                    <a:pt x="2579" y="1645"/>
                    <a:pt x="2569" y="1635"/>
                  </a:cubicBezTo>
                  <a:cubicBezTo>
                    <a:pt x="2518" y="1712"/>
                    <a:pt x="2446" y="1790"/>
                    <a:pt x="2354" y="1790"/>
                  </a:cubicBezTo>
                  <a:cubicBezTo>
                    <a:pt x="2328" y="1790"/>
                    <a:pt x="2299" y="1783"/>
                    <a:pt x="2269" y="1768"/>
                  </a:cubicBezTo>
                  <a:cubicBezTo>
                    <a:pt x="1535" y="1468"/>
                    <a:pt x="768" y="1234"/>
                    <a:pt x="1" y="1068"/>
                  </a:cubicBezTo>
                  <a:lnTo>
                    <a:pt x="1" y="1068"/>
                  </a:lnTo>
                  <a:cubicBezTo>
                    <a:pt x="368" y="1768"/>
                    <a:pt x="701" y="2502"/>
                    <a:pt x="1002" y="3236"/>
                  </a:cubicBezTo>
                  <a:cubicBezTo>
                    <a:pt x="1068" y="3336"/>
                    <a:pt x="1002" y="3436"/>
                    <a:pt x="902" y="3469"/>
                  </a:cubicBezTo>
                  <a:cubicBezTo>
                    <a:pt x="835" y="4070"/>
                    <a:pt x="668" y="4637"/>
                    <a:pt x="368" y="5204"/>
                  </a:cubicBezTo>
                  <a:cubicBezTo>
                    <a:pt x="935" y="4970"/>
                    <a:pt x="1435" y="4670"/>
                    <a:pt x="1902" y="4303"/>
                  </a:cubicBezTo>
                  <a:cubicBezTo>
                    <a:pt x="1953" y="4252"/>
                    <a:pt x="2014" y="4231"/>
                    <a:pt x="2073" y="4231"/>
                  </a:cubicBezTo>
                  <a:cubicBezTo>
                    <a:pt x="2169" y="4231"/>
                    <a:pt x="2261" y="4288"/>
                    <a:pt x="2303" y="4370"/>
                  </a:cubicBezTo>
                  <a:cubicBezTo>
                    <a:pt x="2369" y="4370"/>
                    <a:pt x="2436" y="4370"/>
                    <a:pt x="2469" y="4437"/>
                  </a:cubicBezTo>
                  <a:cubicBezTo>
                    <a:pt x="2870" y="5104"/>
                    <a:pt x="3237" y="5738"/>
                    <a:pt x="3704" y="6371"/>
                  </a:cubicBezTo>
                  <a:cubicBezTo>
                    <a:pt x="3904" y="5604"/>
                    <a:pt x="4004" y="4837"/>
                    <a:pt x="3937" y="4070"/>
                  </a:cubicBezTo>
                  <a:cubicBezTo>
                    <a:pt x="3937" y="3892"/>
                    <a:pt x="4070" y="3803"/>
                    <a:pt x="4199" y="3803"/>
                  </a:cubicBezTo>
                  <a:cubicBezTo>
                    <a:pt x="4263" y="3803"/>
                    <a:pt x="4326" y="3825"/>
                    <a:pt x="4371" y="3870"/>
                  </a:cubicBezTo>
                  <a:cubicBezTo>
                    <a:pt x="5138" y="3703"/>
                    <a:pt x="5805" y="3369"/>
                    <a:pt x="6372" y="2869"/>
                  </a:cubicBezTo>
                  <a:cubicBezTo>
                    <a:pt x="5638" y="2569"/>
                    <a:pt x="4904" y="2369"/>
                    <a:pt x="4137" y="2202"/>
                  </a:cubicBezTo>
                  <a:cubicBezTo>
                    <a:pt x="3837" y="2168"/>
                    <a:pt x="3970" y="1735"/>
                    <a:pt x="4237" y="1735"/>
                  </a:cubicBezTo>
                  <a:cubicBezTo>
                    <a:pt x="4137" y="1168"/>
                    <a:pt x="4171" y="567"/>
                    <a:pt x="42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9"/>
            <p:cNvSpPr/>
            <p:nvPr/>
          </p:nvSpPr>
          <p:spPr>
            <a:xfrm>
              <a:off x="4774325" y="3252975"/>
              <a:ext cx="230200" cy="403775"/>
            </a:xfrm>
            <a:custGeom>
              <a:avLst/>
              <a:gdLst/>
              <a:ahLst/>
              <a:cxnLst/>
              <a:rect l="l" t="t" r="r" b="b"/>
              <a:pathLst>
                <a:path w="9208" h="16151" extrusionOk="0">
                  <a:moveTo>
                    <a:pt x="6524" y="1"/>
                  </a:moveTo>
                  <a:cubicBezTo>
                    <a:pt x="6493" y="1"/>
                    <a:pt x="6463" y="11"/>
                    <a:pt x="6439" y="36"/>
                  </a:cubicBezTo>
                  <a:cubicBezTo>
                    <a:pt x="4204" y="2604"/>
                    <a:pt x="2136" y="5340"/>
                    <a:pt x="168" y="8108"/>
                  </a:cubicBezTo>
                  <a:cubicBezTo>
                    <a:pt x="1" y="8342"/>
                    <a:pt x="201" y="8575"/>
                    <a:pt x="434" y="8609"/>
                  </a:cubicBezTo>
                  <a:cubicBezTo>
                    <a:pt x="1346" y="8698"/>
                    <a:pt x="2258" y="8757"/>
                    <a:pt x="3170" y="8757"/>
                  </a:cubicBezTo>
                  <a:cubicBezTo>
                    <a:pt x="3626" y="8757"/>
                    <a:pt x="4081" y="8742"/>
                    <a:pt x="4537" y="8709"/>
                  </a:cubicBezTo>
                  <a:lnTo>
                    <a:pt x="4537" y="8709"/>
                  </a:lnTo>
                  <a:cubicBezTo>
                    <a:pt x="3136" y="11010"/>
                    <a:pt x="1869" y="13379"/>
                    <a:pt x="568" y="15714"/>
                  </a:cubicBezTo>
                  <a:cubicBezTo>
                    <a:pt x="441" y="15942"/>
                    <a:pt x="622" y="16150"/>
                    <a:pt x="833" y="16150"/>
                  </a:cubicBezTo>
                  <a:cubicBezTo>
                    <a:pt x="900" y="16150"/>
                    <a:pt x="970" y="16129"/>
                    <a:pt x="1035" y="16081"/>
                  </a:cubicBezTo>
                  <a:cubicBezTo>
                    <a:pt x="3970" y="13479"/>
                    <a:pt x="6672" y="10643"/>
                    <a:pt x="9107" y="7541"/>
                  </a:cubicBezTo>
                  <a:cubicBezTo>
                    <a:pt x="9207" y="7408"/>
                    <a:pt x="9174" y="7241"/>
                    <a:pt x="9074" y="7141"/>
                  </a:cubicBezTo>
                  <a:cubicBezTo>
                    <a:pt x="9141" y="7108"/>
                    <a:pt x="9141" y="6974"/>
                    <a:pt x="9041" y="6974"/>
                  </a:cubicBezTo>
                  <a:cubicBezTo>
                    <a:pt x="7539" y="6507"/>
                    <a:pt x="5805" y="6440"/>
                    <a:pt x="4204" y="6340"/>
                  </a:cubicBezTo>
                  <a:cubicBezTo>
                    <a:pt x="5605" y="4806"/>
                    <a:pt x="6572" y="2838"/>
                    <a:pt x="7039" y="803"/>
                  </a:cubicBezTo>
                  <a:cubicBezTo>
                    <a:pt x="7084" y="625"/>
                    <a:pt x="6935" y="507"/>
                    <a:pt x="6792" y="507"/>
                  </a:cubicBezTo>
                  <a:cubicBezTo>
                    <a:pt x="6720" y="507"/>
                    <a:pt x="6650" y="536"/>
                    <a:pt x="6605" y="603"/>
                  </a:cubicBezTo>
                  <a:cubicBezTo>
                    <a:pt x="6605" y="636"/>
                    <a:pt x="6605" y="636"/>
                    <a:pt x="6605" y="670"/>
                  </a:cubicBezTo>
                  <a:cubicBezTo>
                    <a:pt x="6038" y="2805"/>
                    <a:pt x="5071" y="4572"/>
                    <a:pt x="3837" y="6340"/>
                  </a:cubicBezTo>
                  <a:lnTo>
                    <a:pt x="3670" y="6340"/>
                  </a:lnTo>
                  <a:cubicBezTo>
                    <a:pt x="3659" y="6339"/>
                    <a:pt x="3649" y="6339"/>
                    <a:pt x="3639" y="6339"/>
                  </a:cubicBezTo>
                  <a:cubicBezTo>
                    <a:pt x="3337" y="6339"/>
                    <a:pt x="3347" y="6810"/>
                    <a:pt x="3670" y="6874"/>
                  </a:cubicBezTo>
                  <a:cubicBezTo>
                    <a:pt x="5030" y="7016"/>
                    <a:pt x="6485" y="7230"/>
                    <a:pt x="7895" y="7230"/>
                  </a:cubicBezTo>
                  <a:cubicBezTo>
                    <a:pt x="8145" y="7230"/>
                    <a:pt x="8394" y="7223"/>
                    <a:pt x="8640" y="7208"/>
                  </a:cubicBezTo>
                  <a:lnTo>
                    <a:pt x="8640" y="7208"/>
                  </a:lnTo>
                  <a:cubicBezTo>
                    <a:pt x="6605" y="9776"/>
                    <a:pt x="4371" y="12178"/>
                    <a:pt x="1969" y="14413"/>
                  </a:cubicBezTo>
                  <a:cubicBezTo>
                    <a:pt x="3070" y="12411"/>
                    <a:pt x="4170" y="10410"/>
                    <a:pt x="5071" y="8342"/>
                  </a:cubicBezTo>
                  <a:cubicBezTo>
                    <a:pt x="5116" y="8229"/>
                    <a:pt x="5039" y="8147"/>
                    <a:pt x="4964" y="8147"/>
                  </a:cubicBezTo>
                  <a:cubicBezTo>
                    <a:pt x="4928" y="8147"/>
                    <a:pt x="4892" y="8165"/>
                    <a:pt x="4871" y="8208"/>
                  </a:cubicBezTo>
                  <a:lnTo>
                    <a:pt x="4838" y="8208"/>
                  </a:lnTo>
                  <a:cubicBezTo>
                    <a:pt x="4810" y="8154"/>
                    <a:pt x="4739" y="8099"/>
                    <a:pt x="4659" y="8099"/>
                  </a:cubicBezTo>
                  <a:cubicBezTo>
                    <a:pt x="4641" y="8099"/>
                    <a:pt x="4622" y="8102"/>
                    <a:pt x="4604" y="8108"/>
                  </a:cubicBezTo>
                  <a:cubicBezTo>
                    <a:pt x="4167" y="8132"/>
                    <a:pt x="3738" y="8143"/>
                    <a:pt x="3312" y="8143"/>
                  </a:cubicBezTo>
                  <a:cubicBezTo>
                    <a:pt x="2534" y="8143"/>
                    <a:pt x="1765" y="8106"/>
                    <a:pt x="968" y="8042"/>
                  </a:cubicBezTo>
                  <a:cubicBezTo>
                    <a:pt x="2769" y="5473"/>
                    <a:pt x="4604" y="2971"/>
                    <a:pt x="6439" y="470"/>
                  </a:cubicBezTo>
                  <a:cubicBezTo>
                    <a:pt x="6505" y="369"/>
                    <a:pt x="6572" y="303"/>
                    <a:pt x="6639" y="203"/>
                  </a:cubicBezTo>
                  <a:cubicBezTo>
                    <a:pt x="6714" y="102"/>
                    <a:pt x="6619" y="1"/>
                    <a:pt x="65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79"/>
            <p:cNvSpPr/>
            <p:nvPr/>
          </p:nvSpPr>
          <p:spPr>
            <a:xfrm>
              <a:off x="4798525" y="3264700"/>
              <a:ext cx="191825" cy="348600"/>
            </a:xfrm>
            <a:custGeom>
              <a:avLst/>
              <a:gdLst/>
              <a:ahLst/>
              <a:cxnLst/>
              <a:rect l="l" t="t" r="r" b="b"/>
              <a:pathLst>
                <a:path w="7673" h="13944" extrusionOk="0">
                  <a:moveTo>
                    <a:pt x="5471" y="1"/>
                  </a:moveTo>
                  <a:cubicBezTo>
                    <a:pt x="3636" y="2502"/>
                    <a:pt x="1801" y="5004"/>
                    <a:pt x="0" y="7573"/>
                  </a:cubicBezTo>
                  <a:cubicBezTo>
                    <a:pt x="797" y="7637"/>
                    <a:pt x="1566" y="7674"/>
                    <a:pt x="2344" y="7674"/>
                  </a:cubicBezTo>
                  <a:cubicBezTo>
                    <a:pt x="2770" y="7674"/>
                    <a:pt x="3199" y="7663"/>
                    <a:pt x="3636" y="7639"/>
                  </a:cubicBezTo>
                  <a:cubicBezTo>
                    <a:pt x="3661" y="7633"/>
                    <a:pt x="3683" y="7630"/>
                    <a:pt x="3703" y="7630"/>
                  </a:cubicBezTo>
                  <a:cubicBezTo>
                    <a:pt x="3793" y="7630"/>
                    <a:pt x="3842" y="7685"/>
                    <a:pt x="3870" y="7739"/>
                  </a:cubicBezTo>
                  <a:lnTo>
                    <a:pt x="3903" y="7739"/>
                  </a:lnTo>
                  <a:cubicBezTo>
                    <a:pt x="3924" y="7696"/>
                    <a:pt x="3960" y="7678"/>
                    <a:pt x="3996" y="7678"/>
                  </a:cubicBezTo>
                  <a:cubicBezTo>
                    <a:pt x="4071" y="7678"/>
                    <a:pt x="4148" y="7760"/>
                    <a:pt x="4103" y="7873"/>
                  </a:cubicBezTo>
                  <a:cubicBezTo>
                    <a:pt x="3202" y="9941"/>
                    <a:pt x="2102" y="11942"/>
                    <a:pt x="1001" y="13944"/>
                  </a:cubicBezTo>
                  <a:cubicBezTo>
                    <a:pt x="3403" y="11709"/>
                    <a:pt x="5637" y="9307"/>
                    <a:pt x="7672" y="6739"/>
                  </a:cubicBezTo>
                  <a:lnTo>
                    <a:pt x="7672" y="6739"/>
                  </a:lnTo>
                  <a:cubicBezTo>
                    <a:pt x="7426" y="6754"/>
                    <a:pt x="7177" y="6761"/>
                    <a:pt x="6927" y="6761"/>
                  </a:cubicBezTo>
                  <a:cubicBezTo>
                    <a:pt x="5517" y="6761"/>
                    <a:pt x="4062" y="6547"/>
                    <a:pt x="2702" y="6405"/>
                  </a:cubicBezTo>
                  <a:cubicBezTo>
                    <a:pt x="2379" y="6341"/>
                    <a:pt x="2369" y="5870"/>
                    <a:pt x="2671" y="5870"/>
                  </a:cubicBezTo>
                  <a:cubicBezTo>
                    <a:pt x="2681" y="5870"/>
                    <a:pt x="2691" y="5870"/>
                    <a:pt x="2702" y="5871"/>
                  </a:cubicBezTo>
                  <a:lnTo>
                    <a:pt x="2869" y="5871"/>
                  </a:lnTo>
                  <a:cubicBezTo>
                    <a:pt x="4103" y="4103"/>
                    <a:pt x="5070" y="2336"/>
                    <a:pt x="5637" y="201"/>
                  </a:cubicBezTo>
                  <a:cubicBezTo>
                    <a:pt x="5637" y="167"/>
                    <a:pt x="5637" y="167"/>
                    <a:pt x="5637" y="134"/>
                  </a:cubicBezTo>
                  <a:lnTo>
                    <a:pt x="5471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3" name="Google Shape;2573;p79"/>
          <p:cNvGrpSpPr/>
          <p:nvPr/>
        </p:nvGrpSpPr>
        <p:grpSpPr>
          <a:xfrm rot="-4500040">
            <a:off x="7857845" y="4020822"/>
            <a:ext cx="449512" cy="589532"/>
            <a:chOff x="5353150" y="1358625"/>
            <a:chExt cx="449525" cy="589550"/>
          </a:xfrm>
        </p:grpSpPr>
        <p:sp>
          <p:nvSpPr>
            <p:cNvPr id="2574" name="Google Shape;2574;p79"/>
            <p:cNvSpPr/>
            <p:nvPr/>
          </p:nvSpPr>
          <p:spPr>
            <a:xfrm>
              <a:off x="5605250" y="1749050"/>
              <a:ext cx="197425" cy="199125"/>
            </a:xfrm>
            <a:custGeom>
              <a:avLst/>
              <a:gdLst/>
              <a:ahLst/>
              <a:cxnLst/>
              <a:rect l="l" t="t" r="r" b="b"/>
              <a:pathLst>
                <a:path w="7897" h="7965" extrusionOk="0">
                  <a:moveTo>
                    <a:pt x="5094" y="807"/>
                  </a:moveTo>
                  <a:lnTo>
                    <a:pt x="5094" y="807"/>
                  </a:lnTo>
                  <a:cubicBezTo>
                    <a:pt x="4994" y="1374"/>
                    <a:pt x="4961" y="1974"/>
                    <a:pt x="5061" y="2541"/>
                  </a:cubicBezTo>
                  <a:cubicBezTo>
                    <a:pt x="4794" y="2541"/>
                    <a:pt x="4694" y="2942"/>
                    <a:pt x="4994" y="3008"/>
                  </a:cubicBezTo>
                  <a:cubicBezTo>
                    <a:pt x="5762" y="3142"/>
                    <a:pt x="6495" y="3375"/>
                    <a:pt x="7196" y="3676"/>
                  </a:cubicBezTo>
                  <a:cubicBezTo>
                    <a:pt x="6629" y="4176"/>
                    <a:pt x="5962" y="4509"/>
                    <a:pt x="5228" y="4643"/>
                  </a:cubicBezTo>
                  <a:cubicBezTo>
                    <a:pt x="5178" y="4613"/>
                    <a:pt x="5116" y="4598"/>
                    <a:pt x="5054" y="4598"/>
                  </a:cubicBezTo>
                  <a:cubicBezTo>
                    <a:pt x="4911" y="4598"/>
                    <a:pt x="4771" y="4680"/>
                    <a:pt x="4794" y="4843"/>
                  </a:cubicBezTo>
                  <a:cubicBezTo>
                    <a:pt x="4828" y="5644"/>
                    <a:pt x="4727" y="6411"/>
                    <a:pt x="4527" y="7145"/>
                  </a:cubicBezTo>
                  <a:cubicBezTo>
                    <a:pt x="4060" y="6544"/>
                    <a:pt x="3693" y="5910"/>
                    <a:pt x="3326" y="5243"/>
                  </a:cubicBezTo>
                  <a:cubicBezTo>
                    <a:pt x="3302" y="5195"/>
                    <a:pt x="3242" y="5164"/>
                    <a:pt x="3198" y="5164"/>
                  </a:cubicBezTo>
                  <a:cubicBezTo>
                    <a:pt x="3182" y="5164"/>
                    <a:pt x="3169" y="5168"/>
                    <a:pt x="3160" y="5177"/>
                  </a:cubicBezTo>
                  <a:cubicBezTo>
                    <a:pt x="3093" y="5088"/>
                    <a:pt x="2997" y="5028"/>
                    <a:pt x="2890" y="5028"/>
                  </a:cubicBezTo>
                  <a:cubicBezTo>
                    <a:pt x="2837" y="5028"/>
                    <a:pt x="2782" y="5043"/>
                    <a:pt x="2726" y="5077"/>
                  </a:cubicBezTo>
                  <a:cubicBezTo>
                    <a:pt x="2259" y="5477"/>
                    <a:pt x="1759" y="5744"/>
                    <a:pt x="1225" y="5977"/>
                  </a:cubicBezTo>
                  <a:cubicBezTo>
                    <a:pt x="1492" y="5443"/>
                    <a:pt x="1692" y="4876"/>
                    <a:pt x="1759" y="4243"/>
                  </a:cubicBezTo>
                  <a:cubicBezTo>
                    <a:pt x="1825" y="4209"/>
                    <a:pt x="1892" y="4143"/>
                    <a:pt x="1859" y="4042"/>
                  </a:cubicBezTo>
                  <a:cubicBezTo>
                    <a:pt x="1559" y="3275"/>
                    <a:pt x="1192" y="2575"/>
                    <a:pt x="825" y="1874"/>
                  </a:cubicBezTo>
                  <a:lnTo>
                    <a:pt x="825" y="1874"/>
                  </a:lnTo>
                  <a:cubicBezTo>
                    <a:pt x="1592" y="2041"/>
                    <a:pt x="2359" y="2275"/>
                    <a:pt x="3093" y="2575"/>
                  </a:cubicBezTo>
                  <a:cubicBezTo>
                    <a:pt x="3117" y="2581"/>
                    <a:pt x="3139" y="2583"/>
                    <a:pt x="3161" y="2583"/>
                  </a:cubicBezTo>
                  <a:cubicBezTo>
                    <a:pt x="3261" y="2583"/>
                    <a:pt x="3338" y="2524"/>
                    <a:pt x="3393" y="2441"/>
                  </a:cubicBezTo>
                  <a:cubicBezTo>
                    <a:pt x="3427" y="2441"/>
                    <a:pt x="3460" y="2441"/>
                    <a:pt x="3493" y="2408"/>
                  </a:cubicBezTo>
                  <a:cubicBezTo>
                    <a:pt x="3994" y="1808"/>
                    <a:pt x="4527" y="1274"/>
                    <a:pt x="5094" y="807"/>
                  </a:cubicBezTo>
                  <a:close/>
                  <a:moveTo>
                    <a:pt x="5434" y="0"/>
                  </a:moveTo>
                  <a:cubicBezTo>
                    <a:pt x="5398" y="0"/>
                    <a:pt x="5362" y="12"/>
                    <a:pt x="5328" y="40"/>
                  </a:cubicBezTo>
                  <a:cubicBezTo>
                    <a:pt x="4561" y="640"/>
                    <a:pt x="3894" y="1307"/>
                    <a:pt x="3326" y="2108"/>
                  </a:cubicBezTo>
                  <a:lnTo>
                    <a:pt x="3293" y="2108"/>
                  </a:lnTo>
                  <a:cubicBezTo>
                    <a:pt x="2359" y="1707"/>
                    <a:pt x="1425" y="1407"/>
                    <a:pt x="424" y="1240"/>
                  </a:cubicBezTo>
                  <a:cubicBezTo>
                    <a:pt x="407" y="1238"/>
                    <a:pt x="390" y="1237"/>
                    <a:pt x="373" y="1237"/>
                  </a:cubicBezTo>
                  <a:cubicBezTo>
                    <a:pt x="163" y="1237"/>
                    <a:pt x="1" y="1424"/>
                    <a:pt x="124" y="1641"/>
                  </a:cubicBezTo>
                  <a:cubicBezTo>
                    <a:pt x="558" y="2475"/>
                    <a:pt x="991" y="3342"/>
                    <a:pt x="1492" y="4143"/>
                  </a:cubicBezTo>
                  <a:cubicBezTo>
                    <a:pt x="1258" y="4943"/>
                    <a:pt x="925" y="5677"/>
                    <a:pt x="424" y="6311"/>
                  </a:cubicBezTo>
                  <a:cubicBezTo>
                    <a:pt x="300" y="6498"/>
                    <a:pt x="496" y="6714"/>
                    <a:pt x="658" y="6714"/>
                  </a:cubicBezTo>
                  <a:cubicBezTo>
                    <a:pt x="669" y="6714"/>
                    <a:pt x="680" y="6713"/>
                    <a:pt x="691" y="6711"/>
                  </a:cubicBezTo>
                  <a:cubicBezTo>
                    <a:pt x="1559" y="6478"/>
                    <a:pt x="2392" y="6044"/>
                    <a:pt x="3093" y="5477"/>
                  </a:cubicBezTo>
                  <a:cubicBezTo>
                    <a:pt x="3326" y="6344"/>
                    <a:pt x="3860" y="7178"/>
                    <a:pt x="4461" y="7879"/>
                  </a:cubicBezTo>
                  <a:cubicBezTo>
                    <a:pt x="4509" y="7939"/>
                    <a:pt x="4570" y="7964"/>
                    <a:pt x="4632" y="7964"/>
                  </a:cubicBezTo>
                  <a:cubicBezTo>
                    <a:pt x="4741" y="7964"/>
                    <a:pt x="4852" y="7885"/>
                    <a:pt x="4894" y="7779"/>
                  </a:cubicBezTo>
                  <a:cubicBezTo>
                    <a:pt x="5194" y="6844"/>
                    <a:pt x="5361" y="5910"/>
                    <a:pt x="5295" y="4976"/>
                  </a:cubicBezTo>
                  <a:cubicBezTo>
                    <a:pt x="6262" y="4876"/>
                    <a:pt x="7129" y="4443"/>
                    <a:pt x="7796" y="3742"/>
                  </a:cubicBezTo>
                  <a:cubicBezTo>
                    <a:pt x="7896" y="3642"/>
                    <a:pt x="7863" y="3475"/>
                    <a:pt x="7730" y="3409"/>
                  </a:cubicBezTo>
                  <a:cubicBezTo>
                    <a:pt x="7029" y="3042"/>
                    <a:pt x="6295" y="2775"/>
                    <a:pt x="5495" y="2608"/>
                  </a:cubicBezTo>
                  <a:cubicBezTo>
                    <a:pt x="5528" y="2575"/>
                    <a:pt x="5528" y="2575"/>
                    <a:pt x="5528" y="2541"/>
                  </a:cubicBezTo>
                  <a:cubicBezTo>
                    <a:pt x="5495" y="1774"/>
                    <a:pt x="5495" y="1040"/>
                    <a:pt x="5661" y="306"/>
                  </a:cubicBezTo>
                  <a:cubicBezTo>
                    <a:pt x="5688" y="174"/>
                    <a:pt x="5568" y="0"/>
                    <a:pt x="543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79"/>
            <p:cNvSpPr/>
            <p:nvPr/>
          </p:nvSpPr>
          <p:spPr>
            <a:xfrm>
              <a:off x="5625850" y="176920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cubicBezTo>
                    <a:pt x="3703" y="468"/>
                    <a:pt x="3170" y="1002"/>
                    <a:pt x="2669" y="1602"/>
                  </a:cubicBezTo>
                  <a:cubicBezTo>
                    <a:pt x="2636" y="1635"/>
                    <a:pt x="2603" y="1635"/>
                    <a:pt x="2569" y="1635"/>
                  </a:cubicBezTo>
                  <a:cubicBezTo>
                    <a:pt x="2514" y="1718"/>
                    <a:pt x="2437" y="1777"/>
                    <a:pt x="2337" y="1777"/>
                  </a:cubicBezTo>
                  <a:cubicBezTo>
                    <a:pt x="2315" y="1777"/>
                    <a:pt x="2293" y="1775"/>
                    <a:pt x="2269" y="1769"/>
                  </a:cubicBezTo>
                  <a:cubicBezTo>
                    <a:pt x="1535" y="1469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68" y="1769"/>
                    <a:pt x="735" y="2503"/>
                    <a:pt x="1035" y="3236"/>
                  </a:cubicBezTo>
                  <a:cubicBezTo>
                    <a:pt x="1068" y="3337"/>
                    <a:pt x="1001" y="3403"/>
                    <a:pt x="935" y="3437"/>
                  </a:cubicBezTo>
                  <a:cubicBezTo>
                    <a:pt x="868" y="4070"/>
                    <a:pt x="668" y="4637"/>
                    <a:pt x="401" y="5171"/>
                  </a:cubicBezTo>
                  <a:cubicBezTo>
                    <a:pt x="935" y="4938"/>
                    <a:pt x="1435" y="4671"/>
                    <a:pt x="1902" y="4271"/>
                  </a:cubicBezTo>
                  <a:cubicBezTo>
                    <a:pt x="1958" y="4237"/>
                    <a:pt x="2013" y="4222"/>
                    <a:pt x="2066" y="4222"/>
                  </a:cubicBezTo>
                  <a:cubicBezTo>
                    <a:pt x="2173" y="4222"/>
                    <a:pt x="2269" y="4282"/>
                    <a:pt x="2336" y="4371"/>
                  </a:cubicBezTo>
                  <a:cubicBezTo>
                    <a:pt x="2345" y="4362"/>
                    <a:pt x="2358" y="4358"/>
                    <a:pt x="2374" y="4358"/>
                  </a:cubicBezTo>
                  <a:cubicBezTo>
                    <a:pt x="2418" y="4358"/>
                    <a:pt x="2478" y="4389"/>
                    <a:pt x="2502" y="4437"/>
                  </a:cubicBezTo>
                  <a:cubicBezTo>
                    <a:pt x="2869" y="5104"/>
                    <a:pt x="3236" y="5738"/>
                    <a:pt x="3703" y="6339"/>
                  </a:cubicBezTo>
                  <a:cubicBezTo>
                    <a:pt x="3903" y="5605"/>
                    <a:pt x="4004" y="4838"/>
                    <a:pt x="3970" y="4037"/>
                  </a:cubicBezTo>
                  <a:cubicBezTo>
                    <a:pt x="3947" y="3874"/>
                    <a:pt x="4087" y="3792"/>
                    <a:pt x="4230" y="3792"/>
                  </a:cubicBezTo>
                  <a:cubicBezTo>
                    <a:pt x="4292" y="3792"/>
                    <a:pt x="4354" y="3807"/>
                    <a:pt x="4404" y="3837"/>
                  </a:cubicBezTo>
                  <a:cubicBezTo>
                    <a:pt x="5138" y="3703"/>
                    <a:pt x="5805" y="3370"/>
                    <a:pt x="6372" y="2870"/>
                  </a:cubicBezTo>
                  <a:cubicBezTo>
                    <a:pt x="5671" y="2569"/>
                    <a:pt x="4938" y="2369"/>
                    <a:pt x="4170" y="2202"/>
                  </a:cubicBezTo>
                  <a:cubicBezTo>
                    <a:pt x="3870" y="2136"/>
                    <a:pt x="3970" y="1735"/>
                    <a:pt x="4237" y="1735"/>
                  </a:cubicBezTo>
                  <a:cubicBezTo>
                    <a:pt x="4137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79"/>
            <p:cNvSpPr/>
            <p:nvPr/>
          </p:nvSpPr>
          <p:spPr>
            <a:xfrm>
              <a:off x="5353150" y="1358625"/>
              <a:ext cx="279400" cy="277400"/>
            </a:xfrm>
            <a:custGeom>
              <a:avLst/>
              <a:gdLst/>
              <a:ahLst/>
              <a:cxnLst/>
              <a:rect l="l" t="t" r="r" b="b"/>
              <a:pathLst>
                <a:path w="11176" h="11096" extrusionOk="0">
                  <a:moveTo>
                    <a:pt x="6706" y="846"/>
                  </a:moveTo>
                  <a:cubicBezTo>
                    <a:pt x="6772" y="1880"/>
                    <a:pt x="6839" y="2948"/>
                    <a:pt x="6973" y="3982"/>
                  </a:cubicBezTo>
                  <a:cubicBezTo>
                    <a:pt x="6973" y="4082"/>
                    <a:pt x="7039" y="4148"/>
                    <a:pt x="7106" y="4215"/>
                  </a:cubicBezTo>
                  <a:cubicBezTo>
                    <a:pt x="6872" y="4248"/>
                    <a:pt x="6806" y="4615"/>
                    <a:pt x="7039" y="4715"/>
                  </a:cubicBezTo>
                  <a:cubicBezTo>
                    <a:pt x="8007" y="5116"/>
                    <a:pt x="9007" y="5416"/>
                    <a:pt x="10008" y="5716"/>
                  </a:cubicBezTo>
                  <a:cubicBezTo>
                    <a:pt x="9207" y="5983"/>
                    <a:pt x="8440" y="6317"/>
                    <a:pt x="7673" y="6717"/>
                  </a:cubicBezTo>
                  <a:cubicBezTo>
                    <a:pt x="7640" y="6750"/>
                    <a:pt x="7606" y="6784"/>
                    <a:pt x="7606" y="6817"/>
                  </a:cubicBezTo>
                  <a:cubicBezTo>
                    <a:pt x="7506" y="6850"/>
                    <a:pt x="7440" y="6917"/>
                    <a:pt x="7440" y="7050"/>
                  </a:cubicBezTo>
                  <a:cubicBezTo>
                    <a:pt x="7239" y="8085"/>
                    <a:pt x="6973" y="9119"/>
                    <a:pt x="6606" y="10119"/>
                  </a:cubicBezTo>
                  <a:cubicBezTo>
                    <a:pt x="6072" y="9152"/>
                    <a:pt x="5538" y="8185"/>
                    <a:pt x="4971" y="7217"/>
                  </a:cubicBezTo>
                  <a:cubicBezTo>
                    <a:pt x="4938" y="7184"/>
                    <a:pt x="4904" y="7151"/>
                    <a:pt x="4871" y="7151"/>
                  </a:cubicBezTo>
                  <a:cubicBezTo>
                    <a:pt x="4800" y="7080"/>
                    <a:pt x="4696" y="7009"/>
                    <a:pt x="4582" y="7009"/>
                  </a:cubicBezTo>
                  <a:cubicBezTo>
                    <a:pt x="4535" y="7009"/>
                    <a:pt x="4486" y="7021"/>
                    <a:pt x="4437" y="7050"/>
                  </a:cubicBezTo>
                  <a:cubicBezTo>
                    <a:pt x="3337" y="7651"/>
                    <a:pt x="2169" y="8051"/>
                    <a:pt x="902" y="8185"/>
                  </a:cubicBezTo>
                  <a:cubicBezTo>
                    <a:pt x="1402" y="7317"/>
                    <a:pt x="1936" y="6483"/>
                    <a:pt x="2503" y="5649"/>
                  </a:cubicBezTo>
                  <a:cubicBezTo>
                    <a:pt x="2569" y="5549"/>
                    <a:pt x="2536" y="5449"/>
                    <a:pt x="2436" y="5416"/>
                  </a:cubicBezTo>
                  <a:cubicBezTo>
                    <a:pt x="2436" y="5383"/>
                    <a:pt x="2436" y="5349"/>
                    <a:pt x="2436" y="5316"/>
                  </a:cubicBezTo>
                  <a:cubicBezTo>
                    <a:pt x="2136" y="4282"/>
                    <a:pt x="1735" y="3281"/>
                    <a:pt x="1268" y="2280"/>
                  </a:cubicBezTo>
                  <a:lnTo>
                    <a:pt x="1268" y="2280"/>
                  </a:lnTo>
                  <a:cubicBezTo>
                    <a:pt x="2169" y="2614"/>
                    <a:pt x="3070" y="2981"/>
                    <a:pt x="3970" y="3348"/>
                  </a:cubicBezTo>
                  <a:cubicBezTo>
                    <a:pt x="4000" y="3358"/>
                    <a:pt x="4026" y="3362"/>
                    <a:pt x="4051" y="3362"/>
                  </a:cubicBezTo>
                  <a:cubicBezTo>
                    <a:pt x="4112" y="3362"/>
                    <a:pt x="4167" y="3338"/>
                    <a:pt x="4237" y="3314"/>
                  </a:cubicBezTo>
                  <a:cubicBezTo>
                    <a:pt x="4254" y="3348"/>
                    <a:pt x="4287" y="3364"/>
                    <a:pt x="4325" y="3364"/>
                  </a:cubicBezTo>
                  <a:cubicBezTo>
                    <a:pt x="4362" y="3364"/>
                    <a:pt x="4404" y="3348"/>
                    <a:pt x="4437" y="3314"/>
                  </a:cubicBezTo>
                  <a:cubicBezTo>
                    <a:pt x="5171" y="2447"/>
                    <a:pt x="5905" y="1613"/>
                    <a:pt x="6706" y="846"/>
                  </a:cubicBezTo>
                  <a:close/>
                  <a:moveTo>
                    <a:pt x="6943" y="1"/>
                  </a:moveTo>
                  <a:cubicBezTo>
                    <a:pt x="6867" y="1"/>
                    <a:pt x="6790" y="27"/>
                    <a:pt x="6739" y="79"/>
                  </a:cubicBezTo>
                  <a:cubicBezTo>
                    <a:pt x="5838" y="913"/>
                    <a:pt x="5004" y="1847"/>
                    <a:pt x="4371" y="2914"/>
                  </a:cubicBezTo>
                  <a:cubicBezTo>
                    <a:pt x="4337" y="2847"/>
                    <a:pt x="4304" y="2814"/>
                    <a:pt x="4237" y="2781"/>
                  </a:cubicBezTo>
                  <a:cubicBezTo>
                    <a:pt x="3070" y="2347"/>
                    <a:pt x="1936" y="1913"/>
                    <a:pt x="801" y="1480"/>
                  </a:cubicBezTo>
                  <a:cubicBezTo>
                    <a:pt x="763" y="1463"/>
                    <a:pt x="723" y="1456"/>
                    <a:pt x="684" y="1456"/>
                  </a:cubicBezTo>
                  <a:cubicBezTo>
                    <a:pt x="481" y="1456"/>
                    <a:pt x="290" y="1651"/>
                    <a:pt x="401" y="1847"/>
                  </a:cubicBezTo>
                  <a:cubicBezTo>
                    <a:pt x="1002" y="3014"/>
                    <a:pt x="1569" y="4248"/>
                    <a:pt x="2136" y="5449"/>
                  </a:cubicBezTo>
                  <a:cubicBezTo>
                    <a:pt x="2136" y="5483"/>
                    <a:pt x="2169" y="5516"/>
                    <a:pt x="2169" y="5516"/>
                  </a:cubicBezTo>
                  <a:cubicBezTo>
                    <a:pt x="1369" y="6417"/>
                    <a:pt x="668" y="7384"/>
                    <a:pt x="101" y="8451"/>
                  </a:cubicBezTo>
                  <a:cubicBezTo>
                    <a:pt x="1" y="8652"/>
                    <a:pt x="201" y="8852"/>
                    <a:pt x="401" y="8852"/>
                  </a:cubicBezTo>
                  <a:cubicBezTo>
                    <a:pt x="1936" y="8752"/>
                    <a:pt x="3403" y="8285"/>
                    <a:pt x="4771" y="7551"/>
                  </a:cubicBezTo>
                  <a:cubicBezTo>
                    <a:pt x="5271" y="8685"/>
                    <a:pt x="5805" y="9786"/>
                    <a:pt x="6372" y="10920"/>
                  </a:cubicBezTo>
                  <a:cubicBezTo>
                    <a:pt x="6426" y="11027"/>
                    <a:pt x="6546" y="11096"/>
                    <a:pt x="6662" y="11096"/>
                  </a:cubicBezTo>
                  <a:cubicBezTo>
                    <a:pt x="6762" y="11096"/>
                    <a:pt x="6859" y="11044"/>
                    <a:pt x="6906" y="10920"/>
                  </a:cubicBezTo>
                  <a:cubicBezTo>
                    <a:pt x="7406" y="9719"/>
                    <a:pt x="7773" y="8451"/>
                    <a:pt x="8007" y="7151"/>
                  </a:cubicBezTo>
                  <a:cubicBezTo>
                    <a:pt x="8007" y="7084"/>
                    <a:pt x="8007" y="7017"/>
                    <a:pt x="7973" y="6984"/>
                  </a:cubicBezTo>
                  <a:cubicBezTo>
                    <a:pt x="8974" y="6617"/>
                    <a:pt x="9941" y="6250"/>
                    <a:pt x="10942" y="5950"/>
                  </a:cubicBezTo>
                  <a:cubicBezTo>
                    <a:pt x="11176" y="5883"/>
                    <a:pt x="11176" y="5516"/>
                    <a:pt x="10975" y="5449"/>
                  </a:cubicBezTo>
                  <a:cubicBezTo>
                    <a:pt x="9775" y="5016"/>
                    <a:pt x="8574" y="4549"/>
                    <a:pt x="7339" y="4215"/>
                  </a:cubicBezTo>
                  <a:cubicBezTo>
                    <a:pt x="7473" y="4182"/>
                    <a:pt x="7573" y="4082"/>
                    <a:pt x="7540" y="3915"/>
                  </a:cubicBezTo>
                  <a:cubicBezTo>
                    <a:pt x="7473" y="2681"/>
                    <a:pt x="7339" y="1446"/>
                    <a:pt x="7206" y="212"/>
                  </a:cubicBezTo>
                  <a:cubicBezTo>
                    <a:pt x="7186" y="69"/>
                    <a:pt x="7064" y="1"/>
                    <a:pt x="69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9"/>
            <p:cNvSpPr/>
            <p:nvPr/>
          </p:nvSpPr>
          <p:spPr>
            <a:xfrm>
              <a:off x="5375675" y="1379775"/>
              <a:ext cx="227700" cy="231850"/>
            </a:xfrm>
            <a:custGeom>
              <a:avLst/>
              <a:gdLst/>
              <a:ahLst/>
              <a:cxnLst/>
              <a:rect l="l" t="t" r="r" b="b"/>
              <a:pathLst>
                <a:path w="9108" h="9274" extrusionOk="0">
                  <a:moveTo>
                    <a:pt x="5805" y="0"/>
                  </a:moveTo>
                  <a:cubicBezTo>
                    <a:pt x="5004" y="767"/>
                    <a:pt x="4270" y="1601"/>
                    <a:pt x="3536" y="2468"/>
                  </a:cubicBezTo>
                  <a:cubicBezTo>
                    <a:pt x="3503" y="2502"/>
                    <a:pt x="3461" y="2518"/>
                    <a:pt x="3424" y="2518"/>
                  </a:cubicBezTo>
                  <a:cubicBezTo>
                    <a:pt x="3386" y="2518"/>
                    <a:pt x="3353" y="2502"/>
                    <a:pt x="3336" y="2468"/>
                  </a:cubicBezTo>
                  <a:cubicBezTo>
                    <a:pt x="3289" y="2492"/>
                    <a:pt x="3225" y="2516"/>
                    <a:pt x="3157" y="2516"/>
                  </a:cubicBezTo>
                  <a:cubicBezTo>
                    <a:pt x="3128" y="2516"/>
                    <a:pt x="3099" y="2512"/>
                    <a:pt x="3069" y="2502"/>
                  </a:cubicBezTo>
                  <a:cubicBezTo>
                    <a:pt x="2169" y="2135"/>
                    <a:pt x="1268" y="1768"/>
                    <a:pt x="367" y="1434"/>
                  </a:cubicBezTo>
                  <a:lnTo>
                    <a:pt x="367" y="1434"/>
                  </a:lnTo>
                  <a:cubicBezTo>
                    <a:pt x="834" y="2435"/>
                    <a:pt x="1235" y="3436"/>
                    <a:pt x="1535" y="4470"/>
                  </a:cubicBezTo>
                  <a:cubicBezTo>
                    <a:pt x="1535" y="4503"/>
                    <a:pt x="1535" y="4537"/>
                    <a:pt x="1535" y="4570"/>
                  </a:cubicBezTo>
                  <a:cubicBezTo>
                    <a:pt x="1635" y="4603"/>
                    <a:pt x="1702" y="4703"/>
                    <a:pt x="1602" y="4803"/>
                  </a:cubicBezTo>
                  <a:cubicBezTo>
                    <a:pt x="1035" y="5637"/>
                    <a:pt x="501" y="6471"/>
                    <a:pt x="1" y="7339"/>
                  </a:cubicBezTo>
                  <a:cubicBezTo>
                    <a:pt x="1268" y="7205"/>
                    <a:pt x="2436" y="6805"/>
                    <a:pt x="3536" y="6204"/>
                  </a:cubicBezTo>
                  <a:cubicBezTo>
                    <a:pt x="3585" y="6175"/>
                    <a:pt x="3634" y="6163"/>
                    <a:pt x="3681" y="6163"/>
                  </a:cubicBezTo>
                  <a:cubicBezTo>
                    <a:pt x="3795" y="6163"/>
                    <a:pt x="3899" y="6234"/>
                    <a:pt x="3970" y="6305"/>
                  </a:cubicBezTo>
                  <a:cubicBezTo>
                    <a:pt x="4003" y="6305"/>
                    <a:pt x="4037" y="6338"/>
                    <a:pt x="4070" y="6371"/>
                  </a:cubicBezTo>
                  <a:cubicBezTo>
                    <a:pt x="4637" y="7339"/>
                    <a:pt x="5171" y="8306"/>
                    <a:pt x="5705" y="9273"/>
                  </a:cubicBezTo>
                  <a:cubicBezTo>
                    <a:pt x="6072" y="8273"/>
                    <a:pt x="6338" y="7239"/>
                    <a:pt x="6539" y="6204"/>
                  </a:cubicBezTo>
                  <a:cubicBezTo>
                    <a:pt x="6539" y="6071"/>
                    <a:pt x="6605" y="6004"/>
                    <a:pt x="6705" y="5971"/>
                  </a:cubicBezTo>
                  <a:cubicBezTo>
                    <a:pt x="6705" y="5938"/>
                    <a:pt x="6739" y="5904"/>
                    <a:pt x="6772" y="5871"/>
                  </a:cubicBezTo>
                  <a:cubicBezTo>
                    <a:pt x="7539" y="5471"/>
                    <a:pt x="8306" y="5137"/>
                    <a:pt x="9107" y="4870"/>
                  </a:cubicBezTo>
                  <a:cubicBezTo>
                    <a:pt x="8106" y="4570"/>
                    <a:pt x="7106" y="4270"/>
                    <a:pt x="6138" y="3869"/>
                  </a:cubicBezTo>
                  <a:cubicBezTo>
                    <a:pt x="5905" y="3769"/>
                    <a:pt x="5971" y="3402"/>
                    <a:pt x="6205" y="3369"/>
                  </a:cubicBezTo>
                  <a:cubicBezTo>
                    <a:pt x="6138" y="3302"/>
                    <a:pt x="6072" y="3236"/>
                    <a:pt x="6072" y="3136"/>
                  </a:cubicBezTo>
                  <a:cubicBezTo>
                    <a:pt x="5938" y="2102"/>
                    <a:pt x="5871" y="1034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8" name="Google Shape;2578;p79"/>
          <p:cNvGrpSpPr/>
          <p:nvPr/>
        </p:nvGrpSpPr>
        <p:grpSpPr>
          <a:xfrm rot="-4500040">
            <a:off x="7614515" y="456560"/>
            <a:ext cx="491210" cy="1039006"/>
            <a:chOff x="2019788" y="3671350"/>
            <a:chExt cx="491225" cy="1039038"/>
          </a:xfrm>
        </p:grpSpPr>
        <p:sp>
          <p:nvSpPr>
            <p:cNvPr id="2579" name="Google Shape;2579;p79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9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79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9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9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9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5" name="Google Shape;2585;p79"/>
          <p:cNvGrpSpPr/>
          <p:nvPr/>
        </p:nvGrpSpPr>
        <p:grpSpPr>
          <a:xfrm>
            <a:off x="5173865" y="407380"/>
            <a:ext cx="453504" cy="842777"/>
            <a:chOff x="7428550" y="362900"/>
            <a:chExt cx="288250" cy="535675"/>
          </a:xfrm>
        </p:grpSpPr>
        <p:sp>
          <p:nvSpPr>
            <p:cNvPr id="2586" name="Google Shape;2586;p79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9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DB60021-CA63-B7D6-2171-8B8007ACE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341" y="1817201"/>
            <a:ext cx="2419084" cy="1325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48" name="Google Shape;2548;p79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5272161" y="1763234"/>
                <a:ext cx="3213300" cy="6792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2548" name="Google Shape;2548;p7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72161" y="1763234"/>
                <a:ext cx="3213300" cy="679200"/>
              </a:xfrm>
              <a:prstGeom prst="rect">
                <a:avLst/>
              </a:prstGeom>
              <a:blipFill>
                <a:blip r:embed="rId5"/>
                <a:stretch>
                  <a:fillRect b="-99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C4B19CF-2427-1512-4B6A-02D13F49D8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326307" y="1826954"/>
            <a:ext cx="644342" cy="12886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29C0CEA-6A6C-49DA-0C79-1EC8E459716A}"/>
              </a:ext>
            </a:extLst>
          </p:cNvPr>
          <p:cNvSpPr txBox="1">
            <a:spLocks/>
          </p:cNvSpPr>
          <p:nvPr/>
        </p:nvSpPr>
        <p:spPr>
          <a:xfrm>
            <a:off x="964486" y="2170928"/>
            <a:ext cx="8220075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1 out of 2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1 from each 2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1 over 2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1 ÷  2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One half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58"/>
          <p:cNvGrpSpPr/>
          <p:nvPr/>
        </p:nvGrpSpPr>
        <p:grpSpPr>
          <a:xfrm>
            <a:off x="6251707" y="1634634"/>
            <a:ext cx="1092067" cy="1030117"/>
            <a:chOff x="1479875" y="2129600"/>
            <a:chExt cx="1677575" cy="1002275"/>
          </a:xfrm>
        </p:grpSpPr>
        <p:sp>
          <p:nvSpPr>
            <p:cNvPr id="1046" name="Google Shape;1046;p58"/>
            <p:cNvSpPr/>
            <p:nvPr/>
          </p:nvSpPr>
          <p:spPr>
            <a:xfrm>
              <a:off x="1491925" y="2141650"/>
              <a:ext cx="1663975" cy="984475"/>
            </a:xfrm>
            <a:custGeom>
              <a:avLst/>
              <a:gdLst/>
              <a:ahLst/>
              <a:cxnLst/>
              <a:rect l="l" t="t" r="r" b="b"/>
              <a:pathLst>
                <a:path w="66559" h="39379" extrusionOk="0">
                  <a:moveTo>
                    <a:pt x="0" y="0"/>
                  </a:moveTo>
                  <a:lnTo>
                    <a:pt x="0" y="39378"/>
                  </a:lnTo>
                  <a:lnTo>
                    <a:pt x="27201" y="38855"/>
                  </a:lnTo>
                  <a:lnTo>
                    <a:pt x="38834" y="38855"/>
                  </a:lnTo>
                  <a:lnTo>
                    <a:pt x="65512" y="39378"/>
                  </a:lnTo>
                  <a:lnTo>
                    <a:pt x="66558" y="0"/>
                  </a:lnTo>
                  <a:lnTo>
                    <a:pt x="61536" y="0"/>
                  </a:lnTo>
                  <a:cubicBezTo>
                    <a:pt x="62436" y="1109"/>
                    <a:pt x="61976" y="3222"/>
                    <a:pt x="60114" y="3222"/>
                  </a:cubicBezTo>
                  <a:cubicBezTo>
                    <a:pt x="58272" y="3222"/>
                    <a:pt x="57791" y="1109"/>
                    <a:pt x="58691" y="0"/>
                  </a:cubicBezTo>
                  <a:lnTo>
                    <a:pt x="54757" y="0"/>
                  </a:lnTo>
                  <a:cubicBezTo>
                    <a:pt x="55469" y="1088"/>
                    <a:pt x="54987" y="2992"/>
                    <a:pt x="53272" y="2992"/>
                  </a:cubicBezTo>
                  <a:cubicBezTo>
                    <a:pt x="51577" y="2992"/>
                    <a:pt x="51075" y="1088"/>
                    <a:pt x="51807" y="0"/>
                  </a:cubicBezTo>
                  <a:lnTo>
                    <a:pt x="47559" y="0"/>
                  </a:lnTo>
                  <a:cubicBezTo>
                    <a:pt x="47727" y="167"/>
                    <a:pt x="47894" y="356"/>
                    <a:pt x="47999" y="586"/>
                  </a:cubicBezTo>
                  <a:cubicBezTo>
                    <a:pt x="48166" y="858"/>
                    <a:pt x="48250" y="1172"/>
                    <a:pt x="48250" y="1486"/>
                  </a:cubicBezTo>
                  <a:cubicBezTo>
                    <a:pt x="48229" y="1653"/>
                    <a:pt x="48208" y="1820"/>
                    <a:pt x="48187" y="1967"/>
                  </a:cubicBezTo>
                  <a:cubicBezTo>
                    <a:pt x="48082" y="2281"/>
                    <a:pt x="47936" y="2532"/>
                    <a:pt x="47706" y="2762"/>
                  </a:cubicBezTo>
                  <a:cubicBezTo>
                    <a:pt x="47371" y="3118"/>
                    <a:pt x="46911" y="3306"/>
                    <a:pt x="46430" y="3306"/>
                  </a:cubicBezTo>
                  <a:cubicBezTo>
                    <a:pt x="46095" y="3306"/>
                    <a:pt x="45802" y="3222"/>
                    <a:pt x="45509" y="3055"/>
                  </a:cubicBezTo>
                  <a:cubicBezTo>
                    <a:pt x="45300" y="2950"/>
                    <a:pt x="45111" y="2783"/>
                    <a:pt x="44944" y="2615"/>
                  </a:cubicBezTo>
                  <a:cubicBezTo>
                    <a:pt x="44609" y="2239"/>
                    <a:pt x="44400" y="1799"/>
                    <a:pt x="44400" y="1297"/>
                  </a:cubicBezTo>
                  <a:cubicBezTo>
                    <a:pt x="44400" y="816"/>
                    <a:pt x="44588" y="356"/>
                    <a:pt x="44923" y="0"/>
                  </a:cubicBezTo>
                  <a:lnTo>
                    <a:pt x="40424" y="0"/>
                  </a:lnTo>
                  <a:cubicBezTo>
                    <a:pt x="41178" y="1046"/>
                    <a:pt x="40696" y="2908"/>
                    <a:pt x="39023" y="2908"/>
                  </a:cubicBezTo>
                  <a:lnTo>
                    <a:pt x="38834" y="2908"/>
                  </a:lnTo>
                  <a:cubicBezTo>
                    <a:pt x="37328" y="2783"/>
                    <a:pt x="36909" y="1004"/>
                    <a:pt x="37621" y="0"/>
                  </a:cubicBezTo>
                  <a:lnTo>
                    <a:pt x="34336" y="0"/>
                  </a:lnTo>
                  <a:cubicBezTo>
                    <a:pt x="35235" y="1109"/>
                    <a:pt x="34775" y="3222"/>
                    <a:pt x="32913" y="3222"/>
                  </a:cubicBezTo>
                  <a:cubicBezTo>
                    <a:pt x="32264" y="3222"/>
                    <a:pt x="31783" y="2971"/>
                    <a:pt x="31469" y="2574"/>
                  </a:cubicBezTo>
                  <a:cubicBezTo>
                    <a:pt x="30904" y="1862"/>
                    <a:pt x="30925" y="711"/>
                    <a:pt x="31490" y="0"/>
                  </a:cubicBezTo>
                  <a:lnTo>
                    <a:pt x="27556" y="0"/>
                  </a:lnTo>
                  <a:cubicBezTo>
                    <a:pt x="28079" y="795"/>
                    <a:pt x="27954" y="2030"/>
                    <a:pt x="27201" y="2615"/>
                  </a:cubicBezTo>
                  <a:cubicBezTo>
                    <a:pt x="26908" y="2846"/>
                    <a:pt x="26531" y="2992"/>
                    <a:pt x="26071" y="2992"/>
                  </a:cubicBezTo>
                  <a:cubicBezTo>
                    <a:pt x="24376" y="2992"/>
                    <a:pt x="23874" y="1088"/>
                    <a:pt x="24606" y="0"/>
                  </a:cubicBezTo>
                  <a:lnTo>
                    <a:pt x="20359" y="0"/>
                  </a:lnTo>
                  <a:cubicBezTo>
                    <a:pt x="20526" y="167"/>
                    <a:pt x="20693" y="356"/>
                    <a:pt x="20798" y="586"/>
                  </a:cubicBezTo>
                  <a:cubicBezTo>
                    <a:pt x="20965" y="858"/>
                    <a:pt x="21049" y="1172"/>
                    <a:pt x="21049" y="1486"/>
                  </a:cubicBezTo>
                  <a:cubicBezTo>
                    <a:pt x="21028" y="1653"/>
                    <a:pt x="21007" y="1820"/>
                    <a:pt x="20986" y="1967"/>
                  </a:cubicBezTo>
                  <a:cubicBezTo>
                    <a:pt x="20882" y="2281"/>
                    <a:pt x="20735" y="2532"/>
                    <a:pt x="20505" y="2762"/>
                  </a:cubicBezTo>
                  <a:cubicBezTo>
                    <a:pt x="20170" y="3118"/>
                    <a:pt x="19710" y="3306"/>
                    <a:pt x="19229" y="3306"/>
                  </a:cubicBezTo>
                  <a:cubicBezTo>
                    <a:pt x="18894" y="3306"/>
                    <a:pt x="18601" y="3222"/>
                    <a:pt x="18308" y="3055"/>
                  </a:cubicBezTo>
                  <a:cubicBezTo>
                    <a:pt x="18099" y="2950"/>
                    <a:pt x="17911" y="2783"/>
                    <a:pt x="17743" y="2615"/>
                  </a:cubicBezTo>
                  <a:cubicBezTo>
                    <a:pt x="17408" y="2239"/>
                    <a:pt x="17199" y="1799"/>
                    <a:pt x="17199" y="1297"/>
                  </a:cubicBezTo>
                  <a:cubicBezTo>
                    <a:pt x="17199" y="816"/>
                    <a:pt x="17388" y="356"/>
                    <a:pt x="17722" y="0"/>
                  </a:cubicBezTo>
                  <a:lnTo>
                    <a:pt x="13224" y="0"/>
                  </a:lnTo>
                  <a:cubicBezTo>
                    <a:pt x="13977" y="1046"/>
                    <a:pt x="13496" y="2908"/>
                    <a:pt x="11822" y="2908"/>
                  </a:cubicBezTo>
                  <a:cubicBezTo>
                    <a:pt x="10169" y="2908"/>
                    <a:pt x="9688" y="1046"/>
                    <a:pt x="10420" y="0"/>
                  </a:cubicBezTo>
                  <a:lnTo>
                    <a:pt x="7009" y="0"/>
                  </a:lnTo>
                  <a:cubicBezTo>
                    <a:pt x="7030" y="84"/>
                    <a:pt x="7072" y="167"/>
                    <a:pt x="7093" y="272"/>
                  </a:cubicBezTo>
                  <a:cubicBezTo>
                    <a:pt x="7156" y="607"/>
                    <a:pt x="7240" y="1004"/>
                    <a:pt x="7093" y="1339"/>
                  </a:cubicBezTo>
                  <a:cubicBezTo>
                    <a:pt x="6968" y="1653"/>
                    <a:pt x="6863" y="1967"/>
                    <a:pt x="6570" y="2197"/>
                  </a:cubicBezTo>
                  <a:cubicBezTo>
                    <a:pt x="6298" y="2448"/>
                    <a:pt x="6047" y="2657"/>
                    <a:pt x="5670" y="2741"/>
                  </a:cubicBezTo>
                  <a:cubicBezTo>
                    <a:pt x="5503" y="2783"/>
                    <a:pt x="5336" y="2804"/>
                    <a:pt x="5168" y="2804"/>
                  </a:cubicBezTo>
                  <a:cubicBezTo>
                    <a:pt x="5001" y="2804"/>
                    <a:pt x="4833" y="2783"/>
                    <a:pt x="4666" y="2741"/>
                  </a:cubicBezTo>
                  <a:cubicBezTo>
                    <a:pt x="4352" y="2636"/>
                    <a:pt x="4080" y="2490"/>
                    <a:pt x="3850" y="2260"/>
                  </a:cubicBezTo>
                  <a:cubicBezTo>
                    <a:pt x="3494" y="1904"/>
                    <a:pt x="3306" y="1423"/>
                    <a:pt x="3306" y="942"/>
                  </a:cubicBezTo>
                  <a:cubicBezTo>
                    <a:pt x="3306" y="607"/>
                    <a:pt x="3390" y="293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8"/>
            <p:cNvSpPr/>
            <p:nvPr/>
          </p:nvSpPr>
          <p:spPr>
            <a:xfrm>
              <a:off x="1486150" y="2135875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809" y="252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412" y="10086"/>
                  </a:lnTo>
                  <a:lnTo>
                    <a:pt x="66119" y="19920"/>
                  </a:lnTo>
                  <a:lnTo>
                    <a:pt x="65520" y="39374"/>
                  </a:lnTo>
                  <a:lnTo>
                    <a:pt x="65520" y="39374"/>
                  </a:lnTo>
                  <a:lnTo>
                    <a:pt x="57562" y="39191"/>
                  </a:lnTo>
                  <a:lnTo>
                    <a:pt x="49360" y="39023"/>
                  </a:lnTo>
                  <a:lnTo>
                    <a:pt x="41179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389" y="38810"/>
                    <a:pt x="31802" y="38808"/>
                    <a:pt x="31215" y="38808"/>
                  </a:cubicBezTo>
                  <a:cubicBezTo>
                    <a:pt x="26341" y="38808"/>
                    <a:pt x="21467" y="38951"/>
                    <a:pt x="16593" y="39044"/>
                  </a:cubicBezTo>
                  <a:lnTo>
                    <a:pt x="440" y="39395"/>
                  </a:lnTo>
                  <a:lnTo>
                    <a:pt x="440" y="39395"/>
                  </a:lnTo>
                  <a:lnTo>
                    <a:pt x="315" y="336"/>
                  </a:lnTo>
                  <a:lnTo>
                    <a:pt x="3629" y="336"/>
                  </a:lnTo>
                  <a:cubicBezTo>
                    <a:pt x="3372" y="894"/>
                    <a:pt x="3395" y="1555"/>
                    <a:pt x="3683" y="2093"/>
                  </a:cubicBezTo>
                  <a:cubicBezTo>
                    <a:pt x="3997" y="2679"/>
                    <a:pt x="4625" y="3077"/>
                    <a:pt x="5274" y="3118"/>
                  </a:cubicBezTo>
                  <a:cubicBezTo>
                    <a:pt x="5608" y="3118"/>
                    <a:pt x="5943" y="3077"/>
                    <a:pt x="6236" y="2930"/>
                  </a:cubicBezTo>
                  <a:cubicBezTo>
                    <a:pt x="6383" y="2867"/>
                    <a:pt x="6529" y="2763"/>
                    <a:pt x="6655" y="2679"/>
                  </a:cubicBezTo>
                  <a:cubicBezTo>
                    <a:pt x="6780" y="2574"/>
                    <a:pt x="6906" y="2470"/>
                    <a:pt x="7010" y="2344"/>
                  </a:cubicBezTo>
                  <a:cubicBezTo>
                    <a:pt x="7136" y="2219"/>
                    <a:pt x="7199" y="2051"/>
                    <a:pt x="7261" y="1905"/>
                  </a:cubicBezTo>
                  <a:cubicBezTo>
                    <a:pt x="7324" y="1758"/>
                    <a:pt x="7387" y="1633"/>
                    <a:pt x="7450" y="1466"/>
                  </a:cubicBezTo>
                  <a:cubicBezTo>
                    <a:pt x="7533" y="1131"/>
                    <a:pt x="7471" y="796"/>
                    <a:pt x="7408" y="482"/>
                  </a:cubicBezTo>
                  <a:cubicBezTo>
                    <a:pt x="7396" y="421"/>
                    <a:pt x="7376" y="367"/>
                    <a:pt x="7354" y="315"/>
                  </a:cubicBezTo>
                  <a:lnTo>
                    <a:pt x="7354" y="315"/>
                  </a:lnTo>
                  <a:lnTo>
                    <a:pt x="10494" y="335"/>
                  </a:lnTo>
                  <a:lnTo>
                    <a:pt x="10494" y="335"/>
                  </a:lnTo>
                  <a:cubicBezTo>
                    <a:pt x="10165" y="896"/>
                    <a:pt x="10150" y="1581"/>
                    <a:pt x="10400" y="2177"/>
                  </a:cubicBezTo>
                  <a:cubicBezTo>
                    <a:pt x="10525" y="2512"/>
                    <a:pt x="10756" y="2784"/>
                    <a:pt x="11049" y="2972"/>
                  </a:cubicBezTo>
                  <a:cubicBezTo>
                    <a:pt x="11362" y="3160"/>
                    <a:pt x="11718" y="3244"/>
                    <a:pt x="12053" y="3244"/>
                  </a:cubicBezTo>
                  <a:cubicBezTo>
                    <a:pt x="12409" y="3244"/>
                    <a:pt x="12764" y="3160"/>
                    <a:pt x="13057" y="2972"/>
                  </a:cubicBezTo>
                  <a:cubicBezTo>
                    <a:pt x="13371" y="2784"/>
                    <a:pt x="13601" y="2512"/>
                    <a:pt x="13727" y="2177"/>
                  </a:cubicBezTo>
                  <a:cubicBezTo>
                    <a:pt x="13970" y="1615"/>
                    <a:pt x="13962" y="918"/>
                    <a:pt x="13672" y="358"/>
                  </a:cubicBezTo>
                  <a:lnTo>
                    <a:pt x="13672" y="358"/>
                  </a:lnTo>
                  <a:lnTo>
                    <a:pt x="17675" y="376"/>
                  </a:lnTo>
                  <a:lnTo>
                    <a:pt x="17675" y="376"/>
                  </a:lnTo>
                  <a:cubicBezTo>
                    <a:pt x="17370" y="796"/>
                    <a:pt x="17235" y="1337"/>
                    <a:pt x="17305" y="1863"/>
                  </a:cubicBezTo>
                  <a:cubicBezTo>
                    <a:pt x="17409" y="2470"/>
                    <a:pt x="17828" y="3014"/>
                    <a:pt x="18330" y="3328"/>
                  </a:cubicBezTo>
                  <a:cubicBezTo>
                    <a:pt x="18581" y="3495"/>
                    <a:pt x="18895" y="3621"/>
                    <a:pt x="19188" y="3663"/>
                  </a:cubicBezTo>
                  <a:cubicBezTo>
                    <a:pt x="19287" y="3676"/>
                    <a:pt x="19389" y="3683"/>
                    <a:pt x="19490" y="3683"/>
                  </a:cubicBezTo>
                  <a:cubicBezTo>
                    <a:pt x="19709" y="3683"/>
                    <a:pt x="19929" y="3650"/>
                    <a:pt x="20129" y="3579"/>
                  </a:cubicBezTo>
                  <a:cubicBezTo>
                    <a:pt x="20715" y="3370"/>
                    <a:pt x="21196" y="2846"/>
                    <a:pt x="21364" y="2240"/>
                  </a:cubicBezTo>
                  <a:lnTo>
                    <a:pt x="21364" y="2219"/>
                  </a:lnTo>
                  <a:lnTo>
                    <a:pt x="21427" y="1738"/>
                  </a:lnTo>
                  <a:lnTo>
                    <a:pt x="21427" y="1717"/>
                  </a:lnTo>
                  <a:cubicBezTo>
                    <a:pt x="21427" y="1424"/>
                    <a:pt x="21364" y="1110"/>
                    <a:pt x="21238" y="838"/>
                  </a:cubicBezTo>
                  <a:cubicBezTo>
                    <a:pt x="21155" y="712"/>
                    <a:pt x="21092" y="587"/>
                    <a:pt x="21008" y="461"/>
                  </a:cubicBezTo>
                  <a:cubicBezTo>
                    <a:pt x="20999" y="448"/>
                    <a:pt x="20990" y="435"/>
                    <a:pt x="20981" y="421"/>
                  </a:cubicBezTo>
                  <a:lnTo>
                    <a:pt x="20981" y="421"/>
                  </a:lnTo>
                  <a:lnTo>
                    <a:pt x="24501" y="439"/>
                  </a:lnTo>
                  <a:lnTo>
                    <a:pt x="24501" y="439"/>
                  </a:lnTo>
                  <a:cubicBezTo>
                    <a:pt x="24241" y="1025"/>
                    <a:pt x="24237" y="1698"/>
                    <a:pt x="24502" y="2282"/>
                  </a:cubicBezTo>
                  <a:cubicBezTo>
                    <a:pt x="24649" y="2616"/>
                    <a:pt x="24900" y="2930"/>
                    <a:pt x="25214" y="3139"/>
                  </a:cubicBezTo>
                  <a:cubicBezTo>
                    <a:pt x="25549" y="3328"/>
                    <a:pt x="25925" y="3432"/>
                    <a:pt x="26302" y="3432"/>
                  </a:cubicBezTo>
                  <a:cubicBezTo>
                    <a:pt x="26678" y="3432"/>
                    <a:pt x="27055" y="3349"/>
                    <a:pt x="27390" y="3139"/>
                  </a:cubicBezTo>
                  <a:cubicBezTo>
                    <a:pt x="27725" y="2930"/>
                    <a:pt x="27976" y="2637"/>
                    <a:pt x="28122" y="2282"/>
                  </a:cubicBezTo>
                  <a:cubicBezTo>
                    <a:pt x="28383" y="1708"/>
                    <a:pt x="28398" y="1033"/>
                    <a:pt x="28156" y="461"/>
                  </a:cubicBezTo>
                  <a:lnTo>
                    <a:pt x="31320" y="461"/>
                  </a:lnTo>
                  <a:cubicBezTo>
                    <a:pt x="31006" y="1060"/>
                    <a:pt x="30976" y="1784"/>
                    <a:pt x="31219" y="2407"/>
                  </a:cubicBezTo>
                  <a:cubicBezTo>
                    <a:pt x="31365" y="2784"/>
                    <a:pt x="31616" y="3139"/>
                    <a:pt x="31972" y="3370"/>
                  </a:cubicBezTo>
                  <a:cubicBezTo>
                    <a:pt x="32328" y="3600"/>
                    <a:pt x="32746" y="3704"/>
                    <a:pt x="33144" y="3704"/>
                  </a:cubicBezTo>
                  <a:cubicBezTo>
                    <a:pt x="33541" y="3704"/>
                    <a:pt x="33981" y="3600"/>
                    <a:pt x="34316" y="3370"/>
                  </a:cubicBezTo>
                  <a:cubicBezTo>
                    <a:pt x="34671" y="3139"/>
                    <a:pt x="34943" y="2784"/>
                    <a:pt x="35090" y="2407"/>
                  </a:cubicBezTo>
                  <a:cubicBezTo>
                    <a:pt x="35331" y="1788"/>
                    <a:pt x="35303" y="1069"/>
                    <a:pt x="34994" y="461"/>
                  </a:cubicBezTo>
                  <a:lnTo>
                    <a:pt x="37472" y="461"/>
                  </a:lnTo>
                  <a:cubicBezTo>
                    <a:pt x="37234" y="1023"/>
                    <a:pt x="37235" y="1674"/>
                    <a:pt x="37475" y="2240"/>
                  </a:cubicBezTo>
                  <a:cubicBezTo>
                    <a:pt x="37622" y="2574"/>
                    <a:pt x="37873" y="2888"/>
                    <a:pt x="38186" y="3077"/>
                  </a:cubicBezTo>
                  <a:cubicBezTo>
                    <a:pt x="38521" y="3286"/>
                    <a:pt x="38898" y="3370"/>
                    <a:pt x="39254" y="3370"/>
                  </a:cubicBezTo>
                  <a:cubicBezTo>
                    <a:pt x="39630" y="3370"/>
                    <a:pt x="40007" y="3286"/>
                    <a:pt x="40321" y="3077"/>
                  </a:cubicBezTo>
                  <a:cubicBezTo>
                    <a:pt x="40655" y="2867"/>
                    <a:pt x="40886" y="2574"/>
                    <a:pt x="41032" y="2219"/>
                  </a:cubicBezTo>
                  <a:cubicBezTo>
                    <a:pt x="41274" y="1665"/>
                    <a:pt x="41273" y="1012"/>
                    <a:pt x="41030" y="459"/>
                  </a:cubicBezTo>
                  <a:lnTo>
                    <a:pt x="41030" y="459"/>
                  </a:lnTo>
                  <a:lnTo>
                    <a:pt x="44741" y="442"/>
                  </a:lnTo>
                  <a:lnTo>
                    <a:pt x="44741" y="442"/>
                  </a:lnTo>
                  <a:cubicBezTo>
                    <a:pt x="44482" y="857"/>
                    <a:pt x="44367" y="1379"/>
                    <a:pt x="44464" y="1863"/>
                  </a:cubicBezTo>
                  <a:cubicBezTo>
                    <a:pt x="44505" y="2177"/>
                    <a:pt x="44631" y="2491"/>
                    <a:pt x="44819" y="2742"/>
                  </a:cubicBezTo>
                  <a:cubicBezTo>
                    <a:pt x="45008" y="2993"/>
                    <a:pt x="45238" y="3202"/>
                    <a:pt x="45510" y="3370"/>
                  </a:cubicBezTo>
                  <a:cubicBezTo>
                    <a:pt x="45761" y="3537"/>
                    <a:pt x="46075" y="3663"/>
                    <a:pt x="46388" y="3704"/>
                  </a:cubicBezTo>
                  <a:cubicBezTo>
                    <a:pt x="46470" y="3715"/>
                    <a:pt x="46552" y="3720"/>
                    <a:pt x="46635" y="3720"/>
                  </a:cubicBezTo>
                  <a:cubicBezTo>
                    <a:pt x="46873" y="3720"/>
                    <a:pt x="47113" y="3677"/>
                    <a:pt x="47330" y="3600"/>
                  </a:cubicBezTo>
                  <a:cubicBezTo>
                    <a:pt x="47937" y="3391"/>
                    <a:pt x="48418" y="2867"/>
                    <a:pt x="48585" y="2261"/>
                  </a:cubicBezTo>
                  <a:lnTo>
                    <a:pt x="48585" y="2240"/>
                  </a:lnTo>
                  <a:lnTo>
                    <a:pt x="48585" y="2219"/>
                  </a:lnTo>
                  <a:lnTo>
                    <a:pt x="48648" y="1738"/>
                  </a:lnTo>
                  <a:lnTo>
                    <a:pt x="48648" y="1717"/>
                  </a:lnTo>
                  <a:cubicBezTo>
                    <a:pt x="48648" y="1424"/>
                    <a:pt x="48585" y="1110"/>
                    <a:pt x="48439" y="838"/>
                  </a:cubicBezTo>
                  <a:cubicBezTo>
                    <a:pt x="48376" y="712"/>
                    <a:pt x="48313" y="566"/>
                    <a:pt x="48209" y="440"/>
                  </a:cubicBezTo>
                  <a:cubicBezTo>
                    <a:pt x="48204" y="433"/>
                    <a:pt x="48198" y="425"/>
                    <a:pt x="48193" y="417"/>
                  </a:cubicBezTo>
                  <a:lnTo>
                    <a:pt x="48193" y="417"/>
                  </a:lnTo>
                  <a:lnTo>
                    <a:pt x="51755" y="400"/>
                  </a:lnTo>
                  <a:lnTo>
                    <a:pt x="51755" y="400"/>
                  </a:lnTo>
                  <a:cubicBezTo>
                    <a:pt x="51489" y="984"/>
                    <a:pt x="51490" y="1678"/>
                    <a:pt x="51745" y="2261"/>
                  </a:cubicBezTo>
                  <a:cubicBezTo>
                    <a:pt x="51891" y="2595"/>
                    <a:pt x="52142" y="2888"/>
                    <a:pt x="52456" y="3077"/>
                  </a:cubicBezTo>
                  <a:cubicBezTo>
                    <a:pt x="52770" y="3265"/>
                    <a:pt x="53147" y="3349"/>
                    <a:pt x="53503" y="3349"/>
                  </a:cubicBezTo>
                  <a:cubicBezTo>
                    <a:pt x="53858" y="3349"/>
                    <a:pt x="54235" y="3265"/>
                    <a:pt x="54549" y="3077"/>
                  </a:cubicBezTo>
                  <a:cubicBezTo>
                    <a:pt x="54863" y="2867"/>
                    <a:pt x="55114" y="2574"/>
                    <a:pt x="55260" y="2240"/>
                  </a:cubicBezTo>
                  <a:cubicBezTo>
                    <a:pt x="55505" y="1637"/>
                    <a:pt x="55496" y="933"/>
                    <a:pt x="55201" y="355"/>
                  </a:cubicBezTo>
                  <a:lnTo>
                    <a:pt x="55201" y="355"/>
                  </a:lnTo>
                  <a:lnTo>
                    <a:pt x="58753" y="337"/>
                  </a:lnTo>
                  <a:lnTo>
                    <a:pt x="58753" y="337"/>
                  </a:lnTo>
                  <a:cubicBezTo>
                    <a:pt x="58367" y="930"/>
                    <a:pt x="58315" y="1708"/>
                    <a:pt x="58566" y="2344"/>
                  </a:cubicBezTo>
                  <a:cubicBezTo>
                    <a:pt x="58713" y="2700"/>
                    <a:pt x="58943" y="3014"/>
                    <a:pt x="59277" y="3223"/>
                  </a:cubicBezTo>
                  <a:cubicBezTo>
                    <a:pt x="59591" y="3432"/>
                    <a:pt x="59968" y="3516"/>
                    <a:pt x="60345" y="3516"/>
                  </a:cubicBezTo>
                  <a:cubicBezTo>
                    <a:pt x="60721" y="3516"/>
                    <a:pt x="61119" y="3432"/>
                    <a:pt x="61433" y="3223"/>
                  </a:cubicBezTo>
                  <a:cubicBezTo>
                    <a:pt x="61746" y="3014"/>
                    <a:pt x="61977" y="2679"/>
                    <a:pt x="62102" y="2344"/>
                  </a:cubicBezTo>
                  <a:cubicBezTo>
                    <a:pt x="62249" y="1989"/>
                    <a:pt x="62290" y="1612"/>
                    <a:pt x="62228" y="1235"/>
                  </a:cubicBezTo>
                  <a:cubicBezTo>
                    <a:pt x="62207" y="1047"/>
                    <a:pt x="62165" y="880"/>
                    <a:pt x="62081" y="691"/>
                  </a:cubicBezTo>
                  <a:cubicBezTo>
                    <a:pt x="62039" y="608"/>
                    <a:pt x="61998" y="524"/>
                    <a:pt x="61956" y="440"/>
                  </a:cubicBezTo>
                  <a:lnTo>
                    <a:pt x="61872" y="336"/>
                  </a:lnTo>
                  <a:cubicBezTo>
                    <a:pt x="61851" y="294"/>
                    <a:pt x="61830" y="273"/>
                    <a:pt x="61809" y="252"/>
                  </a:cubicBezTo>
                  <a:close/>
                  <a:moveTo>
                    <a:pt x="34085" y="1"/>
                  </a:moveTo>
                  <a:lnTo>
                    <a:pt x="34399" y="378"/>
                  </a:lnTo>
                  <a:cubicBezTo>
                    <a:pt x="34797" y="880"/>
                    <a:pt x="34881" y="1633"/>
                    <a:pt x="34650" y="2240"/>
                  </a:cubicBezTo>
                  <a:cubicBezTo>
                    <a:pt x="34525" y="2533"/>
                    <a:pt x="34336" y="2805"/>
                    <a:pt x="34064" y="2972"/>
                  </a:cubicBezTo>
                  <a:cubicBezTo>
                    <a:pt x="33813" y="3160"/>
                    <a:pt x="33479" y="3223"/>
                    <a:pt x="33144" y="3223"/>
                  </a:cubicBezTo>
                  <a:cubicBezTo>
                    <a:pt x="32830" y="3223"/>
                    <a:pt x="32495" y="3160"/>
                    <a:pt x="32223" y="2972"/>
                  </a:cubicBezTo>
                  <a:cubicBezTo>
                    <a:pt x="31972" y="2805"/>
                    <a:pt x="31763" y="2533"/>
                    <a:pt x="31637" y="2240"/>
                  </a:cubicBezTo>
                  <a:cubicBezTo>
                    <a:pt x="31407" y="1633"/>
                    <a:pt x="31491" y="880"/>
                    <a:pt x="31909" y="378"/>
                  </a:cubicBezTo>
                  <a:lnTo>
                    <a:pt x="32202" y="22"/>
                  </a:lnTo>
                  <a:lnTo>
                    <a:pt x="27369" y="22"/>
                  </a:lnTo>
                  <a:lnTo>
                    <a:pt x="27599" y="357"/>
                  </a:lnTo>
                  <a:cubicBezTo>
                    <a:pt x="27934" y="859"/>
                    <a:pt x="27976" y="1549"/>
                    <a:pt x="27725" y="2093"/>
                  </a:cubicBezTo>
                  <a:cubicBezTo>
                    <a:pt x="27620" y="2386"/>
                    <a:pt x="27411" y="2616"/>
                    <a:pt x="27160" y="2763"/>
                  </a:cubicBezTo>
                  <a:cubicBezTo>
                    <a:pt x="26909" y="2930"/>
                    <a:pt x="26616" y="2993"/>
                    <a:pt x="26302" y="2993"/>
                  </a:cubicBezTo>
                  <a:cubicBezTo>
                    <a:pt x="25988" y="2993"/>
                    <a:pt x="25695" y="2930"/>
                    <a:pt x="25444" y="2784"/>
                  </a:cubicBezTo>
                  <a:cubicBezTo>
                    <a:pt x="25193" y="2616"/>
                    <a:pt x="24984" y="2386"/>
                    <a:pt x="24858" y="2114"/>
                  </a:cubicBezTo>
                  <a:cubicBezTo>
                    <a:pt x="24607" y="1549"/>
                    <a:pt x="24649" y="859"/>
                    <a:pt x="24984" y="336"/>
                  </a:cubicBezTo>
                  <a:lnTo>
                    <a:pt x="25193" y="43"/>
                  </a:lnTo>
                  <a:lnTo>
                    <a:pt x="24837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7"/>
                  </a:lnTo>
                  <a:cubicBezTo>
                    <a:pt x="20569" y="461"/>
                    <a:pt x="20652" y="545"/>
                    <a:pt x="20736" y="650"/>
                  </a:cubicBezTo>
                  <a:cubicBezTo>
                    <a:pt x="20799" y="754"/>
                    <a:pt x="20862" y="859"/>
                    <a:pt x="20924" y="984"/>
                  </a:cubicBezTo>
                  <a:cubicBezTo>
                    <a:pt x="21047" y="1208"/>
                    <a:pt x="21109" y="1452"/>
                    <a:pt x="21113" y="1697"/>
                  </a:cubicBezTo>
                  <a:lnTo>
                    <a:pt x="21113" y="1697"/>
                  </a:lnTo>
                  <a:lnTo>
                    <a:pt x="21050" y="2177"/>
                  </a:lnTo>
                  <a:lnTo>
                    <a:pt x="21050" y="2156"/>
                  </a:lnTo>
                  <a:cubicBezTo>
                    <a:pt x="20904" y="2658"/>
                    <a:pt x="20527" y="3098"/>
                    <a:pt x="20025" y="3265"/>
                  </a:cubicBezTo>
                  <a:cubicBezTo>
                    <a:pt x="19830" y="3346"/>
                    <a:pt x="19623" y="3377"/>
                    <a:pt x="19413" y="3377"/>
                  </a:cubicBezTo>
                  <a:cubicBezTo>
                    <a:pt x="19352" y="3377"/>
                    <a:pt x="19291" y="3374"/>
                    <a:pt x="19230" y="3370"/>
                  </a:cubicBezTo>
                  <a:cubicBezTo>
                    <a:pt x="18979" y="3328"/>
                    <a:pt x="18727" y="3223"/>
                    <a:pt x="18497" y="3077"/>
                  </a:cubicBezTo>
                  <a:cubicBezTo>
                    <a:pt x="18037" y="2805"/>
                    <a:pt x="17681" y="2323"/>
                    <a:pt x="17598" y="1800"/>
                  </a:cubicBezTo>
                  <a:cubicBezTo>
                    <a:pt x="17493" y="1277"/>
                    <a:pt x="17681" y="712"/>
                    <a:pt x="18058" y="336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817"/>
                    <a:pt x="13790" y="1528"/>
                    <a:pt x="13538" y="2093"/>
                  </a:cubicBezTo>
                  <a:cubicBezTo>
                    <a:pt x="13413" y="2386"/>
                    <a:pt x="13225" y="2637"/>
                    <a:pt x="12953" y="2805"/>
                  </a:cubicBezTo>
                  <a:cubicBezTo>
                    <a:pt x="12701" y="2972"/>
                    <a:pt x="12367" y="3056"/>
                    <a:pt x="12053" y="3056"/>
                  </a:cubicBezTo>
                  <a:cubicBezTo>
                    <a:pt x="11739" y="3056"/>
                    <a:pt x="11425" y="2972"/>
                    <a:pt x="11153" y="2805"/>
                  </a:cubicBezTo>
                  <a:cubicBezTo>
                    <a:pt x="10902" y="2637"/>
                    <a:pt x="10693" y="2386"/>
                    <a:pt x="10567" y="2114"/>
                  </a:cubicBezTo>
                  <a:cubicBezTo>
                    <a:pt x="10316" y="1528"/>
                    <a:pt x="10379" y="817"/>
                    <a:pt x="10735" y="294"/>
                  </a:cubicBezTo>
                  <a:lnTo>
                    <a:pt x="10839" y="147"/>
                  </a:lnTo>
                  <a:lnTo>
                    <a:pt x="7094" y="147"/>
                  </a:lnTo>
                  <a:lnTo>
                    <a:pt x="7157" y="273"/>
                  </a:lnTo>
                  <a:cubicBezTo>
                    <a:pt x="7199" y="357"/>
                    <a:pt x="7219" y="440"/>
                    <a:pt x="7240" y="524"/>
                  </a:cubicBezTo>
                  <a:lnTo>
                    <a:pt x="7240" y="503"/>
                  </a:lnTo>
                  <a:cubicBezTo>
                    <a:pt x="7303" y="817"/>
                    <a:pt x="7345" y="1131"/>
                    <a:pt x="7282" y="1424"/>
                  </a:cubicBezTo>
                  <a:cubicBezTo>
                    <a:pt x="7178" y="1696"/>
                    <a:pt x="7073" y="2010"/>
                    <a:pt x="6906" y="2240"/>
                  </a:cubicBezTo>
                  <a:cubicBezTo>
                    <a:pt x="6801" y="2344"/>
                    <a:pt x="6675" y="2449"/>
                    <a:pt x="6550" y="2533"/>
                  </a:cubicBezTo>
                  <a:cubicBezTo>
                    <a:pt x="6445" y="2637"/>
                    <a:pt x="6320" y="2721"/>
                    <a:pt x="6173" y="2784"/>
                  </a:cubicBezTo>
                  <a:cubicBezTo>
                    <a:pt x="5936" y="2893"/>
                    <a:pt x="5667" y="2955"/>
                    <a:pt x="5407" y="2955"/>
                  </a:cubicBezTo>
                  <a:cubicBezTo>
                    <a:pt x="5369" y="2955"/>
                    <a:pt x="5332" y="2954"/>
                    <a:pt x="5295" y="2951"/>
                  </a:cubicBezTo>
                  <a:cubicBezTo>
                    <a:pt x="4688" y="2909"/>
                    <a:pt x="4123" y="2554"/>
                    <a:pt x="3830" y="2010"/>
                  </a:cubicBezTo>
                  <a:cubicBezTo>
                    <a:pt x="3537" y="1486"/>
                    <a:pt x="3558" y="796"/>
                    <a:pt x="3851" y="273"/>
                  </a:cubicBezTo>
                  <a:lnTo>
                    <a:pt x="3934" y="147"/>
                  </a:lnTo>
                  <a:lnTo>
                    <a:pt x="126" y="147"/>
                  </a:lnTo>
                  <a:lnTo>
                    <a:pt x="126" y="231"/>
                  </a:lnTo>
                  <a:lnTo>
                    <a:pt x="1" y="39609"/>
                  </a:lnTo>
                  <a:lnTo>
                    <a:pt x="1" y="39839"/>
                  </a:lnTo>
                  <a:lnTo>
                    <a:pt x="231" y="39839"/>
                  </a:lnTo>
                  <a:lnTo>
                    <a:pt x="16614" y="39547"/>
                  </a:lnTo>
                  <a:cubicBezTo>
                    <a:pt x="21415" y="39473"/>
                    <a:pt x="26216" y="39351"/>
                    <a:pt x="31003" y="39351"/>
                  </a:cubicBezTo>
                  <a:cubicBezTo>
                    <a:pt x="31661" y="39351"/>
                    <a:pt x="32319" y="39353"/>
                    <a:pt x="32976" y="39358"/>
                  </a:cubicBezTo>
                  <a:lnTo>
                    <a:pt x="39128" y="39358"/>
                  </a:lnTo>
                  <a:lnTo>
                    <a:pt x="41179" y="39400"/>
                  </a:lnTo>
                  <a:lnTo>
                    <a:pt x="49360" y="39567"/>
                  </a:lnTo>
                  <a:lnTo>
                    <a:pt x="57562" y="39714"/>
                  </a:lnTo>
                  <a:lnTo>
                    <a:pt x="65743" y="39839"/>
                  </a:lnTo>
                  <a:lnTo>
                    <a:pt x="65973" y="39839"/>
                  </a:lnTo>
                  <a:lnTo>
                    <a:pt x="65973" y="39630"/>
                  </a:lnTo>
                  <a:lnTo>
                    <a:pt x="66433" y="19941"/>
                  </a:lnTo>
                  <a:lnTo>
                    <a:pt x="66663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31"/>
                  </a:lnTo>
                  <a:cubicBezTo>
                    <a:pt x="61767" y="273"/>
                    <a:pt x="61809" y="315"/>
                    <a:pt x="61830" y="357"/>
                  </a:cubicBezTo>
                  <a:lnTo>
                    <a:pt x="61914" y="482"/>
                  </a:lnTo>
                  <a:cubicBezTo>
                    <a:pt x="61956" y="566"/>
                    <a:pt x="61998" y="629"/>
                    <a:pt x="62018" y="712"/>
                  </a:cubicBezTo>
                  <a:cubicBezTo>
                    <a:pt x="62102" y="880"/>
                    <a:pt x="62144" y="1068"/>
                    <a:pt x="62165" y="1235"/>
                  </a:cubicBezTo>
                  <a:cubicBezTo>
                    <a:pt x="62207" y="1612"/>
                    <a:pt x="62165" y="1968"/>
                    <a:pt x="62039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77" y="3328"/>
                    <a:pt x="60700" y="3411"/>
                    <a:pt x="60345" y="3411"/>
                  </a:cubicBezTo>
                  <a:cubicBezTo>
                    <a:pt x="59989" y="3391"/>
                    <a:pt x="59633" y="3307"/>
                    <a:pt x="59340" y="3118"/>
                  </a:cubicBezTo>
                  <a:cubicBezTo>
                    <a:pt x="59047" y="2909"/>
                    <a:pt x="58838" y="2616"/>
                    <a:pt x="58713" y="2302"/>
                  </a:cubicBezTo>
                  <a:cubicBezTo>
                    <a:pt x="58461" y="1633"/>
                    <a:pt x="58545" y="838"/>
                    <a:pt x="59005" y="294"/>
                  </a:cubicBezTo>
                  <a:lnTo>
                    <a:pt x="59131" y="147"/>
                  </a:lnTo>
                  <a:lnTo>
                    <a:pt x="58922" y="147"/>
                  </a:lnTo>
                  <a:lnTo>
                    <a:pt x="54988" y="126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39" y="838"/>
                    <a:pt x="55281" y="1549"/>
                    <a:pt x="55009" y="2135"/>
                  </a:cubicBezTo>
                  <a:cubicBezTo>
                    <a:pt x="54883" y="2428"/>
                    <a:pt x="54674" y="2679"/>
                    <a:pt x="54402" y="2846"/>
                  </a:cubicBezTo>
                  <a:cubicBezTo>
                    <a:pt x="54151" y="2993"/>
                    <a:pt x="53816" y="3077"/>
                    <a:pt x="53503" y="3077"/>
                  </a:cubicBezTo>
                  <a:cubicBezTo>
                    <a:pt x="53189" y="3077"/>
                    <a:pt x="52875" y="2993"/>
                    <a:pt x="52603" y="2826"/>
                  </a:cubicBezTo>
                  <a:cubicBezTo>
                    <a:pt x="52352" y="2658"/>
                    <a:pt x="52142" y="2407"/>
                    <a:pt x="52017" y="2135"/>
                  </a:cubicBezTo>
                  <a:cubicBezTo>
                    <a:pt x="51766" y="1549"/>
                    <a:pt x="51808" y="838"/>
                    <a:pt x="52163" y="315"/>
                  </a:cubicBezTo>
                  <a:lnTo>
                    <a:pt x="52331" y="85"/>
                  </a:lnTo>
                  <a:lnTo>
                    <a:pt x="52038" y="85"/>
                  </a:lnTo>
                  <a:lnTo>
                    <a:pt x="47790" y="64"/>
                  </a:lnTo>
                  <a:lnTo>
                    <a:pt x="47351" y="64"/>
                  </a:lnTo>
                  <a:lnTo>
                    <a:pt x="47665" y="357"/>
                  </a:lnTo>
                  <a:cubicBezTo>
                    <a:pt x="47769" y="461"/>
                    <a:pt x="47853" y="545"/>
                    <a:pt x="47916" y="650"/>
                  </a:cubicBezTo>
                  <a:cubicBezTo>
                    <a:pt x="48000" y="754"/>
                    <a:pt x="48062" y="880"/>
                    <a:pt x="48125" y="984"/>
                  </a:cubicBezTo>
                  <a:cubicBezTo>
                    <a:pt x="48227" y="1208"/>
                    <a:pt x="48289" y="1452"/>
                    <a:pt x="48292" y="1697"/>
                  </a:cubicBezTo>
                  <a:lnTo>
                    <a:pt x="48292" y="1697"/>
                  </a:lnTo>
                  <a:lnTo>
                    <a:pt x="48230" y="2177"/>
                  </a:lnTo>
                  <a:lnTo>
                    <a:pt x="48230" y="2156"/>
                  </a:lnTo>
                  <a:cubicBezTo>
                    <a:pt x="48083" y="2658"/>
                    <a:pt x="47707" y="3077"/>
                    <a:pt x="47205" y="3244"/>
                  </a:cubicBezTo>
                  <a:cubicBezTo>
                    <a:pt x="47029" y="3308"/>
                    <a:pt x="46828" y="3335"/>
                    <a:pt x="46632" y="3335"/>
                  </a:cubicBezTo>
                  <a:cubicBezTo>
                    <a:pt x="46571" y="3335"/>
                    <a:pt x="46511" y="3333"/>
                    <a:pt x="46451" y="3328"/>
                  </a:cubicBezTo>
                  <a:cubicBezTo>
                    <a:pt x="46179" y="3286"/>
                    <a:pt x="45949" y="3181"/>
                    <a:pt x="45719" y="3035"/>
                  </a:cubicBezTo>
                  <a:cubicBezTo>
                    <a:pt x="45280" y="2763"/>
                    <a:pt x="44924" y="2302"/>
                    <a:pt x="44861" y="1800"/>
                  </a:cubicBezTo>
                  <a:cubicBezTo>
                    <a:pt x="44756" y="1298"/>
                    <a:pt x="44945" y="754"/>
                    <a:pt x="45300" y="378"/>
                  </a:cubicBezTo>
                  <a:lnTo>
                    <a:pt x="45656" y="43"/>
                  </a:lnTo>
                  <a:lnTo>
                    <a:pt x="45154" y="43"/>
                  </a:lnTo>
                  <a:lnTo>
                    <a:pt x="40655" y="22"/>
                  </a:lnTo>
                  <a:lnTo>
                    <a:pt x="40258" y="22"/>
                  </a:lnTo>
                  <a:lnTo>
                    <a:pt x="40488" y="357"/>
                  </a:lnTo>
                  <a:cubicBezTo>
                    <a:pt x="40823" y="838"/>
                    <a:pt x="40886" y="1507"/>
                    <a:pt x="40635" y="2051"/>
                  </a:cubicBezTo>
                  <a:cubicBezTo>
                    <a:pt x="40530" y="2323"/>
                    <a:pt x="40342" y="2554"/>
                    <a:pt x="40090" y="2700"/>
                  </a:cubicBezTo>
                  <a:cubicBezTo>
                    <a:pt x="39860" y="2867"/>
                    <a:pt x="39567" y="2930"/>
                    <a:pt x="39254" y="2930"/>
                  </a:cubicBezTo>
                  <a:cubicBezTo>
                    <a:pt x="38961" y="2930"/>
                    <a:pt x="38668" y="2867"/>
                    <a:pt x="38438" y="2700"/>
                  </a:cubicBezTo>
                  <a:cubicBezTo>
                    <a:pt x="38186" y="2554"/>
                    <a:pt x="37998" y="2323"/>
                    <a:pt x="37894" y="2051"/>
                  </a:cubicBezTo>
                  <a:cubicBezTo>
                    <a:pt x="37663" y="1507"/>
                    <a:pt x="37705" y="838"/>
                    <a:pt x="38040" y="378"/>
                  </a:cubicBezTo>
                  <a:lnTo>
                    <a:pt x="38291" y="22"/>
                  </a:lnTo>
                  <a:lnTo>
                    <a:pt x="37852" y="22"/>
                  </a:lnTo>
                  <a:lnTo>
                    <a:pt x="345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8"/>
            <p:cNvSpPr/>
            <p:nvPr/>
          </p:nvSpPr>
          <p:spPr>
            <a:xfrm>
              <a:off x="1576650" y="24256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5961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8"/>
            <p:cNvSpPr/>
            <p:nvPr/>
          </p:nvSpPr>
          <p:spPr>
            <a:xfrm>
              <a:off x="1576650" y="2418350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14898" y="1"/>
                  </a:moveTo>
                  <a:cubicBezTo>
                    <a:pt x="9918" y="42"/>
                    <a:pt x="4960" y="84"/>
                    <a:pt x="1" y="252"/>
                  </a:cubicBezTo>
                  <a:lnTo>
                    <a:pt x="1" y="314"/>
                  </a:lnTo>
                  <a:cubicBezTo>
                    <a:pt x="4960" y="482"/>
                    <a:pt x="9918" y="545"/>
                    <a:pt x="14898" y="566"/>
                  </a:cubicBezTo>
                  <a:cubicBezTo>
                    <a:pt x="17388" y="566"/>
                    <a:pt x="19857" y="545"/>
                    <a:pt x="22347" y="524"/>
                  </a:cubicBezTo>
                  <a:cubicBezTo>
                    <a:pt x="24837" y="524"/>
                    <a:pt x="27327" y="482"/>
                    <a:pt x="29796" y="419"/>
                  </a:cubicBezTo>
                  <a:cubicBezTo>
                    <a:pt x="31619" y="388"/>
                    <a:pt x="33441" y="369"/>
                    <a:pt x="35264" y="369"/>
                  </a:cubicBezTo>
                  <a:cubicBezTo>
                    <a:pt x="35931" y="369"/>
                    <a:pt x="36598" y="372"/>
                    <a:pt x="37266" y="377"/>
                  </a:cubicBezTo>
                  <a:cubicBezTo>
                    <a:pt x="39735" y="398"/>
                    <a:pt x="42224" y="461"/>
                    <a:pt x="44714" y="503"/>
                  </a:cubicBezTo>
                  <a:cubicBezTo>
                    <a:pt x="45706" y="511"/>
                    <a:pt x="46699" y="515"/>
                    <a:pt x="47692" y="515"/>
                  </a:cubicBezTo>
                  <a:cubicBezTo>
                    <a:pt x="51664" y="515"/>
                    <a:pt x="55645" y="448"/>
                    <a:pt x="59612" y="314"/>
                  </a:cubicBezTo>
                  <a:lnTo>
                    <a:pt x="59612" y="252"/>
                  </a:lnTo>
                  <a:cubicBezTo>
                    <a:pt x="55645" y="118"/>
                    <a:pt x="51664" y="51"/>
                    <a:pt x="47692" y="51"/>
                  </a:cubicBezTo>
                  <a:cubicBezTo>
                    <a:pt x="46699" y="51"/>
                    <a:pt x="45706" y="55"/>
                    <a:pt x="44714" y="63"/>
                  </a:cubicBezTo>
                  <a:cubicBezTo>
                    <a:pt x="42224" y="105"/>
                    <a:pt x="39735" y="189"/>
                    <a:pt x="37266" y="210"/>
                  </a:cubicBezTo>
                  <a:cubicBezTo>
                    <a:pt x="34776" y="210"/>
                    <a:pt x="32286" y="189"/>
                    <a:pt x="29796" y="147"/>
                  </a:cubicBezTo>
                  <a:cubicBezTo>
                    <a:pt x="27327" y="84"/>
                    <a:pt x="24837" y="63"/>
                    <a:pt x="22347" y="42"/>
                  </a:cubicBezTo>
                  <a:cubicBezTo>
                    <a:pt x="19857" y="22"/>
                    <a:pt x="17388" y="1"/>
                    <a:pt x="14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8"/>
            <p:cNvSpPr/>
            <p:nvPr/>
          </p:nvSpPr>
          <p:spPr>
            <a:xfrm>
              <a:off x="1576650" y="25365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8"/>
            <p:cNvSpPr/>
            <p:nvPr/>
          </p:nvSpPr>
          <p:spPr>
            <a:xfrm>
              <a:off x="1576650" y="2529625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2" y="61"/>
                    <a:pt x="12907" y="57"/>
                    <a:pt x="11913" y="57"/>
                  </a:cubicBezTo>
                  <a:cubicBezTo>
                    <a:pt x="7935" y="57"/>
                    <a:pt x="3968" y="124"/>
                    <a:pt x="1" y="257"/>
                  </a:cubicBezTo>
                  <a:lnTo>
                    <a:pt x="1" y="299"/>
                  </a:lnTo>
                  <a:cubicBezTo>
                    <a:pt x="3987" y="451"/>
                    <a:pt x="7973" y="521"/>
                    <a:pt x="11970" y="521"/>
                  </a:cubicBezTo>
                  <a:cubicBezTo>
                    <a:pt x="12945" y="521"/>
                    <a:pt x="13921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29"/>
                    <a:pt x="54653" y="467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8"/>
            <p:cNvSpPr/>
            <p:nvPr/>
          </p:nvSpPr>
          <p:spPr>
            <a:xfrm>
              <a:off x="1576650" y="26480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8"/>
            <p:cNvSpPr/>
            <p:nvPr/>
          </p:nvSpPr>
          <p:spPr>
            <a:xfrm>
              <a:off x="1576650" y="2640675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44714" y="0"/>
                  </a:moveTo>
                  <a:cubicBezTo>
                    <a:pt x="42224" y="0"/>
                    <a:pt x="39735" y="21"/>
                    <a:pt x="37266" y="42"/>
                  </a:cubicBezTo>
                  <a:cubicBezTo>
                    <a:pt x="34776" y="63"/>
                    <a:pt x="32286" y="84"/>
                    <a:pt x="29796" y="147"/>
                  </a:cubicBezTo>
                  <a:cubicBezTo>
                    <a:pt x="27327" y="188"/>
                    <a:pt x="24837" y="209"/>
                    <a:pt x="22347" y="209"/>
                  </a:cubicBezTo>
                  <a:cubicBezTo>
                    <a:pt x="19857" y="188"/>
                    <a:pt x="17388" y="105"/>
                    <a:pt x="14898" y="63"/>
                  </a:cubicBezTo>
                  <a:cubicBezTo>
                    <a:pt x="13902" y="55"/>
                    <a:pt x="12907" y="50"/>
                    <a:pt x="11913" y="50"/>
                  </a:cubicBezTo>
                  <a:cubicBezTo>
                    <a:pt x="7935" y="50"/>
                    <a:pt x="3968" y="117"/>
                    <a:pt x="1" y="251"/>
                  </a:cubicBezTo>
                  <a:lnTo>
                    <a:pt x="1" y="314"/>
                  </a:lnTo>
                  <a:cubicBezTo>
                    <a:pt x="3968" y="448"/>
                    <a:pt x="7948" y="515"/>
                    <a:pt x="11921" y="515"/>
                  </a:cubicBezTo>
                  <a:cubicBezTo>
                    <a:pt x="12914" y="515"/>
                    <a:pt x="13906" y="511"/>
                    <a:pt x="14898" y="502"/>
                  </a:cubicBezTo>
                  <a:cubicBezTo>
                    <a:pt x="17388" y="460"/>
                    <a:pt x="19857" y="398"/>
                    <a:pt x="22347" y="377"/>
                  </a:cubicBezTo>
                  <a:cubicBezTo>
                    <a:pt x="23014" y="371"/>
                    <a:pt x="23681" y="369"/>
                    <a:pt x="24348" y="369"/>
                  </a:cubicBezTo>
                  <a:cubicBezTo>
                    <a:pt x="26170" y="369"/>
                    <a:pt x="27988" y="388"/>
                    <a:pt x="29796" y="419"/>
                  </a:cubicBezTo>
                  <a:cubicBezTo>
                    <a:pt x="32286" y="481"/>
                    <a:pt x="34776" y="523"/>
                    <a:pt x="37266" y="523"/>
                  </a:cubicBezTo>
                  <a:cubicBezTo>
                    <a:pt x="39735" y="544"/>
                    <a:pt x="42224" y="565"/>
                    <a:pt x="44714" y="565"/>
                  </a:cubicBezTo>
                  <a:cubicBezTo>
                    <a:pt x="49673" y="544"/>
                    <a:pt x="54653" y="481"/>
                    <a:pt x="59612" y="314"/>
                  </a:cubicBezTo>
                  <a:lnTo>
                    <a:pt x="59612" y="251"/>
                  </a:lnTo>
                  <a:cubicBezTo>
                    <a:pt x="54653" y="84"/>
                    <a:pt x="49673" y="42"/>
                    <a:pt x="44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8"/>
            <p:cNvSpPr/>
            <p:nvPr/>
          </p:nvSpPr>
          <p:spPr>
            <a:xfrm>
              <a:off x="1576650" y="27588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8"/>
            <p:cNvSpPr/>
            <p:nvPr/>
          </p:nvSpPr>
          <p:spPr>
            <a:xfrm>
              <a:off x="1576650" y="2751950"/>
              <a:ext cx="1490325" cy="13975"/>
            </a:xfrm>
            <a:custGeom>
              <a:avLst/>
              <a:gdLst/>
              <a:ahLst/>
              <a:cxnLst/>
              <a:rect l="l" t="t" r="r" b="b"/>
              <a:pathLst>
                <a:path w="59613" h="559" extrusionOk="0">
                  <a:moveTo>
                    <a:pt x="43221" y="0"/>
                  </a:moveTo>
                  <a:cubicBezTo>
                    <a:pt x="41229" y="0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1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8"/>
                    <a:pt x="22347" y="194"/>
                  </a:cubicBezTo>
                  <a:cubicBezTo>
                    <a:pt x="19857" y="173"/>
                    <a:pt x="17388" y="111"/>
                    <a:pt x="14898" y="69"/>
                  </a:cubicBezTo>
                  <a:cubicBezTo>
                    <a:pt x="13757" y="59"/>
                    <a:pt x="12615" y="54"/>
                    <a:pt x="11472" y="54"/>
                  </a:cubicBezTo>
                  <a:cubicBezTo>
                    <a:pt x="7648" y="54"/>
                    <a:pt x="3818" y="112"/>
                    <a:pt x="1" y="257"/>
                  </a:cubicBezTo>
                  <a:lnTo>
                    <a:pt x="1" y="299"/>
                  </a:lnTo>
                  <a:cubicBezTo>
                    <a:pt x="3987" y="450"/>
                    <a:pt x="7987" y="520"/>
                    <a:pt x="11978" y="520"/>
                  </a:cubicBezTo>
                  <a:cubicBezTo>
                    <a:pt x="12952" y="520"/>
                    <a:pt x="13926" y="516"/>
                    <a:pt x="14898" y="508"/>
                  </a:cubicBezTo>
                  <a:cubicBezTo>
                    <a:pt x="17388" y="466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0"/>
                    <a:pt x="29796" y="424"/>
                  </a:cubicBezTo>
                  <a:cubicBezTo>
                    <a:pt x="32286" y="466"/>
                    <a:pt x="34776" y="508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6"/>
                    <a:pt x="44714" y="550"/>
                  </a:cubicBezTo>
                  <a:cubicBezTo>
                    <a:pt x="49673" y="529"/>
                    <a:pt x="54653" y="466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0"/>
                    <a:pt x="43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8"/>
            <p:cNvSpPr/>
            <p:nvPr/>
          </p:nvSpPr>
          <p:spPr>
            <a:xfrm>
              <a:off x="1576650" y="28703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8"/>
            <p:cNvSpPr/>
            <p:nvPr/>
          </p:nvSpPr>
          <p:spPr>
            <a:xfrm>
              <a:off x="1576125" y="2862975"/>
              <a:ext cx="1490850" cy="14150"/>
            </a:xfrm>
            <a:custGeom>
              <a:avLst/>
              <a:gdLst/>
              <a:ahLst/>
              <a:cxnLst/>
              <a:rect l="l" t="t" r="r" b="b"/>
              <a:pathLst>
                <a:path w="59634" h="566" extrusionOk="0">
                  <a:moveTo>
                    <a:pt x="44735" y="1"/>
                  </a:moveTo>
                  <a:cubicBezTo>
                    <a:pt x="42245" y="1"/>
                    <a:pt x="39756" y="22"/>
                    <a:pt x="37287" y="43"/>
                  </a:cubicBezTo>
                  <a:cubicBezTo>
                    <a:pt x="34797" y="63"/>
                    <a:pt x="32307" y="84"/>
                    <a:pt x="29817" y="147"/>
                  </a:cubicBezTo>
                  <a:cubicBezTo>
                    <a:pt x="27348" y="189"/>
                    <a:pt x="24858" y="210"/>
                    <a:pt x="22368" y="210"/>
                  </a:cubicBezTo>
                  <a:cubicBezTo>
                    <a:pt x="19878" y="189"/>
                    <a:pt x="17409" y="105"/>
                    <a:pt x="14919" y="63"/>
                  </a:cubicBezTo>
                  <a:cubicBezTo>
                    <a:pt x="13923" y="55"/>
                    <a:pt x="12928" y="51"/>
                    <a:pt x="11934" y="51"/>
                  </a:cubicBezTo>
                  <a:cubicBezTo>
                    <a:pt x="7956" y="51"/>
                    <a:pt x="3989" y="118"/>
                    <a:pt x="22" y="252"/>
                  </a:cubicBezTo>
                  <a:lnTo>
                    <a:pt x="1" y="252"/>
                  </a:lnTo>
                  <a:lnTo>
                    <a:pt x="1" y="315"/>
                  </a:lnTo>
                  <a:cubicBezTo>
                    <a:pt x="3985" y="448"/>
                    <a:pt x="7955" y="515"/>
                    <a:pt x="11934" y="515"/>
                  </a:cubicBezTo>
                  <a:cubicBezTo>
                    <a:pt x="12928" y="515"/>
                    <a:pt x="13923" y="511"/>
                    <a:pt x="14919" y="503"/>
                  </a:cubicBezTo>
                  <a:cubicBezTo>
                    <a:pt x="17409" y="461"/>
                    <a:pt x="19878" y="398"/>
                    <a:pt x="22368" y="377"/>
                  </a:cubicBezTo>
                  <a:cubicBezTo>
                    <a:pt x="22991" y="372"/>
                    <a:pt x="23613" y="369"/>
                    <a:pt x="24235" y="369"/>
                  </a:cubicBezTo>
                  <a:cubicBezTo>
                    <a:pt x="26102" y="369"/>
                    <a:pt x="27965" y="393"/>
                    <a:pt x="29817" y="440"/>
                  </a:cubicBezTo>
                  <a:cubicBezTo>
                    <a:pt x="32307" y="482"/>
                    <a:pt x="34797" y="524"/>
                    <a:pt x="37287" y="524"/>
                  </a:cubicBezTo>
                  <a:cubicBezTo>
                    <a:pt x="39756" y="545"/>
                    <a:pt x="42245" y="566"/>
                    <a:pt x="44735" y="566"/>
                  </a:cubicBezTo>
                  <a:cubicBezTo>
                    <a:pt x="49694" y="545"/>
                    <a:pt x="54674" y="482"/>
                    <a:pt x="59633" y="315"/>
                  </a:cubicBezTo>
                  <a:lnTo>
                    <a:pt x="59633" y="252"/>
                  </a:lnTo>
                  <a:cubicBezTo>
                    <a:pt x="54674" y="84"/>
                    <a:pt x="49694" y="43"/>
                    <a:pt x="44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8"/>
            <p:cNvSpPr/>
            <p:nvPr/>
          </p:nvSpPr>
          <p:spPr>
            <a:xfrm>
              <a:off x="1576650" y="29812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8"/>
            <p:cNvSpPr/>
            <p:nvPr/>
          </p:nvSpPr>
          <p:spPr>
            <a:xfrm>
              <a:off x="1576650" y="2974250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6" y="61"/>
                    <a:pt x="12914" y="57"/>
                    <a:pt x="11921" y="57"/>
                  </a:cubicBezTo>
                  <a:cubicBezTo>
                    <a:pt x="7948" y="57"/>
                    <a:pt x="3968" y="124"/>
                    <a:pt x="1" y="258"/>
                  </a:cubicBezTo>
                  <a:lnTo>
                    <a:pt x="1" y="299"/>
                  </a:lnTo>
                  <a:cubicBezTo>
                    <a:pt x="3987" y="451"/>
                    <a:pt x="7987" y="521"/>
                    <a:pt x="11978" y="521"/>
                  </a:cubicBezTo>
                  <a:cubicBezTo>
                    <a:pt x="12952" y="521"/>
                    <a:pt x="13926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7"/>
                    <a:pt x="23718" y="357"/>
                  </a:cubicBezTo>
                  <a:cubicBezTo>
                    <a:pt x="25750" y="357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30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30"/>
                    <a:pt x="54653" y="467"/>
                    <a:pt x="59612" y="299"/>
                  </a:cubicBezTo>
                  <a:lnTo>
                    <a:pt x="59612" y="258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8"/>
            <p:cNvSpPr/>
            <p:nvPr/>
          </p:nvSpPr>
          <p:spPr>
            <a:xfrm>
              <a:off x="1485100" y="2135350"/>
              <a:ext cx="1664500" cy="984500"/>
            </a:xfrm>
            <a:custGeom>
              <a:avLst/>
              <a:gdLst/>
              <a:ahLst/>
              <a:cxnLst/>
              <a:rect l="l" t="t" r="r" b="b"/>
              <a:pathLst>
                <a:path w="66580" h="39380" extrusionOk="0">
                  <a:moveTo>
                    <a:pt x="1" y="1"/>
                  </a:moveTo>
                  <a:lnTo>
                    <a:pt x="1" y="39379"/>
                  </a:lnTo>
                  <a:lnTo>
                    <a:pt x="27202" y="38856"/>
                  </a:lnTo>
                  <a:lnTo>
                    <a:pt x="38856" y="38856"/>
                  </a:lnTo>
                  <a:lnTo>
                    <a:pt x="65534" y="39379"/>
                  </a:lnTo>
                  <a:lnTo>
                    <a:pt x="66580" y="1"/>
                  </a:lnTo>
                  <a:lnTo>
                    <a:pt x="61558" y="1"/>
                  </a:lnTo>
                  <a:cubicBezTo>
                    <a:pt x="62458" y="1089"/>
                    <a:pt x="61977" y="3223"/>
                    <a:pt x="60135" y="3223"/>
                  </a:cubicBezTo>
                  <a:cubicBezTo>
                    <a:pt x="58294" y="3223"/>
                    <a:pt x="57813" y="1089"/>
                    <a:pt x="58713" y="1"/>
                  </a:cubicBezTo>
                  <a:lnTo>
                    <a:pt x="54758" y="1"/>
                  </a:lnTo>
                  <a:cubicBezTo>
                    <a:pt x="55490" y="1089"/>
                    <a:pt x="54988" y="2972"/>
                    <a:pt x="53293" y="2972"/>
                  </a:cubicBezTo>
                  <a:cubicBezTo>
                    <a:pt x="51578" y="2972"/>
                    <a:pt x="51096" y="1089"/>
                    <a:pt x="51808" y="1"/>
                  </a:cubicBezTo>
                  <a:lnTo>
                    <a:pt x="47581" y="1"/>
                  </a:lnTo>
                  <a:cubicBezTo>
                    <a:pt x="47749" y="168"/>
                    <a:pt x="47895" y="357"/>
                    <a:pt x="48000" y="566"/>
                  </a:cubicBezTo>
                  <a:cubicBezTo>
                    <a:pt x="48167" y="838"/>
                    <a:pt x="48251" y="1152"/>
                    <a:pt x="48251" y="1487"/>
                  </a:cubicBezTo>
                  <a:cubicBezTo>
                    <a:pt x="48230" y="1633"/>
                    <a:pt x="48209" y="1800"/>
                    <a:pt x="48188" y="1968"/>
                  </a:cubicBezTo>
                  <a:cubicBezTo>
                    <a:pt x="48104" y="2261"/>
                    <a:pt x="47937" y="2533"/>
                    <a:pt x="47728" y="2763"/>
                  </a:cubicBezTo>
                  <a:cubicBezTo>
                    <a:pt x="47393" y="3098"/>
                    <a:pt x="46912" y="3286"/>
                    <a:pt x="46451" y="3286"/>
                  </a:cubicBezTo>
                  <a:cubicBezTo>
                    <a:pt x="46117" y="3286"/>
                    <a:pt x="45803" y="3202"/>
                    <a:pt x="45531" y="3035"/>
                  </a:cubicBezTo>
                  <a:cubicBezTo>
                    <a:pt x="45301" y="2930"/>
                    <a:pt x="45112" y="2784"/>
                    <a:pt x="44945" y="2595"/>
                  </a:cubicBezTo>
                  <a:cubicBezTo>
                    <a:pt x="44610" y="2240"/>
                    <a:pt x="44401" y="1800"/>
                    <a:pt x="44401" y="1298"/>
                  </a:cubicBezTo>
                  <a:cubicBezTo>
                    <a:pt x="44401" y="817"/>
                    <a:pt x="44610" y="336"/>
                    <a:pt x="44945" y="1"/>
                  </a:cubicBezTo>
                  <a:lnTo>
                    <a:pt x="40446" y="1"/>
                  </a:lnTo>
                  <a:cubicBezTo>
                    <a:pt x="41179" y="1047"/>
                    <a:pt x="40718" y="2909"/>
                    <a:pt x="39044" y="2909"/>
                  </a:cubicBezTo>
                  <a:lnTo>
                    <a:pt x="38856" y="2909"/>
                  </a:lnTo>
                  <a:cubicBezTo>
                    <a:pt x="37329" y="2763"/>
                    <a:pt x="36931" y="1005"/>
                    <a:pt x="37643" y="1"/>
                  </a:cubicBezTo>
                  <a:lnTo>
                    <a:pt x="34358" y="1"/>
                  </a:lnTo>
                  <a:cubicBezTo>
                    <a:pt x="35257" y="1089"/>
                    <a:pt x="34776" y="3223"/>
                    <a:pt x="32935" y="3223"/>
                  </a:cubicBezTo>
                  <a:cubicBezTo>
                    <a:pt x="32286" y="3223"/>
                    <a:pt x="31805" y="2951"/>
                    <a:pt x="31491" y="2554"/>
                  </a:cubicBezTo>
                  <a:cubicBezTo>
                    <a:pt x="30926" y="1842"/>
                    <a:pt x="30926" y="712"/>
                    <a:pt x="31512" y="1"/>
                  </a:cubicBezTo>
                  <a:lnTo>
                    <a:pt x="27557" y="1"/>
                  </a:lnTo>
                  <a:cubicBezTo>
                    <a:pt x="28101" y="796"/>
                    <a:pt x="27976" y="2010"/>
                    <a:pt x="27202" y="2616"/>
                  </a:cubicBezTo>
                  <a:cubicBezTo>
                    <a:pt x="26930" y="2847"/>
                    <a:pt x="26553" y="2972"/>
                    <a:pt x="26093" y="2972"/>
                  </a:cubicBezTo>
                  <a:cubicBezTo>
                    <a:pt x="24377" y="2972"/>
                    <a:pt x="23896" y="1089"/>
                    <a:pt x="24607" y="1"/>
                  </a:cubicBezTo>
                  <a:lnTo>
                    <a:pt x="20381" y="1"/>
                  </a:lnTo>
                  <a:cubicBezTo>
                    <a:pt x="20548" y="168"/>
                    <a:pt x="20694" y="357"/>
                    <a:pt x="20799" y="566"/>
                  </a:cubicBezTo>
                  <a:cubicBezTo>
                    <a:pt x="20966" y="838"/>
                    <a:pt x="21050" y="1152"/>
                    <a:pt x="21050" y="1487"/>
                  </a:cubicBezTo>
                  <a:cubicBezTo>
                    <a:pt x="21029" y="1633"/>
                    <a:pt x="21008" y="1800"/>
                    <a:pt x="20987" y="1968"/>
                  </a:cubicBezTo>
                  <a:cubicBezTo>
                    <a:pt x="20904" y="2261"/>
                    <a:pt x="20736" y="2533"/>
                    <a:pt x="20527" y="2763"/>
                  </a:cubicBezTo>
                  <a:cubicBezTo>
                    <a:pt x="20192" y="3098"/>
                    <a:pt x="19711" y="3286"/>
                    <a:pt x="19251" y="3286"/>
                  </a:cubicBezTo>
                  <a:cubicBezTo>
                    <a:pt x="18916" y="3286"/>
                    <a:pt x="18602" y="3202"/>
                    <a:pt x="18330" y="3035"/>
                  </a:cubicBezTo>
                  <a:cubicBezTo>
                    <a:pt x="18100" y="2930"/>
                    <a:pt x="17912" y="2784"/>
                    <a:pt x="17744" y="2595"/>
                  </a:cubicBezTo>
                  <a:cubicBezTo>
                    <a:pt x="17409" y="2240"/>
                    <a:pt x="17200" y="1800"/>
                    <a:pt x="17200" y="1298"/>
                  </a:cubicBezTo>
                  <a:cubicBezTo>
                    <a:pt x="17200" y="817"/>
                    <a:pt x="17409" y="336"/>
                    <a:pt x="17744" y="1"/>
                  </a:cubicBezTo>
                  <a:lnTo>
                    <a:pt x="13246" y="1"/>
                  </a:lnTo>
                  <a:cubicBezTo>
                    <a:pt x="13978" y="1047"/>
                    <a:pt x="13518" y="2909"/>
                    <a:pt x="11844" y="2909"/>
                  </a:cubicBezTo>
                  <a:cubicBezTo>
                    <a:pt x="10170" y="2909"/>
                    <a:pt x="9710" y="1047"/>
                    <a:pt x="10442" y="1"/>
                  </a:cubicBezTo>
                  <a:lnTo>
                    <a:pt x="7010" y="1"/>
                  </a:lnTo>
                  <a:cubicBezTo>
                    <a:pt x="7052" y="85"/>
                    <a:pt x="7073" y="168"/>
                    <a:pt x="7115" y="252"/>
                  </a:cubicBezTo>
                  <a:cubicBezTo>
                    <a:pt x="7157" y="608"/>
                    <a:pt x="7241" y="984"/>
                    <a:pt x="7115" y="1319"/>
                  </a:cubicBezTo>
                  <a:cubicBezTo>
                    <a:pt x="6969" y="1654"/>
                    <a:pt x="6864" y="1968"/>
                    <a:pt x="6592" y="2198"/>
                  </a:cubicBezTo>
                  <a:cubicBezTo>
                    <a:pt x="6320" y="2428"/>
                    <a:pt x="6048" y="2637"/>
                    <a:pt x="5671" y="2721"/>
                  </a:cubicBezTo>
                  <a:cubicBezTo>
                    <a:pt x="5514" y="2763"/>
                    <a:pt x="5352" y="2784"/>
                    <a:pt x="5187" y="2784"/>
                  </a:cubicBezTo>
                  <a:cubicBezTo>
                    <a:pt x="5023" y="2784"/>
                    <a:pt x="4855" y="2763"/>
                    <a:pt x="4688" y="2721"/>
                  </a:cubicBezTo>
                  <a:cubicBezTo>
                    <a:pt x="4374" y="2637"/>
                    <a:pt x="4102" y="2470"/>
                    <a:pt x="3851" y="2240"/>
                  </a:cubicBezTo>
                  <a:cubicBezTo>
                    <a:pt x="3516" y="1905"/>
                    <a:pt x="3307" y="1424"/>
                    <a:pt x="3307" y="922"/>
                  </a:cubicBezTo>
                  <a:cubicBezTo>
                    <a:pt x="3307" y="587"/>
                    <a:pt x="3412" y="273"/>
                    <a:pt x="3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8"/>
            <p:cNvSpPr/>
            <p:nvPr/>
          </p:nvSpPr>
          <p:spPr>
            <a:xfrm>
              <a:off x="1479875" y="2129600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788" y="231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391" y="10065"/>
                  </a:lnTo>
                  <a:lnTo>
                    <a:pt x="66098" y="19920"/>
                  </a:lnTo>
                  <a:lnTo>
                    <a:pt x="65519" y="39374"/>
                  </a:lnTo>
                  <a:lnTo>
                    <a:pt x="65519" y="39374"/>
                  </a:lnTo>
                  <a:lnTo>
                    <a:pt x="57541" y="39191"/>
                  </a:lnTo>
                  <a:lnTo>
                    <a:pt x="49360" y="39023"/>
                  </a:lnTo>
                  <a:lnTo>
                    <a:pt x="41158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225" y="38805"/>
                    <a:pt x="31473" y="38802"/>
                    <a:pt x="30722" y="38802"/>
                  </a:cubicBezTo>
                  <a:cubicBezTo>
                    <a:pt x="26012" y="38802"/>
                    <a:pt x="21303" y="38954"/>
                    <a:pt x="16593" y="39044"/>
                  </a:cubicBezTo>
                  <a:lnTo>
                    <a:pt x="419" y="39375"/>
                  </a:lnTo>
                  <a:lnTo>
                    <a:pt x="419" y="39375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615" y="316"/>
                  </a:lnTo>
                  <a:lnTo>
                    <a:pt x="3615" y="316"/>
                  </a:lnTo>
                  <a:cubicBezTo>
                    <a:pt x="3350" y="863"/>
                    <a:pt x="3371" y="1550"/>
                    <a:pt x="3662" y="2093"/>
                  </a:cubicBezTo>
                  <a:cubicBezTo>
                    <a:pt x="3976" y="2658"/>
                    <a:pt x="4604" y="3077"/>
                    <a:pt x="5274" y="3097"/>
                  </a:cubicBezTo>
                  <a:cubicBezTo>
                    <a:pt x="5316" y="3100"/>
                    <a:pt x="5358" y="3101"/>
                    <a:pt x="5400" y="3101"/>
                  </a:cubicBezTo>
                  <a:cubicBezTo>
                    <a:pt x="5688" y="3101"/>
                    <a:pt x="5962" y="3040"/>
                    <a:pt x="6236" y="2930"/>
                  </a:cubicBezTo>
                  <a:cubicBezTo>
                    <a:pt x="6382" y="2846"/>
                    <a:pt x="6529" y="2763"/>
                    <a:pt x="6654" y="2658"/>
                  </a:cubicBezTo>
                  <a:cubicBezTo>
                    <a:pt x="6780" y="2553"/>
                    <a:pt x="6906" y="2470"/>
                    <a:pt x="7010" y="2323"/>
                  </a:cubicBezTo>
                  <a:cubicBezTo>
                    <a:pt x="7115" y="2198"/>
                    <a:pt x="7198" y="2051"/>
                    <a:pt x="7261" y="1905"/>
                  </a:cubicBezTo>
                  <a:cubicBezTo>
                    <a:pt x="7324" y="1758"/>
                    <a:pt x="7387" y="1612"/>
                    <a:pt x="7429" y="1445"/>
                  </a:cubicBezTo>
                  <a:cubicBezTo>
                    <a:pt x="7512" y="1110"/>
                    <a:pt x="7450" y="775"/>
                    <a:pt x="7408" y="482"/>
                  </a:cubicBezTo>
                  <a:lnTo>
                    <a:pt x="7408" y="461"/>
                  </a:lnTo>
                  <a:cubicBezTo>
                    <a:pt x="7385" y="416"/>
                    <a:pt x="7369" y="365"/>
                    <a:pt x="7352" y="315"/>
                  </a:cubicBezTo>
                  <a:lnTo>
                    <a:pt x="10477" y="315"/>
                  </a:lnTo>
                  <a:cubicBezTo>
                    <a:pt x="10162" y="879"/>
                    <a:pt x="10129" y="1581"/>
                    <a:pt x="10379" y="2177"/>
                  </a:cubicBezTo>
                  <a:cubicBezTo>
                    <a:pt x="10525" y="2491"/>
                    <a:pt x="10756" y="2784"/>
                    <a:pt x="11048" y="2972"/>
                  </a:cubicBezTo>
                  <a:cubicBezTo>
                    <a:pt x="11341" y="3160"/>
                    <a:pt x="11697" y="3244"/>
                    <a:pt x="12053" y="3244"/>
                  </a:cubicBezTo>
                  <a:cubicBezTo>
                    <a:pt x="12388" y="3244"/>
                    <a:pt x="12743" y="3160"/>
                    <a:pt x="13057" y="2972"/>
                  </a:cubicBezTo>
                  <a:cubicBezTo>
                    <a:pt x="13350" y="2784"/>
                    <a:pt x="13580" y="2491"/>
                    <a:pt x="13727" y="2177"/>
                  </a:cubicBezTo>
                  <a:cubicBezTo>
                    <a:pt x="13973" y="1589"/>
                    <a:pt x="13945" y="897"/>
                    <a:pt x="13641" y="336"/>
                  </a:cubicBezTo>
                  <a:lnTo>
                    <a:pt x="13641" y="336"/>
                  </a:lnTo>
                  <a:lnTo>
                    <a:pt x="17664" y="355"/>
                  </a:lnTo>
                  <a:lnTo>
                    <a:pt x="17664" y="355"/>
                  </a:lnTo>
                  <a:cubicBezTo>
                    <a:pt x="17353" y="769"/>
                    <a:pt x="17216" y="1328"/>
                    <a:pt x="17305" y="1842"/>
                  </a:cubicBezTo>
                  <a:cubicBezTo>
                    <a:pt x="17409" y="2470"/>
                    <a:pt x="17807" y="2993"/>
                    <a:pt x="18330" y="3328"/>
                  </a:cubicBezTo>
                  <a:cubicBezTo>
                    <a:pt x="18581" y="3474"/>
                    <a:pt x="18874" y="3621"/>
                    <a:pt x="19188" y="3662"/>
                  </a:cubicBezTo>
                  <a:cubicBezTo>
                    <a:pt x="19269" y="3673"/>
                    <a:pt x="19350" y="3678"/>
                    <a:pt x="19431" y="3678"/>
                  </a:cubicBezTo>
                  <a:cubicBezTo>
                    <a:pt x="19662" y="3678"/>
                    <a:pt x="19891" y="3635"/>
                    <a:pt x="20108" y="3558"/>
                  </a:cubicBezTo>
                  <a:cubicBezTo>
                    <a:pt x="20715" y="3349"/>
                    <a:pt x="21175" y="2846"/>
                    <a:pt x="21343" y="2240"/>
                  </a:cubicBezTo>
                  <a:lnTo>
                    <a:pt x="21364" y="2219"/>
                  </a:lnTo>
                  <a:lnTo>
                    <a:pt x="21427" y="1737"/>
                  </a:lnTo>
                  <a:lnTo>
                    <a:pt x="21427" y="1717"/>
                  </a:lnTo>
                  <a:cubicBezTo>
                    <a:pt x="21427" y="1403"/>
                    <a:pt x="21364" y="1089"/>
                    <a:pt x="21217" y="817"/>
                  </a:cubicBezTo>
                  <a:cubicBezTo>
                    <a:pt x="21155" y="691"/>
                    <a:pt x="21092" y="566"/>
                    <a:pt x="20987" y="440"/>
                  </a:cubicBezTo>
                  <a:cubicBezTo>
                    <a:pt x="20978" y="427"/>
                    <a:pt x="20969" y="413"/>
                    <a:pt x="20959" y="400"/>
                  </a:cubicBezTo>
                  <a:lnTo>
                    <a:pt x="20959" y="400"/>
                  </a:lnTo>
                  <a:lnTo>
                    <a:pt x="24487" y="418"/>
                  </a:lnTo>
                  <a:lnTo>
                    <a:pt x="24487" y="418"/>
                  </a:lnTo>
                  <a:cubicBezTo>
                    <a:pt x="24225" y="994"/>
                    <a:pt x="24232" y="1673"/>
                    <a:pt x="24481" y="2261"/>
                  </a:cubicBezTo>
                  <a:cubicBezTo>
                    <a:pt x="24628" y="2616"/>
                    <a:pt x="24879" y="2909"/>
                    <a:pt x="25214" y="3118"/>
                  </a:cubicBezTo>
                  <a:cubicBezTo>
                    <a:pt x="25548" y="3328"/>
                    <a:pt x="25925" y="3411"/>
                    <a:pt x="26302" y="3411"/>
                  </a:cubicBezTo>
                  <a:cubicBezTo>
                    <a:pt x="26657" y="3411"/>
                    <a:pt x="27055" y="3328"/>
                    <a:pt x="27390" y="3118"/>
                  </a:cubicBezTo>
                  <a:cubicBezTo>
                    <a:pt x="27704" y="2930"/>
                    <a:pt x="27976" y="2616"/>
                    <a:pt x="28122" y="2261"/>
                  </a:cubicBezTo>
                  <a:cubicBezTo>
                    <a:pt x="28366" y="1685"/>
                    <a:pt x="28378" y="1022"/>
                    <a:pt x="28133" y="442"/>
                  </a:cubicBezTo>
                  <a:lnTo>
                    <a:pt x="28133" y="442"/>
                  </a:lnTo>
                  <a:lnTo>
                    <a:pt x="31291" y="459"/>
                  </a:lnTo>
                  <a:lnTo>
                    <a:pt x="31291" y="459"/>
                  </a:lnTo>
                  <a:cubicBezTo>
                    <a:pt x="30991" y="1054"/>
                    <a:pt x="30975" y="1773"/>
                    <a:pt x="31198" y="2407"/>
                  </a:cubicBezTo>
                  <a:cubicBezTo>
                    <a:pt x="31365" y="2784"/>
                    <a:pt x="31616" y="3118"/>
                    <a:pt x="31972" y="3349"/>
                  </a:cubicBezTo>
                  <a:cubicBezTo>
                    <a:pt x="32328" y="3579"/>
                    <a:pt x="32746" y="3683"/>
                    <a:pt x="33144" y="3683"/>
                  </a:cubicBezTo>
                  <a:cubicBezTo>
                    <a:pt x="33541" y="3683"/>
                    <a:pt x="33960" y="3579"/>
                    <a:pt x="34315" y="3349"/>
                  </a:cubicBezTo>
                  <a:cubicBezTo>
                    <a:pt x="34671" y="3118"/>
                    <a:pt x="34922" y="2784"/>
                    <a:pt x="35069" y="2407"/>
                  </a:cubicBezTo>
                  <a:cubicBezTo>
                    <a:pt x="35308" y="1774"/>
                    <a:pt x="35296" y="1056"/>
                    <a:pt x="34986" y="461"/>
                  </a:cubicBezTo>
                  <a:lnTo>
                    <a:pt x="37463" y="461"/>
                  </a:lnTo>
                  <a:cubicBezTo>
                    <a:pt x="37220" y="1018"/>
                    <a:pt x="37235" y="1653"/>
                    <a:pt x="37475" y="2219"/>
                  </a:cubicBezTo>
                  <a:cubicBezTo>
                    <a:pt x="37621" y="2553"/>
                    <a:pt x="37852" y="2867"/>
                    <a:pt x="38186" y="3077"/>
                  </a:cubicBezTo>
                  <a:cubicBezTo>
                    <a:pt x="38474" y="3249"/>
                    <a:pt x="38814" y="3351"/>
                    <a:pt x="39158" y="3351"/>
                  </a:cubicBezTo>
                  <a:cubicBezTo>
                    <a:pt x="39190" y="3351"/>
                    <a:pt x="39222" y="3350"/>
                    <a:pt x="39253" y="3349"/>
                  </a:cubicBezTo>
                  <a:cubicBezTo>
                    <a:pt x="39609" y="3349"/>
                    <a:pt x="39986" y="3265"/>
                    <a:pt x="40321" y="3077"/>
                  </a:cubicBezTo>
                  <a:cubicBezTo>
                    <a:pt x="40634" y="2867"/>
                    <a:pt x="40886" y="2553"/>
                    <a:pt x="41032" y="2219"/>
                  </a:cubicBezTo>
                  <a:cubicBezTo>
                    <a:pt x="41258" y="1646"/>
                    <a:pt x="41267" y="1002"/>
                    <a:pt x="41013" y="440"/>
                  </a:cubicBezTo>
                  <a:lnTo>
                    <a:pt x="44726" y="440"/>
                  </a:lnTo>
                  <a:cubicBezTo>
                    <a:pt x="44466" y="858"/>
                    <a:pt x="44362" y="1367"/>
                    <a:pt x="44443" y="1863"/>
                  </a:cubicBezTo>
                  <a:cubicBezTo>
                    <a:pt x="44505" y="2177"/>
                    <a:pt x="44631" y="2470"/>
                    <a:pt x="44819" y="2721"/>
                  </a:cubicBezTo>
                  <a:cubicBezTo>
                    <a:pt x="45007" y="2972"/>
                    <a:pt x="45238" y="3202"/>
                    <a:pt x="45510" y="3369"/>
                  </a:cubicBezTo>
                  <a:cubicBezTo>
                    <a:pt x="45761" y="3516"/>
                    <a:pt x="46075" y="3662"/>
                    <a:pt x="46388" y="3704"/>
                  </a:cubicBezTo>
                  <a:cubicBezTo>
                    <a:pt x="46469" y="3715"/>
                    <a:pt x="46552" y="3720"/>
                    <a:pt x="46635" y="3720"/>
                  </a:cubicBezTo>
                  <a:cubicBezTo>
                    <a:pt x="46872" y="3720"/>
                    <a:pt x="47113" y="3677"/>
                    <a:pt x="47330" y="3600"/>
                  </a:cubicBezTo>
                  <a:cubicBezTo>
                    <a:pt x="47937" y="3369"/>
                    <a:pt x="48418" y="2846"/>
                    <a:pt x="48585" y="2240"/>
                  </a:cubicBezTo>
                  <a:lnTo>
                    <a:pt x="48585" y="2219"/>
                  </a:lnTo>
                  <a:lnTo>
                    <a:pt x="48648" y="1737"/>
                  </a:lnTo>
                  <a:lnTo>
                    <a:pt x="48648" y="1717"/>
                  </a:lnTo>
                  <a:cubicBezTo>
                    <a:pt x="48648" y="1403"/>
                    <a:pt x="48564" y="1089"/>
                    <a:pt x="48439" y="817"/>
                  </a:cubicBezTo>
                  <a:cubicBezTo>
                    <a:pt x="48355" y="691"/>
                    <a:pt x="48292" y="566"/>
                    <a:pt x="48209" y="440"/>
                  </a:cubicBezTo>
                  <a:cubicBezTo>
                    <a:pt x="48196" y="425"/>
                    <a:pt x="48184" y="411"/>
                    <a:pt x="48172" y="396"/>
                  </a:cubicBezTo>
                  <a:lnTo>
                    <a:pt x="48172" y="396"/>
                  </a:lnTo>
                  <a:lnTo>
                    <a:pt x="51757" y="379"/>
                  </a:lnTo>
                  <a:lnTo>
                    <a:pt x="51757" y="379"/>
                  </a:lnTo>
                  <a:cubicBezTo>
                    <a:pt x="51468" y="963"/>
                    <a:pt x="51466" y="1650"/>
                    <a:pt x="51724" y="2240"/>
                  </a:cubicBezTo>
                  <a:cubicBezTo>
                    <a:pt x="51891" y="2574"/>
                    <a:pt x="52121" y="2867"/>
                    <a:pt x="52456" y="3056"/>
                  </a:cubicBezTo>
                  <a:cubicBezTo>
                    <a:pt x="52770" y="3265"/>
                    <a:pt x="53147" y="3349"/>
                    <a:pt x="53502" y="3349"/>
                  </a:cubicBezTo>
                  <a:cubicBezTo>
                    <a:pt x="53858" y="3349"/>
                    <a:pt x="54235" y="3265"/>
                    <a:pt x="54549" y="3056"/>
                  </a:cubicBezTo>
                  <a:cubicBezTo>
                    <a:pt x="54862" y="2867"/>
                    <a:pt x="55093" y="2574"/>
                    <a:pt x="55239" y="2240"/>
                  </a:cubicBezTo>
                  <a:cubicBezTo>
                    <a:pt x="55503" y="1637"/>
                    <a:pt x="55478" y="932"/>
                    <a:pt x="55180" y="354"/>
                  </a:cubicBezTo>
                  <a:lnTo>
                    <a:pt x="55180" y="354"/>
                  </a:lnTo>
                  <a:lnTo>
                    <a:pt x="58731" y="317"/>
                  </a:lnTo>
                  <a:lnTo>
                    <a:pt x="58731" y="317"/>
                  </a:lnTo>
                  <a:cubicBezTo>
                    <a:pt x="58346" y="910"/>
                    <a:pt x="58295" y="1689"/>
                    <a:pt x="58545" y="2344"/>
                  </a:cubicBezTo>
                  <a:cubicBezTo>
                    <a:pt x="58692" y="2700"/>
                    <a:pt x="58943" y="3014"/>
                    <a:pt x="59256" y="3223"/>
                  </a:cubicBezTo>
                  <a:cubicBezTo>
                    <a:pt x="59570" y="3432"/>
                    <a:pt x="59968" y="3516"/>
                    <a:pt x="60344" y="3516"/>
                  </a:cubicBezTo>
                  <a:cubicBezTo>
                    <a:pt x="60721" y="3516"/>
                    <a:pt x="61098" y="3411"/>
                    <a:pt x="61412" y="3202"/>
                  </a:cubicBezTo>
                  <a:cubicBezTo>
                    <a:pt x="61725" y="2993"/>
                    <a:pt x="61956" y="2679"/>
                    <a:pt x="62102" y="2323"/>
                  </a:cubicBezTo>
                  <a:cubicBezTo>
                    <a:pt x="62228" y="1968"/>
                    <a:pt x="62269" y="1591"/>
                    <a:pt x="62228" y="1235"/>
                  </a:cubicBezTo>
                  <a:cubicBezTo>
                    <a:pt x="62186" y="1047"/>
                    <a:pt x="62144" y="859"/>
                    <a:pt x="62081" y="691"/>
                  </a:cubicBezTo>
                  <a:cubicBezTo>
                    <a:pt x="62039" y="608"/>
                    <a:pt x="61997" y="524"/>
                    <a:pt x="61956" y="440"/>
                  </a:cubicBezTo>
                  <a:lnTo>
                    <a:pt x="61872" y="315"/>
                  </a:lnTo>
                  <a:cubicBezTo>
                    <a:pt x="61851" y="294"/>
                    <a:pt x="61830" y="273"/>
                    <a:pt x="61788" y="231"/>
                  </a:cubicBezTo>
                  <a:close/>
                  <a:moveTo>
                    <a:pt x="27369" y="1"/>
                  </a:moveTo>
                  <a:lnTo>
                    <a:pt x="27599" y="356"/>
                  </a:lnTo>
                  <a:cubicBezTo>
                    <a:pt x="27913" y="838"/>
                    <a:pt x="27976" y="1549"/>
                    <a:pt x="27725" y="2093"/>
                  </a:cubicBezTo>
                  <a:cubicBezTo>
                    <a:pt x="27599" y="2365"/>
                    <a:pt x="27411" y="2595"/>
                    <a:pt x="27160" y="2763"/>
                  </a:cubicBezTo>
                  <a:cubicBezTo>
                    <a:pt x="26909" y="2909"/>
                    <a:pt x="26595" y="2993"/>
                    <a:pt x="26302" y="2993"/>
                  </a:cubicBezTo>
                  <a:cubicBezTo>
                    <a:pt x="25988" y="2993"/>
                    <a:pt x="25695" y="2930"/>
                    <a:pt x="25423" y="2763"/>
                  </a:cubicBezTo>
                  <a:cubicBezTo>
                    <a:pt x="25172" y="2616"/>
                    <a:pt x="24984" y="2365"/>
                    <a:pt x="24858" y="2093"/>
                  </a:cubicBezTo>
                  <a:cubicBezTo>
                    <a:pt x="24607" y="1549"/>
                    <a:pt x="24649" y="838"/>
                    <a:pt x="24984" y="336"/>
                  </a:cubicBezTo>
                  <a:lnTo>
                    <a:pt x="25172" y="43"/>
                  </a:lnTo>
                  <a:lnTo>
                    <a:pt x="24816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6"/>
                  </a:lnTo>
                  <a:cubicBezTo>
                    <a:pt x="20548" y="440"/>
                    <a:pt x="20652" y="545"/>
                    <a:pt x="20715" y="649"/>
                  </a:cubicBezTo>
                  <a:cubicBezTo>
                    <a:pt x="20799" y="733"/>
                    <a:pt x="20862" y="859"/>
                    <a:pt x="20924" y="984"/>
                  </a:cubicBezTo>
                  <a:cubicBezTo>
                    <a:pt x="21026" y="1188"/>
                    <a:pt x="21089" y="1432"/>
                    <a:pt x="21092" y="1696"/>
                  </a:cubicBezTo>
                  <a:lnTo>
                    <a:pt x="21092" y="1696"/>
                  </a:lnTo>
                  <a:lnTo>
                    <a:pt x="21029" y="2177"/>
                  </a:lnTo>
                  <a:lnTo>
                    <a:pt x="21029" y="2135"/>
                  </a:lnTo>
                  <a:cubicBezTo>
                    <a:pt x="20903" y="2658"/>
                    <a:pt x="20506" y="3077"/>
                    <a:pt x="20004" y="3265"/>
                  </a:cubicBezTo>
                  <a:cubicBezTo>
                    <a:pt x="19820" y="3326"/>
                    <a:pt x="19636" y="3365"/>
                    <a:pt x="19444" y="3365"/>
                  </a:cubicBezTo>
                  <a:cubicBezTo>
                    <a:pt x="19374" y="3365"/>
                    <a:pt x="19302" y="3360"/>
                    <a:pt x="19230" y="3349"/>
                  </a:cubicBezTo>
                  <a:cubicBezTo>
                    <a:pt x="18958" y="3328"/>
                    <a:pt x="18727" y="3223"/>
                    <a:pt x="18476" y="3077"/>
                  </a:cubicBezTo>
                  <a:cubicBezTo>
                    <a:pt x="18037" y="2784"/>
                    <a:pt x="17660" y="2323"/>
                    <a:pt x="17577" y="1800"/>
                  </a:cubicBezTo>
                  <a:cubicBezTo>
                    <a:pt x="17493" y="1277"/>
                    <a:pt x="17660" y="712"/>
                    <a:pt x="18037" y="315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796"/>
                    <a:pt x="13789" y="1507"/>
                    <a:pt x="13538" y="2093"/>
                  </a:cubicBezTo>
                  <a:cubicBezTo>
                    <a:pt x="13413" y="2386"/>
                    <a:pt x="13204" y="2637"/>
                    <a:pt x="12952" y="2805"/>
                  </a:cubicBezTo>
                  <a:cubicBezTo>
                    <a:pt x="12680" y="2972"/>
                    <a:pt x="12367" y="3035"/>
                    <a:pt x="12053" y="3035"/>
                  </a:cubicBezTo>
                  <a:cubicBezTo>
                    <a:pt x="11739" y="3035"/>
                    <a:pt x="11425" y="2972"/>
                    <a:pt x="11153" y="2805"/>
                  </a:cubicBezTo>
                  <a:cubicBezTo>
                    <a:pt x="10881" y="2637"/>
                    <a:pt x="10672" y="2386"/>
                    <a:pt x="10567" y="2093"/>
                  </a:cubicBezTo>
                  <a:cubicBezTo>
                    <a:pt x="10316" y="1507"/>
                    <a:pt x="10358" y="796"/>
                    <a:pt x="10714" y="273"/>
                  </a:cubicBezTo>
                  <a:lnTo>
                    <a:pt x="10818" y="126"/>
                  </a:lnTo>
                  <a:lnTo>
                    <a:pt x="10651" y="126"/>
                  </a:lnTo>
                  <a:lnTo>
                    <a:pt x="7219" y="147"/>
                  </a:lnTo>
                  <a:lnTo>
                    <a:pt x="7094" y="147"/>
                  </a:lnTo>
                  <a:lnTo>
                    <a:pt x="7136" y="252"/>
                  </a:lnTo>
                  <a:cubicBezTo>
                    <a:pt x="7178" y="336"/>
                    <a:pt x="7219" y="419"/>
                    <a:pt x="7240" y="503"/>
                  </a:cubicBezTo>
                  <a:cubicBezTo>
                    <a:pt x="7282" y="817"/>
                    <a:pt x="7345" y="1131"/>
                    <a:pt x="7282" y="1403"/>
                  </a:cubicBezTo>
                  <a:cubicBezTo>
                    <a:pt x="7178" y="1675"/>
                    <a:pt x="7073" y="2009"/>
                    <a:pt x="6885" y="2219"/>
                  </a:cubicBezTo>
                  <a:cubicBezTo>
                    <a:pt x="6801" y="2344"/>
                    <a:pt x="6675" y="2428"/>
                    <a:pt x="6550" y="2533"/>
                  </a:cubicBezTo>
                  <a:cubicBezTo>
                    <a:pt x="6424" y="2616"/>
                    <a:pt x="6299" y="2721"/>
                    <a:pt x="6173" y="2784"/>
                  </a:cubicBezTo>
                  <a:cubicBezTo>
                    <a:pt x="5936" y="2875"/>
                    <a:pt x="5668" y="2934"/>
                    <a:pt x="5395" y="2934"/>
                  </a:cubicBezTo>
                  <a:cubicBezTo>
                    <a:pt x="5355" y="2934"/>
                    <a:pt x="5314" y="2933"/>
                    <a:pt x="5274" y="2930"/>
                  </a:cubicBezTo>
                  <a:cubicBezTo>
                    <a:pt x="4667" y="2909"/>
                    <a:pt x="4102" y="2533"/>
                    <a:pt x="3830" y="2009"/>
                  </a:cubicBezTo>
                  <a:cubicBezTo>
                    <a:pt x="3537" y="1465"/>
                    <a:pt x="3537" y="796"/>
                    <a:pt x="3851" y="273"/>
                  </a:cubicBezTo>
                  <a:lnTo>
                    <a:pt x="3913" y="147"/>
                  </a:lnTo>
                  <a:lnTo>
                    <a:pt x="3767" y="147"/>
                  </a:lnTo>
                  <a:lnTo>
                    <a:pt x="210" y="126"/>
                  </a:lnTo>
                  <a:lnTo>
                    <a:pt x="105" y="126"/>
                  </a:lnTo>
                  <a:lnTo>
                    <a:pt x="105" y="231"/>
                  </a:lnTo>
                  <a:lnTo>
                    <a:pt x="1" y="39609"/>
                  </a:lnTo>
                  <a:lnTo>
                    <a:pt x="1" y="39818"/>
                  </a:lnTo>
                  <a:lnTo>
                    <a:pt x="210" y="39818"/>
                  </a:lnTo>
                  <a:lnTo>
                    <a:pt x="16593" y="39546"/>
                  </a:lnTo>
                  <a:cubicBezTo>
                    <a:pt x="21394" y="39473"/>
                    <a:pt x="26195" y="39351"/>
                    <a:pt x="30997" y="39351"/>
                  </a:cubicBezTo>
                  <a:cubicBezTo>
                    <a:pt x="31656" y="39351"/>
                    <a:pt x="32316" y="39353"/>
                    <a:pt x="32976" y="39358"/>
                  </a:cubicBezTo>
                  <a:lnTo>
                    <a:pt x="39107" y="39358"/>
                  </a:lnTo>
                  <a:lnTo>
                    <a:pt x="41158" y="39400"/>
                  </a:lnTo>
                  <a:lnTo>
                    <a:pt x="49360" y="39546"/>
                  </a:lnTo>
                  <a:lnTo>
                    <a:pt x="57541" y="39714"/>
                  </a:lnTo>
                  <a:lnTo>
                    <a:pt x="65743" y="39839"/>
                  </a:lnTo>
                  <a:lnTo>
                    <a:pt x="65952" y="39839"/>
                  </a:lnTo>
                  <a:lnTo>
                    <a:pt x="65973" y="39609"/>
                  </a:lnTo>
                  <a:lnTo>
                    <a:pt x="66412" y="19920"/>
                  </a:lnTo>
                  <a:lnTo>
                    <a:pt x="66642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10"/>
                  </a:lnTo>
                  <a:cubicBezTo>
                    <a:pt x="61767" y="252"/>
                    <a:pt x="61788" y="315"/>
                    <a:pt x="61830" y="356"/>
                  </a:cubicBezTo>
                  <a:lnTo>
                    <a:pt x="61893" y="461"/>
                  </a:lnTo>
                  <a:cubicBezTo>
                    <a:pt x="61935" y="545"/>
                    <a:pt x="61977" y="629"/>
                    <a:pt x="62018" y="712"/>
                  </a:cubicBezTo>
                  <a:cubicBezTo>
                    <a:pt x="62081" y="880"/>
                    <a:pt x="62123" y="1047"/>
                    <a:pt x="62144" y="1235"/>
                  </a:cubicBezTo>
                  <a:cubicBezTo>
                    <a:pt x="62207" y="1591"/>
                    <a:pt x="62165" y="1968"/>
                    <a:pt x="62018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56" y="3307"/>
                    <a:pt x="60700" y="3390"/>
                    <a:pt x="60344" y="3390"/>
                  </a:cubicBezTo>
                  <a:cubicBezTo>
                    <a:pt x="59989" y="3390"/>
                    <a:pt x="59633" y="3307"/>
                    <a:pt x="59340" y="3097"/>
                  </a:cubicBezTo>
                  <a:cubicBezTo>
                    <a:pt x="59047" y="2909"/>
                    <a:pt x="58817" y="2616"/>
                    <a:pt x="58692" y="2281"/>
                  </a:cubicBezTo>
                  <a:cubicBezTo>
                    <a:pt x="58440" y="1633"/>
                    <a:pt x="58545" y="817"/>
                    <a:pt x="58984" y="294"/>
                  </a:cubicBezTo>
                  <a:lnTo>
                    <a:pt x="59110" y="147"/>
                  </a:lnTo>
                  <a:lnTo>
                    <a:pt x="58922" y="126"/>
                  </a:lnTo>
                  <a:lnTo>
                    <a:pt x="54967" y="105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18" y="838"/>
                    <a:pt x="55260" y="1549"/>
                    <a:pt x="55009" y="2135"/>
                  </a:cubicBezTo>
                  <a:cubicBezTo>
                    <a:pt x="54883" y="2407"/>
                    <a:pt x="54674" y="2658"/>
                    <a:pt x="54402" y="2825"/>
                  </a:cubicBezTo>
                  <a:cubicBezTo>
                    <a:pt x="54130" y="2993"/>
                    <a:pt x="53816" y="3056"/>
                    <a:pt x="53502" y="3056"/>
                  </a:cubicBezTo>
                  <a:cubicBezTo>
                    <a:pt x="53168" y="3056"/>
                    <a:pt x="52854" y="2993"/>
                    <a:pt x="52603" y="2825"/>
                  </a:cubicBezTo>
                  <a:cubicBezTo>
                    <a:pt x="52331" y="2658"/>
                    <a:pt x="52142" y="2407"/>
                    <a:pt x="52017" y="2114"/>
                  </a:cubicBezTo>
                  <a:cubicBezTo>
                    <a:pt x="51766" y="1549"/>
                    <a:pt x="51808" y="838"/>
                    <a:pt x="52142" y="315"/>
                  </a:cubicBezTo>
                  <a:lnTo>
                    <a:pt x="52310" y="64"/>
                  </a:lnTo>
                  <a:lnTo>
                    <a:pt x="52017" y="64"/>
                  </a:lnTo>
                  <a:lnTo>
                    <a:pt x="47790" y="43"/>
                  </a:lnTo>
                  <a:lnTo>
                    <a:pt x="47351" y="43"/>
                  </a:lnTo>
                  <a:lnTo>
                    <a:pt x="47665" y="356"/>
                  </a:lnTo>
                  <a:cubicBezTo>
                    <a:pt x="47748" y="440"/>
                    <a:pt x="47832" y="545"/>
                    <a:pt x="47916" y="649"/>
                  </a:cubicBezTo>
                  <a:cubicBezTo>
                    <a:pt x="48000" y="754"/>
                    <a:pt x="48041" y="859"/>
                    <a:pt x="48104" y="984"/>
                  </a:cubicBezTo>
                  <a:cubicBezTo>
                    <a:pt x="48223" y="1202"/>
                    <a:pt x="48267" y="1439"/>
                    <a:pt x="48271" y="1677"/>
                  </a:cubicBezTo>
                  <a:lnTo>
                    <a:pt x="48271" y="1677"/>
                  </a:lnTo>
                  <a:lnTo>
                    <a:pt x="48209" y="2156"/>
                  </a:lnTo>
                  <a:lnTo>
                    <a:pt x="48230" y="2135"/>
                  </a:lnTo>
                  <a:lnTo>
                    <a:pt x="48230" y="2135"/>
                  </a:lnTo>
                  <a:cubicBezTo>
                    <a:pt x="48083" y="2637"/>
                    <a:pt x="47686" y="3056"/>
                    <a:pt x="47204" y="3223"/>
                  </a:cubicBezTo>
                  <a:cubicBezTo>
                    <a:pt x="47021" y="3284"/>
                    <a:pt x="46826" y="3323"/>
                    <a:pt x="46636" y="3323"/>
                  </a:cubicBezTo>
                  <a:cubicBezTo>
                    <a:pt x="46566" y="3323"/>
                    <a:pt x="46498" y="3318"/>
                    <a:pt x="46430" y="3307"/>
                  </a:cubicBezTo>
                  <a:cubicBezTo>
                    <a:pt x="46179" y="3265"/>
                    <a:pt x="45949" y="3181"/>
                    <a:pt x="45719" y="3035"/>
                  </a:cubicBezTo>
                  <a:cubicBezTo>
                    <a:pt x="45279" y="2763"/>
                    <a:pt x="44924" y="2281"/>
                    <a:pt x="44840" y="1779"/>
                  </a:cubicBezTo>
                  <a:cubicBezTo>
                    <a:pt x="44756" y="1277"/>
                    <a:pt x="44924" y="733"/>
                    <a:pt x="45300" y="377"/>
                  </a:cubicBezTo>
                  <a:lnTo>
                    <a:pt x="45635" y="22"/>
                  </a:lnTo>
                  <a:lnTo>
                    <a:pt x="40258" y="22"/>
                  </a:lnTo>
                  <a:lnTo>
                    <a:pt x="40488" y="356"/>
                  </a:lnTo>
                  <a:cubicBezTo>
                    <a:pt x="40823" y="838"/>
                    <a:pt x="40865" y="1507"/>
                    <a:pt x="40634" y="2051"/>
                  </a:cubicBezTo>
                  <a:cubicBezTo>
                    <a:pt x="40509" y="2323"/>
                    <a:pt x="40321" y="2553"/>
                    <a:pt x="40090" y="2700"/>
                  </a:cubicBezTo>
                  <a:cubicBezTo>
                    <a:pt x="39839" y="2846"/>
                    <a:pt x="39546" y="2909"/>
                    <a:pt x="39253" y="2909"/>
                  </a:cubicBezTo>
                  <a:cubicBezTo>
                    <a:pt x="38961" y="2909"/>
                    <a:pt x="38668" y="2846"/>
                    <a:pt x="38417" y="2700"/>
                  </a:cubicBezTo>
                  <a:cubicBezTo>
                    <a:pt x="38186" y="2553"/>
                    <a:pt x="37998" y="2302"/>
                    <a:pt x="37873" y="2051"/>
                  </a:cubicBezTo>
                  <a:cubicBezTo>
                    <a:pt x="37642" y="1507"/>
                    <a:pt x="37705" y="838"/>
                    <a:pt x="38040" y="356"/>
                  </a:cubicBezTo>
                  <a:lnTo>
                    <a:pt x="38291" y="1"/>
                  </a:lnTo>
                  <a:lnTo>
                    <a:pt x="34085" y="1"/>
                  </a:lnTo>
                  <a:lnTo>
                    <a:pt x="34378" y="377"/>
                  </a:lnTo>
                  <a:cubicBezTo>
                    <a:pt x="34797" y="880"/>
                    <a:pt x="34880" y="1633"/>
                    <a:pt x="34650" y="2219"/>
                  </a:cubicBezTo>
                  <a:cubicBezTo>
                    <a:pt x="34525" y="2533"/>
                    <a:pt x="34315" y="2784"/>
                    <a:pt x="34064" y="2972"/>
                  </a:cubicBezTo>
                  <a:cubicBezTo>
                    <a:pt x="33792" y="3139"/>
                    <a:pt x="33479" y="3223"/>
                    <a:pt x="33144" y="3223"/>
                  </a:cubicBezTo>
                  <a:cubicBezTo>
                    <a:pt x="32809" y="3223"/>
                    <a:pt x="32495" y="3139"/>
                    <a:pt x="32223" y="2972"/>
                  </a:cubicBezTo>
                  <a:cubicBezTo>
                    <a:pt x="31951" y="2805"/>
                    <a:pt x="31763" y="2533"/>
                    <a:pt x="31637" y="2219"/>
                  </a:cubicBezTo>
                  <a:cubicBezTo>
                    <a:pt x="31407" y="1633"/>
                    <a:pt x="31491" y="880"/>
                    <a:pt x="31888" y="377"/>
                  </a:cubicBezTo>
                  <a:lnTo>
                    <a:pt x="3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8"/>
            <p:cNvSpPr/>
            <p:nvPr/>
          </p:nvSpPr>
          <p:spPr>
            <a:xfrm>
              <a:off x="1569850" y="241887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5963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8"/>
            <p:cNvSpPr/>
            <p:nvPr/>
          </p:nvSpPr>
          <p:spPr>
            <a:xfrm>
              <a:off x="1569850" y="25303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8"/>
            <p:cNvSpPr/>
            <p:nvPr/>
          </p:nvSpPr>
          <p:spPr>
            <a:xfrm>
              <a:off x="1569850" y="26412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8"/>
            <p:cNvSpPr/>
            <p:nvPr/>
          </p:nvSpPr>
          <p:spPr>
            <a:xfrm>
              <a:off x="1569850" y="27526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8"/>
            <p:cNvSpPr/>
            <p:nvPr/>
          </p:nvSpPr>
          <p:spPr>
            <a:xfrm>
              <a:off x="1569850" y="28635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8"/>
            <p:cNvSpPr/>
            <p:nvPr/>
          </p:nvSpPr>
          <p:spPr>
            <a:xfrm>
              <a:off x="1569850" y="297492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58"/>
          <p:cNvGrpSpPr/>
          <p:nvPr/>
        </p:nvGrpSpPr>
        <p:grpSpPr>
          <a:xfrm rot="-899958">
            <a:off x="6024108" y="1492666"/>
            <a:ext cx="907880" cy="543455"/>
            <a:chOff x="-555975" y="570800"/>
            <a:chExt cx="745450" cy="446225"/>
          </a:xfrm>
        </p:grpSpPr>
        <p:sp>
          <p:nvSpPr>
            <p:cNvPr id="1069" name="Google Shape;1069;p58"/>
            <p:cNvSpPr/>
            <p:nvPr/>
          </p:nvSpPr>
          <p:spPr>
            <a:xfrm>
              <a:off x="-554925" y="574975"/>
              <a:ext cx="734450" cy="433150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8"/>
            <p:cNvSpPr/>
            <p:nvPr/>
          </p:nvSpPr>
          <p:spPr>
            <a:xfrm>
              <a:off x="-555975" y="570800"/>
              <a:ext cx="745450" cy="446225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071;p58"/>
          <p:cNvGrpSpPr/>
          <p:nvPr/>
        </p:nvGrpSpPr>
        <p:grpSpPr>
          <a:xfrm>
            <a:off x="7419170" y="1634630"/>
            <a:ext cx="1257501" cy="1053479"/>
            <a:chOff x="1479875" y="2129600"/>
            <a:chExt cx="1677575" cy="1002275"/>
          </a:xfrm>
        </p:grpSpPr>
        <p:sp>
          <p:nvSpPr>
            <p:cNvPr id="1072" name="Google Shape;1072;p58"/>
            <p:cNvSpPr/>
            <p:nvPr/>
          </p:nvSpPr>
          <p:spPr>
            <a:xfrm>
              <a:off x="1491925" y="2141650"/>
              <a:ext cx="1663975" cy="984475"/>
            </a:xfrm>
            <a:custGeom>
              <a:avLst/>
              <a:gdLst/>
              <a:ahLst/>
              <a:cxnLst/>
              <a:rect l="l" t="t" r="r" b="b"/>
              <a:pathLst>
                <a:path w="66559" h="39379" extrusionOk="0">
                  <a:moveTo>
                    <a:pt x="0" y="0"/>
                  </a:moveTo>
                  <a:lnTo>
                    <a:pt x="0" y="39378"/>
                  </a:lnTo>
                  <a:lnTo>
                    <a:pt x="27201" y="38855"/>
                  </a:lnTo>
                  <a:lnTo>
                    <a:pt x="38834" y="38855"/>
                  </a:lnTo>
                  <a:lnTo>
                    <a:pt x="65512" y="39378"/>
                  </a:lnTo>
                  <a:lnTo>
                    <a:pt x="66558" y="0"/>
                  </a:lnTo>
                  <a:lnTo>
                    <a:pt x="61536" y="0"/>
                  </a:lnTo>
                  <a:cubicBezTo>
                    <a:pt x="62436" y="1109"/>
                    <a:pt x="61976" y="3222"/>
                    <a:pt x="60114" y="3222"/>
                  </a:cubicBezTo>
                  <a:cubicBezTo>
                    <a:pt x="58272" y="3222"/>
                    <a:pt x="57791" y="1109"/>
                    <a:pt x="58691" y="0"/>
                  </a:cubicBezTo>
                  <a:lnTo>
                    <a:pt x="54757" y="0"/>
                  </a:lnTo>
                  <a:cubicBezTo>
                    <a:pt x="55469" y="1088"/>
                    <a:pt x="54987" y="2992"/>
                    <a:pt x="53272" y="2992"/>
                  </a:cubicBezTo>
                  <a:cubicBezTo>
                    <a:pt x="51577" y="2992"/>
                    <a:pt x="51075" y="1088"/>
                    <a:pt x="51807" y="0"/>
                  </a:cubicBezTo>
                  <a:lnTo>
                    <a:pt x="47559" y="0"/>
                  </a:lnTo>
                  <a:cubicBezTo>
                    <a:pt x="47727" y="167"/>
                    <a:pt x="47894" y="356"/>
                    <a:pt x="47999" y="586"/>
                  </a:cubicBezTo>
                  <a:cubicBezTo>
                    <a:pt x="48166" y="858"/>
                    <a:pt x="48250" y="1172"/>
                    <a:pt x="48250" y="1486"/>
                  </a:cubicBezTo>
                  <a:cubicBezTo>
                    <a:pt x="48229" y="1653"/>
                    <a:pt x="48208" y="1820"/>
                    <a:pt x="48187" y="1967"/>
                  </a:cubicBezTo>
                  <a:cubicBezTo>
                    <a:pt x="48082" y="2281"/>
                    <a:pt x="47936" y="2532"/>
                    <a:pt x="47706" y="2762"/>
                  </a:cubicBezTo>
                  <a:cubicBezTo>
                    <a:pt x="47371" y="3118"/>
                    <a:pt x="46911" y="3306"/>
                    <a:pt x="46430" y="3306"/>
                  </a:cubicBezTo>
                  <a:cubicBezTo>
                    <a:pt x="46095" y="3306"/>
                    <a:pt x="45802" y="3222"/>
                    <a:pt x="45509" y="3055"/>
                  </a:cubicBezTo>
                  <a:cubicBezTo>
                    <a:pt x="45300" y="2950"/>
                    <a:pt x="45111" y="2783"/>
                    <a:pt x="44944" y="2615"/>
                  </a:cubicBezTo>
                  <a:cubicBezTo>
                    <a:pt x="44609" y="2239"/>
                    <a:pt x="44400" y="1799"/>
                    <a:pt x="44400" y="1297"/>
                  </a:cubicBezTo>
                  <a:cubicBezTo>
                    <a:pt x="44400" y="816"/>
                    <a:pt x="44588" y="356"/>
                    <a:pt x="44923" y="0"/>
                  </a:cubicBezTo>
                  <a:lnTo>
                    <a:pt x="40424" y="0"/>
                  </a:lnTo>
                  <a:cubicBezTo>
                    <a:pt x="41178" y="1046"/>
                    <a:pt x="40696" y="2908"/>
                    <a:pt x="39023" y="2908"/>
                  </a:cubicBezTo>
                  <a:lnTo>
                    <a:pt x="38834" y="2908"/>
                  </a:lnTo>
                  <a:cubicBezTo>
                    <a:pt x="37328" y="2783"/>
                    <a:pt x="36909" y="1004"/>
                    <a:pt x="37621" y="0"/>
                  </a:cubicBezTo>
                  <a:lnTo>
                    <a:pt x="34336" y="0"/>
                  </a:lnTo>
                  <a:cubicBezTo>
                    <a:pt x="35235" y="1109"/>
                    <a:pt x="34775" y="3222"/>
                    <a:pt x="32913" y="3222"/>
                  </a:cubicBezTo>
                  <a:cubicBezTo>
                    <a:pt x="32264" y="3222"/>
                    <a:pt x="31783" y="2971"/>
                    <a:pt x="31469" y="2574"/>
                  </a:cubicBezTo>
                  <a:cubicBezTo>
                    <a:pt x="30904" y="1862"/>
                    <a:pt x="30925" y="711"/>
                    <a:pt x="31490" y="0"/>
                  </a:cubicBezTo>
                  <a:lnTo>
                    <a:pt x="27556" y="0"/>
                  </a:lnTo>
                  <a:cubicBezTo>
                    <a:pt x="28079" y="795"/>
                    <a:pt x="27954" y="2030"/>
                    <a:pt x="27201" y="2615"/>
                  </a:cubicBezTo>
                  <a:cubicBezTo>
                    <a:pt x="26908" y="2846"/>
                    <a:pt x="26531" y="2992"/>
                    <a:pt x="26071" y="2992"/>
                  </a:cubicBezTo>
                  <a:cubicBezTo>
                    <a:pt x="24376" y="2992"/>
                    <a:pt x="23874" y="1088"/>
                    <a:pt x="24606" y="0"/>
                  </a:cubicBezTo>
                  <a:lnTo>
                    <a:pt x="20359" y="0"/>
                  </a:lnTo>
                  <a:cubicBezTo>
                    <a:pt x="20526" y="167"/>
                    <a:pt x="20693" y="356"/>
                    <a:pt x="20798" y="586"/>
                  </a:cubicBezTo>
                  <a:cubicBezTo>
                    <a:pt x="20965" y="858"/>
                    <a:pt x="21049" y="1172"/>
                    <a:pt x="21049" y="1486"/>
                  </a:cubicBezTo>
                  <a:cubicBezTo>
                    <a:pt x="21028" y="1653"/>
                    <a:pt x="21007" y="1820"/>
                    <a:pt x="20986" y="1967"/>
                  </a:cubicBezTo>
                  <a:cubicBezTo>
                    <a:pt x="20882" y="2281"/>
                    <a:pt x="20735" y="2532"/>
                    <a:pt x="20505" y="2762"/>
                  </a:cubicBezTo>
                  <a:cubicBezTo>
                    <a:pt x="20170" y="3118"/>
                    <a:pt x="19710" y="3306"/>
                    <a:pt x="19229" y="3306"/>
                  </a:cubicBezTo>
                  <a:cubicBezTo>
                    <a:pt x="18894" y="3306"/>
                    <a:pt x="18601" y="3222"/>
                    <a:pt x="18308" y="3055"/>
                  </a:cubicBezTo>
                  <a:cubicBezTo>
                    <a:pt x="18099" y="2950"/>
                    <a:pt x="17911" y="2783"/>
                    <a:pt x="17743" y="2615"/>
                  </a:cubicBezTo>
                  <a:cubicBezTo>
                    <a:pt x="17408" y="2239"/>
                    <a:pt x="17199" y="1799"/>
                    <a:pt x="17199" y="1297"/>
                  </a:cubicBezTo>
                  <a:cubicBezTo>
                    <a:pt x="17199" y="816"/>
                    <a:pt x="17388" y="356"/>
                    <a:pt x="17722" y="0"/>
                  </a:cubicBezTo>
                  <a:lnTo>
                    <a:pt x="13224" y="0"/>
                  </a:lnTo>
                  <a:cubicBezTo>
                    <a:pt x="13977" y="1046"/>
                    <a:pt x="13496" y="2908"/>
                    <a:pt x="11822" y="2908"/>
                  </a:cubicBezTo>
                  <a:cubicBezTo>
                    <a:pt x="10169" y="2908"/>
                    <a:pt x="9688" y="1046"/>
                    <a:pt x="10420" y="0"/>
                  </a:cubicBezTo>
                  <a:lnTo>
                    <a:pt x="7009" y="0"/>
                  </a:lnTo>
                  <a:cubicBezTo>
                    <a:pt x="7030" y="84"/>
                    <a:pt x="7072" y="167"/>
                    <a:pt x="7093" y="272"/>
                  </a:cubicBezTo>
                  <a:cubicBezTo>
                    <a:pt x="7156" y="607"/>
                    <a:pt x="7240" y="1004"/>
                    <a:pt x="7093" y="1339"/>
                  </a:cubicBezTo>
                  <a:cubicBezTo>
                    <a:pt x="6968" y="1653"/>
                    <a:pt x="6863" y="1967"/>
                    <a:pt x="6570" y="2197"/>
                  </a:cubicBezTo>
                  <a:cubicBezTo>
                    <a:pt x="6298" y="2448"/>
                    <a:pt x="6047" y="2657"/>
                    <a:pt x="5670" y="2741"/>
                  </a:cubicBezTo>
                  <a:cubicBezTo>
                    <a:pt x="5503" y="2783"/>
                    <a:pt x="5336" y="2804"/>
                    <a:pt x="5168" y="2804"/>
                  </a:cubicBezTo>
                  <a:cubicBezTo>
                    <a:pt x="5001" y="2804"/>
                    <a:pt x="4833" y="2783"/>
                    <a:pt x="4666" y="2741"/>
                  </a:cubicBezTo>
                  <a:cubicBezTo>
                    <a:pt x="4352" y="2636"/>
                    <a:pt x="4080" y="2490"/>
                    <a:pt x="3850" y="2260"/>
                  </a:cubicBezTo>
                  <a:cubicBezTo>
                    <a:pt x="3494" y="1904"/>
                    <a:pt x="3306" y="1423"/>
                    <a:pt x="3306" y="942"/>
                  </a:cubicBezTo>
                  <a:cubicBezTo>
                    <a:pt x="3306" y="607"/>
                    <a:pt x="3390" y="293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8"/>
            <p:cNvSpPr/>
            <p:nvPr/>
          </p:nvSpPr>
          <p:spPr>
            <a:xfrm>
              <a:off x="1486150" y="2135875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809" y="252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412" y="10086"/>
                  </a:lnTo>
                  <a:lnTo>
                    <a:pt x="66119" y="19920"/>
                  </a:lnTo>
                  <a:lnTo>
                    <a:pt x="65520" y="39374"/>
                  </a:lnTo>
                  <a:lnTo>
                    <a:pt x="65520" y="39374"/>
                  </a:lnTo>
                  <a:lnTo>
                    <a:pt x="57562" y="39191"/>
                  </a:lnTo>
                  <a:lnTo>
                    <a:pt x="49360" y="39023"/>
                  </a:lnTo>
                  <a:lnTo>
                    <a:pt x="41179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389" y="38810"/>
                    <a:pt x="31802" y="38808"/>
                    <a:pt x="31215" y="38808"/>
                  </a:cubicBezTo>
                  <a:cubicBezTo>
                    <a:pt x="26341" y="38808"/>
                    <a:pt x="21467" y="38951"/>
                    <a:pt x="16593" y="39044"/>
                  </a:cubicBezTo>
                  <a:lnTo>
                    <a:pt x="440" y="39395"/>
                  </a:lnTo>
                  <a:lnTo>
                    <a:pt x="440" y="39395"/>
                  </a:lnTo>
                  <a:lnTo>
                    <a:pt x="315" y="336"/>
                  </a:lnTo>
                  <a:lnTo>
                    <a:pt x="3629" y="336"/>
                  </a:lnTo>
                  <a:cubicBezTo>
                    <a:pt x="3372" y="894"/>
                    <a:pt x="3395" y="1555"/>
                    <a:pt x="3683" y="2093"/>
                  </a:cubicBezTo>
                  <a:cubicBezTo>
                    <a:pt x="3997" y="2679"/>
                    <a:pt x="4625" y="3077"/>
                    <a:pt x="5274" y="3118"/>
                  </a:cubicBezTo>
                  <a:cubicBezTo>
                    <a:pt x="5608" y="3118"/>
                    <a:pt x="5943" y="3077"/>
                    <a:pt x="6236" y="2930"/>
                  </a:cubicBezTo>
                  <a:cubicBezTo>
                    <a:pt x="6383" y="2867"/>
                    <a:pt x="6529" y="2763"/>
                    <a:pt x="6655" y="2679"/>
                  </a:cubicBezTo>
                  <a:cubicBezTo>
                    <a:pt x="6780" y="2574"/>
                    <a:pt x="6906" y="2470"/>
                    <a:pt x="7010" y="2344"/>
                  </a:cubicBezTo>
                  <a:cubicBezTo>
                    <a:pt x="7136" y="2219"/>
                    <a:pt x="7199" y="2051"/>
                    <a:pt x="7261" y="1905"/>
                  </a:cubicBezTo>
                  <a:cubicBezTo>
                    <a:pt x="7324" y="1758"/>
                    <a:pt x="7387" y="1633"/>
                    <a:pt x="7450" y="1466"/>
                  </a:cubicBezTo>
                  <a:cubicBezTo>
                    <a:pt x="7533" y="1131"/>
                    <a:pt x="7471" y="796"/>
                    <a:pt x="7408" y="482"/>
                  </a:cubicBezTo>
                  <a:cubicBezTo>
                    <a:pt x="7396" y="421"/>
                    <a:pt x="7376" y="367"/>
                    <a:pt x="7354" y="315"/>
                  </a:cubicBezTo>
                  <a:lnTo>
                    <a:pt x="7354" y="315"/>
                  </a:lnTo>
                  <a:lnTo>
                    <a:pt x="10494" y="335"/>
                  </a:lnTo>
                  <a:lnTo>
                    <a:pt x="10494" y="335"/>
                  </a:lnTo>
                  <a:cubicBezTo>
                    <a:pt x="10165" y="896"/>
                    <a:pt x="10150" y="1581"/>
                    <a:pt x="10400" y="2177"/>
                  </a:cubicBezTo>
                  <a:cubicBezTo>
                    <a:pt x="10525" y="2512"/>
                    <a:pt x="10756" y="2784"/>
                    <a:pt x="11049" y="2972"/>
                  </a:cubicBezTo>
                  <a:cubicBezTo>
                    <a:pt x="11362" y="3160"/>
                    <a:pt x="11718" y="3244"/>
                    <a:pt x="12053" y="3244"/>
                  </a:cubicBezTo>
                  <a:cubicBezTo>
                    <a:pt x="12409" y="3244"/>
                    <a:pt x="12764" y="3160"/>
                    <a:pt x="13057" y="2972"/>
                  </a:cubicBezTo>
                  <a:cubicBezTo>
                    <a:pt x="13371" y="2784"/>
                    <a:pt x="13601" y="2512"/>
                    <a:pt x="13727" y="2177"/>
                  </a:cubicBezTo>
                  <a:cubicBezTo>
                    <a:pt x="13970" y="1615"/>
                    <a:pt x="13962" y="918"/>
                    <a:pt x="13672" y="358"/>
                  </a:cubicBezTo>
                  <a:lnTo>
                    <a:pt x="13672" y="358"/>
                  </a:lnTo>
                  <a:lnTo>
                    <a:pt x="17675" y="376"/>
                  </a:lnTo>
                  <a:lnTo>
                    <a:pt x="17675" y="376"/>
                  </a:lnTo>
                  <a:cubicBezTo>
                    <a:pt x="17370" y="796"/>
                    <a:pt x="17235" y="1337"/>
                    <a:pt x="17305" y="1863"/>
                  </a:cubicBezTo>
                  <a:cubicBezTo>
                    <a:pt x="17409" y="2470"/>
                    <a:pt x="17828" y="3014"/>
                    <a:pt x="18330" y="3328"/>
                  </a:cubicBezTo>
                  <a:cubicBezTo>
                    <a:pt x="18581" y="3495"/>
                    <a:pt x="18895" y="3621"/>
                    <a:pt x="19188" y="3663"/>
                  </a:cubicBezTo>
                  <a:cubicBezTo>
                    <a:pt x="19287" y="3676"/>
                    <a:pt x="19389" y="3683"/>
                    <a:pt x="19490" y="3683"/>
                  </a:cubicBezTo>
                  <a:cubicBezTo>
                    <a:pt x="19709" y="3683"/>
                    <a:pt x="19929" y="3650"/>
                    <a:pt x="20129" y="3579"/>
                  </a:cubicBezTo>
                  <a:cubicBezTo>
                    <a:pt x="20715" y="3370"/>
                    <a:pt x="21196" y="2846"/>
                    <a:pt x="21364" y="2240"/>
                  </a:cubicBezTo>
                  <a:lnTo>
                    <a:pt x="21364" y="2219"/>
                  </a:lnTo>
                  <a:lnTo>
                    <a:pt x="21427" y="1738"/>
                  </a:lnTo>
                  <a:lnTo>
                    <a:pt x="21427" y="1717"/>
                  </a:lnTo>
                  <a:cubicBezTo>
                    <a:pt x="21427" y="1424"/>
                    <a:pt x="21364" y="1110"/>
                    <a:pt x="21238" y="838"/>
                  </a:cubicBezTo>
                  <a:cubicBezTo>
                    <a:pt x="21155" y="712"/>
                    <a:pt x="21092" y="587"/>
                    <a:pt x="21008" y="461"/>
                  </a:cubicBezTo>
                  <a:cubicBezTo>
                    <a:pt x="20999" y="448"/>
                    <a:pt x="20990" y="435"/>
                    <a:pt x="20981" y="421"/>
                  </a:cubicBezTo>
                  <a:lnTo>
                    <a:pt x="20981" y="421"/>
                  </a:lnTo>
                  <a:lnTo>
                    <a:pt x="24501" y="439"/>
                  </a:lnTo>
                  <a:lnTo>
                    <a:pt x="24501" y="439"/>
                  </a:lnTo>
                  <a:cubicBezTo>
                    <a:pt x="24241" y="1025"/>
                    <a:pt x="24237" y="1698"/>
                    <a:pt x="24502" y="2282"/>
                  </a:cubicBezTo>
                  <a:cubicBezTo>
                    <a:pt x="24649" y="2616"/>
                    <a:pt x="24900" y="2930"/>
                    <a:pt x="25214" y="3139"/>
                  </a:cubicBezTo>
                  <a:cubicBezTo>
                    <a:pt x="25549" y="3328"/>
                    <a:pt x="25925" y="3432"/>
                    <a:pt x="26302" y="3432"/>
                  </a:cubicBezTo>
                  <a:cubicBezTo>
                    <a:pt x="26678" y="3432"/>
                    <a:pt x="27055" y="3349"/>
                    <a:pt x="27390" y="3139"/>
                  </a:cubicBezTo>
                  <a:cubicBezTo>
                    <a:pt x="27725" y="2930"/>
                    <a:pt x="27976" y="2637"/>
                    <a:pt x="28122" y="2282"/>
                  </a:cubicBezTo>
                  <a:cubicBezTo>
                    <a:pt x="28383" y="1708"/>
                    <a:pt x="28398" y="1033"/>
                    <a:pt x="28156" y="461"/>
                  </a:cubicBezTo>
                  <a:lnTo>
                    <a:pt x="31320" y="461"/>
                  </a:lnTo>
                  <a:cubicBezTo>
                    <a:pt x="31006" y="1060"/>
                    <a:pt x="30976" y="1784"/>
                    <a:pt x="31219" y="2407"/>
                  </a:cubicBezTo>
                  <a:cubicBezTo>
                    <a:pt x="31365" y="2784"/>
                    <a:pt x="31616" y="3139"/>
                    <a:pt x="31972" y="3370"/>
                  </a:cubicBezTo>
                  <a:cubicBezTo>
                    <a:pt x="32328" y="3600"/>
                    <a:pt x="32746" y="3704"/>
                    <a:pt x="33144" y="3704"/>
                  </a:cubicBezTo>
                  <a:cubicBezTo>
                    <a:pt x="33541" y="3704"/>
                    <a:pt x="33981" y="3600"/>
                    <a:pt x="34316" y="3370"/>
                  </a:cubicBezTo>
                  <a:cubicBezTo>
                    <a:pt x="34671" y="3139"/>
                    <a:pt x="34943" y="2784"/>
                    <a:pt x="35090" y="2407"/>
                  </a:cubicBezTo>
                  <a:cubicBezTo>
                    <a:pt x="35331" y="1788"/>
                    <a:pt x="35303" y="1069"/>
                    <a:pt x="34994" y="461"/>
                  </a:cubicBezTo>
                  <a:lnTo>
                    <a:pt x="37472" y="461"/>
                  </a:lnTo>
                  <a:cubicBezTo>
                    <a:pt x="37234" y="1023"/>
                    <a:pt x="37235" y="1674"/>
                    <a:pt x="37475" y="2240"/>
                  </a:cubicBezTo>
                  <a:cubicBezTo>
                    <a:pt x="37622" y="2574"/>
                    <a:pt x="37873" y="2888"/>
                    <a:pt x="38186" y="3077"/>
                  </a:cubicBezTo>
                  <a:cubicBezTo>
                    <a:pt x="38521" y="3286"/>
                    <a:pt x="38898" y="3370"/>
                    <a:pt x="39254" y="3370"/>
                  </a:cubicBezTo>
                  <a:cubicBezTo>
                    <a:pt x="39630" y="3370"/>
                    <a:pt x="40007" y="3286"/>
                    <a:pt x="40321" y="3077"/>
                  </a:cubicBezTo>
                  <a:cubicBezTo>
                    <a:pt x="40655" y="2867"/>
                    <a:pt x="40886" y="2574"/>
                    <a:pt x="41032" y="2219"/>
                  </a:cubicBezTo>
                  <a:cubicBezTo>
                    <a:pt x="41274" y="1665"/>
                    <a:pt x="41273" y="1012"/>
                    <a:pt x="41030" y="459"/>
                  </a:cubicBezTo>
                  <a:lnTo>
                    <a:pt x="41030" y="459"/>
                  </a:lnTo>
                  <a:lnTo>
                    <a:pt x="44741" y="442"/>
                  </a:lnTo>
                  <a:lnTo>
                    <a:pt x="44741" y="442"/>
                  </a:lnTo>
                  <a:cubicBezTo>
                    <a:pt x="44482" y="857"/>
                    <a:pt x="44367" y="1379"/>
                    <a:pt x="44464" y="1863"/>
                  </a:cubicBezTo>
                  <a:cubicBezTo>
                    <a:pt x="44505" y="2177"/>
                    <a:pt x="44631" y="2491"/>
                    <a:pt x="44819" y="2742"/>
                  </a:cubicBezTo>
                  <a:cubicBezTo>
                    <a:pt x="45008" y="2993"/>
                    <a:pt x="45238" y="3202"/>
                    <a:pt x="45510" y="3370"/>
                  </a:cubicBezTo>
                  <a:cubicBezTo>
                    <a:pt x="45761" y="3537"/>
                    <a:pt x="46075" y="3663"/>
                    <a:pt x="46388" y="3704"/>
                  </a:cubicBezTo>
                  <a:cubicBezTo>
                    <a:pt x="46470" y="3715"/>
                    <a:pt x="46552" y="3720"/>
                    <a:pt x="46635" y="3720"/>
                  </a:cubicBezTo>
                  <a:cubicBezTo>
                    <a:pt x="46873" y="3720"/>
                    <a:pt x="47113" y="3677"/>
                    <a:pt x="47330" y="3600"/>
                  </a:cubicBezTo>
                  <a:cubicBezTo>
                    <a:pt x="47937" y="3391"/>
                    <a:pt x="48418" y="2867"/>
                    <a:pt x="48585" y="2261"/>
                  </a:cubicBezTo>
                  <a:lnTo>
                    <a:pt x="48585" y="2240"/>
                  </a:lnTo>
                  <a:lnTo>
                    <a:pt x="48585" y="2219"/>
                  </a:lnTo>
                  <a:lnTo>
                    <a:pt x="48648" y="1738"/>
                  </a:lnTo>
                  <a:lnTo>
                    <a:pt x="48648" y="1717"/>
                  </a:lnTo>
                  <a:cubicBezTo>
                    <a:pt x="48648" y="1424"/>
                    <a:pt x="48585" y="1110"/>
                    <a:pt x="48439" y="838"/>
                  </a:cubicBezTo>
                  <a:cubicBezTo>
                    <a:pt x="48376" y="712"/>
                    <a:pt x="48313" y="566"/>
                    <a:pt x="48209" y="440"/>
                  </a:cubicBezTo>
                  <a:cubicBezTo>
                    <a:pt x="48204" y="433"/>
                    <a:pt x="48198" y="425"/>
                    <a:pt x="48193" y="417"/>
                  </a:cubicBezTo>
                  <a:lnTo>
                    <a:pt x="48193" y="417"/>
                  </a:lnTo>
                  <a:lnTo>
                    <a:pt x="51755" y="400"/>
                  </a:lnTo>
                  <a:lnTo>
                    <a:pt x="51755" y="400"/>
                  </a:lnTo>
                  <a:cubicBezTo>
                    <a:pt x="51489" y="984"/>
                    <a:pt x="51490" y="1678"/>
                    <a:pt x="51745" y="2261"/>
                  </a:cubicBezTo>
                  <a:cubicBezTo>
                    <a:pt x="51891" y="2595"/>
                    <a:pt x="52142" y="2888"/>
                    <a:pt x="52456" y="3077"/>
                  </a:cubicBezTo>
                  <a:cubicBezTo>
                    <a:pt x="52770" y="3265"/>
                    <a:pt x="53147" y="3349"/>
                    <a:pt x="53503" y="3349"/>
                  </a:cubicBezTo>
                  <a:cubicBezTo>
                    <a:pt x="53858" y="3349"/>
                    <a:pt x="54235" y="3265"/>
                    <a:pt x="54549" y="3077"/>
                  </a:cubicBezTo>
                  <a:cubicBezTo>
                    <a:pt x="54863" y="2867"/>
                    <a:pt x="55114" y="2574"/>
                    <a:pt x="55260" y="2240"/>
                  </a:cubicBezTo>
                  <a:cubicBezTo>
                    <a:pt x="55505" y="1637"/>
                    <a:pt x="55496" y="933"/>
                    <a:pt x="55201" y="355"/>
                  </a:cubicBezTo>
                  <a:lnTo>
                    <a:pt x="55201" y="355"/>
                  </a:lnTo>
                  <a:lnTo>
                    <a:pt x="58753" y="337"/>
                  </a:lnTo>
                  <a:lnTo>
                    <a:pt x="58753" y="337"/>
                  </a:lnTo>
                  <a:cubicBezTo>
                    <a:pt x="58367" y="930"/>
                    <a:pt x="58315" y="1708"/>
                    <a:pt x="58566" y="2344"/>
                  </a:cubicBezTo>
                  <a:cubicBezTo>
                    <a:pt x="58713" y="2700"/>
                    <a:pt x="58943" y="3014"/>
                    <a:pt x="59277" y="3223"/>
                  </a:cubicBezTo>
                  <a:cubicBezTo>
                    <a:pt x="59591" y="3432"/>
                    <a:pt x="59968" y="3516"/>
                    <a:pt x="60345" y="3516"/>
                  </a:cubicBezTo>
                  <a:cubicBezTo>
                    <a:pt x="60721" y="3516"/>
                    <a:pt x="61119" y="3432"/>
                    <a:pt x="61433" y="3223"/>
                  </a:cubicBezTo>
                  <a:cubicBezTo>
                    <a:pt x="61746" y="3014"/>
                    <a:pt x="61977" y="2679"/>
                    <a:pt x="62102" y="2344"/>
                  </a:cubicBezTo>
                  <a:cubicBezTo>
                    <a:pt x="62249" y="1989"/>
                    <a:pt x="62290" y="1612"/>
                    <a:pt x="62228" y="1235"/>
                  </a:cubicBezTo>
                  <a:cubicBezTo>
                    <a:pt x="62207" y="1047"/>
                    <a:pt x="62165" y="880"/>
                    <a:pt x="62081" y="691"/>
                  </a:cubicBezTo>
                  <a:cubicBezTo>
                    <a:pt x="62039" y="608"/>
                    <a:pt x="61998" y="524"/>
                    <a:pt x="61956" y="440"/>
                  </a:cubicBezTo>
                  <a:lnTo>
                    <a:pt x="61872" y="336"/>
                  </a:lnTo>
                  <a:cubicBezTo>
                    <a:pt x="61851" y="294"/>
                    <a:pt x="61830" y="273"/>
                    <a:pt x="61809" y="252"/>
                  </a:cubicBezTo>
                  <a:close/>
                  <a:moveTo>
                    <a:pt x="34085" y="1"/>
                  </a:moveTo>
                  <a:lnTo>
                    <a:pt x="34399" y="378"/>
                  </a:lnTo>
                  <a:cubicBezTo>
                    <a:pt x="34797" y="880"/>
                    <a:pt x="34881" y="1633"/>
                    <a:pt x="34650" y="2240"/>
                  </a:cubicBezTo>
                  <a:cubicBezTo>
                    <a:pt x="34525" y="2533"/>
                    <a:pt x="34336" y="2805"/>
                    <a:pt x="34064" y="2972"/>
                  </a:cubicBezTo>
                  <a:cubicBezTo>
                    <a:pt x="33813" y="3160"/>
                    <a:pt x="33479" y="3223"/>
                    <a:pt x="33144" y="3223"/>
                  </a:cubicBezTo>
                  <a:cubicBezTo>
                    <a:pt x="32830" y="3223"/>
                    <a:pt x="32495" y="3160"/>
                    <a:pt x="32223" y="2972"/>
                  </a:cubicBezTo>
                  <a:cubicBezTo>
                    <a:pt x="31972" y="2805"/>
                    <a:pt x="31763" y="2533"/>
                    <a:pt x="31637" y="2240"/>
                  </a:cubicBezTo>
                  <a:cubicBezTo>
                    <a:pt x="31407" y="1633"/>
                    <a:pt x="31491" y="880"/>
                    <a:pt x="31909" y="378"/>
                  </a:cubicBezTo>
                  <a:lnTo>
                    <a:pt x="32202" y="22"/>
                  </a:lnTo>
                  <a:lnTo>
                    <a:pt x="27369" y="22"/>
                  </a:lnTo>
                  <a:lnTo>
                    <a:pt x="27599" y="357"/>
                  </a:lnTo>
                  <a:cubicBezTo>
                    <a:pt x="27934" y="859"/>
                    <a:pt x="27976" y="1549"/>
                    <a:pt x="27725" y="2093"/>
                  </a:cubicBezTo>
                  <a:cubicBezTo>
                    <a:pt x="27620" y="2386"/>
                    <a:pt x="27411" y="2616"/>
                    <a:pt x="27160" y="2763"/>
                  </a:cubicBezTo>
                  <a:cubicBezTo>
                    <a:pt x="26909" y="2930"/>
                    <a:pt x="26616" y="2993"/>
                    <a:pt x="26302" y="2993"/>
                  </a:cubicBezTo>
                  <a:cubicBezTo>
                    <a:pt x="25988" y="2993"/>
                    <a:pt x="25695" y="2930"/>
                    <a:pt x="25444" y="2784"/>
                  </a:cubicBezTo>
                  <a:cubicBezTo>
                    <a:pt x="25193" y="2616"/>
                    <a:pt x="24984" y="2386"/>
                    <a:pt x="24858" y="2114"/>
                  </a:cubicBezTo>
                  <a:cubicBezTo>
                    <a:pt x="24607" y="1549"/>
                    <a:pt x="24649" y="859"/>
                    <a:pt x="24984" y="336"/>
                  </a:cubicBezTo>
                  <a:lnTo>
                    <a:pt x="25193" y="43"/>
                  </a:lnTo>
                  <a:lnTo>
                    <a:pt x="24837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7"/>
                  </a:lnTo>
                  <a:cubicBezTo>
                    <a:pt x="20569" y="461"/>
                    <a:pt x="20652" y="545"/>
                    <a:pt x="20736" y="650"/>
                  </a:cubicBezTo>
                  <a:cubicBezTo>
                    <a:pt x="20799" y="754"/>
                    <a:pt x="20862" y="859"/>
                    <a:pt x="20924" y="984"/>
                  </a:cubicBezTo>
                  <a:cubicBezTo>
                    <a:pt x="21047" y="1208"/>
                    <a:pt x="21109" y="1452"/>
                    <a:pt x="21113" y="1697"/>
                  </a:cubicBezTo>
                  <a:lnTo>
                    <a:pt x="21113" y="1697"/>
                  </a:lnTo>
                  <a:lnTo>
                    <a:pt x="21050" y="2177"/>
                  </a:lnTo>
                  <a:lnTo>
                    <a:pt x="21050" y="2156"/>
                  </a:lnTo>
                  <a:cubicBezTo>
                    <a:pt x="20904" y="2658"/>
                    <a:pt x="20527" y="3098"/>
                    <a:pt x="20025" y="3265"/>
                  </a:cubicBezTo>
                  <a:cubicBezTo>
                    <a:pt x="19830" y="3346"/>
                    <a:pt x="19623" y="3377"/>
                    <a:pt x="19413" y="3377"/>
                  </a:cubicBezTo>
                  <a:cubicBezTo>
                    <a:pt x="19352" y="3377"/>
                    <a:pt x="19291" y="3374"/>
                    <a:pt x="19230" y="3370"/>
                  </a:cubicBezTo>
                  <a:cubicBezTo>
                    <a:pt x="18979" y="3328"/>
                    <a:pt x="18727" y="3223"/>
                    <a:pt x="18497" y="3077"/>
                  </a:cubicBezTo>
                  <a:cubicBezTo>
                    <a:pt x="18037" y="2805"/>
                    <a:pt x="17681" y="2323"/>
                    <a:pt x="17598" y="1800"/>
                  </a:cubicBezTo>
                  <a:cubicBezTo>
                    <a:pt x="17493" y="1277"/>
                    <a:pt x="17681" y="712"/>
                    <a:pt x="18058" y="336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817"/>
                    <a:pt x="13790" y="1528"/>
                    <a:pt x="13538" y="2093"/>
                  </a:cubicBezTo>
                  <a:cubicBezTo>
                    <a:pt x="13413" y="2386"/>
                    <a:pt x="13225" y="2637"/>
                    <a:pt x="12953" y="2805"/>
                  </a:cubicBezTo>
                  <a:cubicBezTo>
                    <a:pt x="12701" y="2972"/>
                    <a:pt x="12367" y="3056"/>
                    <a:pt x="12053" y="3056"/>
                  </a:cubicBezTo>
                  <a:cubicBezTo>
                    <a:pt x="11739" y="3056"/>
                    <a:pt x="11425" y="2972"/>
                    <a:pt x="11153" y="2805"/>
                  </a:cubicBezTo>
                  <a:cubicBezTo>
                    <a:pt x="10902" y="2637"/>
                    <a:pt x="10693" y="2386"/>
                    <a:pt x="10567" y="2114"/>
                  </a:cubicBezTo>
                  <a:cubicBezTo>
                    <a:pt x="10316" y="1528"/>
                    <a:pt x="10379" y="817"/>
                    <a:pt x="10735" y="294"/>
                  </a:cubicBezTo>
                  <a:lnTo>
                    <a:pt x="10839" y="147"/>
                  </a:lnTo>
                  <a:lnTo>
                    <a:pt x="7094" y="147"/>
                  </a:lnTo>
                  <a:lnTo>
                    <a:pt x="7157" y="273"/>
                  </a:lnTo>
                  <a:cubicBezTo>
                    <a:pt x="7199" y="357"/>
                    <a:pt x="7219" y="440"/>
                    <a:pt x="7240" y="524"/>
                  </a:cubicBezTo>
                  <a:lnTo>
                    <a:pt x="7240" y="503"/>
                  </a:lnTo>
                  <a:cubicBezTo>
                    <a:pt x="7303" y="817"/>
                    <a:pt x="7345" y="1131"/>
                    <a:pt x="7282" y="1424"/>
                  </a:cubicBezTo>
                  <a:cubicBezTo>
                    <a:pt x="7178" y="1696"/>
                    <a:pt x="7073" y="2010"/>
                    <a:pt x="6906" y="2240"/>
                  </a:cubicBezTo>
                  <a:cubicBezTo>
                    <a:pt x="6801" y="2344"/>
                    <a:pt x="6675" y="2449"/>
                    <a:pt x="6550" y="2533"/>
                  </a:cubicBezTo>
                  <a:cubicBezTo>
                    <a:pt x="6445" y="2637"/>
                    <a:pt x="6320" y="2721"/>
                    <a:pt x="6173" y="2784"/>
                  </a:cubicBezTo>
                  <a:cubicBezTo>
                    <a:pt x="5936" y="2893"/>
                    <a:pt x="5667" y="2955"/>
                    <a:pt x="5407" y="2955"/>
                  </a:cubicBezTo>
                  <a:cubicBezTo>
                    <a:pt x="5369" y="2955"/>
                    <a:pt x="5332" y="2954"/>
                    <a:pt x="5295" y="2951"/>
                  </a:cubicBezTo>
                  <a:cubicBezTo>
                    <a:pt x="4688" y="2909"/>
                    <a:pt x="4123" y="2554"/>
                    <a:pt x="3830" y="2010"/>
                  </a:cubicBezTo>
                  <a:cubicBezTo>
                    <a:pt x="3537" y="1486"/>
                    <a:pt x="3558" y="796"/>
                    <a:pt x="3851" y="273"/>
                  </a:cubicBezTo>
                  <a:lnTo>
                    <a:pt x="3934" y="147"/>
                  </a:lnTo>
                  <a:lnTo>
                    <a:pt x="126" y="147"/>
                  </a:lnTo>
                  <a:lnTo>
                    <a:pt x="126" y="231"/>
                  </a:lnTo>
                  <a:lnTo>
                    <a:pt x="1" y="39609"/>
                  </a:lnTo>
                  <a:lnTo>
                    <a:pt x="1" y="39839"/>
                  </a:lnTo>
                  <a:lnTo>
                    <a:pt x="231" y="39839"/>
                  </a:lnTo>
                  <a:lnTo>
                    <a:pt x="16614" y="39547"/>
                  </a:lnTo>
                  <a:cubicBezTo>
                    <a:pt x="21415" y="39473"/>
                    <a:pt x="26216" y="39351"/>
                    <a:pt x="31003" y="39351"/>
                  </a:cubicBezTo>
                  <a:cubicBezTo>
                    <a:pt x="31661" y="39351"/>
                    <a:pt x="32319" y="39353"/>
                    <a:pt x="32976" y="39358"/>
                  </a:cubicBezTo>
                  <a:lnTo>
                    <a:pt x="39128" y="39358"/>
                  </a:lnTo>
                  <a:lnTo>
                    <a:pt x="41179" y="39400"/>
                  </a:lnTo>
                  <a:lnTo>
                    <a:pt x="49360" y="39567"/>
                  </a:lnTo>
                  <a:lnTo>
                    <a:pt x="57562" y="39714"/>
                  </a:lnTo>
                  <a:lnTo>
                    <a:pt x="65743" y="39839"/>
                  </a:lnTo>
                  <a:lnTo>
                    <a:pt x="65973" y="39839"/>
                  </a:lnTo>
                  <a:lnTo>
                    <a:pt x="65973" y="39630"/>
                  </a:lnTo>
                  <a:lnTo>
                    <a:pt x="66433" y="19941"/>
                  </a:lnTo>
                  <a:lnTo>
                    <a:pt x="66663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31"/>
                  </a:lnTo>
                  <a:cubicBezTo>
                    <a:pt x="61767" y="273"/>
                    <a:pt x="61809" y="315"/>
                    <a:pt x="61830" y="357"/>
                  </a:cubicBezTo>
                  <a:lnTo>
                    <a:pt x="61914" y="482"/>
                  </a:lnTo>
                  <a:cubicBezTo>
                    <a:pt x="61956" y="566"/>
                    <a:pt x="61998" y="629"/>
                    <a:pt x="62018" y="712"/>
                  </a:cubicBezTo>
                  <a:cubicBezTo>
                    <a:pt x="62102" y="880"/>
                    <a:pt x="62144" y="1068"/>
                    <a:pt x="62165" y="1235"/>
                  </a:cubicBezTo>
                  <a:cubicBezTo>
                    <a:pt x="62207" y="1612"/>
                    <a:pt x="62165" y="1968"/>
                    <a:pt x="62039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77" y="3328"/>
                    <a:pt x="60700" y="3411"/>
                    <a:pt x="60345" y="3411"/>
                  </a:cubicBezTo>
                  <a:cubicBezTo>
                    <a:pt x="59989" y="3391"/>
                    <a:pt x="59633" y="3307"/>
                    <a:pt x="59340" y="3118"/>
                  </a:cubicBezTo>
                  <a:cubicBezTo>
                    <a:pt x="59047" y="2909"/>
                    <a:pt x="58838" y="2616"/>
                    <a:pt x="58713" y="2302"/>
                  </a:cubicBezTo>
                  <a:cubicBezTo>
                    <a:pt x="58461" y="1633"/>
                    <a:pt x="58545" y="838"/>
                    <a:pt x="59005" y="294"/>
                  </a:cubicBezTo>
                  <a:lnTo>
                    <a:pt x="59131" y="147"/>
                  </a:lnTo>
                  <a:lnTo>
                    <a:pt x="58922" y="147"/>
                  </a:lnTo>
                  <a:lnTo>
                    <a:pt x="54988" y="126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39" y="838"/>
                    <a:pt x="55281" y="1549"/>
                    <a:pt x="55009" y="2135"/>
                  </a:cubicBezTo>
                  <a:cubicBezTo>
                    <a:pt x="54883" y="2428"/>
                    <a:pt x="54674" y="2679"/>
                    <a:pt x="54402" y="2846"/>
                  </a:cubicBezTo>
                  <a:cubicBezTo>
                    <a:pt x="54151" y="2993"/>
                    <a:pt x="53816" y="3077"/>
                    <a:pt x="53503" y="3077"/>
                  </a:cubicBezTo>
                  <a:cubicBezTo>
                    <a:pt x="53189" y="3077"/>
                    <a:pt x="52875" y="2993"/>
                    <a:pt x="52603" y="2826"/>
                  </a:cubicBezTo>
                  <a:cubicBezTo>
                    <a:pt x="52352" y="2658"/>
                    <a:pt x="52142" y="2407"/>
                    <a:pt x="52017" y="2135"/>
                  </a:cubicBezTo>
                  <a:cubicBezTo>
                    <a:pt x="51766" y="1549"/>
                    <a:pt x="51808" y="838"/>
                    <a:pt x="52163" y="315"/>
                  </a:cubicBezTo>
                  <a:lnTo>
                    <a:pt x="52331" y="85"/>
                  </a:lnTo>
                  <a:lnTo>
                    <a:pt x="52038" y="85"/>
                  </a:lnTo>
                  <a:lnTo>
                    <a:pt x="47790" y="64"/>
                  </a:lnTo>
                  <a:lnTo>
                    <a:pt x="47351" y="64"/>
                  </a:lnTo>
                  <a:lnTo>
                    <a:pt x="47665" y="357"/>
                  </a:lnTo>
                  <a:cubicBezTo>
                    <a:pt x="47769" y="461"/>
                    <a:pt x="47853" y="545"/>
                    <a:pt x="47916" y="650"/>
                  </a:cubicBezTo>
                  <a:cubicBezTo>
                    <a:pt x="48000" y="754"/>
                    <a:pt x="48062" y="880"/>
                    <a:pt x="48125" y="984"/>
                  </a:cubicBezTo>
                  <a:cubicBezTo>
                    <a:pt x="48227" y="1208"/>
                    <a:pt x="48289" y="1452"/>
                    <a:pt x="48292" y="1697"/>
                  </a:cubicBezTo>
                  <a:lnTo>
                    <a:pt x="48292" y="1697"/>
                  </a:lnTo>
                  <a:lnTo>
                    <a:pt x="48230" y="2177"/>
                  </a:lnTo>
                  <a:lnTo>
                    <a:pt x="48230" y="2156"/>
                  </a:lnTo>
                  <a:cubicBezTo>
                    <a:pt x="48083" y="2658"/>
                    <a:pt x="47707" y="3077"/>
                    <a:pt x="47205" y="3244"/>
                  </a:cubicBezTo>
                  <a:cubicBezTo>
                    <a:pt x="47029" y="3308"/>
                    <a:pt x="46828" y="3335"/>
                    <a:pt x="46632" y="3335"/>
                  </a:cubicBezTo>
                  <a:cubicBezTo>
                    <a:pt x="46571" y="3335"/>
                    <a:pt x="46511" y="3333"/>
                    <a:pt x="46451" y="3328"/>
                  </a:cubicBezTo>
                  <a:cubicBezTo>
                    <a:pt x="46179" y="3286"/>
                    <a:pt x="45949" y="3181"/>
                    <a:pt x="45719" y="3035"/>
                  </a:cubicBezTo>
                  <a:cubicBezTo>
                    <a:pt x="45280" y="2763"/>
                    <a:pt x="44924" y="2302"/>
                    <a:pt x="44861" y="1800"/>
                  </a:cubicBezTo>
                  <a:cubicBezTo>
                    <a:pt x="44756" y="1298"/>
                    <a:pt x="44945" y="754"/>
                    <a:pt x="45300" y="378"/>
                  </a:cubicBezTo>
                  <a:lnTo>
                    <a:pt x="45656" y="43"/>
                  </a:lnTo>
                  <a:lnTo>
                    <a:pt x="45154" y="43"/>
                  </a:lnTo>
                  <a:lnTo>
                    <a:pt x="40655" y="22"/>
                  </a:lnTo>
                  <a:lnTo>
                    <a:pt x="40258" y="22"/>
                  </a:lnTo>
                  <a:lnTo>
                    <a:pt x="40488" y="357"/>
                  </a:lnTo>
                  <a:cubicBezTo>
                    <a:pt x="40823" y="838"/>
                    <a:pt x="40886" y="1507"/>
                    <a:pt x="40635" y="2051"/>
                  </a:cubicBezTo>
                  <a:cubicBezTo>
                    <a:pt x="40530" y="2323"/>
                    <a:pt x="40342" y="2554"/>
                    <a:pt x="40090" y="2700"/>
                  </a:cubicBezTo>
                  <a:cubicBezTo>
                    <a:pt x="39860" y="2867"/>
                    <a:pt x="39567" y="2930"/>
                    <a:pt x="39254" y="2930"/>
                  </a:cubicBezTo>
                  <a:cubicBezTo>
                    <a:pt x="38961" y="2930"/>
                    <a:pt x="38668" y="2867"/>
                    <a:pt x="38438" y="2700"/>
                  </a:cubicBezTo>
                  <a:cubicBezTo>
                    <a:pt x="38186" y="2554"/>
                    <a:pt x="37998" y="2323"/>
                    <a:pt x="37894" y="2051"/>
                  </a:cubicBezTo>
                  <a:cubicBezTo>
                    <a:pt x="37663" y="1507"/>
                    <a:pt x="37705" y="838"/>
                    <a:pt x="38040" y="378"/>
                  </a:cubicBezTo>
                  <a:lnTo>
                    <a:pt x="38291" y="22"/>
                  </a:lnTo>
                  <a:lnTo>
                    <a:pt x="37852" y="22"/>
                  </a:lnTo>
                  <a:lnTo>
                    <a:pt x="345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8"/>
            <p:cNvSpPr/>
            <p:nvPr/>
          </p:nvSpPr>
          <p:spPr>
            <a:xfrm>
              <a:off x="1576650" y="24256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5961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8"/>
            <p:cNvSpPr/>
            <p:nvPr/>
          </p:nvSpPr>
          <p:spPr>
            <a:xfrm>
              <a:off x="1576650" y="2418350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14898" y="1"/>
                  </a:moveTo>
                  <a:cubicBezTo>
                    <a:pt x="9918" y="42"/>
                    <a:pt x="4960" y="84"/>
                    <a:pt x="1" y="252"/>
                  </a:cubicBezTo>
                  <a:lnTo>
                    <a:pt x="1" y="314"/>
                  </a:lnTo>
                  <a:cubicBezTo>
                    <a:pt x="4960" y="482"/>
                    <a:pt x="9918" y="545"/>
                    <a:pt x="14898" y="566"/>
                  </a:cubicBezTo>
                  <a:cubicBezTo>
                    <a:pt x="17388" y="566"/>
                    <a:pt x="19857" y="545"/>
                    <a:pt x="22347" y="524"/>
                  </a:cubicBezTo>
                  <a:cubicBezTo>
                    <a:pt x="24837" y="524"/>
                    <a:pt x="27327" y="482"/>
                    <a:pt x="29796" y="419"/>
                  </a:cubicBezTo>
                  <a:cubicBezTo>
                    <a:pt x="31619" y="388"/>
                    <a:pt x="33441" y="369"/>
                    <a:pt x="35264" y="369"/>
                  </a:cubicBezTo>
                  <a:cubicBezTo>
                    <a:pt x="35931" y="369"/>
                    <a:pt x="36598" y="372"/>
                    <a:pt x="37266" y="377"/>
                  </a:cubicBezTo>
                  <a:cubicBezTo>
                    <a:pt x="39735" y="398"/>
                    <a:pt x="42224" y="461"/>
                    <a:pt x="44714" y="503"/>
                  </a:cubicBezTo>
                  <a:cubicBezTo>
                    <a:pt x="45706" y="511"/>
                    <a:pt x="46699" y="515"/>
                    <a:pt x="47692" y="515"/>
                  </a:cubicBezTo>
                  <a:cubicBezTo>
                    <a:pt x="51664" y="515"/>
                    <a:pt x="55645" y="448"/>
                    <a:pt x="59612" y="314"/>
                  </a:cubicBezTo>
                  <a:lnTo>
                    <a:pt x="59612" y="252"/>
                  </a:lnTo>
                  <a:cubicBezTo>
                    <a:pt x="55645" y="118"/>
                    <a:pt x="51664" y="51"/>
                    <a:pt x="47692" y="51"/>
                  </a:cubicBezTo>
                  <a:cubicBezTo>
                    <a:pt x="46699" y="51"/>
                    <a:pt x="45706" y="55"/>
                    <a:pt x="44714" y="63"/>
                  </a:cubicBezTo>
                  <a:cubicBezTo>
                    <a:pt x="42224" y="105"/>
                    <a:pt x="39735" y="189"/>
                    <a:pt x="37266" y="210"/>
                  </a:cubicBezTo>
                  <a:cubicBezTo>
                    <a:pt x="34776" y="210"/>
                    <a:pt x="32286" y="189"/>
                    <a:pt x="29796" y="147"/>
                  </a:cubicBezTo>
                  <a:cubicBezTo>
                    <a:pt x="27327" y="84"/>
                    <a:pt x="24837" y="63"/>
                    <a:pt x="22347" y="42"/>
                  </a:cubicBezTo>
                  <a:cubicBezTo>
                    <a:pt x="19857" y="22"/>
                    <a:pt x="17388" y="1"/>
                    <a:pt x="14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8"/>
            <p:cNvSpPr/>
            <p:nvPr/>
          </p:nvSpPr>
          <p:spPr>
            <a:xfrm>
              <a:off x="1576650" y="25365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8"/>
            <p:cNvSpPr/>
            <p:nvPr/>
          </p:nvSpPr>
          <p:spPr>
            <a:xfrm>
              <a:off x="1576650" y="2529625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2" y="61"/>
                    <a:pt x="12907" y="57"/>
                    <a:pt x="11913" y="57"/>
                  </a:cubicBezTo>
                  <a:cubicBezTo>
                    <a:pt x="7935" y="57"/>
                    <a:pt x="3968" y="124"/>
                    <a:pt x="1" y="257"/>
                  </a:cubicBezTo>
                  <a:lnTo>
                    <a:pt x="1" y="299"/>
                  </a:lnTo>
                  <a:cubicBezTo>
                    <a:pt x="3987" y="451"/>
                    <a:pt x="7973" y="521"/>
                    <a:pt x="11970" y="521"/>
                  </a:cubicBezTo>
                  <a:cubicBezTo>
                    <a:pt x="12945" y="521"/>
                    <a:pt x="13921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29"/>
                    <a:pt x="54653" y="467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8"/>
            <p:cNvSpPr/>
            <p:nvPr/>
          </p:nvSpPr>
          <p:spPr>
            <a:xfrm>
              <a:off x="1576650" y="26480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8"/>
            <p:cNvSpPr/>
            <p:nvPr/>
          </p:nvSpPr>
          <p:spPr>
            <a:xfrm>
              <a:off x="1576650" y="2640675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44714" y="0"/>
                  </a:moveTo>
                  <a:cubicBezTo>
                    <a:pt x="42224" y="0"/>
                    <a:pt x="39735" y="21"/>
                    <a:pt x="37266" y="42"/>
                  </a:cubicBezTo>
                  <a:cubicBezTo>
                    <a:pt x="34776" y="63"/>
                    <a:pt x="32286" y="84"/>
                    <a:pt x="29796" y="147"/>
                  </a:cubicBezTo>
                  <a:cubicBezTo>
                    <a:pt x="27327" y="188"/>
                    <a:pt x="24837" y="209"/>
                    <a:pt x="22347" y="209"/>
                  </a:cubicBezTo>
                  <a:cubicBezTo>
                    <a:pt x="19857" y="188"/>
                    <a:pt x="17388" y="105"/>
                    <a:pt x="14898" y="63"/>
                  </a:cubicBezTo>
                  <a:cubicBezTo>
                    <a:pt x="13902" y="55"/>
                    <a:pt x="12907" y="50"/>
                    <a:pt x="11913" y="50"/>
                  </a:cubicBezTo>
                  <a:cubicBezTo>
                    <a:pt x="7935" y="50"/>
                    <a:pt x="3968" y="117"/>
                    <a:pt x="1" y="251"/>
                  </a:cubicBezTo>
                  <a:lnTo>
                    <a:pt x="1" y="314"/>
                  </a:lnTo>
                  <a:cubicBezTo>
                    <a:pt x="3968" y="448"/>
                    <a:pt x="7948" y="515"/>
                    <a:pt x="11921" y="515"/>
                  </a:cubicBezTo>
                  <a:cubicBezTo>
                    <a:pt x="12914" y="515"/>
                    <a:pt x="13906" y="511"/>
                    <a:pt x="14898" y="502"/>
                  </a:cubicBezTo>
                  <a:cubicBezTo>
                    <a:pt x="17388" y="460"/>
                    <a:pt x="19857" y="398"/>
                    <a:pt x="22347" y="377"/>
                  </a:cubicBezTo>
                  <a:cubicBezTo>
                    <a:pt x="23014" y="371"/>
                    <a:pt x="23681" y="369"/>
                    <a:pt x="24348" y="369"/>
                  </a:cubicBezTo>
                  <a:cubicBezTo>
                    <a:pt x="26170" y="369"/>
                    <a:pt x="27988" y="388"/>
                    <a:pt x="29796" y="419"/>
                  </a:cubicBezTo>
                  <a:cubicBezTo>
                    <a:pt x="32286" y="481"/>
                    <a:pt x="34776" y="523"/>
                    <a:pt x="37266" y="523"/>
                  </a:cubicBezTo>
                  <a:cubicBezTo>
                    <a:pt x="39735" y="544"/>
                    <a:pt x="42224" y="565"/>
                    <a:pt x="44714" y="565"/>
                  </a:cubicBezTo>
                  <a:cubicBezTo>
                    <a:pt x="49673" y="544"/>
                    <a:pt x="54653" y="481"/>
                    <a:pt x="59612" y="314"/>
                  </a:cubicBezTo>
                  <a:lnTo>
                    <a:pt x="59612" y="251"/>
                  </a:lnTo>
                  <a:cubicBezTo>
                    <a:pt x="54653" y="84"/>
                    <a:pt x="49673" y="42"/>
                    <a:pt x="44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8"/>
            <p:cNvSpPr/>
            <p:nvPr/>
          </p:nvSpPr>
          <p:spPr>
            <a:xfrm>
              <a:off x="1576650" y="27588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8"/>
            <p:cNvSpPr/>
            <p:nvPr/>
          </p:nvSpPr>
          <p:spPr>
            <a:xfrm>
              <a:off x="1576650" y="2751950"/>
              <a:ext cx="1490325" cy="13975"/>
            </a:xfrm>
            <a:custGeom>
              <a:avLst/>
              <a:gdLst/>
              <a:ahLst/>
              <a:cxnLst/>
              <a:rect l="l" t="t" r="r" b="b"/>
              <a:pathLst>
                <a:path w="59613" h="559" extrusionOk="0">
                  <a:moveTo>
                    <a:pt x="43221" y="0"/>
                  </a:moveTo>
                  <a:cubicBezTo>
                    <a:pt x="41229" y="0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1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8"/>
                    <a:pt x="22347" y="194"/>
                  </a:cubicBezTo>
                  <a:cubicBezTo>
                    <a:pt x="19857" y="173"/>
                    <a:pt x="17388" y="111"/>
                    <a:pt x="14898" y="69"/>
                  </a:cubicBezTo>
                  <a:cubicBezTo>
                    <a:pt x="13757" y="59"/>
                    <a:pt x="12615" y="54"/>
                    <a:pt x="11472" y="54"/>
                  </a:cubicBezTo>
                  <a:cubicBezTo>
                    <a:pt x="7648" y="54"/>
                    <a:pt x="3818" y="112"/>
                    <a:pt x="1" y="257"/>
                  </a:cubicBezTo>
                  <a:lnTo>
                    <a:pt x="1" y="299"/>
                  </a:lnTo>
                  <a:cubicBezTo>
                    <a:pt x="3987" y="450"/>
                    <a:pt x="7987" y="520"/>
                    <a:pt x="11978" y="520"/>
                  </a:cubicBezTo>
                  <a:cubicBezTo>
                    <a:pt x="12952" y="520"/>
                    <a:pt x="13926" y="516"/>
                    <a:pt x="14898" y="508"/>
                  </a:cubicBezTo>
                  <a:cubicBezTo>
                    <a:pt x="17388" y="466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0"/>
                    <a:pt x="29796" y="424"/>
                  </a:cubicBezTo>
                  <a:cubicBezTo>
                    <a:pt x="32286" y="466"/>
                    <a:pt x="34776" y="508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6"/>
                    <a:pt x="44714" y="550"/>
                  </a:cubicBezTo>
                  <a:cubicBezTo>
                    <a:pt x="49673" y="529"/>
                    <a:pt x="54653" y="466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0"/>
                    <a:pt x="43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8"/>
            <p:cNvSpPr/>
            <p:nvPr/>
          </p:nvSpPr>
          <p:spPr>
            <a:xfrm>
              <a:off x="1576650" y="28703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8"/>
            <p:cNvSpPr/>
            <p:nvPr/>
          </p:nvSpPr>
          <p:spPr>
            <a:xfrm>
              <a:off x="1576125" y="2862975"/>
              <a:ext cx="1490850" cy="14150"/>
            </a:xfrm>
            <a:custGeom>
              <a:avLst/>
              <a:gdLst/>
              <a:ahLst/>
              <a:cxnLst/>
              <a:rect l="l" t="t" r="r" b="b"/>
              <a:pathLst>
                <a:path w="59634" h="566" extrusionOk="0">
                  <a:moveTo>
                    <a:pt x="44735" y="1"/>
                  </a:moveTo>
                  <a:cubicBezTo>
                    <a:pt x="42245" y="1"/>
                    <a:pt x="39756" y="22"/>
                    <a:pt x="37287" y="43"/>
                  </a:cubicBezTo>
                  <a:cubicBezTo>
                    <a:pt x="34797" y="63"/>
                    <a:pt x="32307" y="84"/>
                    <a:pt x="29817" y="147"/>
                  </a:cubicBezTo>
                  <a:cubicBezTo>
                    <a:pt x="27348" y="189"/>
                    <a:pt x="24858" y="210"/>
                    <a:pt x="22368" y="210"/>
                  </a:cubicBezTo>
                  <a:cubicBezTo>
                    <a:pt x="19878" y="189"/>
                    <a:pt x="17409" y="105"/>
                    <a:pt x="14919" y="63"/>
                  </a:cubicBezTo>
                  <a:cubicBezTo>
                    <a:pt x="13923" y="55"/>
                    <a:pt x="12928" y="51"/>
                    <a:pt x="11934" y="51"/>
                  </a:cubicBezTo>
                  <a:cubicBezTo>
                    <a:pt x="7956" y="51"/>
                    <a:pt x="3989" y="118"/>
                    <a:pt x="22" y="252"/>
                  </a:cubicBezTo>
                  <a:lnTo>
                    <a:pt x="1" y="252"/>
                  </a:lnTo>
                  <a:lnTo>
                    <a:pt x="1" y="315"/>
                  </a:lnTo>
                  <a:cubicBezTo>
                    <a:pt x="3985" y="448"/>
                    <a:pt x="7955" y="515"/>
                    <a:pt x="11934" y="515"/>
                  </a:cubicBezTo>
                  <a:cubicBezTo>
                    <a:pt x="12928" y="515"/>
                    <a:pt x="13923" y="511"/>
                    <a:pt x="14919" y="503"/>
                  </a:cubicBezTo>
                  <a:cubicBezTo>
                    <a:pt x="17409" y="461"/>
                    <a:pt x="19878" y="398"/>
                    <a:pt x="22368" y="377"/>
                  </a:cubicBezTo>
                  <a:cubicBezTo>
                    <a:pt x="22991" y="372"/>
                    <a:pt x="23613" y="369"/>
                    <a:pt x="24235" y="369"/>
                  </a:cubicBezTo>
                  <a:cubicBezTo>
                    <a:pt x="26102" y="369"/>
                    <a:pt x="27965" y="393"/>
                    <a:pt x="29817" y="440"/>
                  </a:cubicBezTo>
                  <a:cubicBezTo>
                    <a:pt x="32307" y="482"/>
                    <a:pt x="34797" y="524"/>
                    <a:pt x="37287" y="524"/>
                  </a:cubicBezTo>
                  <a:cubicBezTo>
                    <a:pt x="39756" y="545"/>
                    <a:pt x="42245" y="566"/>
                    <a:pt x="44735" y="566"/>
                  </a:cubicBezTo>
                  <a:cubicBezTo>
                    <a:pt x="49694" y="545"/>
                    <a:pt x="54674" y="482"/>
                    <a:pt x="59633" y="315"/>
                  </a:cubicBezTo>
                  <a:lnTo>
                    <a:pt x="59633" y="252"/>
                  </a:lnTo>
                  <a:cubicBezTo>
                    <a:pt x="54674" y="84"/>
                    <a:pt x="49694" y="43"/>
                    <a:pt x="44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8"/>
            <p:cNvSpPr/>
            <p:nvPr/>
          </p:nvSpPr>
          <p:spPr>
            <a:xfrm>
              <a:off x="1576650" y="29812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8"/>
            <p:cNvSpPr/>
            <p:nvPr/>
          </p:nvSpPr>
          <p:spPr>
            <a:xfrm>
              <a:off x="1576650" y="2974250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6" y="61"/>
                    <a:pt x="12914" y="57"/>
                    <a:pt x="11921" y="57"/>
                  </a:cubicBezTo>
                  <a:cubicBezTo>
                    <a:pt x="7948" y="57"/>
                    <a:pt x="3968" y="124"/>
                    <a:pt x="1" y="258"/>
                  </a:cubicBezTo>
                  <a:lnTo>
                    <a:pt x="1" y="299"/>
                  </a:lnTo>
                  <a:cubicBezTo>
                    <a:pt x="3987" y="451"/>
                    <a:pt x="7987" y="521"/>
                    <a:pt x="11978" y="521"/>
                  </a:cubicBezTo>
                  <a:cubicBezTo>
                    <a:pt x="12952" y="521"/>
                    <a:pt x="13926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7"/>
                    <a:pt x="23718" y="357"/>
                  </a:cubicBezTo>
                  <a:cubicBezTo>
                    <a:pt x="25750" y="357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30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30"/>
                    <a:pt x="54653" y="467"/>
                    <a:pt x="59612" y="299"/>
                  </a:cubicBezTo>
                  <a:lnTo>
                    <a:pt x="59612" y="258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8"/>
            <p:cNvSpPr/>
            <p:nvPr/>
          </p:nvSpPr>
          <p:spPr>
            <a:xfrm>
              <a:off x="1485100" y="2135350"/>
              <a:ext cx="1664500" cy="984500"/>
            </a:xfrm>
            <a:custGeom>
              <a:avLst/>
              <a:gdLst/>
              <a:ahLst/>
              <a:cxnLst/>
              <a:rect l="l" t="t" r="r" b="b"/>
              <a:pathLst>
                <a:path w="66580" h="39380" extrusionOk="0">
                  <a:moveTo>
                    <a:pt x="1" y="1"/>
                  </a:moveTo>
                  <a:lnTo>
                    <a:pt x="1" y="39379"/>
                  </a:lnTo>
                  <a:lnTo>
                    <a:pt x="27202" y="38856"/>
                  </a:lnTo>
                  <a:lnTo>
                    <a:pt x="38856" y="38856"/>
                  </a:lnTo>
                  <a:lnTo>
                    <a:pt x="65534" y="39379"/>
                  </a:lnTo>
                  <a:lnTo>
                    <a:pt x="66580" y="1"/>
                  </a:lnTo>
                  <a:lnTo>
                    <a:pt x="61558" y="1"/>
                  </a:lnTo>
                  <a:cubicBezTo>
                    <a:pt x="62458" y="1089"/>
                    <a:pt x="61977" y="3223"/>
                    <a:pt x="60135" y="3223"/>
                  </a:cubicBezTo>
                  <a:cubicBezTo>
                    <a:pt x="58294" y="3223"/>
                    <a:pt x="57813" y="1089"/>
                    <a:pt x="58713" y="1"/>
                  </a:cubicBezTo>
                  <a:lnTo>
                    <a:pt x="54758" y="1"/>
                  </a:lnTo>
                  <a:cubicBezTo>
                    <a:pt x="55490" y="1089"/>
                    <a:pt x="54988" y="2972"/>
                    <a:pt x="53293" y="2972"/>
                  </a:cubicBezTo>
                  <a:cubicBezTo>
                    <a:pt x="51578" y="2972"/>
                    <a:pt x="51096" y="1089"/>
                    <a:pt x="51808" y="1"/>
                  </a:cubicBezTo>
                  <a:lnTo>
                    <a:pt x="47581" y="1"/>
                  </a:lnTo>
                  <a:cubicBezTo>
                    <a:pt x="47749" y="168"/>
                    <a:pt x="47895" y="357"/>
                    <a:pt x="48000" y="566"/>
                  </a:cubicBezTo>
                  <a:cubicBezTo>
                    <a:pt x="48167" y="838"/>
                    <a:pt x="48251" y="1152"/>
                    <a:pt x="48251" y="1487"/>
                  </a:cubicBezTo>
                  <a:cubicBezTo>
                    <a:pt x="48230" y="1633"/>
                    <a:pt x="48209" y="1800"/>
                    <a:pt x="48188" y="1968"/>
                  </a:cubicBezTo>
                  <a:cubicBezTo>
                    <a:pt x="48104" y="2261"/>
                    <a:pt x="47937" y="2533"/>
                    <a:pt x="47728" y="2763"/>
                  </a:cubicBezTo>
                  <a:cubicBezTo>
                    <a:pt x="47393" y="3098"/>
                    <a:pt x="46912" y="3286"/>
                    <a:pt x="46451" y="3286"/>
                  </a:cubicBezTo>
                  <a:cubicBezTo>
                    <a:pt x="46117" y="3286"/>
                    <a:pt x="45803" y="3202"/>
                    <a:pt x="45531" y="3035"/>
                  </a:cubicBezTo>
                  <a:cubicBezTo>
                    <a:pt x="45301" y="2930"/>
                    <a:pt x="45112" y="2784"/>
                    <a:pt x="44945" y="2595"/>
                  </a:cubicBezTo>
                  <a:cubicBezTo>
                    <a:pt x="44610" y="2240"/>
                    <a:pt x="44401" y="1800"/>
                    <a:pt x="44401" y="1298"/>
                  </a:cubicBezTo>
                  <a:cubicBezTo>
                    <a:pt x="44401" y="817"/>
                    <a:pt x="44610" y="336"/>
                    <a:pt x="44945" y="1"/>
                  </a:cubicBezTo>
                  <a:lnTo>
                    <a:pt x="40446" y="1"/>
                  </a:lnTo>
                  <a:cubicBezTo>
                    <a:pt x="41179" y="1047"/>
                    <a:pt x="40718" y="2909"/>
                    <a:pt x="39044" y="2909"/>
                  </a:cubicBezTo>
                  <a:lnTo>
                    <a:pt x="38856" y="2909"/>
                  </a:lnTo>
                  <a:cubicBezTo>
                    <a:pt x="37329" y="2763"/>
                    <a:pt x="36931" y="1005"/>
                    <a:pt x="37643" y="1"/>
                  </a:cubicBezTo>
                  <a:lnTo>
                    <a:pt x="34358" y="1"/>
                  </a:lnTo>
                  <a:cubicBezTo>
                    <a:pt x="35257" y="1089"/>
                    <a:pt x="34776" y="3223"/>
                    <a:pt x="32935" y="3223"/>
                  </a:cubicBezTo>
                  <a:cubicBezTo>
                    <a:pt x="32286" y="3223"/>
                    <a:pt x="31805" y="2951"/>
                    <a:pt x="31491" y="2554"/>
                  </a:cubicBezTo>
                  <a:cubicBezTo>
                    <a:pt x="30926" y="1842"/>
                    <a:pt x="30926" y="712"/>
                    <a:pt x="31512" y="1"/>
                  </a:cubicBezTo>
                  <a:lnTo>
                    <a:pt x="27557" y="1"/>
                  </a:lnTo>
                  <a:cubicBezTo>
                    <a:pt x="28101" y="796"/>
                    <a:pt x="27976" y="2010"/>
                    <a:pt x="27202" y="2616"/>
                  </a:cubicBezTo>
                  <a:cubicBezTo>
                    <a:pt x="26930" y="2847"/>
                    <a:pt x="26553" y="2972"/>
                    <a:pt x="26093" y="2972"/>
                  </a:cubicBezTo>
                  <a:cubicBezTo>
                    <a:pt x="24377" y="2972"/>
                    <a:pt x="23896" y="1089"/>
                    <a:pt x="24607" y="1"/>
                  </a:cubicBezTo>
                  <a:lnTo>
                    <a:pt x="20381" y="1"/>
                  </a:lnTo>
                  <a:cubicBezTo>
                    <a:pt x="20548" y="168"/>
                    <a:pt x="20694" y="357"/>
                    <a:pt x="20799" y="566"/>
                  </a:cubicBezTo>
                  <a:cubicBezTo>
                    <a:pt x="20966" y="838"/>
                    <a:pt x="21050" y="1152"/>
                    <a:pt x="21050" y="1487"/>
                  </a:cubicBezTo>
                  <a:cubicBezTo>
                    <a:pt x="21029" y="1633"/>
                    <a:pt x="21008" y="1800"/>
                    <a:pt x="20987" y="1968"/>
                  </a:cubicBezTo>
                  <a:cubicBezTo>
                    <a:pt x="20904" y="2261"/>
                    <a:pt x="20736" y="2533"/>
                    <a:pt x="20527" y="2763"/>
                  </a:cubicBezTo>
                  <a:cubicBezTo>
                    <a:pt x="20192" y="3098"/>
                    <a:pt x="19711" y="3286"/>
                    <a:pt x="19251" y="3286"/>
                  </a:cubicBezTo>
                  <a:cubicBezTo>
                    <a:pt x="18916" y="3286"/>
                    <a:pt x="18602" y="3202"/>
                    <a:pt x="18330" y="3035"/>
                  </a:cubicBezTo>
                  <a:cubicBezTo>
                    <a:pt x="18100" y="2930"/>
                    <a:pt x="17912" y="2784"/>
                    <a:pt x="17744" y="2595"/>
                  </a:cubicBezTo>
                  <a:cubicBezTo>
                    <a:pt x="17409" y="2240"/>
                    <a:pt x="17200" y="1800"/>
                    <a:pt x="17200" y="1298"/>
                  </a:cubicBezTo>
                  <a:cubicBezTo>
                    <a:pt x="17200" y="817"/>
                    <a:pt x="17409" y="336"/>
                    <a:pt x="17744" y="1"/>
                  </a:cubicBezTo>
                  <a:lnTo>
                    <a:pt x="13246" y="1"/>
                  </a:lnTo>
                  <a:cubicBezTo>
                    <a:pt x="13978" y="1047"/>
                    <a:pt x="13518" y="2909"/>
                    <a:pt x="11844" y="2909"/>
                  </a:cubicBezTo>
                  <a:cubicBezTo>
                    <a:pt x="10170" y="2909"/>
                    <a:pt x="9710" y="1047"/>
                    <a:pt x="10442" y="1"/>
                  </a:cubicBezTo>
                  <a:lnTo>
                    <a:pt x="7010" y="1"/>
                  </a:lnTo>
                  <a:cubicBezTo>
                    <a:pt x="7052" y="85"/>
                    <a:pt x="7073" y="168"/>
                    <a:pt x="7115" y="252"/>
                  </a:cubicBezTo>
                  <a:cubicBezTo>
                    <a:pt x="7157" y="608"/>
                    <a:pt x="7241" y="984"/>
                    <a:pt x="7115" y="1319"/>
                  </a:cubicBezTo>
                  <a:cubicBezTo>
                    <a:pt x="6969" y="1654"/>
                    <a:pt x="6864" y="1968"/>
                    <a:pt x="6592" y="2198"/>
                  </a:cubicBezTo>
                  <a:cubicBezTo>
                    <a:pt x="6320" y="2428"/>
                    <a:pt x="6048" y="2637"/>
                    <a:pt x="5671" y="2721"/>
                  </a:cubicBezTo>
                  <a:cubicBezTo>
                    <a:pt x="5514" y="2763"/>
                    <a:pt x="5352" y="2784"/>
                    <a:pt x="5187" y="2784"/>
                  </a:cubicBezTo>
                  <a:cubicBezTo>
                    <a:pt x="5023" y="2784"/>
                    <a:pt x="4855" y="2763"/>
                    <a:pt x="4688" y="2721"/>
                  </a:cubicBezTo>
                  <a:cubicBezTo>
                    <a:pt x="4374" y="2637"/>
                    <a:pt x="4102" y="2470"/>
                    <a:pt x="3851" y="2240"/>
                  </a:cubicBezTo>
                  <a:cubicBezTo>
                    <a:pt x="3516" y="1905"/>
                    <a:pt x="3307" y="1424"/>
                    <a:pt x="3307" y="922"/>
                  </a:cubicBezTo>
                  <a:cubicBezTo>
                    <a:pt x="3307" y="587"/>
                    <a:pt x="3412" y="273"/>
                    <a:pt x="3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8"/>
            <p:cNvSpPr/>
            <p:nvPr/>
          </p:nvSpPr>
          <p:spPr>
            <a:xfrm>
              <a:off x="1479875" y="2129600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788" y="231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391" y="10065"/>
                  </a:lnTo>
                  <a:lnTo>
                    <a:pt x="66098" y="19920"/>
                  </a:lnTo>
                  <a:lnTo>
                    <a:pt x="65519" y="39374"/>
                  </a:lnTo>
                  <a:lnTo>
                    <a:pt x="65519" y="39374"/>
                  </a:lnTo>
                  <a:lnTo>
                    <a:pt x="57541" y="39191"/>
                  </a:lnTo>
                  <a:lnTo>
                    <a:pt x="49360" y="39023"/>
                  </a:lnTo>
                  <a:lnTo>
                    <a:pt x="41158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225" y="38805"/>
                    <a:pt x="31473" y="38802"/>
                    <a:pt x="30722" y="38802"/>
                  </a:cubicBezTo>
                  <a:cubicBezTo>
                    <a:pt x="26012" y="38802"/>
                    <a:pt x="21303" y="38954"/>
                    <a:pt x="16593" y="39044"/>
                  </a:cubicBezTo>
                  <a:lnTo>
                    <a:pt x="419" y="39375"/>
                  </a:lnTo>
                  <a:lnTo>
                    <a:pt x="419" y="39375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615" y="316"/>
                  </a:lnTo>
                  <a:lnTo>
                    <a:pt x="3615" y="316"/>
                  </a:lnTo>
                  <a:cubicBezTo>
                    <a:pt x="3350" y="863"/>
                    <a:pt x="3371" y="1550"/>
                    <a:pt x="3662" y="2093"/>
                  </a:cubicBezTo>
                  <a:cubicBezTo>
                    <a:pt x="3976" y="2658"/>
                    <a:pt x="4604" y="3077"/>
                    <a:pt x="5274" y="3097"/>
                  </a:cubicBezTo>
                  <a:cubicBezTo>
                    <a:pt x="5316" y="3100"/>
                    <a:pt x="5358" y="3101"/>
                    <a:pt x="5400" y="3101"/>
                  </a:cubicBezTo>
                  <a:cubicBezTo>
                    <a:pt x="5688" y="3101"/>
                    <a:pt x="5962" y="3040"/>
                    <a:pt x="6236" y="2930"/>
                  </a:cubicBezTo>
                  <a:cubicBezTo>
                    <a:pt x="6382" y="2846"/>
                    <a:pt x="6529" y="2763"/>
                    <a:pt x="6654" y="2658"/>
                  </a:cubicBezTo>
                  <a:cubicBezTo>
                    <a:pt x="6780" y="2553"/>
                    <a:pt x="6906" y="2470"/>
                    <a:pt x="7010" y="2323"/>
                  </a:cubicBezTo>
                  <a:cubicBezTo>
                    <a:pt x="7115" y="2198"/>
                    <a:pt x="7198" y="2051"/>
                    <a:pt x="7261" y="1905"/>
                  </a:cubicBezTo>
                  <a:cubicBezTo>
                    <a:pt x="7324" y="1758"/>
                    <a:pt x="7387" y="1612"/>
                    <a:pt x="7429" y="1445"/>
                  </a:cubicBezTo>
                  <a:cubicBezTo>
                    <a:pt x="7512" y="1110"/>
                    <a:pt x="7450" y="775"/>
                    <a:pt x="7408" y="482"/>
                  </a:cubicBezTo>
                  <a:lnTo>
                    <a:pt x="7408" y="461"/>
                  </a:lnTo>
                  <a:cubicBezTo>
                    <a:pt x="7385" y="416"/>
                    <a:pt x="7369" y="365"/>
                    <a:pt x="7352" y="315"/>
                  </a:cubicBezTo>
                  <a:lnTo>
                    <a:pt x="10477" y="315"/>
                  </a:lnTo>
                  <a:cubicBezTo>
                    <a:pt x="10162" y="879"/>
                    <a:pt x="10129" y="1581"/>
                    <a:pt x="10379" y="2177"/>
                  </a:cubicBezTo>
                  <a:cubicBezTo>
                    <a:pt x="10525" y="2491"/>
                    <a:pt x="10756" y="2784"/>
                    <a:pt x="11048" y="2972"/>
                  </a:cubicBezTo>
                  <a:cubicBezTo>
                    <a:pt x="11341" y="3160"/>
                    <a:pt x="11697" y="3244"/>
                    <a:pt x="12053" y="3244"/>
                  </a:cubicBezTo>
                  <a:cubicBezTo>
                    <a:pt x="12388" y="3244"/>
                    <a:pt x="12743" y="3160"/>
                    <a:pt x="13057" y="2972"/>
                  </a:cubicBezTo>
                  <a:cubicBezTo>
                    <a:pt x="13350" y="2784"/>
                    <a:pt x="13580" y="2491"/>
                    <a:pt x="13727" y="2177"/>
                  </a:cubicBezTo>
                  <a:cubicBezTo>
                    <a:pt x="13973" y="1589"/>
                    <a:pt x="13945" y="897"/>
                    <a:pt x="13641" y="336"/>
                  </a:cubicBezTo>
                  <a:lnTo>
                    <a:pt x="13641" y="336"/>
                  </a:lnTo>
                  <a:lnTo>
                    <a:pt x="17664" y="355"/>
                  </a:lnTo>
                  <a:lnTo>
                    <a:pt x="17664" y="355"/>
                  </a:lnTo>
                  <a:cubicBezTo>
                    <a:pt x="17353" y="769"/>
                    <a:pt x="17216" y="1328"/>
                    <a:pt x="17305" y="1842"/>
                  </a:cubicBezTo>
                  <a:cubicBezTo>
                    <a:pt x="17409" y="2470"/>
                    <a:pt x="17807" y="2993"/>
                    <a:pt x="18330" y="3328"/>
                  </a:cubicBezTo>
                  <a:cubicBezTo>
                    <a:pt x="18581" y="3474"/>
                    <a:pt x="18874" y="3621"/>
                    <a:pt x="19188" y="3662"/>
                  </a:cubicBezTo>
                  <a:cubicBezTo>
                    <a:pt x="19269" y="3673"/>
                    <a:pt x="19350" y="3678"/>
                    <a:pt x="19431" y="3678"/>
                  </a:cubicBezTo>
                  <a:cubicBezTo>
                    <a:pt x="19662" y="3678"/>
                    <a:pt x="19891" y="3635"/>
                    <a:pt x="20108" y="3558"/>
                  </a:cubicBezTo>
                  <a:cubicBezTo>
                    <a:pt x="20715" y="3349"/>
                    <a:pt x="21175" y="2846"/>
                    <a:pt x="21343" y="2240"/>
                  </a:cubicBezTo>
                  <a:lnTo>
                    <a:pt x="21364" y="2219"/>
                  </a:lnTo>
                  <a:lnTo>
                    <a:pt x="21427" y="1737"/>
                  </a:lnTo>
                  <a:lnTo>
                    <a:pt x="21427" y="1717"/>
                  </a:lnTo>
                  <a:cubicBezTo>
                    <a:pt x="21427" y="1403"/>
                    <a:pt x="21364" y="1089"/>
                    <a:pt x="21217" y="817"/>
                  </a:cubicBezTo>
                  <a:cubicBezTo>
                    <a:pt x="21155" y="691"/>
                    <a:pt x="21092" y="566"/>
                    <a:pt x="20987" y="440"/>
                  </a:cubicBezTo>
                  <a:cubicBezTo>
                    <a:pt x="20978" y="427"/>
                    <a:pt x="20969" y="413"/>
                    <a:pt x="20959" y="400"/>
                  </a:cubicBezTo>
                  <a:lnTo>
                    <a:pt x="20959" y="400"/>
                  </a:lnTo>
                  <a:lnTo>
                    <a:pt x="24487" y="418"/>
                  </a:lnTo>
                  <a:lnTo>
                    <a:pt x="24487" y="418"/>
                  </a:lnTo>
                  <a:cubicBezTo>
                    <a:pt x="24225" y="994"/>
                    <a:pt x="24232" y="1673"/>
                    <a:pt x="24481" y="2261"/>
                  </a:cubicBezTo>
                  <a:cubicBezTo>
                    <a:pt x="24628" y="2616"/>
                    <a:pt x="24879" y="2909"/>
                    <a:pt x="25214" y="3118"/>
                  </a:cubicBezTo>
                  <a:cubicBezTo>
                    <a:pt x="25548" y="3328"/>
                    <a:pt x="25925" y="3411"/>
                    <a:pt x="26302" y="3411"/>
                  </a:cubicBezTo>
                  <a:cubicBezTo>
                    <a:pt x="26657" y="3411"/>
                    <a:pt x="27055" y="3328"/>
                    <a:pt x="27390" y="3118"/>
                  </a:cubicBezTo>
                  <a:cubicBezTo>
                    <a:pt x="27704" y="2930"/>
                    <a:pt x="27976" y="2616"/>
                    <a:pt x="28122" y="2261"/>
                  </a:cubicBezTo>
                  <a:cubicBezTo>
                    <a:pt x="28366" y="1685"/>
                    <a:pt x="28378" y="1022"/>
                    <a:pt x="28133" y="442"/>
                  </a:cubicBezTo>
                  <a:lnTo>
                    <a:pt x="28133" y="442"/>
                  </a:lnTo>
                  <a:lnTo>
                    <a:pt x="31291" y="459"/>
                  </a:lnTo>
                  <a:lnTo>
                    <a:pt x="31291" y="459"/>
                  </a:lnTo>
                  <a:cubicBezTo>
                    <a:pt x="30991" y="1054"/>
                    <a:pt x="30975" y="1773"/>
                    <a:pt x="31198" y="2407"/>
                  </a:cubicBezTo>
                  <a:cubicBezTo>
                    <a:pt x="31365" y="2784"/>
                    <a:pt x="31616" y="3118"/>
                    <a:pt x="31972" y="3349"/>
                  </a:cubicBezTo>
                  <a:cubicBezTo>
                    <a:pt x="32328" y="3579"/>
                    <a:pt x="32746" y="3683"/>
                    <a:pt x="33144" y="3683"/>
                  </a:cubicBezTo>
                  <a:cubicBezTo>
                    <a:pt x="33541" y="3683"/>
                    <a:pt x="33960" y="3579"/>
                    <a:pt x="34315" y="3349"/>
                  </a:cubicBezTo>
                  <a:cubicBezTo>
                    <a:pt x="34671" y="3118"/>
                    <a:pt x="34922" y="2784"/>
                    <a:pt x="35069" y="2407"/>
                  </a:cubicBezTo>
                  <a:cubicBezTo>
                    <a:pt x="35308" y="1774"/>
                    <a:pt x="35296" y="1056"/>
                    <a:pt x="34986" y="461"/>
                  </a:cubicBezTo>
                  <a:lnTo>
                    <a:pt x="37463" y="461"/>
                  </a:lnTo>
                  <a:cubicBezTo>
                    <a:pt x="37220" y="1018"/>
                    <a:pt x="37235" y="1653"/>
                    <a:pt x="37475" y="2219"/>
                  </a:cubicBezTo>
                  <a:cubicBezTo>
                    <a:pt x="37621" y="2553"/>
                    <a:pt x="37852" y="2867"/>
                    <a:pt x="38186" y="3077"/>
                  </a:cubicBezTo>
                  <a:cubicBezTo>
                    <a:pt x="38474" y="3249"/>
                    <a:pt x="38814" y="3351"/>
                    <a:pt x="39158" y="3351"/>
                  </a:cubicBezTo>
                  <a:cubicBezTo>
                    <a:pt x="39190" y="3351"/>
                    <a:pt x="39222" y="3350"/>
                    <a:pt x="39253" y="3349"/>
                  </a:cubicBezTo>
                  <a:cubicBezTo>
                    <a:pt x="39609" y="3349"/>
                    <a:pt x="39986" y="3265"/>
                    <a:pt x="40321" y="3077"/>
                  </a:cubicBezTo>
                  <a:cubicBezTo>
                    <a:pt x="40634" y="2867"/>
                    <a:pt x="40886" y="2553"/>
                    <a:pt x="41032" y="2219"/>
                  </a:cubicBezTo>
                  <a:cubicBezTo>
                    <a:pt x="41258" y="1646"/>
                    <a:pt x="41267" y="1002"/>
                    <a:pt x="41013" y="440"/>
                  </a:cubicBezTo>
                  <a:lnTo>
                    <a:pt x="44726" y="440"/>
                  </a:lnTo>
                  <a:cubicBezTo>
                    <a:pt x="44466" y="858"/>
                    <a:pt x="44362" y="1367"/>
                    <a:pt x="44443" y="1863"/>
                  </a:cubicBezTo>
                  <a:cubicBezTo>
                    <a:pt x="44505" y="2177"/>
                    <a:pt x="44631" y="2470"/>
                    <a:pt x="44819" y="2721"/>
                  </a:cubicBezTo>
                  <a:cubicBezTo>
                    <a:pt x="45007" y="2972"/>
                    <a:pt x="45238" y="3202"/>
                    <a:pt x="45510" y="3369"/>
                  </a:cubicBezTo>
                  <a:cubicBezTo>
                    <a:pt x="45761" y="3516"/>
                    <a:pt x="46075" y="3662"/>
                    <a:pt x="46388" y="3704"/>
                  </a:cubicBezTo>
                  <a:cubicBezTo>
                    <a:pt x="46469" y="3715"/>
                    <a:pt x="46552" y="3720"/>
                    <a:pt x="46635" y="3720"/>
                  </a:cubicBezTo>
                  <a:cubicBezTo>
                    <a:pt x="46872" y="3720"/>
                    <a:pt x="47113" y="3677"/>
                    <a:pt x="47330" y="3600"/>
                  </a:cubicBezTo>
                  <a:cubicBezTo>
                    <a:pt x="47937" y="3369"/>
                    <a:pt x="48418" y="2846"/>
                    <a:pt x="48585" y="2240"/>
                  </a:cubicBezTo>
                  <a:lnTo>
                    <a:pt x="48585" y="2219"/>
                  </a:lnTo>
                  <a:lnTo>
                    <a:pt x="48648" y="1737"/>
                  </a:lnTo>
                  <a:lnTo>
                    <a:pt x="48648" y="1717"/>
                  </a:lnTo>
                  <a:cubicBezTo>
                    <a:pt x="48648" y="1403"/>
                    <a:pt x="48564" y="1089"/>
                    <a:pt x="48439" y="817"/>
                  </a:cubicBezTo>
                  <a:cubicBezTo>
                    <a:pt x="48355" y="691"/>
                    <a:pt x="48292" y="566"/>
                    <a:pt x="48209" y="440"/>
                  </a:cubicBezTo>
                  <a:cubicBezTo>
                    <a:pt x="48196" y="425"/>
                    <a:pt x="48184" y="411"/>
                    <a:pt x="48172" y="396"/>
                  </a:cubicBezTo>
                  <a:lnTo>
                    <a:pt x="48172" y="396"/>
                  </a:lnTo>
                  <a:lnTo>
                    <a:pt x="51757" y="379"/>
                  </a:lnTo>
                  <a:lnTo>
                    <a:pt x="51757" y="379"/>
                  </a:lnTo>
                  <a:cubicBezTo>
                    <a:pt x="51468" y="963"/>
                    <a:pt x="51466" y="1650"/>
                    <a:pt x="51724" y="2240"/>
                  </a:cubicBezTo>
                  <a:cubicBezTo>
                    <a:pt x="51891" y="2574"/>
                    <a:pt x="52121" y="2867"/>
                    <a:pt x="52456" y="3056"/>
                  </a:cubicBezTo>
                  <a:cubicBezTo>
                    <a:pt x="52770" y="3265"/>
                    <a:pt x="53147" y="3349"/>
                    <a:pt x="53502" y="3349"/>
                  </a:cubicBezTo>
                  <a:cubicBezTo>
                    <a:pt x="53858" y="3349"/>
                    <a:pt x="54235" y="3265"/>
                    <a:pt x="54549" y="3056"/>
                  </a:cubicBezTo>
                  <a:cubicBezTo>
                    <a:pt x="54862" y="2867"/>
                    <a:pt x="55093" y="2574"/>
                    <a:pt x="55239" y="2240"/>
                  </a:cubicBezTo>
                  <a:cubicBezTo>
                    <a:pt x="55503" y="1637"/>
                    <a:pt x="55478" y="932"/>
                    <a:pt x="55180" y="354"/>
                  </a:cubicBezTo>
                  <a:lnTo>
                    <a:pt x="55180" y="354"/>
                  </a:lnTo>
                  <a:lnTo>
                    <a:pt x="58731" y="317"/>
                  </a:lnTo>
                  <a:lnTo>
                    <a:pt x="58731" y="317"/>
                  </a:lnTo>
                  <a:cubicBezTo>
                    <a:pt x="58346" y="910"/>
                    <a:pt x="58295" y="1689"/>
                    <a:pt x="58545" y="2344"/>
                  </a:cubicBezTo>
                  <a:cubicBezTo>
                    <a:pt x="58692" y="2700"/>
                    <a:pt x="58943" y="3014"/>
                    <a:pt x="59256" y="3223"/>
                  </a:cubicBezTo>
                  <a:cubicBezTo>
                    <a:pt x="59570" y="3432"/>
                    <a:pt x="59968" y="3516"/>
                    <a:pt x="60344" y="3516"/>
                  </a:cubicBezTo>
                  <a:cubicBezTo>
                    <a:pt x="60721" y="3516"/>
                    <a:pt x="61098" y="3411"/>
                    <a:pt x="61412" y="3202"/>
                  </a:cubicBezTo>
                  <a:cubicBezTo>
                    <a:pt x="61725" y="2993"/>
                    <a:pt x="61956" y="2679"/>
                    <a:pt x="62102" y="2323"/>
                  </a:cubicBezTo>
                  <a:cubicBezTo>
                    <a:pt x="62228" y="1968"/>
                    <a:pt x="62269" y="1591"/>
                    <a:pt x="62228" y="1235"/>
                  </a:cubicBezTo>
                  <a:cubicBezTo>
                    <a:pt x="62186" y="1047"/>
                    <a:pt x="62144" y="859"/>
                    <a:pt x="62081" y="691"/>
                  </a:cubicBezTo>
                  <a:cubicBezTo>
                    <a:pt x="62039" y="608"/>
                    <a:pt x="61997" y="524"/>
                    <a:pt x="61956" y="440"/>
                  </a:cubicBezTo>
                  <a:lnTo>
                    <a:pt x="61872" y="315"/>
                  </a:lnTo>
                  <a:cubicBezTo>
                    <a:pt x="61851" y="294"/>
                    <a:pt x="61830" y="273"/>
                    <a:pt x="61788" y="231"/>
                  </a:cubicBezTo>
                  <a:close/>
                  <a:moveTo>
                    <a:pt x="27369" y="1"/>
                  </a:moveTo>
                  <a:lnTo>
                    <a:pt x="27599" y="356"/>
                  </a:lnTo>
                  <a:cubicBezTo>
                    <a:pt x="27913" y="838"/>
                    <a:pt x="27976" y="1549"/>
                    <a:pt x="27725" y="2093"/>
                  </a:cubicBezTo>
                  <a:cubicBezTo>
                    <a:pt x="27599" y="2365"/>
                    <a:pt x="27411" y="2595"/>
                    <a:pt x="27160" y="2763"/>
                  </a:cubicBezTo>
                  <a:cubicBezTo>
                    <a:pt x="26909" y="2909"/>
                    <a:pt x="26595" y="2993"/>
                    <a:pt x="26302" y="2993"/>
                  </a:cubicBezTo>
                  <a:cubicBezTo>
                    <a:pt x="25988" y="2993"/>
                    <a:pt x="25695" y="2930"/>
                    <a:pt x="25423" y="2763"/>
                  </a:cubicBezTo>
                  <a:cubicBezTo>
                    <a:pt x="25172" y="2616"/>
                    <a:pt x="24984" y="2365"/>
                    <a:pt x="24858" y="2093"/>
                  </a:cubicBezTo>
                  <a:cubicBezTo>
                    <a:pt x="24607" y="1549"/>
                    <a:pt x="24649" y="838"/>
                    <a:pt x="24984" y="336"/>
                  </a:cubicBezTo>
                  <a:lnTo>
                    <a:pt x="25172" y="43"/>
                  </a:lnTo>
                  <a:lnTo>
                    <a:pt x="24816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6"/>
                  </a:lnTo>
                  <a:cubicBezTo>
                    <a:pt x="20548" y="440"/>
                    <a:pt x="20652" y="545"/>
                    <a:pt x="20715" y="649"/>
                  </a:cubicBezTo>
                  <a:cubicBezTo>
                    <a:pt x="20799" y="733"/>
                    <a:pt x="20862" y="859"/>
                    <a:pt x="20924" y="984"/>
                  </a:cubicBezTo>
                  <a:cubicBezTo>
                    <a:pt x="21026" y="1188"/>
                    <a:pt x="21089" y="1432"/>
                    <a:pt x="21092" y="1696"/>
                  </a:cubicBezTo>
                  <a:lnTo>
                    <a:pt x="21092" y="1696"/>
                  </a:lnTo>
                  <a:lnTo>
                    <a:pt x="21029" y="2177"/>
                  </a:lnTo>
                  <a:lnTo>
                    <a:pt x="21029" y="2135"/>
                  </a:lnTo>
                  <a:cubicBezTo>
                    <a:pt x="20903" y="2658"/>
                    <a:pt x="20506" y="3077"/>
                    <a:pt x="20004" y="3265"/>
                  </a:cubicBezTo>
                  <a:cubicBezTo>
                    <a:pt x="19820" y="3326"/>
                    <a:pt x="19636" y="3365"/>
                    <a:pt x="19444" y="3365"/>
                  </a:cubicBezTo>
                  <a:cubicBezTo>
                    <a:pt x="19374" y="3365"/>
                    <a:pt x="19302" y="3360"/>
                    <a:pt x="19230" y="3349"/>
                  </a:cubicBezTo>
                  <a:cubicBezTo>
                    <a:pt x="18958" y="3328"/>
                    <a:pt x="18727" y="3223"/>
                    <a:pt x="18476" y="3077"/>
                  </a:cubicBezTo>
                  <a:cubicBezTo>
                    <a:pt x="18037" y="2784"/>
                    <a:pt x="17660" y="2323"/>
                    <a:pt x="17577" y="1800"/>
                  </a:cubicBezTo>
                  <a:cubicBezTo>
                    <a:pt x="17493" y="1277"/>
                    <a:pt x="17660" y="712"/>
                    <a:pt x="18037" y="315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796"/>
                    <a:pt x="13789" y="1507"/>
                    <a:pt x="13538" y="2093"/>
                  </a:cubicBezTo>
                  <a:cubicBezTo>
                    <a:pt x="13413" y="2386"/>
                    <a:pt x="13204" y="2637"/>
                    <a:pt x="12952" y="2805"/>
                  </a:cubicBezTo>
                  <a:cubicBezTo>
                    <a:pt x="12680" y="2972"/>
                    <a:pt x="12367" y="3035"/>
                    <a:pt x="12053" y="3035"/>
                  </a:cubicBezTo>
                  <a:cubicBezTo>
                    <a:pt x="11739" y="3035"/>
                    <a:pt x="11425" y="2972"/>
                    <a:pt x="11153" y="2805"/>
                  </a:cubicBezTo>
                  <a:cubicBezTo>
                    <a:pt x="10881" y="2637"/>
                    <a:pt x="10672" y="2386"/>
                    <a:pt x="10567" y="2093"/>
                  </a:cubicBezTo>
                  <a:cubicBezTo>
                    <a:pt x="10316" y="1507"/>
                    <a:pt x="10358" y="796"/>
                    <a:pt x="10714" y="273"/>
                  </a:cubicBezTo>
                  <a:lnTo>
                    <a:pt x="10818" y="126"/>
                  </a:lnTo>
                  <a:lnTo>
                    <a:pt x="10651" y="126"/>
                  </a:lnTo>
                  <a:lnTo>
                    <a:pt x="7219" y="147"/>
                  </a:lnTo>
                  <a:lnTo>
                    <a:pt x="7094" y="147"/>
                  </a:lnTo>
                  <a:lnTo>
                    <a:pt x="7136" y="252"/>
                  </a:lnTo>
                  <a:cubicBezTo>
                    <a:pt x="7178" y="336"/>
                    <a:pt x="7219" y="419"/>
                    <a:pt x="7240" y="503"/>
                  </a:cubicBezTo>
                  <a:cubicBezTo>
                    <a:pt x="7282" y="817"/>
                    <a:pt x="7345" y="1131"/>
                    <a:pt x="7282" y="1403"/>
                  </a:cubicBezTo>
                  <a:cubicBezTo>
                    <a:pt x="7178" y="1675"/>
                    <a:pt x="7073" y="2009"/>
                    <a:pt x="6885" y="2219"/>
                  </a:cubicBezTo>
                  <a:cubicBezTo>
                    <a:pt x="6801" y="2344"/>
                    <a:pt x="6675" y="2428"/>
                    <a:pt x="6550" y="2533"/>
                  </a:cubicBezTo>
                  <a:cubicBezTo>
                    <a:pt x="6424" y="2616"/>
                    <a:pt x="6299" y="2721"/>
                    <a:pt x="6173" y="2784"/>
                  </a:cubicBezTo>
                  <a:cubicBezTo>
                    <a:pt x="5936" y="2875"/>
                    <a:pt x="5668" y="2934"/>
                    <a:pt x="5395" y="2934"/>
                  </a:cubicBezTo>
                  <a:cubicBezTo>
                    <a:pt x="5355" y="2934"/>
                    <a:pt x="5314" y="2933"/>
                    <a:pt x="5274" y="2930"/>
                  </a:cubicBezTo>
                  <a:cubicBezTo>
                    <a:pt x="4667" y="2909"/>
                    <a:pt x="4102" y="2533"/>
                    <a:pt x="3830" y="2009"/>
                  </a:cubicBezTo>
                  <a:cubicBezTo>
                    <a:pt x="3537" y="1465"/>
                    <a:pt x="3537" y="796"/>
                    <a:pt x="3851" y="273"/>
                  </a:cubicBezTo>
                  <a:lnTo>
                    <a:pt x="3913" y="147"/>
                  </a:lnTo>
                  <a:lnTo>
                    <a:pt x="3767" y="147"/>
                  </a:lnTo>
                  <a:lnTo>
                    <a:pt x="210" y="126"/>
                  </a:lnTo>
                  <a:lnTo>
                    <a:pt x="105" y="126"/>
                  </a:lnTo>
                  <a:lnTo>
                    <a:pt x="105" y="231"/>
                  </a:lnTo>
                  <a:lnTo>
                    <a:pt x="1" y="39609"/>
                  </a:lnTo>
                  <a:lnTo>
                    <a:pt x="1" y="39818"/>
                  </a:lnTo>
                  <a:lnTo>
                    <a:pt x="210" y="39818"/>
                  </a:lnTo>
                  <a:lnTo>
                    <a:pt x="16593" y="39546"/>
                  </a:lnTo>
                  <a:cubicBezTo>
                    <a:pt x="21394" y="39473"/>
                    <a:pt x="26195" y="39351"/>
                    <a:pt x="30997" y="39351"/>
                  </a:cubicBezTo>
                  <a:cubicBezTo>
                    <a:pt x="31656" y="39351"/>
                    <a:pt x="32316" y="39353"/>
                    <a:pt x="32976" y="39358"/>
                  </a:cubicBezTo>
                  <a:lnTo>
                    <a:pt x="39107" y="39358"/>
                  </a:lnTo>
                  <a:lnTo>
                    <a:pt x="41158" y="39400"/>
                  </a:lnTo>
                  <a:lnTo>
                    <a:pt x="49360" y="39546"/>
                  </a:lnTo>
                  <a:lnTo>
                    <a:pt x="57541" y="39714"/>
                  </a:lnTo>
                  <a:lnTo>
                    <a:pt x="65743" y="39839"/>
                  </a:lnTo>
                  <a:lnTo>
                    <a:pt x="65952" y="39839"/>
                  </a:lnTo>
                  <a:lnTo>
                    <a:pt x="65973" y="39609"/>
                  </a:lnTo>
                  <a:lnTo>
                    <a:pt x="66412" y="19920"/>
                  </a:lnTo>
                  <a:lnTo>
                    <a:pt x="66642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10"/>
                  </a:lnTo>
                  <a:cubicBezTo>
                    <a:pt x="61767" y="252"/>
                    <a:pt x="61788" y="315"/>
                    <a:pt x="61830" y="356"/>
                  </a:cubicBezTo>
                  <a:lnTo>
                    <a:pt x="61893" y="461"/>
                  </a:lnTo>
                  <a:cubicBezTo>
                    <a:pt x="61935" y="545"/>
                    <a:pt x="61977" y="629"/>
                    <a:pt x="62018" y="712"/>
                  </a:cubicBezTo>
                  <a:cubicBezTo>
                    <a:pt x="62081" y="880"/>
                    <a:pt x="62123" y="1047"/>
                    <a:pt x="62144" y="1235"/>
                  </a:cubicBezTo>
                  <a:cubicBezTo>
                    <a:pt x="62207" y="1591"/>
                    <a:pt x="62165" y="1968"/>
                    <a:pt x="62018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56" y="3307"/>
                    <a:pt x="60700" y="3390"/>
                    <a:pt x="60344" y="3390"/>
                  </a:cubicBezTo>
                  <a:cubicBezTo>
                    <a:pt x="59989" y="3390"/>
                    <a:pt x="59633" y="3307"/>
                    <a:pt x="59340" y="3097"/>
                  </a:cubicBezTo>
                  <a:cubicBezTo>
                    <a:pt x="59047" y="2909"/>
                    <a:pt x="58817" y="2616"/>
                    <a:pt x="58692" y="2281"/>
                  </a:cubicBezTo>
                  <a:cubicBezTo>
                    <a:pt x="58440" y="1633"/>
                    <a:pt x="58545" y="817"/>
                    <a:pt x="58984" y="294"/>
                  </a:cubicBezTo>
                  <a:lnTo>
                    <a:pt x="59110" y="147"/>
                  </a:lnTo>
                  <a:lnTo>
                    <a:pt x="58922" y="126"/>
                  </a:lnTo>
                  <a:lnTo>
                    <a:pt x="54967" y="105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18" y="838"/>
                    <a:pt x="55260" y="1549"/>
                    <a:pt x="55009" y="2135"/>
                  </a:cubicBezTo>
                  <a:cubicBezTo>
                    <a:pt x="54883" y="2407"/>
                    <a:pt x="54674" y="2658"/>
                    <a:pt x="54402" y="2825"/>
                  </a:cubicBezTo>
                  <a:cubicBezTo>
                    <a:pt x="54130" y="2993"/>
                    <a:pt x="53816" y="3056"/>
                    <a:pt x="53502" y="3056"/>
                  </a:cubicBezTo>
                  <a:cubicBezTo>
                    <a:pt x="53168" y="3056"/>
                    <a:pt x="52854" y="2993"/>
                    <a:pt x="52603" y="2825"/>
                  </a:cubicBezTo>
                  <a:cubicBezTo>
                    <a:pt x="52331" y="2658"/>
                    <a:pt x="52142" y="2407"/>
                    <a:pt x="52017" y="2114"/>
                  </a:cubicBezTo>
                  <a:cubicBezTo>
                    <a:pt x="51766" y="1549"/>
                    <a:pt x="51808" y="838"/>
                    <a:pt x="52142" y="315"/>
                  </a:cubicBezTo>
                  <a:lnTo>
                    <a:pt x="52310" y="64"/>
                  </a:lnTo>
                  <a:lnTo>
                    <a:pt x="52017" y="64"/>
                  </a:lnTo>
                  <a:lnTo>
                    <a:pt x="47790" y="43"/>
                  </a:lnTo>
                  <a:lnTo>
                    <a:pt x="47351" y="43"/>
                  </a:lnTo>
                  <a:lnTo>
                    <a:pt x="47665" y="356"/>
                  </a:lnTo>
                  <a:cubicBezTo>
                    <a:pt x="47748" y="440"/>
                    <a:pt x="47832" y="545"/>
                    <a:pt x="47916" y="649"/>
                  </a:cubicBezTo>
                  <a:cubicBezTo>
                    <a:pt x="48000" y="754"/>
                    <a:pt x="48041" y="859"/>
                    <a:pt x="48104" y="984"/>
                  </a:cubicBezTo>
                  <a:cubicBezTo>
                    <a:pt x="48223" y="1202"/>
                    <a:pt x="48267" y="1439"/>
                    <a:pt x="48271" y="1677"/>
                  </a:cubicBezTo>
                  <a:lnTo>
                    <a:pt x="48271" y="1677"/>
                  </a:lnTo>
                  <a:lnTo>
                    <a:pt x="48209" y="2156"/>
                  </a:lnTo>
                  <a:lnTo>
                    <a:pt x="48230" y="2135"/>
                  </a:lnTo>
                  <a:lnTo>
                    <a:pt x="48230" y="2135"/>
                  </a:lnTo>
                  <a:cubicBezTo>
                    <a:pt x="48083" y="2637"/>
                    <a:pt x="47686" y="3056"/>
                    <a:pt x="47204" y="3223"/>
                  </a:cubicBezTo>
                  <a:cubicBezTo>
                    <a:pt x="47021" y="3284"/>
                    <a:pt x="46826" y="3323"/>
                    <a:pt x="46636" y="3323"/>
                  </a:cubicBezTo>
                  <a:cubicBezTo>
                    <a:pt x="46566" y="3323"/>
                    <a:pt x="46498" y="3318"/>
                    <a:pt x="46430" y="3307"/>
                  </a:cubicBezTo>
                  <a:cubicBezTo>
                    <a:pt x="46179" y="3265"/>
                    <a:pt x="45949" y="3181"/>
                    <a:pt x="45719" y="3035"/>
                  </a:cubicBezTo>
                  <a:cubicBezTo>
                    <a:pt x="45279" y="2763"/>
                    <a:pt x="44924" y="2281"/>
                    <a:pt x="44840" y="1779"/>
                  </a:cubicBezTo>
                  <a:cubicBezTo>
                    <a:pt x="44756" y="1277"/>
                    <a:pt x="44924" y="733"/>
                    <a:pt x="45300" y="377"/>
                  </a:cubicBezTo>
                  <a:lnTo>
                    <a:pt x="45635" y="22"/>
                  </a:lnTo>
                  <a:lnTo>
                    <a:pt x="40258" y="22"/>
                  </a:lnTo>
                  <a:lnTo>
                    <a:pt x="40488" y="356"/>
                  </a:lnTo>
                  <a:cubicBezTo>
                    <a:pt x="40823" y="838"/>
                    <a:pt x="40865" y="1507"/>
                    <a:pt x="40634" y="2051"/>
                  </a:cubicBezTo>
                  <a:cubicBezTo>
                    <a:pt x="40509" y="2323"/>
                    <a:pt x="40321" y="2553"/>
                    <a:pt x="40090" y="2700"/>
                  </a:cubicBezTo>
                  <a:cubicBezTo>
                    <a:pt x="39839" y="2846"/>
                    <a:pt x="39546" y="2909"/>
                    <a:pt x="39253" y="2909"/>
                  </a:cubicBezTo>
                  <a:cubicBezTo>
                    <a:pt x="38961" y="2909"/>
                    <a:pt x="38668" y="2846"/>
                    <a:pt x="38417" y="2700"/>
                  </a:cubicBezTo>
                  <a:cubicBezTo>
                    <a:pt x="38186" y="2553"/>
                    <a:pt x="37998" y="2302"/>
                    <a:pt x="37873" y="2051"/>
                  </a:cubicBezTo>
                  <a:cubicBezTo>
                    <a:pt x="37642" y="1507"/>
                    <a:pt x="37705" y="838"/>
                    <a:pt x="38040" y="356"/>
                  </a:cubicBezTo>
                  <a:lnTo>
                    <a:pt x="38291" y="1"/>
                  </a:lnTo>
                  <a:lnTo>
                    <a:pt x="34085" y="1"/>
                  </a:lnTo>
                  <a:lnTo>
                    <a:pt x="34378" y="377"/>
                  </a:lnTo>
                  <a:cubicBezTo>
                    <a:pt x="34797" y="880"/>
                    <a:pt x="34880" y="1633"/>
                    <a:pt x="34650" y="2219"/>
                  </a:cubicBezTo>
                  <a:cubicBezTo>
                    <a:pt x="34525" y="2533"/>
                    <a:pt x="34315" y="2784"/>
                    <a:pt x="34064" y="2972"/>
                  </a:cubicBezTo>
                  <a:cubicBezTo>
                    <a:pt x="33792" y="3139"/>
                    <a:pt x="33479" y="3223"/>
                    <a:pt x="33144" y="3223"/>
                  </a:cubicBezTo>
                  <a:cubicBezTo>
                    <a:pt x="32809" y="3223"/>
                    <a:pt x="32495" y="3139"/>
                    <a:pt x="32223" y="2972"/>
                  </a:cubicBezTo>
                  <a:cubicBezTo>
                    <a:pt x="31951" y="2805"/>
                    <a:pt x="31763" y="2533"/>
                    <a:pt x="31637" y="2219"/>
                  </a:cubicBezTo>
                  <a:cubicBezTo>
                    <a:pt x="31407" y="1633"/>
                    <a:pt x="31491" y="880"/>
                    <a:pt x="31888" y="377"/>
                  </a:cubicBezTo>
                  <a:lnTo>
                    <a:pt x="3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8"/>
            <p:cNvSpPr/>
            <p:nvPr/>
          </p:nvSpPr>
          <p:spPr>
            <a:xfrm>
              <a:off x="1569850" y="241887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5963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8"/>
            <p:cNvSpPr/>
            <p:nvPr/>
          </p:nvSpPr>
          <p:spPr>
            <a:xfrm>
              <a:off x="1569850" y="25303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8"/>
            <p:cNvSpPr/>
            <p:nvPr/>
          </p:nvSpPr>
          <p:spPr>
            <a:xfrm>
              <a:off x="1569850" y="26412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8"/>
            <p:cNvSpPr/>
            <p:nvPr/>
          </p:nvSpPr>
          <p:spPr>
            <a:xfrm>
              <a:off x="1569850" y="27526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8"/>
            <p:cNvSpPr/>
            <p:nvPr/>
          </p:nvSpPr>
          <p:spPr>
            <a:xfrm>
              <a:off x="1569850" y="28635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8"/>
            <p:cNvSpPr/>
            <p:nvPr/>
          </p:nvSpPr>
          <p:spPr>
            <a:xfrm>
              <a:off x="1569850" y="297492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58"/>
          <p:cNvGrpSpPr/>
          <p:nvPr/>
        </p:nvGrpSpPr>
        <p:grpSpPr>
          <a:xfrm>
            <a:off x="2639924" y="1684787"/>
            <a:ext cx="1045700" cy="974055"/>
            <a:chOff x="1479875" y="2129600"/>
            <a:chExt cx="1677575" cy="1002275"/>
          </a:xfrm>
        </p:grpSpPr>
        <p:sp>
          <p:nvSpPr>
            <p:cNvPr id="1098" name="Google Shape;1098;p58"/>
            <p:cNvSpPr/>
            <p:nvPr/>
          </p:nvSpPr>
          <p:spPr>
            <a:xfrm>
              <a:off x="1491925" y="2141650"/>
              <a:ext cx="1663975" cy="984475"/>
            </a:xfrm>
            <a:custGeom>
              <a:avLst/>
              <a:gdLst/>
              <a:ahLst/>
              <a:cxnLst/>
              <a:rect l="l" t="t" r="r" b="b"/>
              <a:pathLst>
                <a:path w="66559" h="39379" extrusionOk="0">
                  <a:moveTo>
                    <a:pt x="0" y="0"/>
                  </a:moveTo>
                  <a:lnTo>
                    <a:pt x="0" y="39378"/>
                  </a:lnTo>
                  <a:lnTo>
                    <a:pt x="27201" y="38855"/>
                  </a:lnTo>
                  <a:lnTo>
                    <a:pt x="38834" y="38855"/>
                  </a:lnTo>
                  <a:lnTo>
                    <a:pt x="65512" y="39378"/>
                  </a:lnTo>
                  <a:lnTo>
                    <a:pt x="66558" y="0"/>
                  </a:lnTo>
                  <a:lnTo>
                    <a:pt x="61536" y="0"/>
                  </a:lnTo>
                  <a:cubicBezTo>
                    <a:pt x="62436" y="1109"/>
                    <a:pt x="61976" y="3222"/>
                    <a:pt x="60114" y="3222"/>
                  </a:cubicBezTo>
                  <a:cubicBezTo>
                    <a:pt x="58272" y="3222"/>
                    <a:pt x="57791" y="1109"/>
                    <a:pt x="58691" y="0"/>
                  </a:cubicBezTo>
                  <a:lnTo>
                    <a:pt x="54757" y="0"/>
                  </a:lnTo>
                  <a:cubicBezTo>
                    <a:pt x="55469" y="1088"/>
                    <a:pt x="54987" y="2992"/>
                    <a:pt x="53272" y="2992"/>
                  </a:cubicBezTo>
                  <a:cubicBezTo>
                    <a:pt x="51577" y="2992"/>
                    <a:pt x="51075" y="1088"/>
                    <a:pt x="51807" y="0"/>
                  </a:cubicBezTo>
                  <a:lnTo>
                    <a:pt x="47559" y="0"/>
                  </a:lnTo>
                  <a:cubicBezTo>
                    <a:pt x="47727" y="167"/>
                    <a:pt x="47894" y="356"/>
                    <a:pt x="47999" y="586"/>
                  </a:cubicBezTo>
                  <a:cubicBezTo>
                    <a:pt x="48166" y="858"/>
                    <a:pt x="48250" y="1172"/>
                    <a:pt x="48250" y="1486"/>
                  </a:cubicBezTo>
                  <a:cubicBezTo>
                    <a:pt x="48229" y="1653"/>
                    <a:pt x="48208" y="1820"/>
                    <a:pt x="48187" y="1967"/>
                  </a:cubicBezTo>
                  <a:cubicBezTo>
                    <a:pt x="48082" y="2281"/>
                    <a:pt x="47936" y="2532"/>
                    <a:pt x="47706" y="2762"/>
                  </a:cubicBezTo>
                  <a:cubicBezTo>
                    <a:pt x="47371" y="3118"/>
                    <a:pt x="46911" y="3306"/>
                    <a:pt x="46430" y="3306"/>
                  </a:cubicBezTo>
                  <a:cubicBezTo>
                    <a:pt x="46095" y="3306"/>
                    <a:pt x="45802" y="3222"/>
                    <a:pt x="45509" y="3055"/>
                  </a:cubicBezTo>
                  <a:cubicBezTo>
                    <a:pt x="45300" y="2950"/>
                    <a:pt x="45111" y="2783"/>
                    <a:pt x="44944" y="2615"/>
                  </a:cubicBezTo>
                  <a:cubicBezTo>
                    <a:pt x="44609" y="2239"/>
                    <a:pt x="44400" y="1799"/>
                    <a:pt x="44400" y="1297"/>
                  </a:cubicBezTo>
                  <a:cubicBezTo>
                    <a:pt x="44400" y="816"/>
                    <a:pt x="44588" y="356"/>
                    <a:pt x="44923" y="0"/>
                  </a:cubicBezTo>
                  <a:lnTo>
                    <a:pt x="40424" y="0"/>
                  </a:lnTo>
                  <a:cubicBezTo>
                    <a:pt x="41178" y="1046"/>
                    <a:pt x="40696" y="2908"/>
                    <a:pt x="39023" y="2908"/>
                  </a:cubicBezTo>
                  <a:lnTo>
                    <a:pt x="38834" y="2908"/>
                  </a:lnTo>
                  <a:cubicBezTo>
                    <a:pt x="37328" y="2783"/>
                    <a:pt x="36909" y="1004"/>
                    <a:pt x="37621" y="0"/>
                  </a:cubicBezTo>
                  <a:lnTo>
                    <a:pt x="34336" y="0"/>
                  </a:lnTo>
                  <a:cubicBezTo>
                    <a:pt x="35235" y="1109"/>
                    <a:pt x="34775" y="3222"/>
                    <a:pt x="32913" y="3222"/>
                  </a:cubicBezTo>
                  <a:cubicBezTo>
                    <a:pt x="32264" y="3222"/>
                    <a:pt x="31783" y="2971"/>
                    <a:pt x="31469" y="2574"/>
                  </a:cubicBezTo>
                  <a:cubicBezTo>
                    <a:pt x="30904" y="1862"/>
                    <a:pt x="30925" y="711"/>
                    <a:pt x="31490" y="0"/>
                  </a:cubicBezTo>
                  <a:lnTo>
                    <a:pt x="27556" y="0"/>
                  </a:lnTo>
                  <a:cubicBezTo>
                    <a:pt x="28079" y="795"/>
                    <a:pt x="27954" y="2030"/>
                    <a:pt x="27201" y="2615"/>
                  </a:cubicBezTo>
                  <a:cubicBezTo>
                    <a:pt x="26908" y="2846"/>
                    <a:pt x="26531" y="2992"/>
                    <a:pt x="26071" y="2992"/>
                  </a:cubicBezTo>
                  <a:cubicBezTo>
                    <a:pt x="24376" y="2992"/>
                    <a:pt x="23874" y="1088"/>
                    <a:pt x="24606" y="0"/>
                  </a:cubicBezTo>
                  <a:lnTo>
                    <a:pt x="20359" y="0"/>
                  </a:lnTo>
                  <a:cubicBezTo>
                    <a:pt x="20526" y="167"/>
                    <a:pt x="20693" y="356"/>
                    <a:pt x="20798" y="586"/>
                  </a:cubicBezTo>
                  <a:cubicBezTo>
                    <a:pt x="20965" y="858"/>
                    <a:pt x="21049" y="1172"/>
                    <a:pt x="21049" y="1486"/>
                  </a:cubicBezTo>
                  <a:cubicBezTo>
                    <a:pt x="21028" y="1653"/>
                    <a:pt x="21007" y="1820"/>
                    <a:pt x="20986" y="1967"/>
                  </a:cubicBezTo>
                  <a:cubicBezTo>
                    <a:pt x="20882" y="2281"/>
                    <a:pt x="20735" y="2532"/>
                    <a:pt x="20505" y="2762"/>
                  </a:cubicBezTo>
                  <a:cubicBezTo>
                    <a:pt x="20170" y="3118"/>
                    <a:pt x="19710" y="3306"/>
                    <a:pt x="19229" y="3306"/>
                  </a:cubicBezTo>
                  <a:cubicBezTo>
                    <a:pt x="18894" y="3306"/>
                    <a:pt x="18601" y="3222"/>
                    <a:pt x="18308" y="3055"/>
                  </a:cubicBezTo>
                  <a:cubicBezTo>
                    <a:pt x="18099" y="2950"/>
                    <a:pt x="17911" y="2783"/>
                    <a:pt x="17743" y="2615"/>
                  </a:cubicBezTo>
                  <a:cubicBezTo>
                    <a:pt x="17408" y="2239"/>
                    <a:pt x="17199" y="1799"/>
                    <a:pt x="17199" y="1297"/>
                  </a:cubicBezTo>
                  <a:cubicBezTo>
                    <a:pt x="17199" y="816"/>
                    <a:pt x="17388" y="356"/>
                    <a:pt x="17722" y="0"/>
                  </a:cubicBezTo>
                  <a:lnTo>
                    <a:pt x="13224" y="0"/>
                  </a:lnTo>
                  <a:cubicBezTo>
                    <a:pt x="13977" y="1046"/>
                    <a:pt x="13496" y="2908"/>
                    <a:pt x="11822" y="2908"/>
                  </a:cubicBezTo>
                  <a:cubicBezTo>
                    <a:pt x="10169" y="2908"/>
                    <a:pt x="9688" y="1046"/>
                    <a:pt x="10420" y="0"/>
                  </a:cubicBezTo>
                  <a:lnTo>
                    <a:pt x="7009" y="0"/>
                  </a:lnTo>
                  <a:cubicBezTo>
                    <a:pt x="7030" y="84"/>
                    <a:pt x="7072" y="167"/>
                    <a:pt x="7093" y="272"/>
                  </a:cubicBezTo>
                  <a:cubicBezTo>
                    <a:pt x="7156" y="607"/>
                    <a:pt x="7240" y="1004"/>
                    <a:pt x="7093" y="1339"/>
                  </a:cubicBezTo>
                  <a:cubicBezTo>
                    <a:pt x="6968" y="1653"/>
                    <a:pt x="6863" y="1967"/>
                    <a:pt x="6570" y="2197"/>
                  </a:cubicBezTo>
                  <a:cubicBezTo>
                    <a:pt x="6298" y="2448"/>
                    <a:pt x="6047" y="2657"/>
                    <a:pt x="5670" y="2741"/>
                  </a:cubicBezTo>
                  <a:cubicBezTo>
                    <a:pt x="5503" y="2783"/>
                    <a:pt x="5336" y="2804"/>
                    <a:pt x="5168" y="2804"/>
                  </a:cubicBezTo>
                  <a:cubicBezTo>
                    <a:pt x="5001" y="2804"/>
                    <a:pt x="4833" y="2783"/>
                    <a:pt x="4666" y="2741"/>
                  </a:cubicBezTo>
                  <a:cubicBezTo>
                    <a:pt x="4352" y="2636"/>
                    <a:pt x="4080" y="2490"/>
                    <a:pt x="3850" y="2260"/>
                  </a:cubicBezTo>
                  <a:cubicBezTo>
                    <a:pt x="3494" y="1904"/>
                    <a:pt x="3306" y="1423"/>
                    <a:pt x="3306" y="942"/>
                  </a:cubicBezTo>
                  <a:cubicBezTo>
                    <a:pt x="3306" y="607"/>
                    <a:pt x="3390" y="293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8"/>
            <p:cNvSpPr/>
            <p:nvPr/>
          </p:nvSpPr>
          <p:spPr>
            <a:xfrm>
              <a:off x="1486150" y="2135875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809" y="252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412" y="10086"/>
                  </a:lnTo>
                  <a:lnTo>
                    <a:pt x="66119" y="19920"/>
                  </a:lnTo>
                  <a:lnTo>
                    <a:pt x="65520" y="39374"/>
                  </a:lnTo>
                  <a:lnTo>
                    <a:pt x="65520" y="39374"/>
                  </a:lnTo>
                  <a:lnTo>
                    <a:pt x="57562" y="39191"/>
                  </a:lnTo>
                  <a:lnTo>
                    <a:pt x="49360" y="39023"/>
                  </a:lnTo>
                  <a:lnTo>
                    <a:pt x="41179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389" y="38810"/>
                    <a:pt x="31802" y="38808"/>
                    <a:pt x="31215" y="38808"/>
                  </a:cubicBezTo>
                  <a:cubicBezTo>
                    <a:pt x="26341" y="38808"/>
                    <a:pt x="21467" y="38951"/>
                    <a:pt x="16593" y="39044"/>
                  </a:cubicBezTo>
                  <a:lnTo>
                    <a:pt x="440" y="39395"/>
                  </a:lnTo>
                  <a:lnTo>
                    <a:pt x="440" y="39395"/>
                  </a:lnTo>
                  <a:lnTo>
                    <a:pt x="315" y="336"/>
                  </a:lnTo>
                  <a:lnTo>
                    <a:pt x="3629" y="336"/>
                  </a:lnTo>
                  <a:cubicBezTo>
                    <a:pt x="3372" y="894"/>
                    <a:pt x="3395" y="1555"/>
                    <a:pt x="3683" y="2093"/>
                  </a:cubicBezTo>
                  <a:cubicBezTo>
                    <a:pt x="3997" y="2679"/>
                    <a:pt x="4625" y="3077"/>
                    <a:pt x="5274" y="3118"/>
                  </a:cubicBezTo>
                  <a:cubicBezTo>
                    <a:pt x="5608" y="3118"/>
                    <a:pt x="5943" y="3077"/>
                    <a:pt x="6236" y="2930"/>
                  </a:cubicBezTo>
                  <a:cubicBezTo>
                    <a:pt x="6383" y="2867"/>
                    <a:pt x="6529" y="2763"/>
                    <a:pt x="6655" y="2679"/>
                  </a:cubicBezTo>
                  <a:cubicBezTo>
                    <a:pt x="6780" y="2574"/>
                    <a:pt x="6906" y="2470"/>
                    <a:pt x="7010" y="2344"/>
                  </a:cubicBezTo>
                  <a:cubicBezTo>
                    <a:pt x="7136" y="2219"/>
                    <a:pt x="7199" y="2051"/>
                    <a:pt x="7261" y="1905"/>
                  </a:cubicBezTo>
                  <a:cubicBezTo>
                    <a:pt x="7324" y="1758"/>
                    <a:pt x="7387" y="1633"/>
                    <a:pt x="7450" y="1466"/>
                  </a:cubicBezTo>
                  <a:cubicBezTo>
                    <a:pt x="7533" y="1131"/>
                    <a:pt x="7471" y="796"/>
                    <a:pt x="7408" y="482"/>
                  </a:cubicBezTo>
                  <a:cubicBezTo>
                    <a:pt x="7396" y="421"/>
                    <a:pt x="7376" y="367"/>
                    <a:pt x="7354" y="315"/>
                  </a:cubicBezTo>
                  <a:lnTo>
                    <a:pt x="7354" y="315"/>
                  </a:lnTo>
                  <a:lnTo>
                    <a:pt x="10494" y="335"/>
                  </a:lnTo>
                  <a:lnTo>
                    <a:pt x="10494" y="335"/>
                  </a:lnTo>
                  <a:cubicBezTo>
                    <a:pt x="10165" y="896"/>
                    <a:pt x="10150" y="1581"/>
                    <a:pt x="10400" y="2177"/>
                  </a:cubicBezTo>
                  <a:cubicBezTo>
                    <a:pt x="10525" y="2512"/>
                    <a:pt x="10756" y="2784"/>
                    <a:pt x="11049" y="2972"/>
                  </a:cubicBezTo>
                  <a:cubicBezTo>
                    <a:pt x="11362" y="3160"/>
                    <a:pt x="11718" y="3244"/>
                    <a:pt x="12053" y="3244"/>
                  </a:cubicBezTo>
                  <a:cubicBezTo>
                    <a:pt x="12409" y="3244"/>
                    <a:pt x="12764" y="3160"/>
                    <a:pt x="13057" y="2972"/>
                  </a:cubicBezTo>
                  <a:cubicBezTo>
                    <a:pt x="13371" y="2784"/>
                    <a:pt x="13601" y="2512"/>
                    <a:pt x="13727" y="2177"/>
                  </a:cubicBezTo>
                  <a:cubicBezTo>
                    <a:pt x="13970" y="1615"/>
                    <a:pt x="13962" y="918"/>
                    <a:pt x="13672" y="358"/>
                  </a:cubicBezTo>
                  <a:lnTo>
                    <a:pt x="13672" y="358"/>
                  </a:lnTo>
                  <a:lnTo>
                    <a:pt x="17675" y="376"/>
                  </a:lnTo>
                  <a:lnTo>
                    <a:pt x="17675" y="376"/>
                  </a:lnTo>
                  <a:cubicBezTo>
                    <a:pt x="17370" y="796"/>
                    <a:pt x="17235" y="1337"/>
                    <a:pt x="17305" y="1863"/>
                  </a:cubicBezTo>
                  <a:cubicBezTo>
                    <a:pt x="17409" y="2470"/>
                    <a:pt x="17828" y="3014"/>
                    <a:pt x="18330" y="3328"/>
                  </a:cubicBezTo>
                  <a:cubicBezTo>
                    <a:pt x="18581" y="3495"/>
                    <a:pt x="18895" y="3621"/>
                    <a:pt x="19188" y="3663"/>
                  </a:cubicBezTo>
                  <a:cubicBezTo>
                    <a:pt x="19287" y="3676"/>
                    <a:pt x="19389" y="3683"/>
                    <a:pt x="19490" y="3683"/>
                  </a:cubicBezTo>
                  <a:cubicBezTo>
                    <a:pt x="19709" y="3683"/>
                    <a:pt x="19929" y="3650"/>
                    <a:pt x="20129" y="3579"/>
                  </a:cubicBezTo>
                  <a:cubicBezTo>
                    <a:pt x="20715" y="3370"/>
                    <a:pt x="21196" y="2846"/>
                    <a:pt x="21364" y="2240"/>
                  </a:cubicBezTo>
                  <a:lnTo>
                    <a:pt x="21364" y="2219"/>
                  </a:lnTo>
                  <a:lnTo>
                    <a:pt x="21427" y="1738"/>
                  </a:lnTo>
                  <a:lnTo>
                    <a:pt x="21427" y="1717"/>
                  </a:lnTo>
                  <a:cubicBezTo>
                    <a:pt x="21427" y="1424"/>
                    <a:pt x="21364" y="1110"/>
                    <a:pt x="21238" y="838"/>
                  </a:cubicBezTo>
                  <a:cubicBezTo>
                    <a:pt x="21155" y="712"/>
                    <a:pt x="21092" y="587"/>
                    <a:pt x="21008" y="461"/>
                  </a:cubicBezTo>
                  <a:cubicBezTo>
                    <a:pt x="20999" y="448"/>
                    <a:pt x="20990" y="435"/>
                    <a:pt x="20981" y="421"/>
                  </a:cubicBezTo>
                  <a:lnTo>
                    <a:pt x="20981" y="421"/>
                  </a:lnTo>
                  <a:lnTo>
                    <a:pt x="24501" y="439"/>
                  </a:lnTo>
                  <a:lnTo>
                    <a:pt x="24501" y="439"/>
                  </a:lnTo>
                  <a:cubicBezTo>
                    <a:pt x="24241" y="1025"/>
                    <a:pt x="24237" y="1698"/>
                    <a:pt x="24502" y="2282"/>
                  </a:cubicBezTo>
                  <a:cubicBezTo>
                    <a:pt x="24649" y="2616"/>
                    <a:pt x="24900" y="2930"/>
                    <a:pt x="25214" y="3139"/>
                  </a:cubicBezTo>
                  <a:cubicBezTo>
                    <a:pt x="25549" y="3328"/>
                    <a:pt x="25925" y="3432"/>
                    <a:pt x="26302" y="3432"/>
                  </a:cubicBezTo>
                  <a:cubicBezTo>
                    <a:pt x="26678" y="3432"/>
                    <a:pt x="27055" y="3349"/>
                    <a:pt x="27390" y="3139"/>
                  </a:cubicBezTo>
                  <a:cubicBezTo>
                    <a:pt x="27725" y="2930"/>
                    <a:pt x="27976" y="2637"/>
                    <a:pt x="28122" y="2282"/>
                  </a:cubicBezTo>
                  <a:cubicBezTo>
                    <a:pt x="28383" y="1708"/>
                    <a:pt x="28398" y="1033"/>
                    <a:pt x="28156" y="461"/>
                  </a:cubicBezTo>
                  <a:lnTo>
                    <a:pt x="31320" y="461"/>
                  </a:lnTo>
                  <a:cubicBezTo>
                    <a:pt x="31006" y="1060"/>
                    <a:pt x="30976" y="1784"/>
                    <a:pt x="31219" y="2407"/>
                  </a:cubicBezTo>
                  <a:cubicBezTo>
                    <a:pt x="31365" y="2784"/>
                    <a:pt x="31616" y="3139"/>
                    <a:pt x="31972" y="3370"/>
                  </a:cubicBezTo>
                  <a:cubicBezTo>
                    <a:pt x="32328" y="3600"/>
                    <a:pt x="32746" y="3704"/>
                    <a:pt x="33144" y="3704"/>
                  </a:cubicBezTo>
                  <a:cubicBezTo>
                    <a:pt x="33541" y="3704"/>
                    <a:pt x="33981" y="3600"/>
                    <a:pt x="34316" y="3370"/>
                  </a:cubicBezTo>
                  <a:cubicBezTo>
                    <a:pt x="34671" y="3139"/>
                    <a:pt x="34943" y="2784"/>
                    <a:pt x="35090" y="2407"/>
                  </a:cubicBezTo>
                  <a:cubicBezTo>
                    <a:pt x="35331" y="1788"/>
                    <a:pt x="35303" y="1069"/>
                    <a:pt x="34994" y="461"/>
                  </a:cubicBezTo>
                  <a:lnTo>
                    <a:pt x="37472" y="461"/>
                  </a:lnTo>
                  <a:cubicBezTo>
                    <a:pt x="37234" y="1023"/>
                    <a:pt x="37235" y="1674"/>
                    <a:pt x="37475" y="2240"/>
                  </a:cubicBezTo>
                  <a:cubicBezTo>
                    <a:pt x="37622" y="2574"/>
                    <a:pt x="37873" y="2888"/>
                    <a:pt x="38186" y="3077"/>
                  </a:cubicBezTo>
                  <a:cubicBezTo>
                    <a:pt x="38521" y="3286"/>
                    <a:pt x="38898" y="3370"/>
                    <a:pt x="39254" y="3370"/>
                  </a:cubicBezTo>
                  <a:cubicBezTo>
                    <a:pt x="39630" y="3370"/>
                    <a:pt x="40007" y="3286"/>
                    <a:pt x="40321" y="3077"/>
                  </a:cubicBezTo>
                  <a:cubicBezTo>
                    <a:pt x="40655" y="2867"/>
                    <a:pt x="40886" y="2574"/>
                    <a:pt x="41032" y="2219"/>
                  </a:cubicBezTo>
                  <a:cubicBezTo>
                    <a:pt x="41274" y="1665"/>
                    <a:pt x="41273" y="1012"/>
                    <a:pt x="41030" y="459"/>
                  </a:cubicBezTo>
                  <a:lnTo>
                    <a:pt x="41030" y="459"/>
                  </a:lnTo>
                  <a:lnTo>
                    <a:pt x="44741" y="442"/>
                  </a:lnTo>
                  <a:lnTo>
                    <a:pt x="44741" y="442"/>
                  </a:lnTo>
                  <a:cubicBezTo>
                    <a:pt x="44482" y="857"/>
                    <a:pt x="44367" y="1379"/>
                    <a:pt x="44464" y="1863"/>
                  </a:cubicBezTo>
                  <a:cubicBezTo>
                    <a:pt x="44505" y="2177"/>
                    <a:pt x="44631" y="2491"/>
                    <a:pt x="44819" y="2742"/>
                  </a:cubicBezTo>
                  <a:cubicBezTo>
                    <a:pt x="45008" y="2993"/>
                    <a:pt x="45238" y="3202"/>
                    <a:pt x="45510" y="3370"/>
                  </a:cubicBezTo>
                  <a:cubicBezTo>
                    <a:pt x="45761" y="3537"/>
                    <a:pt x="46075" y="3663"/>
                    <a:pt x="46388" y="3704"/>
                  </a:cubicBezTo>
                  <a:cubicBezTo>
                    <a:pt x="46470" y="3715"/>
                    <a:pt x="46552" y="3720"/>
                    <a:pt x="46635" y="3720"/>
                  </a:cubicBezTo>
                  <a:cubicBezTo>
                    <a:pt x="46873" y="3720"/>
                    <a:pt x="47113" y="3677"/>
                    <a:pt x="47330" y="3600"/>
                  </a:cubicBezTo>
                  <a:cubicBezTo>
                    <a:pt x="47937" y="3391"/>
                    <a:pt x="48418" y="2867"/>
                    <a:pt x="48585" y="2261"/>
                  </a:cubicBezTo>
                  <a:lnTo>
                    <a:pt x="48585" y="2240"/>
                  </a:lnTo>
                  <a:lnTo>
                    <a:pt x="48585" y="2219"/>
                  </a:lnTo>
                  <a:lnTo>
                    <a:pt x="48648" y="1738"/>
                  </a:lnTo>
                  <a:lnTo>
                    <a:pt x="48648" y="1717"/>
                  </a:lnTo>
                  <a:cubicBezTo>
                    <a:pt x="48648" y="1424"/>
                    <a:pt x="48585" y="1110"/>
                    <a:pt x="48439" y="838"/>
                  </a:cubicBezTo>
                  <a:cubicBezTo>
                    <a:pt x="48376" y="712"/>
                    <a:pt x="48313" y="566"/>
                    <a:pt x="48209" y="440"/>
                  </a:cubicBezTo>
                  <a:cubicBezTo>
                    <a:pt x="48204" y="433"/>
                    <a:pt x="48198" y="425"/>
                    <a:pt x="48193" y="417"/>
                  </a:cubicBezTo>
                  <a:lnTo>
                    <a:pt x="48193" y="417"/>
                  </a:lnTo>
                  <a:lnTo>
                    <a:pt x="51755" y="400"/>
                  </a:lnTo>
                  <a:lnTo>
                    <a:pt x="51755" y="400"/>
                  </a:lnTo>
                  <a:cubicBezTo>
                    <a:pt x="51489" y="984"/>
                    <a:pt x="51490" y="1678"/>
                    <a:pt x="51745" y="2261"/>
                  </a:cubicBezTo>
                  <a:cubicBezTo>
                    <a:pt x="51891" y="2595"/>
                    <a:pt x="52142" y="2888"/>
                    <a:pt x="52456" y="3077"/>
                  </a:cubicBezTo>
                  <a:cubicBezTo>
                    <a:pt x="52770" y="3265"/>
                    <a:pt x="53147" y="3349"/>
                    <a:pt x="53503" y="3349"/>
                  </a:cubicBezTo>
                  <a:cubicBezTo>
                    <a:pt x="53858" y="3349"/>
                    <a:pt x="54235" y="3265"/>
                    <a:pt x="54549" y="3077"/>
                  </a:cubicBezTo>
                  <a:cubicBezTo>
                    <a:pt x="54863" y="2867"/>
                    <a:pt x="55114" y="2574"/>
                    <a:pt x="55260" y="2240"/>
                  </a:cubicBezTo>
                  <a:cubicBezTo>
                    <a:pt x="55505" y="1637"/>
                    <a:pt x="55496" y="933"/>
                    <a:pt x="55201" y="355"/>
                  </a:cubicBezTo>
                  <a:lnTo>
                    <a:pt x="55201" y="355"/>
                  </a:lnTo>
                  <a:lnTo>
                    <a:pt x="58753" y="337"/>
                  </a:lnTo>
                  <a:lnTo>
                    <a:pt x="58753" y="337"/>
                  </a:lnTo>
                  <a:cubicBezTo>
                    <a:pt x="58367" y="930"/>
                    <a:pt x="58315" y="1708"/>
                    <a:pt x="58566" y="2344"/>
                  </a:cubicBezTo>
                  <a:cubicBezTo>
                    <a:pt x="58713" y="2700"/>
                    <a:pt x="58943" y="3014"/>
                    <a:pt x="59277" y="3223"/>
                  </a:cubicBezTo>
                  <a:cubicBezTo>
                    <a:pt x="59591" y="3432"/>
                    <a:pt x="59968" y="3516"/>
                    <a:pt x="60345" y="3516"/>
                  </a:cubicBezTo>
                  <a:cubicBezTo>
                    <a:pt x="60721" y="3516"/>
                    <a:pt x="61119" y="3432"/>
                    <a:pt x="61433" y="3223"/>
                  </a:cubicBezTo>
                  <a:cubicBezTo>
                    <a:pt x="61746" y="3014"/>
                    <a:pt x="61977" y="2679"/>
                    <a:pt x="62102" y="2344"/>
                  </a:cubicBezTo>
                  <a:cubicBezTo>
                    <a:pt x="62249" y="1989"/>
                    <a:pt x="62290" y="1612"/>
                    <a:pt x="62228" y="1235"/>
                  </a:cubicBezTo>
                  <a:cubicBezTo>
                    <a:pt x="62207" y="1047"/>
                    <a:pt x="62165" y="880"/>
                    <a:pt x="62081" y="691"/>
                  </a:cubicBezTo>
                  <a:cubicBezTo>
                    <a:pt x="62039" y="608"/>
                    <a:pt x="61998" y="524"/>
                    <a:pt x="61956" y="440"/>
                  </a:cubicBezTo>
                  <a:lnTo>
                    <a:pt x="61872" y="336"/>
                  </a:lnTo>
                  <a:cubicBezTo>
                    <a:pt x="61851" y="294"/>
                    <a:pt x="61830" y="273"/>
                    <a:pt x="61809" y="252"/>
                  </a:cubicBezTo>
                  <a:close/>
                  <a:moveTo>
                    <a:pt x="34085" y="1"/>
                  </a:moveTo>
                  <a:lnTo>
                    <a:pt x="34399" y="378"/>
                  </a:lnTo>
                  <a:cubicBezTo>
                    <a:pt x="34797" y="880"/>
                    <a:pt x="34881" y="1633"/>
                    <a:pt x="34650" y="2240"/>
                  </a:cubicBezTo>
                  <a:cubicBezTo>
                    <a:pt x="34525" y="2533"/>
                    <a:pt x="34336" y="2805"/>
                    <a:pt x="34064" y="2972"/>
                  </a:cubicBezTo>
                  <a:cubicBezTo>
                    <a:pt x="33813" y="3160"/>
                    <a:pt x="33479" y="3223"/>
                    <a:pt x="33144" y="3223"/>
                  </a:cubicBezTo>
                  <a:cubicBezTo>
                    <a:pt x="32830" y="3223"/>
                    <a:pt x="32495" y="3160"/>
                    <a:pt x="32223" y="2972"/>
                  </a:cubicBezTo>
                  <a:cubicBezTo>
                    <a:pt x="31972" y="2805"/>
                    <a:pt x="31763" y="2533"/>
                    <a:pt x="31637" y="2240"/>
                  </a:cubicBezTo>
                  <a:cubicBezTo>
                    <a:pt x="31407" y="1633"/>
                    <a:pt x="31491" y="880"/>
                    <a:pt x="31909" y="378"/>
                  </a:cubicBezTo>
                  <a:lnTo>
                    <a:pt x="32202" y="22"/>
                  </a:lnTo>
                  <a:lnTo>
                    <a:pt x="27369" y="22"/>
                  </a:lnTo>
                  <a:lnTo>
                    <a:pt x="27599" y="357"/>
                  </a:lnTo>
                  <a:cubicBezTo>
                    <a:pt x="27934" y="859"/>
                    <a:pt x="27976" y="1549"/>
                    <a:pt x="27725" y="2093"/>
                  </a:cubicBezTo>
                  <a:cubicBezTo>
                    <a:pt x="27620" y="2386"/>
                    <a:pt x="27411" y="2616"/>
                    <a:pt x="27160" y="2763"/>
                  </a:cubicBezTo>
                  <a:cubicBezTo>
                    <a:pt x="26909" y="2930"/>
                    <a:pt x="26616" y="2993"/>
                    <a:pt x="26302" y="2993"/>
                  </a:cubicBezTo>
                  <a:cubicBezTo>
                    <a:pt x="25988" y="2993"/>
                    <a:pt x="25695" y="2930"/>
                    <a:pt x="25444" y="2784"/>
                  </a:cubicBezTo>
                  <a:cubicBezTo>
                    <a:pt x="25193" y="2616"/>
                    <a:pt x="24984" y="2386"/>
                    <a:pt x="24858" y="2114"/>
                  </a:cubicBezTo>
                  <a:cubicBezTo>
                    <a:pt x="24607" y="1549"/>
                    <a:pt x="24649" y="859"/>
                    <a:pt x="24984" y="336"/>
                  </a:cubicBezTo>
                  <a:lnTo>
                    <a:pt x="25193" y="43"/>
                  </a:lnTo>
                  <a:lnTo>
                    <a:pt x="24837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7"/>
                  </a:lnTo>
                  <a:cubicBezTo>
                    <a:pt x="20569" y="461"/>
                    <a:pt x="20652" y="545"/>
                    <a:pt x="20736" y="650"/>
                  </a:cubicBezTo>
                  <a:cubicBezTo>
                    <a:pt x="20799" y="754"/>
                    <a:pt x="20862" y="859"/>
                    <a:pt x="20924" y="984"/>
                  </a:cubicBezTo>
                  <a:cubicBezTo>
                    <a:pt x="21047" y="1208"/>
                    <a:pt x="21109" y="1452"/>
                    <a:pt x="21113" y="1697"/>
                  </a:cubicBezTo>
                  <a:lnTo>
                    <a:pt x="21113" y="1697"/>
                  </a:lnTo>
                  <a:lnTo>
                    <a:pt x="21050" y="2177"/>
                  </a:lnTo>
                  <a:lnTo>
                    <a:pt x="21050" y="2156"/>
                  </a:lnTo>
                  <a:cubicBezTo>
                    <a:pt x="20904" y="2658"/>
                    <a:pt x="20527" y="3098"/>
                    <a:pt x="20025" y="3265"/>
                  </a:cubicBezTo>
                  <a:cubicBezTo>
                    <a:pt x="19830" y="3346"/>
                    <a:pt x="19623" y="3377"/>
                    <a:pt x="19413" y="3377"/>
                  </a:cubicBezTo>
                  <a:cubicBezTo>
                    <a:pt x="19352" y="3377"/>
                    <a:pt x="19291" y="3374"/>
                    <a:pt x="19230" y="3370"/>
                  </a:cubicBezTo>
                  <a:cubicBezTo>
                    <a:pt x="18979" y="3328"/>
                    <a:pt x="18727" y="3223"/>
                    <a:pt x="18497" y="3077"/>
                  </a:cubicBezTo>
                  <a:cubicBezTo>
                    <a:pt x="18037" y="2805"/>
                    <a:pt x="17681" y="2323"/>
                    <a:pt x="17598" y="1800"/>
                  </a:cubicBezTo>
                  <a:cubicBezTo>
                    <a:pt x="17493" y="1277"/>
                    <a:pt x="17681" y="712"/>
                    <a:pt x="18058" y="336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817"/>
                    <a:pt x="13790" y="1528"/>
                    <a:pt x="13538" y="2093"/>
                  </a:cubicBezTo>
                  <a:cubicBezTo>
                    <a:pt x="13413" y="2386"/>
                    <a:pt x="13225" y="2637"/>
                    <a:pt x="12953" y="2805"/>
                  </a:cubicBezTo>
                  <a:cubicBezTo>
                    <a:pt x="12701" y="2972"/>
                    <a:pt x="12367" y="3056"/>
                    <a:pt x="12053" y="3056"/>
                  </a:cubicBezTo>
                  <a:cubicBezTo>
                    <a:pt x="11739" y="3056"/>
                    <a:pt x="11425" y="2972"/>
                    <a:pt x="11153" y="2805"/>
                  </a:cubicBezTo>
                  <a:cubicBezTo>
                    <a:pt x="10902" y="2637"/>
                    <a:pt x="10693" y="2386"/>
                    <a:pt x="10567" y="2114"/>
                  </a:cubicBezTo>
                  <a:cubicBezTo>
                    <a:pt x="10316" y="1528"/>
                    <a:pt x="10379" y="817"/>
                    <a:pt x="10735" y="294"/>
                  </a:cubicBezTo>
                  <a:lnTo>
                    <a:pt x="10839" y="147"/>
                  </a:lnTo>
                  <a:lnTo>
                    <a:pt x="7094" y="147"/>
                  </a:lnTo>
                  <a:lnTo>
                    <a:pt x="7157" y="273"/>
                  </a:lnTo>
                  <a:cubicBezTo>
                    <a:pt x="7199" y="357"/>
                    <a:pt x="7219" y="440"/>
                    <a:pt x="7240" y="524"/>
                  </a:cubicBezTo>
                  <a:lnTo>
                    <a:pt x="7240" y="503"/>
                  </a:lnTo>
                  <a:cubicBezTo>
                    <a:pt x="7303" y="817"/>
                    <a:pt x="7345" y="1131"/>
                    <a:pt x="7282" y="1424"/>
                  </a:cubicBezTo>
                  <a:cubicBezTo>
                    <a:pt x="7178" y="1696"/>
                    <a:pt x="7073" y="2010"/>
                    <a:pt x="6906" y="2240"/>
                  </a:cubicBezTo>
                  <a:cubicBezTo>
                    <a:pt x="6801" y="2344"/>
                    <a:pt x="6675" y="2449"/>
                    <a:pt x="6550" y="2533"/>
                  </a:cubicBezTo>
                  <a:cubicBezTo>
                    <a:pt x="6445" y="2637"/>
                    <a:pt x="6320" y="2721"/>
                    <a:pt x="6173" y="2784"/>
                  </a:cubicBezTo>
                  <a:cubicBezTo>
                    <a:pt x="5936" y="2893"/>
                    <a:pt x="5667" y="2955"/>
                    <a:pt x="5407" y="2955"/>
                  </a:cubicBezTo>
                  <a:cubicBezTo>
                    <a:pt x="5369" y="2955"/>
                    <a:pt x="5332" y="2954"/>
                    <a:pt x="5295" y="2951"/>
                  </a:cubicBezTo>
                  <a:cubicBezTo>
                    <a:pt x="4688" y="2909"/>
                    <a:pt x="4123" y="2554"/>
                    <a:pt x="3830" y="2010"/>
                  </a:cubicBezTo>
                  <a:cubicBezTo>
                    <a:pt x="3537" y="1486"/>
                    <a:pt x="3558" y="796"/>
                    <a:pt x="3851" y="273"/>
                  </a:cubicBezTo>
                  <a:lnTo>
                    <a:pt x="3934" y="147"/>
                  </a:lnTo>
                  <a:lnTo>
                    <a:pt x="126" y="147"/>
                  </a:lnTo>
                  <a:lnTo>
                    <a:pt x="126" y="231"/>
                  </a:lnTo>
                  <a:lnTo>
                    <a:pt x="1" y="39609"/>
                  </a:lnTo>
                  <a:lnTo>
                    <a:pt x="1" y="39839"/>
                  </a:lnTo>
                  <a:lnTo>
                    <a:pt x="231" y="39839"/>
                  </a:lnTo>
                  <a:lnTo>
                    <a:pt x="16614" y="39547"/>
                  </a:lnTo>
                  <a:cubicBezTo>
                    <a:pt x="21415" y="39473"/>
                    <a:pt x="26216" y="39351"/>
                    <a:pt x="31003" y="39351"/>
                  </a:cubicBezTo>
                  <a:cubicBezTo>
                    <a:pt x="31661" y="39351"/>
                    <a:pt x="32319" y="39353"/>
                    <a:pt x="32976" y="39358"/>
                  </a:cubicBezTo>
                  <a:lnTo>
                    <a:pt x="39128" y="39358"/>
                  </a:lnTo>
                  <a:lnTo>
                    <a:pt x="41179" y="39400"/>
                  </a:lnTo>
                  <a:lnTo>
                    <a:pt x="49360" y="39567"/>
                  </a:lnTo>
                  <a:lnTo>
                    <a:pt x="57562" y="39714"/>
                  </a:lnTo>
                  <a:lnTo>
                    <a:pt x="65743" y="39839"/>
                  </a:lnTo>
                  <a:lnTo>
                    <a:pt x="65973" y="39839"/>
                  </a:lnTo>
                  <a:lnTo>
                    <a:pt x="65973" y="39630"/>
                  </a:lnTo>
                  <a:lnTo>
                    <a:pt x="66433" y="19941"/>
                  </a:lnTo>
                  <a:lnTo>
                    <a:pt x="66663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31"/>
                  </a:lnTo>
                  <a:cubicBezTo>
                    <a:pt x="61767" y="273"/>
                    <a:pt x="61809" y="315"/>
                    <a:pt x="61830" y="357"/>
                  </a:cubicBezTo>
                  <a:lnTo>
                    <a:pt x="61914" y="482"/>
                  </a:lnTo>
                  <a:cubicBezTo>
                    <a:pt x="61956" y="566"/>
                    <a:pt x="61998" y="629"/>
                    <a:pt x="62018" y="712"/>
                  </a:cubicBezTo>
                  <a:cubicBezTo>
                    <a:pt x="62102" y="880"/>
                    <a:pt x="62144" y="1068"/>
                    <a:pt x="62165" y="1235"/>
                  </a:cubicBezTo>
                  <a:cubicBezTo>
                    <a:pt x="62207" y="1612"/>
                    <a:pt x="62165" y="1968"/>
                    <a:pt x="62039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77" y="3328"/>
                    <a:pt x="60700" y="3411"/>
                    <a:pt x="60345" y="3411"/>
                  </a:cubicBezTo>
                  <a:cubicBezTo>
                    <a:pt x="59989" y="3391"/>
                    <a:pt x="59633" y="3307"/>
                    <a:pt x="59340" y="3118"/>
                  </a:cubicBezTo>
                  <a:cubicBezTo>
                    <a:pt x="59047" y="2909"/>
                    <a:pt x="58838" y="2616"/>
                    <a:pt x="58713" y="2302"/>
                  </a:cubicBezTo>
                  <a:cubicBezTo>
                    <a:pt x="58461" y="1633"/>
                    <a:pt x="58545" y="838"/>
                    <a:pt x="59005" y="294"/>
                  </a:cubicBezTo>
                  <a:lnTo>
                    <a:pt x="59131" y="147"/>
                  </a:lnTo>
                  <a:lnTo>
                    <a:pt x="58922" y="147"/>
                  </a:lnTo>
                  <a:lnTo>
                    <a:pt x="54988" y="126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39" y="838"/>
                    <a:pt x="55281" y="1549"/>
                    <a:pt x="55009" y="2135"/>
                  </a:cubicBezTo>
                  <a:cubicBezTo>
                    <a:pt x="54883" y="2428"/>
                    <a:pt x="54674" y="2679"/>
                    <a:pt x="54402" y="2846"/>
                  </a:cubicBezTo>
                  <a:cubicBezTo>
                    <a:pt x="54151" y="2993"/>
                    <a:pt x="53816" y="3077"/>
                    <a:pt x="53503" y="3077"/>
                  </a:cubicBezTo>
                  <a:cubicBezTo>
                    <a:pt x="53189" y="3077"/>
                    <a:pt x="52875" y="2993"/>
                    <a:pt x="52603" y="2826"/>
                  </a:cubicBezTo>
                  <a:cubicBezTo>
                    <a:pt x="52352" y="2658"/>
                    <a:pt x="52142" y="2407"/>
                    <a:pt x="52017" y="2135"/>
                  </a:cubicBezTo>
                  <a:cubicBezTo>
                    <a:pt x="51766" y="1549"/>
                    <a:pt x="51808" y="838"/>
                    <a:pt x="52163" y="315"/>
                  </a:cubicBezTo>
                  <a:lnTo>
                    <a:pt x="52331" y="85"/>
                  </a:lnTo>
                  <a:lnTo>
                    <a:pt x="52038" y="85"/>
                  </a:lnTo>
                  <a:lnTo>
                    <a:pt x="47790" y="64"/>
                  </a:lnTo>
                  <a:lnTo>
                    <a:pt x="47351" y="64"/>
                  </a:lnTo>
                  <a:lnTo>
                    <a:pt x="47665" y="357"/>
                  </a:lnTo>
                  <a:cubicBezTo>
                    <a:pt x="47769" y="461"/>
                    <a:pt x="47853" y="545"/>
                    <a:pt x="47916" y="650"/>
                  </a:cubicBezTo>
                  <a:cubicBezTo>
                    <a:pt x="48000" y="754"/>
                    <a:pt x="48062" y="880"/>
                    <a:pt x="48125" y="984"/>
                  </a:cubicBezTo>
                  <a:cubicBezTo>
                    <a:pt x="48227" y="1208"/>
                    <a:pt x="48289" y="1452"/>
                    <a:pt x="48292" y="1697"/>
                  </a:cubicBezTo>
                  <a:lnTo>
                    <a:pt x="48292" y="1697"/>
                  </a:lnTo>
                  <a:lnTo>
                    <a:pt x="48230" y="2177"/>
                  </a:lnTo>
                  <a:lnTo>
                    <a:pt x="48230" y="2156"/>
                  </a:lnTo>
                  <a:cubicBezTo>
                    <a:pt x="48083" y="2658"/>
                    <a:pt x="47707" y="3077"/>
                    <a:pt x="47205" y="3244"/>
                  </a:cubicBezTo>
                  <a:cubicBezTo>
                    <a:pt x="47029" y="3308"/>
                    <a:pt x="46828" y="3335"/>
                    <a:pt x="46632" y="3335"/>
                  </a:cubicBezTo>
                  <a:cubicBezTo>
                    <a:pt x="46571" y="3335"/>
                    <a:pt x="46511" y="3333"/>
                    <a:pt x="46451" y="3328"/>
                  </a:cubicBezTo>
                  <a:cubicBezTo>
                    <a:pt x="46179" y="3286"/>
                    <a:pt x="45949" y="3181"/>
                    <a:pt x="45719" y="3035"/>
                  </a:cubicBezTo>
                  <a:cubicBezTo>
                    <a:pt x="45280" y="2763"/>
                    <a:pt x="44924" y="2302"/>
                    <a:pt x="44861" y="1800"/>
                  </a:cubicBezTo>
                  <a:cubicBezTo>
                    <a:pt x="44756" y="1298"/>
                    <a:pt x="44945" y="754"/>
                    <a:pt x="45300" y="378"/>
                  </a:cubicBezTo>
                  <a:lnTo>
                    <a:pt x="45656" y="43"/>
                  </a:lnTo>
                  <a:lnTo>
                    <a:pt x="45154" y="43"/>
                  </a:lnTo>
                  <a:lnTo>
                    <a:pt x="40655" y="22"/>
                  </a:lnTo>
                  <a:lnTo>
                    <a:pt x="40258" y="22"/>
                  </a:lnTo>
                  <a:lnTo>
                    <a:pt x="40488" y="357"/>
                  </a:lnTo>
                  <a:cubicBezTo>
                    <a:pt x="40823" y="838"/>
                    <a:pt x="40886" y="1507"/>
                    <a:pt x="40635" y="2051"/>
                  </a:cubicBezTo>
                  <a:cubicBezTo>
                    <a:pt x="40530" y="2323"/>
                    <a:pt x="40342" y="2554"/>
                    <a:pt x="40090" y="2700"/>
                  </a:cubicBezTo>
                  <a:cubicBezTo>
                    <a:pt x="39860" y="2867"/>
                    <a:pt x="39567" y="2930"/>
                    <a:pt x="39254" y="2930"/>
                  </a:cubicBezTo>
                  <a:cubicBezTo>
                    <a:pt x="38961" y="2930"/>
                    <a:pt x="38668" y="2867"/>
                    <a:pt x="38438" y="2700"/>
                  </a:cubicBezTo>
                  <a:cubicBezTo>
                    <a:pt x="38186" y="2554"/>
                    <a:pt x="37998" y="2323"/>
                    <a:pt x="37894" y="2051"/>
                  </a:cubicBezTo>
                  <a:cubicBezTo>
                    <a:pt x="37663" y="1507"/>
                    <a:pt x="37705" y="838"/>
                    <a:pt x="38040" y="378"/>
                  </a:cubicBezTo>
                  <a:lnTo>
                    <a:pt x="38291" y="22"/>
                  </a:lnTo>
                  <a:lnTo>
                    <a:pt x="37852" y="22"/>
                  </a:lnTo>
                  <a:lnTo>
                    <a:pt x="345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8"/>
            <p:cNvSpPr/>
            <p:nvPr/>
          </p:nvSpPr>
          <p:spPr>
            <a:xfrm>
              <a:off x="1576650" y="24256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5961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8"/>
            <p:cNvSpPr/>
            <p:nvPr/>
          </p:nvSpPr>
          <p:spPr>
            <a:xfrm>
              <a:off x="1576650" y="2418350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14898" y="1"/>
                  </a:moveTo>
                  <a:cubicBezTo>
                    <a:pt x="9918" y="42"/>
                    <a:pt x="4960" y="84"/>
                    <a:pt x="1" y="252"/>
                  </a:cubicBezTo>
                  <a:lnTo>
                    <a:pt x="1" y="314"/>
                  </a:lnTo>
                  <a:cubicBezTo>
                    <a:pt x="4960" y="482"/>
                    <a:pt x="9918" y="545"/>
                    <a:pt x="14898" y="566"/>
                  </a:cubicBezTo>
                  <a:cubicBezTo>
                    <a:pt x="17388" y="566"/>
                    <a:pt x="19857" y="545"/>
                    <a:pt x="22347" y="524"/>
                  </a:cubicBezTo>
                  <a:cubicBezTo>
                    <a:pt x="24837" y="524"/>
                    <a:pt x="27327" y="482"/>
                    <a:pt x="29796" y="419"/>
                  </a:cubicBezTo>
                  <a:cubicBezTo>
                    <a:pt x="31619" y="388"/>
                    <a:pt x="33441" y="369"/>
                    <a:pt x="35264" y="369"/>
                  </a:cubicBezTo>
                  <a:cubicBezTo>
                    <a:pt x="35931" y="369"/>
                    <a:pt x="36598" y="372"/>
                    <a:pt x="37266" y="377"/>
                  </a:cubicBezTo>
                  <a:cubicBezTo>
                    <a:pt x="39735" y="398"/>
                    <a:pt x="42224" y="461"/>
                    <a:pt x="44714" y="503"/>
                  </a:cubicBezTo>
                  <a:cubicBezTo>
                    <a:pt x="45706" y="511"/>
                    <a:pt x="46699" y="515"/>
                    <a:pt x="47692" y="515"/>
                  </a:cubicBezTo>
                  <a:cubicBezTo>
                    <a:pt x="51664" y="515"/>
                    <a:pt x="55645" y="448"/>
                    <a:pt x="59612" y="314"/>
                  </a:cubicBezTo>
                  <a:lnTo>
                    <a:pt x="59612" y="252"/>
                  </a:lnTo>
                  <a:cubicBezTo>
                    <a:pt x="55645" y="118"/>
                    <a:pt x="51664" y="51"/>
                    <a:pt x="47692" y="51"/>
                  </a:cubicBezTo>
                  <a:cubicBezTo>
                    <a:pt x="46699" y="51"/>
                    <a:pt x="45706" y="55"/>
                    <a:pt x="44714" y="63"/>
                  </a:cubicBezTo>
                  <a:cubicBezTo>
                    <a:pt x="42224" y="105"/>
                    <a:pt x="39735" y="189"/>
                    <a:pt x="37266" y="210"/>
                  </a:cubicBezTo>
                  <a:cubicBezTo>
                    <a:pt x="34776" y="210"/>
                    <a:pt x="32286" y="189"/>
                    <a:pt x="29796" y="147"/>
                  </a:cubicBezTo>
                  <a:cubicBezTo>
                    <a:pt x="27327" y="84"/>
                    <a:pt x="24837" y="63"/>
                    <a:pt x="22347" y="42"/>
                  </a:cubicBezTo>
                  <a:cubicBezTo>
                    <a:pt x="19857" y="22"/>
                    <a:pt x="17388" y="1"/>
                    <a:pt x="14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8"/>
            <p:cNvSpPr/>
            <p:nvPr/>
          </p:nvSpPr>
          <p:spPr>
            <a:xfrm>
              <a:off x="1576650" y="25365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8"/>
            <p:cNvSpPr/>
            <p:nvPr/>
          </p:nvSpPr>
          <p:spPr>
            <a:xfrm>
              <a:off x="1576650" y="2529625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2" y="61"/>
                    <a:pt x="12907" y="57"/>
                    <a:pt x="11913" y="57"/>
                  </a:cubicBezTo>
                  <a:cubicBezTo>
                    <a:pt x="7935" y="57"/>
                    <a:pt x="3968" y="124"/>
                    <a:pt x="1" y="257"/>
                  </a:cubicBezTo>
                  <a:lnTo>
                    <a:pt x="1" y="299"/>
                  </a:lnTo>
                  <a:cubicBezTo>
                    <a:pt x="3987" y="451"/>
                    <a:pt x="7973" y="521"/>
                    <a:pt x="11970" y="521"/>
                  </a:cubicBezTo>
                  <a:cubicBezTo>
                    <a:pt x="12945" y="521"/>
                    <a:pt x="13921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29"/>
                    <a:pt x="54653" y="467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8"/>
            <p:cNvSpPr/>
            <p:nvPr/>
          </p:nvSpPr>
          <p:spPr>
            <a:xfrm>
              <a:off x="1576650" y="26480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8"/>
            <p:cNvSpPr/>
            <p:nvPr/>
          </p:nvSpPr>
          <p:spPr>
            <a:xfrm>
              <a:off x="1576650" y="2640675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44714" y="0"/>
                  </a:moveTo>
                  <a:cubicBezTo>
                    <a:pt x="42224" y="0"/>
                    <a:pt x="39735" y="21"/>
                    <a:pt x="37266" y="42"/>
                  </a:cubicBezTo>
                  <a:cubicBezTo>
                    <a:pt x="34776" y="63"/>
                    <a:pt x="32286" y="84"/>
                    <a:pt x="29796" y="147"/>
                  </a:cubicBezTo>
                  <a:cubicBezTo>
                    <a:pt x="27327" y="188"/>
                    <a:pt x="24837" y="209"/>
                    <a:pt x="22347" y="209"/>
                  </a:cubicBezTo>
                  <a:cubicBezTo>
                    <a:pt x="19857" y="188"/>
                    <a:pt x="17388" y="105"/>
                    <a:pt x="14898" y="63"/>
                  </a:cubicBezTo>
                  <a:cubicBezTo>
                    <a:pt x="13902" y="55"/>
                    <a:pt x="12907" y="50"/>
                    <a:pt x="11913" y="50"/>
                  </a:cubicBezTo>
                  <a:cubicBezTo>
                    <a:pt x="7935" y="50"/>
                    <a:pt x="3968" y="117"/>
                    <a:pt x="1" y="251"/>
                  </a:cubicBezTo>
                  <a:lnTo>
                    <a:pt x="1" y="314"/>
                  </a:lnTo>
                  <a:cubicBezTo>
                    <a:pt x="3968" y="448"/>
                    <a:pt x="7948" y="515"/>
                    <a:pt x="11921" y="515"/>
                  </a:cubicBezTo>
                  <a:cubicBezTo>
                    <a:pt x="12914" y="515"/>
                    <a:pt x="13906" y="511"/>
                    <a:pt x="14898" y="502"/>
                  </a:cubicBezTo>
                  <a:cubicBezTo>
                    <a:pt x="17388" y="460"/>
                    <a:pt x="19857" y="398"/>
                    <a:pt x="22347" y="377"/>
                  </a:cubicBezTo>
                  <a:cubicBezTo>
                    <a:pt x="23014" y="371"/>
                    <a:pt x="23681" y="369"/>
                    <a:pt x="24348" y="369"/>
                  </a:cubicBezTo>
                  <a:cubicBezTo>
                    <a:pt x="26170" y="369"/>
                    <a:pt x="27988" y="388"/>
                    <a:pt x="29796" y="419"/>
                  </a:cubicBezTo>
                  <a:cubicBezTo>
                    <a:pt x="32286" y="481"/>
                    <a:pt x="34776" y="523"/>
                    <a:pt x="37266" y="523"/>
                  </a:cubicBezTo>
                  <a:cubicBezTo>
                    <a:pt x="39735" y="544"/>
                    <a:pt x="42224" y="565"/>
                    <a:pt x="44714" y="565"/>
                  </a:cubicBezTo>
                  <a:cubicBezTo>
                    <a:pt x="49673" y="544"/>
                    <a:pt x="54653" y="481"/>
                    <a:pt x="59612" y="314"/>
                  </a:cubicBezTo>
                  <a:lnTo>
                    <a:pt x="59612" y="251"/>
                  </a:lnTo>
                  <a:cubicBezTo>
                    <a:pt x="54653" y="84"/>
                    <a:pt x="49673" y="42"/>
                    <a:pt x="44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8"/>
            <p:cNvSpPr/>
            <p:nvPr/>
          </p:nvSpPr>
          <p:spPr>
            <a:xfrm>
              <a:off x="1576650" y="27588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8"/>
            <p:cNvSpPr/>
            <p:nvPr/>
          </p:nvSpPr>
          <p:spPr>
            <a:xfrm>
              <a:off x="1576650" y="2751950"/>
              <a:ext cx="1490325" cy="13975"/>
            </a:xfrm>
            <a:custGeom>
              <a:avLst/>
              <a:gdLst/>
              <a:ahLst/>
              <a:cxnLst/>
              <a:rect l="l" t="t" r="r" b="b"/>
              <a:pathLst>
                <a:path w="59613" h="559" extrusionOk="0">
                  <a:moveTo>
                    <a:pt x="43221" y="0"/>
                  </a:moveTo>
                  <a:cubicBezTo>
                    <a:pt x="41229" y="0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1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8"/>
                    <a:pt x="22347" y="194"/>
                  </a:cubicBezTo>
                  <a:cubicBezTo>
                    <a:pt x="19857" y="173"/>
                    <a:pt x="17388" y="111"/>
                    <a:pt x="14898" y="69"/>
                  </a:cubicBezTo>
                  <a:cubicBezTo>
                    <a:pt x="13757" y="59"/>
                    <a:pt x="12615" y="54"/>
                    <a:pt x="11472" y="54"/>
                  </a:cubicBezTo>
                  <a:cubicBezTo>
                    <a:pt x="7648" y="54"/>
                    <a:pt x="3818" y="112"/>
                    <a:pt x="1" y="257"/>
                  </a:cubicBezTo>
                  <a:lnTo>
                    <a:pt x="1" y="299"/>
                  </a:lnTo>
                  <a:cubicBezTo>
                    <a:pt x="3987" y="450"/>
                    <a:pt x="7987" y="520"/>
                    <a:pt x="11978" y="520"/>
                  </a:cubicBezTo>
                  <a:cubicBezTo>
                    <a:pt x="12952" y="520"/>
                    <a:pt x="13926" y="516"/>
                    <a:pt x="14898" y="508"/>
                  </a:cubicBezTo>
                  <a:cubicBezTo>
                    <a:pt x="17388" y="466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0"/>
                    <a:pt x="29796" y="424"/>
                  </a:cubicBezTo>
                  <a:cubicBezTo>
                    <a:pt x="32286" y="466"/>
                    <a:pt x="34776" y="508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6"/>
                    <a:pt x="44714" y="550"/>
                  </a:cubicBezTo>
                  <a:cubicBezTo>
                    <a:pt x="49673" y="529"/>
                    <a:pt x="54653" y="466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0"/>
                    <a:pt x="43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8"/>
            <p:cNvSpPr/>
            <p:nvPr/>
          </p:nvSpPr>
          <p:spPr>
            <a:xfrm>
              <a:off x="1576650" y="28703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8"/>
            <p:cNvSpPr/>
            <p:nvPr/>
          </p:nvSpPr>
          <p:spPr>
            <a:xfrm>
              <a:off x="1576125" y="2862975"/>
              <a:ext cx="1490850" cy="14150"/>
            </a:xfrm>
            <a:custGeom>
              <a:avLst/>
              <a:gdLst/>
              <a:ahLst/>
              <a:cxnLst/>
              <a:rect l="l" t="t" r="r" b="b"/>
              <a:pathLst>
                <a:path w="59634" h="566" extrusionOk="0">
                  <a:moveTo>
                    <a:pt x="44735" y="1"/>
                  </a:moveTo>
                  <a:cubicBezTo>
                    <a:pt x="42245" y="1"/>
                    <a:pt x="39756" y="22"/>
                    <a:pt x="37287" y="43"/>
                  </a:cubicBezTo>
                  <a:cubicBezTo>
                    <a:pt x="34797" y="63"/>
                    <a:pt x="32307" y="84"/>
                    <a:pt x="29817" y="147"/>
                  </a:cubicBezTo>
                  <a:cubicBezTo>
                    <a:pt x="27348" y="189"/>
                    <a:pt x="24858" y="210"/>
                    <a:pt x="22368" y="210"/>
                  </a:cubicBezTo>
                  <a:cubicBezTo>
                    <a:pt x="19878" y="189"/>
                    <a:pt x="17409" y="105"/>
                    <a:pt x="14919" y="63"/>
                  </a:cubicBezTo>
                  <a:cubicBezTo>
                    <a:pt x="13923" y="55"/>
                    <a:pt x="12928" y="51"/>
                    <a:pt x="11934" y="51"/>
                  </a:cubicBezTo>
                  <a:cubicBezTo>
                    <a:pt x="7956" y="51"/>
                    <a:pt x="3989" y="118"/>
                    <a:pt x="22" y="252"/>
                  </a:cubicBezTo>
                  <a:lnTo>
                    <a:pt x="1" y="252"/>
                  </a:lnTo>
                  <a:lnTo>
                    <a:pt x="1" y="315"/>
                  </a:lnTo>
                  <a:cubicBezTo>
                    <a:pt x="3985" y="448"/>
                    <a:pt x="7955" y="515"/>
                    <a:pt x="11934" y="515"/>
                  </a:cubicBezTo>
                  <a:cubicBezTo>
                    <a:pt x="12928" y="515"/>
                    <a:pt x="13923" y="511"/>
                    <a:pt x="14919" y="503"/>
                  </a:cubicBezTo>
                  <a:cubicBezTo>
                    <a:pt x="17409" y="461"/>
                    <a:pt x="19878" y="398"/>
                    <a:pt x="22368" y="377"/>
                  </a:cubicBezTo>
                  <a:cubicBezTo>
                    <a:pt x="22991" y="372"/>
                    <a:pt x="23613" y="369"/>
                    <a:pt x="24235" y="369"/>
                  </a:cubicBezTo>
                  <a:cubicBezTo>
                    <a:pt x="26102" y="369"/>
                    <a:pt x="27965" y="393"/>
                    <a:pt x="29817" y="440"/>
                  </a:cubicBezTo>
                  <a:cubicBezTo>
                    <a:pt x="32307" y="482"/>
                    <a:pt x="34797" y="524"/>
                    <a:pt x="37287" y="524"/>
                  </a:cubicBezTo>
                  <a:cubicBezTo>
                    <a:pt x="39756" y="545"/>
                    <a:pt x="42245" y="566"/>
                    <a:pt x="44735" y="566"/>
                  </a:cubicBezTo>
                  <a:cubicBezTo>
                    <a:pt x="49694" y="545"/>
                    <a:pt x="54674" y="482"/>
                    <a:pt x="59633" y="315"/>
                  </a:cubicBezTo>
                  <a:lnTo>
                    <a:pt x="59633" y="252"/>
                  </a:lnTo>
                  <a:cubicBezTo>
                    <a:pt x="54674" y="84"/>
                    <a:pt x="49694" y="43"/>
                    <a:pt x="44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8"/>
            <p:cNvSpPr/>
            <p:nvPr/>
          </p:nvSpPr>
          <p:spPr>
            <a:xfrm>
              <a:off x="1576650" y="29812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8"/>
            <p:cNvSpPr/>
            <p:nvPr/>
          </p:nvSpPr>
          <p:spPr>
            <a:xfrm>
              <a:off x="1576650" y="2974250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6" y="61"/>
                    <a:pt x="12914" y="57"/>
                    <a:pt x="11921" y="57"/>
                  </a:cubicBezTo>
                  <a:cubicBezTo>
                    <a:pt x="7948" y="57"/>
                    <a:pt x="3968" y="124"/>
                    <a:pt x="1" y="258"/>
                  </a:cubicBezTo>
                  <a:lnTo>
                    <a:pt x="1" y="299"/>
                  </a:lnTo>
                  <a:cubicBezTo>
                    <a:pt x="3987" y="451"/>
                    <a:pt x="7987" y="521"/>
                    <a:pt x="11978" y="521"/>
                  </a:cubicBezTo>
                  <a:cubicBezTo>
                    <a:pt x="12952" y="521"/>
                    <a:pt x="13926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7"/>
                    <a:pt x="23718" y="357"/>
                  </a:cubicBezTo>
                  <a:cubicBezTo>
                    <a:pt x="25750" y="357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30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30"/>
                    <a:pt x="54653" y="467"/>
                    <a:pt x="59612" y="299"/>
                  </a:cubicBezTo>
                  <a:lnTo>
                    <a:pt x="59612" y="258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8"/>
            <p:cNvSpPr/>
            <p:nvPr/>
          </p:nvSpPr>
          <p:spPr>
            <a:xfrm>
              <a:off x="1485100" y="2135350"/>
              <a:ext cx="1664500" cy="984500"/>
            </a:xfrm>
            <a:custGeom>
              <a:avLst/>
              <a:gdLst/>
              <a:ahLst/>
              <a:cxnLst/>
              <a:rect l="l" t="t" r="r" b="b"/>
              <a:pathLst>
                <a:path w="66580" h="39380" extrusionOk="0">
                  <a:moveTo>
                    <a:pt x="1" y="1"/>
                  </a:moveTo>
                  <a:lnTo>
                    <a:pt x="1" y="39379"/>
                  </a:lnTo>
                  <a:lnTo>
                    <a:pt x="27202" y="38856"/>
                  </a:lnTo>
                  <a:lnTo>
                    <a:pt x="38856" y="38856"/>
                  </a:lnTo>
                  <a:lnTo>
                    <a:pt x="65534" y="39379"/>
                  </a:lnTo>
                  <a:lnTo>
                    <a:pt x="66580" y="1"/>
                  </a:lnTo>
                  <a:lnTo>
                    <a:pt x="61558" y="1"/>
                  </a:lnTo>
                  <a:cubicBezTo>
                    <a:pt x="62458" y="1089"/>
                    <a:pt x="61977" y="3223"/>
                    <a:pt x="60135" y="3223"/>
                  </a:cubicBezTo>
                  <a:cubicBezTo>
                    <a:pt x="58294" y="3223"/>
                    <a:pt x="57813" y="1089"/>
                    <a:pt x="58713" y="1"/>
                  </a:cubicBezTo>
                  <a:lnTo>
                    <a:pt x="54758" y="1"/>
                  </a:lnTo>
                  <a:cubicBezTo>
                    <a:pt x="55490" y="1089"/>
                    <a:pt x="54988" y="2972"/>
                    <a:pt x="53293" y="2972"/>
                  </a:cubicBezTo>
                  <a:cubicBezTo>
                    <a:pt x="51578" y="2972"/>
                    <a:pt x="51096" y="1089"/>
                    <a:pt x="51808" y="1"/>
                  </a:cubicBezTo>
                  <a:lnTo>
                    <a:pt x="47581" y="1"/>
                  </a:lnTo>
                  <a:cubicBezTo>
                    <a:pt x="47749" y="168"/>
                    <a:pt x="47895" y="357"/>
                    <a:pt x="48000" y="566"/>
                  </a:cubicBezTo>
                  <a:cubicBezTo>
                    <a:pt x="48167" y="838"/>
                    <a:pt x="48251" y="1152"/>
                    <a:pt x="48251" y="1487"/>
                  </a:cubicBezTo>
                  <a:cubicBezTo>
                    <a:pt x="48230" y="1633"/>
                    <a:pt x="48209" y="1800"/>
                    <a:pt x="48188" y="1968"/>
                  </a:cubicBezTo>
                  <a:cubicBezTo>
                    <a:pt x="48104" y="2261"/>
                    <a:pt x="47937" y="2533"/>
                    <a:pt x="47728" y="2763"/>
                  </a:cubicBezTo>
                  <a:cubicBezTo>
                    <a:pt x="47393" y="3098"/>
                    <a:pt x="46912" y="3286"/>
                    <a:pt x="46451" y="3286"/>
                  </a:cubicBezTo>
                  <a:cubicBezTo>
                    <a:pt x="46117" y="3286"/>
                    <a:pt x="45803" y="3202"/>
                    <a:pt x="45531" y="3035"/>
                  </a:cubicBezTo>
                  <a:cubicBezTo>
                    <a:pt x="45301" y="2930"/>
                    <a:pt x="45112" y="2784"/>
                    <a:pt x="44945" y="2595"/>
                  </a:cubicBezTo>
                  <a:cubicBezTo>
                    <a:pt x="44610" y="2240"/>
                    <a:pt x="44401" y="1800"/>
                    <a:pt x="44401" y="1298"/>
                  </a:cubicBezTo>
                  <a:cubicBezTo>
                    <a:pt x="44401" y="817"/>
                    <a:pt x="44610" y="336"/>
                    <a:pt x="44945" y="1"/>
                  </a:cubicBezTo>
                  <a:lnTo>
                    <a:pt x="40446" y="1"/>
                  </a:lnTo>
                  <a:cubicBezTo>
                    <a:pt x="41179" y="1047"/>
                    <a:pt x="40718" y="2909"/>
                    <a:pt x="39044" y="2909"/>
                  </a:cubicBezTo>
                  <a:lnTo>
                    <a:pt x="38856" y="2909"/>
                  </a:lnTo>
                  <a:cubicBezTo>
                    <a:pt x="37329" y="2763"/>
                    <a:pt x="36931" y="1005"/>
                    <a:pt x="37643" y="1"/>
                  </a:cubicBezTo>
                  <a:lnTo>
                    <a:pt x="34358" y="1"/>
                  </a:lnTo>
                  <a:cubicBezTo>
                    <a:pt x="35257" y="1089"/>
                    <a:pt x="34776" y="3223"/>
                    <a:pt x="32935" y="3223"/>
                  </a:cubicBezTo>
                  <a:cubicBezTo>
                    <a:pt x="32286" y="3223"/>
                    <a:pt x="31805" y="2951"/>
                    <a:pt x="31491" y="2554"/>
                  </a:cubicBezTo>
                  <a:cubicBezTo>
                    <a:pt x="30926" y="1842"/>
                    <a:pt x="30926" y="712"/>
                    <a:pt x="31512" y="1"/>
                  </a:cubicBezTo>
                  <a:lnTo>
                    <a:pt x="27557" y="1"/>
                  </a:lnTo>
                  <a:cubicBezTo>
                    <a:pt x="28101" y="796"/>
                    <a:pt x="27976" y="2010"/>
                    <a:pt x="27202" y="2616"/>
                  </a:cubicBezTo>
                  <a:cubicBezTo>
                    <a:pt x="26930" y="2847"/>
                    <a:pt x="26553" y="2972"/>
                    <a:pt x="26093" y="2972"/>
                  </a:cubicBezTo>
                  <a:cubicBezTo>
                    <a:pt x="24377" y="2972"/>
                    <a:pt x="23896" y="1089"/>
                    <a:pt x="24607" y="1"/>
                  </a:cubicBezTo>
                  <a:lnTo>
                    <a:pt x="20381" y="1"/>
                  </a:lnTo>
                  <a:cubicBezTo>
                    <a:pt x="20548" y="168"/>
                    <a:pt x="20694" y="357"/>
                    <a:pt x="20799" y="566"/>
                  </a:cubicBezTo>
                  <a:cubicBezTo>
                    <a:pt x="20966" y="838"/>
                    <a:pt x="21050" y="1152"/>
                    <a:pt x="21050" y="1487"/>
                  </a:cubicBezTo>
                  <a:cubicBezTo>
                    <a:pt x="21029" y="1633"/>
                    <a:pt x="21008" y="1800"/>
                    <a:pt x="20987" y="1968"/>
                  </a:cubicBezTo>
                  <a:cubicBezTo>
                    <a:pt x="20904" y="2261"/>
                    <a:pt x="20736" y="2533"/>
                    <a:pt x="20527" y="2763"/>
                  </a:cubicBezTo>
                  <a:cubicBezTo>
                    <a:pt x="20192" y="3098"/>
                    <a:pt x="19711" y="3286"/>
                    <a:pt x="19251" y="3286"/>
                  </a:cubicBezTo>
                  <a:cubicBezTo>
                    <a:pt x="18916" y="3286"/>
                    <a:pt x="18602" y="3202"/>
                    <a:pt x="18330" y="3035"/>
                  </a:cubicBezTo>
                  <a:cubicBezTo>
                    <a:pt x="18100" y="2930"/>
                    <a:pt x="17912" y="2784"/>
                    <a:pt x="17744" y="2595"/>
                  </a:cubicBezTo>
                  <a:cubicBezTo>
                    <a:pt x="17409" y="2240"/>
                    <a:pt x="17200" y="1800"/>
                    <a:pt x="17200" y="1298"/>
                  </a:cubicBezTo>
                  <a:cubicBezTo>
                    <a:pt x="17200" y="817"/>
                    <a:pt x="17409" y="336"/>
                    <a:pt x="17744" y="1"/>
                  </a:cubicBezTo>
                  <a:lnTo>
                    <a:pt x="13246" y="1"/>
                  </a:lnTo>
                  <a:cubicBezTo>
                    <a:pt x="13978" y="1047"/>
                    <a:pt x="13518" y="2909"/>
                    <a:pt x="11844" y="2909"/>
                  </a:cubicBezTo>
                  <a:cubicBezTo>
                    <a:pt x="10170" y="2909"/>
                    <a:pt x="9710" y="1047"/>
                    <a:pt x="10442" y="1"/>
                  </a:cubicBezTo>
                  <a:lnTo>
                    <a:pt x="7010" y="1"/>
                  </a:lnTo>
                  <a:cubicBezTo>
                    <a:pt x="7052" y="85"/>
                    <a:pt x="7073" y="168"/>
                    <a:pt x="7115" y="252"/>
                  </a:cubicBezTo>
                  <a:cubicBezTo>
                    <a:pt x="7157" y="608"/>
                    <a:pt x="7241" y="984"/>
                    <a:pt x="7115" y="1319"/>
                  </a:cubicBezTo>
                  <a:cubicBezTo>
                    <a:pt x="6969" y="1654"/>
                    <a:pt x="6864" y="1968"/>
                    <a:pt x="6592" y="2198"/>
                  </a:cubicBezTo>
                  <a:cubicBezTo>
                    <a:pt x="6320" y="2428"/>
                    <a:pt x="6048" y="2637"/>
                    <a:pt x="5671" y="2721"/>
                  </a:cubicBezTo>
                  <a:cubicBezTo>
                    <a:pt x="5514" y="2763"/>
                    <a:pt x="5352" y="2784"/>
                    <a:pt x="5187" y="2784"/>
                  </a:cubicBezTo>
                  <a:cubicBezTo>
                    <a:pt x="5023" y="2784"/>
                    <a:pt x="4855" y="2763"/>
                    <a:pt x="4688" y="2721"/>
                  </a:cubicBezTo>
                  <a:cubicBezTo>
                    <a:pt x="4374" y="2637"/>
                    <a:pt x="4102" y="2470"/>
                    <a:pt x="3851" y="2240"/>
                  </a:cubicBezTo>
                  <a:cubicBezTo>
                    <a:pt x="3516" y="1905"/>
                    <a:pt x="3307" y="1424"/>
                    <a:pt x="3307" y="922"/>
                  </a:cubicBezTo>
                  <a:cubicBezTo>
                    <a:pt x="3307" y="587"/>
                    <a:pt x="3412" y="273"/>
                    <a:pt x="35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8"/>
            <p:cNvSpPr/>
            <p:nvPr/>
          </p:nvSpPr>
          <p:spPr>
            <a:xfrm>
              <a:off x="1479875" y="2129600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788" y="231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391" y="10065"/>
                  </a:lnTo>
                  <a:lnTo>
                    <a:pt x="66098" y="19920"/>
                  </a:lnTo>
                  <a:lnTo>
                    <a:pt x="65519" y="39374"/>
                  </a:lnTo>
                  <a:lnTo>
                    <a:pt x="65519" y="39374"/>
                  </a:lnTo>
                  <a:lnTo>
                    <a:pt x="57541" y="39191"/>
                  </a:lnTo>
                  <a:lnTo>
                    <a:pt x="49360" y="39023"/>
                  </a:lnTo>
                  <a:lnTo>
                    <a:pt x="41158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225" y="38805"/>
                    <a:pt x="31473" y="38802"/>
                    <a:pt x="30722" y="38802"/>
                  </a:cubicBezTo>
                  <a:cubicBezTo>
                    <a:pt x="26012" y="38802"/>
                    <a:pt x="21303" y="38954"/>
                    <a:pt x="16593" y="39044"/>
                  </a:cubicBezTo>
                  <a:lnTo>
                    <a:pt x="419" y="39375"/>
                  </a:lnTo>
                  <a:lnTo>
                    <a:pt x="419" y="39375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615" y="316"/>
                  </a:lnTo>
                  <a:lnTo>
                    <a:pt x="3615" y="316"/>
                  </a:lnTo>
                  <a:cubicBezTo>
                    <a:pt x="3350" y="863"/>
                    <a:pt x="3371" y="1550"/>
                    <a:pt x="3662" y="2093"/>
                  </a:cubicBezTo>
                  <a:cubicBezTo>
                    <a:pt x="3976" y="2658"/>
                    <a:pt x="4604" y="3077"/>
                    <a:pt x="5274" y="3097"/>
                  </a:cubicBezTo>
                  <a:cubicBezTo>
                    <a:pt x="5316" y="3100"/>
                    <a:pt x="5358" y="3101"/>
                    <a:pt x="5400" y="3101"/>
                  </a:cubicBezTo>
                  <a:cubicBezTo>
                    <a:pt x="5688" y="3101"/>
                    <a:pt x="5962" y="3040"/>
                    <a:pt x="6236" y="2930"/>
                  </a:cubicBezTo>
                  <a:cubicBezTo>
                    <a:pt x="6382" y="2846"/>
                    <a:pt x="6529" y="2763"/>
                    <a:pt x="6654" y="2658"/>
                  </a:cubicBezTo>
                  <a:cubicBezTo>
                    <a:pt x="6780" y="2553"/>
                    <a:pt x="6906" y="2470"/>
                    <a:pt x="7010" y="2323"/>
                  </a:cubicBezTo>
                  <a:cubicBezTo>
                    <a:pt x="7115" y="2198"/>
                    <a:pt x="7198" y="2051"/>
                    <a:pt x="7261" y="1905"/>
                  </a:cubicBezTo>
                  <a:cubicBezTo>
                    <a:pt x="7324" y="1758"/>
                    <a:pt x="7387" y="1612"/>
                    <a:pt x="7429" y="1445"/>
                  </a:cubicBezTo>
                  <a:cubicBezTo>
                    <a:pt x="7512" y="1110"/>
                    <a:pt x="7450" y="775"/>
                    <a:pt x="7408" y="482"/>
                  </a:cubicBezTo>
                  <a:lnTo>
                    <a:pt x="7408" y="461"/>
                  </a:lnTo>
                  <a:cubicBezTo>
                    <a:pt x="7385" y="416"/>
                    <a:pt x="7369" y="365"/>
                    <a:pt x="7352" y="315"/>
                  </a:cubicBezTo>
                  <a:lnTo>
                    <a:pt x="10477" y="315"/>
                  </a:lnTo>
                  <a:cubicBezTo>
                    <a:pt x="10162" y="879"/>
                    <a:pt x="10129" y="1581"/>
                    <a:pt x="10379" y="2177"/>
                  </a:cubicBezTo>
                  <a:cubicBezTo>
                    <a:pt x="10525" y="2491"/>
                    <a:pt x="10756" y="2784"/>
                    <a:pt x="11048" y="2972"/>
                  </a:cubicBezTo>
                  <a:cubicBezTo>
                    <a:pt x="11341" y="3160"/>
                    <a:pt x="11697" y="3244"/>
                    <a:pt x="12053" y="3244"/>
                  </a:cubicBezTo>
                  <a:cubicBezTo>
                    <a:pt x="12388" y="3244"/>
                    <a:pt x="12743" y="3160"/>
                    <a:pt x="13057" y="2972"/>
                  </a:cubicBezTo>
                  <a:cubicBezTo>
                    <a:pt x="13350" y="2784"/>
                    <a:pt x="13580" y="2491"/>
                    <a:pt x="13727" y="2177"/>
                  </a:cubicBezTo>
                  <a:cubicBezTo>
                    <a:pt x="13973" y="1589"/>
                    <a:pt x="13945" y="897"/>
                    <a:pt x="13641" y="336"/>
                  </a:cubicBezTo>
                  <a:lnTo>
                    <a:pt x="13641" y="336"/>
                  </a:lnTo>
                  <a:lnTo>
                    <a:pt x="17664" y="355"/>
                  </a:lnTo>
                  <a:lnTo>
                    <a:pt x="17664" y="355"/>
                  </a:lnTo>
                  <a:cubicBezTo>
                    <a:pt x="17353" y="769"/>
                    <a:pt x="17216" y="1328"/>
                    <a:pt x="17305" y="1842"/>
                  </a:cubicBezTo>
                  <a:cubicBezTo>
                    <a:pt x="17409" y="2470"/>
                    <a:pt x="17807" y="2993"/>
                    <a:pt x="18330" y="3328"/>
                  </a:cubicBezTo>
                  <a:cubicBezTo>
                    <a:pt x="18581" y="3474"/>
                    <a:pt x="18874" y="3621"/>
                    <a:pt x="19188" y="3662"/>
                  </a:cubicBezTo>
                  <a:cubicBezTo>
                    <a:pt x="19269" y="3673"/>
                    <a:pt x="19350" y="3678"/>
                    <a:pt x="19431" y="3678"/>
                  </a:cubicBezTo>
                  <a:cubicBezTo>
                    <a:pt x="19662" y="3678"/>
                    <a:pt x="19891" y="3635"/>
                    <a:pt x="20108" y="3558"/>
                  </a:cubicBezTo>
                  <a:cubicBezTo>
                    <a:pt x="20715" y="3349"/>
                    <a:pt x="21175" y="2846"/>
                    <a:pt x="21343" y="2240"/>
                  </a:cubicBezTo>
                  <a:lnTo>
                    <a:pt x="21364" y="2219"/>
                  </a:lnTo>
                  <a:lnTo>
                    <a:pt x="21427" y="1737"/>
                  </a:lnTo>
                  <a:lnTo>
                    <a:pt x="21427" y="1717"/>
                  </a:lnTo>
                  <a:cubicBezTo>
                    <a:pt x="21427" y="1403"/>
                    <a:pt x="21364" y="1089"/>
                    <a:pt x="21217" y="817"/>
                  </a:cubicBezTo>
                  <a:cubicBezTo>
                    <a:pt x="21155" y="691"/>
                    <a:pt x="21092" y="566"/>
                    <a:pt x="20987" y="440"/>
                  </a:cubicBezTo>
                  <a:cubicBezTo>
                    <a:pt x="20978" y="427"/>
                    <a:pt x="20969" y="413"/>
                    <a:pt x="20959" y="400"/>
                  </a:cubicBezTo>
                  <a:lnTo>
                    <a:pt x="20959" y="400"/>
                  </a:lnTo>
                  <a:lnTo>
                    <a:pt x="24487" y="418"/>
                  </a:lnTo>
                  <a:lnTo>
                    <a:pt x="24487" y="418"/>
                  </a:lnTo>
                  <a:cubicBezTo>
                    <a:pt x="24225" y="994"/>
                    <a:pt x="24232" y="1673"/>
                    <a:pt x="24481" y="2261"/>
                  </a:cubicBezTo>
                  <a:cubicBezTo>
                    <a:pt x="24628" y="2616"/>
                    <a:pt x="24879" y="2909"/>
                    <a:pt x="25214" y="3118"/>
                  </a:cubicBezTo>
                  <a:cubicBezTo>
                    <a:pt x="25548" y="3328"/>
                    <a:pt x="25925" y="3411"/>
                    <a:pt x="26302" y="3411"/>
                  </a:cubicBezTo>
                  <a:cubicBezTo>
                    <a:pt x="26657" y="3411"/>
                    <a:pt x="27055" y="3328"/>
                    <a:pt x="27390" y="3118"/>
                  </a:cubicBezTo>
                  <a:cubicBezTo>
                    <a:pt x="27704" y="2930"/>
                    <a:pt x="27976" y="2616"/>
                    <a:pt x="28122" y="2261"/>
                  </a:cubicBezTo>
                  <a:cubicBezTo>
                    <a:pt x="28366" y="1685"/>
                    <a:pt x="28378" y="1022"/>
                    <a:pt x="28133" y="442"/>
                  </a:cubicBezTo>
                  <a:lnTo>
                    <a:pt x="28133" y="442"/>
                  </a:lnTo>
                  <a:lnTo>
                    <a:pt x="31291" y="459"/>
                  </a:lnTo>
                  <a:lnTo>
                    <a:pt x="31291" y="459"/>
                  </a:lnTo>
                  <a:cubicBezTo>
                    <a:pt x="30991" y="1054"/>
                    <a:pt x="30975" y="1773"/>
                    <a:pt x="31198" y="2407"/>
                  </a:cubicBezTo>
                  <a:cubicBezTo>
                    <a:pt x="31365" y="2784"/>
                    <a:pt x="31616" y="3118"/>
                    <a:pt x="31972" y="3349"/>
                  </a:cubicBezTo>
                  <a:cubicBezTo>
                    <a:pt x="32328" y="3579"/>
                    <a:pt x="32746" y="3683"/>
                    <a:pt x="33144" y="3683"/>
                  </a:cubicBezTo>
                  <a:cubicBezTo>
                    <a:pt x="33541" y="3683"/>
                    <a:pt x="33960" y="3579"/>
                    <a:pt x="34315" y="3349"/>
                  </a:cubicBezTo>
                  <a:cubicBezTo>
                    <a:pt x="34671" y="3118"/>
                    <a:pt x="34922" y="2784"/>
                    <a:pt x="35069" y="2407"/>
                  </a:cubicBezTo>
                  <a:cubicBezTo>
                    <a:pt x="35308" y="1774"/>
                    <a:pt x="35296" y="1056"/>
                    <a:pt x="34986" y="461"/>
                  </a:cubicBezTo>
                  <a:lnTo>
                    <a:pt x="37463" y="461"/>
                  </a:lnTo>
                  <a:cubicBezTo>
                    <a:pt x="37220" y="1018"/>
                    <a:pt x="37235" y="1653"/>
                    <a:pt x="37475" y="2219"/>
                  </a:cubicBezTo>
                  <a:cubicBezTo>
                    <a:pt x="37621" y="2553"/>
                    <a:pt x="37852" y="2867"/>
                    <a:pt x="38186" y="3077"/>
                  </a:cubicBezTo>
                  <a:cubicBezTo>
                    <a:pt x="38474" y="3249"/>
                    <a:pt x="38814" y="3351"/>
                    <a:pt x="39158" y="3351"/>
                  </a:cubicBezTo>
                  <a:cubicBezTo>
                    <a:pt x="39190" y="3351"/>
                    <a:pt x="39222" y="3350"/>
                    <a:pt x="39253" y="3349"/>
                  </a:cubicBezTo>
                  <a:cubicBezTo>
                    <a:pt x="39609" y="3349"/>
                    <a:pt x="39986" y="3265"/>
                    <a:pt x="40321" y="3077"/>
                  </a:cubicBezTo>
                  <a:cubicBezTo>
                    <a:pt x="40634" y="2867"/>
                    <a:pt x="40886" y="2553"/>
                    <a:pt x="41032" y="2219"/>
                  </a:cubicBezTo>
                  <a:cubicBezTo>
                    <a:pt x="41258" y="1646"/>
                    <a:pt x="41267" y="1002"/>
                    <a:pt x="41013" y="440"/>
                  </a:cubicBezTo>
                  <a:lnTo>
                    <a:pt x="44726" y="440"/>
                  </a:lnTo>
                  <a:cubicBezTo>
                    <a:pt x="44466" y="858"/>
                    <a:pt x="44362" y="1367"/>
                    <a:pt x="44443" y="1863"/>
                  </a:cubicBezTo>
                  <a:cubicBezTo>
                    <a:pt x="44505" y="2177"/>
                    <a:pt x="44631" y="2470"/>
                    <a:pt x="44819" y="2721"/>
                  </a:cubicBezTo>
                  <a:cubicBezTo>
                    <a:pt x="45007" y="2972"/>
                    <a:pt x="45238" y="3202"/>
                    <a:pt x="45510" y="3369"/>
                  </a:cubicBezTo>
                  <a:cubicBezTo>
                    <a:pt x="45761" y="3516"/>
                    <a:pt x="46075" y="3662"/>
                    <a:pt x="46388" y="3704"/>
                  </a:cubicBezTo>
                  <a:cubicBezTo>
                    <a:pt x="46469" y="3715"/>
                    <a:pt x="46552" y="3720"/>
                    <a:pt x="46635" y="3720"/>
                  </a:cubicBezTo>
                  <a:cubicBezTo>
                    <a:pt x="46872" y="3720"/>
                    <a:pt x="47113" y="3677"/>
                    <a:pt x="47330" y="3600"/>
                  </a:cubicBezTo>
                  <a:cubicBezTo>
                    <a:pt x="47937" y="3369"/>
                    <a:pt x="48418" y="2846"/>
                    <a:pt x="48585" y="2240"/>
                  </a:cubicBezTo>
                  <a:lnTo>
                    <a:pt x="48585" y="2219"/>
                  </a:lnTo>
                  <a:lnTo>
                    <a:pt x="48648" y="1737"/>
                  </a:lnTo>
                  <a:lnTo>
                    <a:pt x="48648" y="1717"/>
                  </a:lnTo>
                  <a:cubicBezTo>
                    <a:pt x="48648" y="1403"/>
                    <a:pt x="48564" y="1089"/>
                    <a:pt x="48439" y="817"/>
                  </a:cubicBezTo>
                  <a:cubicBezTo>
                    <a:pt x="48355" y="691"/>
                    <a:pt x="48292" y="566"/>
                    <a:pt x="48209" y="440"/>
                  </a:cubicBezTo>
                  <a:cubicBezTo>
                    <a:pt x="48196" y="425"/>
                    <a:pt x="48184" y="411"/>
                    <a:pt x="48172" y="396"/>
                  </a:cubicBezTo>
                  <a:lnTo>
                    <a:pt x="48172" y="396"/>
                  </a:lnTo>
                  <a:lnTo>
                    <a:pt x="51757" y="379"/>
                  </a:lnTo>
                  <a:lnTo>
                    <a:pt x="51757" y="379"/>
                  </a:lnTo>
                  <a:cubicBezTo>
                    <a:pt x="51468" y="963"/>
                    <a:pt x="51466" y="1650"/>
                    <a:pt x="51724" y="2240"/>
                  </a:cubicBezTo>
                  <a:cubicBezTo>
                    <a:pt x="51891" y="2574"/>
                    <a:pt x="52121" y="2867"/>
                    <a:pt x="52456" y="3056"/>
                  </a:cubicBezTo>
                  <a:cubicBezTo>
                    <a:pt x="52770" y="3265"/>
                    <a:pt x="53147" y="3349"/>
                    <a:pt x="53502" y="3349"/>
                  </a:cubicBezTo>
                  <a:cubicBezTo>
                    <a:pt x="53858" y="3349"/>
                    <a:pt x="54235" y="3265"/>
                    <a:pt x="54549" y="3056"/>
                  </a:cubicBezTo>
                  <a:cubicBezTo>
                    <a:pt x="54862" y="2867"/>
                    <a:pt x="55093" y="2574"/>
                    <a:pt x="55239" y="2240"/>
                  </a:cubicBezTo>
                  <a:cubicBezTo>
                    <a:pt x="55503" y="1637"/>
                    <a:pt x="55478" y="932"/>
                    <a:pt x="55180" y="354"/>
                  </a:cubicBezTo>
                  <a:lnTo>
                    <a:pt x="55180" y="354"/>
                  </a:lnTo>
                  <a:lnTo>
                    <a:pt x="58731" y="317"/>
                  </a:lnTo>
                  <a:lnTo>
                    <a:pt x="58731" y="317"/>
                  </a:lnTo>
                  <a:cubicBezTo>
                    <a:pt x="58346" y="910"/>
                    <a:pt x="58295" y="1689"/>
                    <a:pt x="58545" y="2344"/>
                  </a:cubicBezTo>
                  <a:cubicBezTo>
                    <a:pt x="58692" y="2700"/>
                    <a:pt x="58943" y="3014"/>
                    <a:pt x="59256" y="3223"/>
                  </a:cubicBezTo>
                  <a:cubicBezTo>
                    <a:pt x="59570" y="3432"/>
                    <a:pt x="59968" y="3516"/>
                    <a:pt x="60344" y="3516"/>
                  </a:cubicBezTo>
                  <a:cubicBezTo>
                    <a:pt x="60721" y="3516"/>
                    <a:pt x="61098" y="3411"/>
                    <a:pt x="61412" y="3202"/>
                  </a:cubicBezTo>
                  <a:cubicBezTo>
                    <a:pt x="61725" y="2993"/>
                    <a:pt x="61956" y="2679"/>
                    <a:pt x="62102" y="2323"/>
                  </a:cubicBezTo>
                  <a:cubicBezTo>
                    <a:pt x="62228" y="1968"/>
                    <a:pt x="62269" y="1591"/>
                    <a:pt x="62228" y="1235"/>
                  </a:cubicBezTo>
                  <a:cubicBezTo>
                    <a:pt x="62186" y="1047"/>
                    <a:pt x="62144" y="859"/>
                    <a:pt x="62081" y="691"/>
                  </a:cubicBezTo>
                  <a:cubicBezTo>
                    <a:pt x="62039" y="608"/>
                    <a:pt x="61997" y="524"/>
                    <a:pt x="61956" y="440"/>
                  </a:cubicBezTo>
                  <a:lnTo>
                    <a:pt x="61872" y="315"/>
                  </a:lnTo>
                  <a:cubicBezTo>
                    <a:pt x="61851" y="294"/>
                    <a:pt x="61830" y="273"/>
                    <a:pt x="61788" y="231"/>
                  </a:cubicBezTo>
                  <a:close/>
                  <a:moveTo>
                    <a:pt x="27369" y="1"/>
                  </a:moveTo>
                  <a:lnTo>
                    <a:pt x="27599" y="356"/>
                  </a:lnTo>
                  <a:cubicBezTo>
                    <a:pt x="27913" y="838"/>
                    <a:pt x="27976" y="1549"/>
                    <a:pt x="27725" y="2093"/>
                  </a:cubicBezTo>
                  <a:cubicBezTo>
                    <a:pt x="27599" y="2365"/>
                    <a:pt x="27411" y="2595"/>
                    <a:pt x="27160" y="2763"/>
                  </a:cubicBezTo>
                  <a:cubicBezTo>
                    <a:pt x="26909" y="2909"/>
                    <a:pt x="26595" y="2993"/>
                    <a:pt x="26302" y="2993"/>
                  </a:cubicBezTo>
                  <a:cubicBezTo>
                    <a:pt x="25988" y="2993"/>
                    <a:pt x="25695" y="2930"/>
                    <a:pt x="25423" y="2763"/>
                  </a:cubicBezTo>
                  <a:cubicBezTo>
                    <a:pt x="25172" y="2616"/>
                    <a:pt x="24984" y="2365"/>
                    <a:pt x="24858" y="2093"/>
                  </a:cubicBezTo>
                  <a:cubicBezTo>
                    <a:pt x="24607" y="1549"/>
                    <a:pt x="24649" y="838"/>
                    <a:pt x="24984" y="336"/>
                  </a:cubicBezTo>
                  <a:lnTo>
                    <a:pt x="25172" y="43"/>
                  </a:lnTo>
                  <a:lnTo>
                    <a:pt x="24816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6"/>
                  </a:lnTo>
                  <a:cubicBezTo>
                    <a:pt x="20548" y="440"/>
                    <a:pt x="20652" y="545"/>
                    <a:pt x="20715" y="649"/>
                  </a:cubicBezTo>
                  <a:cubicBezTo>
                    <a:pt x="20799" y="733"/>
                    <a:pt x="20862" y="859"/>
                    <a:pt x="20924" y="984"/>
                  </a:cubicBezTo>
                  <a:cubicBezTo>
                    <a:pt x="21026" y="1188"/>
                    <a:pt x="21089" y="1432"/>
                    <a:pt x="21092" y="1696"/>
                  </a:cubicBezTo>
                  <a:lnTo>
                    <a:pt x="21092" y="1696"/>
                  </a:lnTo>
                  <a:lnTo>
                    <a:pt x="21029" y="2177"/>
                  </a:lnTo>
                  <a:lnTo>
                    <a:pt x="21029" y="2135"/>
                  </a:lnTo>
                  <a:cubicBezTo>
                    <a:pt x="20903" y="2658"/>
                    <a:pt x="20506" y="3077"/>
                    <a:pt x="20004" y="3265"/>
                  </a:cubicBezTo>
                  <a:cubicBezTo>
                    <a:pt x="19820" y="3326"/>
                    <a:pt x="19636" y="3365"/>
                    <a:pt x="19444" y="3365"/>
                  </a:cubicBezTo>
                  <a:cubicBezTo>
                    <a:pt x="19374" y="3365"/>
                    <a:pt x="19302" y="3360"/>
                    <a:pt x="19230" y="3349"/>
                  </a:cubicBezTo>
                  <a:cubicBezTo>
                    <a:pt x="18958" y="3328"/>
                    <a:pt x="18727" y="3223"/>
                    <a:pt x="18476" y="3077"/>
                  </a:cubicBezTo>
                  <a:cubicBezTo>
                    <a:pt x="18037" y="2784"/>
                    <a:pt x="17660" y="2323"/>
                    <a:pt x="17577" y="1800"/>
                  </a:cubicBezTo>
                  <a:cubicBezTo>
                    <a:pt x="17493" y="1277"/>
                    <a:pt x="17660" y="712"/>
                    <a:pt x="18037" y="315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796"/>
                    <a:pt x="13789" y="1507"/>
                    <a:pt x="13538" y="2093"/>
                  </a:cubicBezTo>
                  <a:cubicBezTo>
                    <a:pt x="13413" y="2386"/>
                    <a:pt x="13204" y="2637"/>
                    <a:pt x="12952" y="2805"/>
                  </a:cubicBezTo>
                  <a:cubicBezTo>
                    <a:pt x="12680" y="2972"/>
                    <a:pt x="12367" y="3035"/>
                    <a:pt x="12053" y="3035"/>
                  </a:cubicBezTo>
                  <a:cubicBezTo>
                    <a:pt x="11739" y="3035"/>
                    <a:pt x="11425" y="2972"/>
                    <a:pt x="11153" y="2805"/>
                  </a:cubicBezTo>
                  <a:cubicBezTo>
                    <a:pt x="10881" y="2637"/>
                    <a:pt x="10672" y="2386"/>
                    <a:pt x="10567" y="2093"/>
                  </a:cubicBezTo>
                  <a:cubicBezTo>
                    <a:pt x="10316" y="1507"/>
                    <a:pt x="10358" y="796"/>
                    <a:pt x="10714" y="273"/>
                  </a:cubicBezTo>
                  <a:lnTo>
                    <a:pt x="10818" y="126"/>
                  </a:lnTo>
                  <a:lnTo>
                    <a:pt x="10651" y="126"/>
                  </a:lnTo>
                  <a:lnTo>
                    <a:pt x="7219" y="147"/>
                  </a:lnTo>
                  <a:lnTo>
                    <a:pt x="7094" y="147"/>
                  </a:lnTo>
                  <a:lnTo>
                    <a:pt x="7136" y="252"/>
                  </a:lnTo>
                  <a:cubicBezTo>
                    <a:pt x="7178" y="336"/>
                    <a:pt x="7219" y="419"/>
                    <a:pt x="7240" y="503"/>
                  </a:cubicBezTo>
                  <a:cubicBezTo>
                    <a:pt x="7282" y="817"/>
                    <a:pt x="7345" y="1131"/>
                    <a:pt x="7282" y="1403"/>
                  </a:cubicBezTo>
                  <a:cubicBezTo>
                    <a:pt x="7178" y="1675"/>
                    <a:pt x="7073" y="2009"/>
                    <a:pt x="6885" y="2219"/>
                  </a:cubicBezTo>
                  <a:cubicBezTo>
                    <a:pt x="6801" y="2344"/>
                    <a:pt x="6675" y="2428"/>
                    <a:pt x="6550" y="2533"/>
                  </a:cubicBezTo>
                  <a:cubicBezTo>
                    <a:pt x="6424" y="2616"/>
                    <a:pt x="6299" y="2721"/>
                    <a:pt x="6173" y="2784"/>
                  </a:cubicBezTo>
                  <a:cubicBezTo>
                    <a:pt x="5936" y="2875"/>
                    <a:pt x="5668" y="2934"/>
                    <a:pt x="5395" y="2934"/>
                  </a:cubicBezTo>
                  <a:cubicBezTo>
                    <a:pt x="5355" y="2934"/>
                    <a:pt x="5314" y="2933"/>
                    <a:pt x="5274" y="2930"/>
                  </a:cubicBezTo>
                  <a:cubicBezTo>
                    <a:pt x="4667" y="2909"/>
                    <a:pt x="4102" y="2533"/>
                    <a:pt x="3830" y="2009"/>
                  </a:cubicBezTo>
                  <a:cubicBezTo>
                    <a:pt x="3537" y="1465"/>
                    <a:pt x="3537" y="796"/>
                    <a:pt x="3851" y="273"/>
                  </a:cubicBezTo>
                  <a:lnTo>
                    <a:pt x="3913" y="147"/>
                  </a:lnTo>
                  <a:lnTo>
                    <a:pt x="3767" y="147"/>
                  </a:lnTo>
                  <a:lnTo>
                    <a:pt x="210" y="126"/>
                  </a:lnTo>
                  <a:lnTo>
                    <a:pt x="105" y="126"/>
                  </a:lnTo>
                  <a:lnTo>
                    <a:pt x="105" y="231"/>
                  </a:lnTo>
                  <a:lnTo>
                    <a:pt x="1" y="39609"/>
                  </a:lnTo>
                  <a:lnTo>
                    <a:pt x="1" y="39818"/>
                  </a:lnTo>
                  <a:lnTo>
                    <a:pt x="210" y="39818"/>
                  </a:lnTo>
                  <a:lnTo>
                    <a:pt x="16593" y="39546"/>
                  </a:lnTo>
                  <a:cubicBezTo>
                    <a:pt x="21394" y="39473"/>
                    <a:pt x="26195" y="39351"/>
                    <a:pt x="30997" y="39351"/>
                  </a:cubicBezTo>
                  <a:cubicBezTo>
                    <a:pt x="31656" y="39351"/>
                    <a:pt x="32316" y="39353"/>
                    <a:pt x="32976" y="39358"/>
                  </a:cubicBezTo>
                  <a:lnTo>
                    <a:pt x="39107" y="39358"/>
                  </a:lnTo>
                  <a:lnTo>
                    <a:pt x="41158" y="39400"/>
                  </a:lnTo>
                  <a:lnTo>
                    <a:pt x="49360" y="39546"/>
                  </a:lnTo>
                  <a:lnTo>
                    <a:pt x="57541" y="39714"/>
                  </a:lnTo>
                  <a:lnTo>
                    <a:pt x="65743" y="39839"/>
                  </a:lnTo>
                  <a:lnTo>
                    <a:pt x="65952" y="39839"/>
                  </a:lnTo>
                  <a:lnTo>
                    <a:pt x="65973" y="39609"/>
                  </a:lnTo>
                  <a:lnTo>
                    <a:pt x="66412" y="19920"/>
                  </a:lnTo>
                  <a:lnTo>
                    <a:pt x="66642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10"/>
                  </a:lnTo>
                  <a:cubicBezTo>
                    <a:pt x="61767" y="252"/>
                    <a:pt x="61788" y="315"/>
                    <a:pt x="61830" y="356"/>
                  </a:cubicBezTo>
                  <a:lnTo>
                    <a:pt x="61893" y="461"/>
                  </a:lnTo>
                  <a:cubicBezTo>
                    <a:pt x="61935" y="545"/>
                    <a:pt x="61977" y="629"/>
                    <a:pt x="62018" y="712"/>
                  </a:cubicBezTo>
                  <a:cubicBezTo>
                    <a:pt x="62081" y="880"/>
                    <a:pt x="62123" y="1047"/>
                    <a:pt x="62144" y="1235"/>
                  </a:cubicBezTo>
                  <a:cubicBezTo>
                    <a:pt x="62207" y="1591"/>
                    <a:pt x="62165" y="1968"/>
                    <a:pt x="62018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56" y="3307"/>
                    <a:pt x="60700" y="3390"/>
                    <a:pt x="60344" y="3390"/>
                  </a:cubicBezTo>
                  <a:cubicBezTo>
                    <a:pt x="59989" y="3390"/>
                    <a:pt x="59633" y="3307"/>
                    <a:pt x="59340" y="3097"/>
                  </a:cubicBezTo>
                  <a:cubicBezTo>
                    <a:pt x="59047" y="2909"/>
                    <a:pt x="58817" y="2616"/>
                    <a:pt x="58692" y="2281"/>
                  </a:cubicBezTo>
                  <a:cubicBezTo>
                    <a:pt x="58440" y="1633"/>
                    <a:pt x="58545" y="817"/>
                    <a:pt x="58984" y="294"/>
                  </a:cubicBezTo>
                  <a:lnTo>
                    <a:pt x="59110" y="147"/>
                  </a:lnTo>
                  <a:lnTo>
                    <a:pt x="58922" y="126"/>
                  </a:lnTo>
                  <a:lnTo>
                    <a:pt x="54967" y="105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18" y="838"/>
                    <a:pt x="55260" y="1549"/>
                    <a:pt x="55009" y="2135"/>
                  </a:cubicBezTo>
                  <a:cubicBezTo>
                    <a:pt x="54883" y="2407"/>
                    <a:pt x="54674" y="2658"/>
                    <a:pt x="54402" y="2825"/>
                  </a:cubicBezTo>
                  <a:cubicBezTo>
                    <a:pt x="54130" y="2993"/>
                    <a:pt x="53816" y="3056"/>
                    <a:pt x="53502" y="3056"/>
                  </a:cubicBezTo>
                  <a:cubicBezTo>
                    <a:pt x="53168" y="3056"/>
                    <a:pt x="52854" y="2993"/>
                    <a:pt x="52603" y="2825"/>
                  </a:cubicBezTo>
                  <a:cubicBezTo>
                    <a:pt x="52331" y="2658"/>
                    <a:pt x="52142" y="2407"/>
                    <a:pt x="52017" y="2114"/>
                  </a:cubicBezTo>
                  <a:cubicBezTo>
                    <a:pt x="51766" y="1549"/>
                    <a:pt x="51808" y="838"/>
                    <a:pt x="52142" y="315"/>
                  </a:cubicBezTo>
                  <a:lnTo>
                    <a:pt x="52310" y="64"/>
                  </a:lnTo>
                  <a:lnTo>
                    <a:pt x="52017" y="64"/>
                  </a:lnTo>
                  <a:lnTo>
                    <a:pt x="47790" y="43"/>
                  </a:lnTo>
                  <a:lnTo>
                    <a:pt x="47351" y="43"/>
                  </a:lnTo>
                  <a:lnTo>
                    <a:pt x="47665" y="356"/>
                  </a:lnTo>
                  <a:cubicBezTo>
                    <a:pt x="47748" y="440"/>
                    <a:pt x="47832" y="545"/>
                    <a:pt x="47916" y="649"/>
                  </a:cubicBezTo>
                  <a:cubicBezTo>
                    <a:pt x="48000" y="754"/>
                    <a:pt x="48041" y="859"/>
                    <a:pt x="48104" y="984"/>
                  </a:cubicBezTo>
                  <a:cubicBezTo>
                    <a:pt x="48223" y="1202"/>
                    <a:pt x="48267" y="1439"/>
                    <a:pt x="48271" y="1677"/>
                  </a:cubicBezTo>
                  <a:lnTo>
                    <a:pt x="48271" y="1677"/>
                  </a:lnTo>
                  <a:lnTo>
                    <a:pt x="48209" y="2156"/>
                  </a:lnTo>
                  <a:lnTo>
                    <a:pt x="48230" y="2135"/>
                  </a:lnTo>
                  <a:lnTo>
                    <a:pt x="48230" y="2135"/>
                  </a:lnTo>
                  <a:cubicBezTo>
                    <a:pt x="48083" y="2637"/>
                    <a:pt x="47686" y="3056"/>
                    <a:pt x="47204" y="3223"/>
                  </a:cubicBezTo>
                  <a:cubicBezTo>
                    <a:pt x="47021" y="3284"/>
                    <a:pt x="46826" y="3323"/>
                    <a:pt x="46636" y="3323"/>
                  </a:cubicBezTo>
                  <a:cubicBezTo>
                    <a:pt x="46566" y="3323"/>
                    <a:pt x="46498" y="3318"/>
                    <a:pt x="46430" y="3307"/>
                  </a:cubicBezTo>
                  <a:cubicBezTo>
                    <a:pt x="46179" y="3265"/>
                    <a:pt x="45949" y="3181"/>
                    <a:pt x="45719" y="3035"/>
                  </a:cubicBezTo>
                  <a:cubicBezTo>
                    <a:pt x="45279" y="2763"/>
                    <a:pt x="44924" y="2281"/>
                    <a:pt x="44840" y="1779"/>
                  </a:cubicBezTo>
                  <a:cubicBezTo>
                    <a:pt x="44756" y="1277"/>
                    <a:pt x="44924" y="733"/>
                    <a:pt x="45300" y="377"/>
                  </a:cubicBezTo>
                  <a:lnTo>
                    <a:pt x="45635" y="22"/>
                  </a:lnTo>
                  <a:lnTo>
                    <a:pt x="40258" y="22"/>
                  </a:lnTo>
                  <a:lnTo>
                    <a:pt x="40488" y="356"/>
                  </a:lnTo>
                  <a:cubicBezTo>
                    <a:pt x="40823" y="838"/>
                    <a:pt x="40865" y="1507"/>
                    <a:pt x="40634" y="2051"/>
                  </a:cubicBezTo>
                  <a:cubicBezTo>
                    <a:pt x="40509" y="2323"/>
                    <a:pt x="40321" y="2553"/>
                    <a:pt x="40090" y="2700"/>
                  </a:cubicBezTo>
                  <a:cubicBezTo>
                    <a:pt x="39839" y="2846"/>
                    <a:pt x="39546" y="2909"/>
                    <a:pt x="39253" y="2909"/>
                  </a:cubicBezTo>
                  <a:cubicBezTo>
                    <a:pt x="38961" y="2909"/>
                    <a:pt x="38668" y="2846"/>
                    <a:pt x="38417" y="2700"/>
                  </a:cubicBezTo>
                  <a:cubicBezTo>
                    <a:pt x="38186" y="2553"/>
                    <a:pt x="37998" y="2302"/>
                    <a:pt x="37873" y="2051"/>
                  </a:cubicBezTo>
                  <a:cubicBezTo>
                    <a:pt x="37642" y="1507"/>
                    <a:pt x="37705" y="838"/>
                    <a:pt x="38040" y="356"/>
                  </a:cubicBezTo>
                  <a:lnTo>
                    <a:pt x="38291" y="1"/>
                  </a:lnTo>
                  <a:lnTo>
                    <a:pt x="34085" y="1"/>
                  </a:lnTo>
                  <a:lnTo>
                    <a:pt x="34378" y="377"/>
                  </a:lnTo>
                  <a:cubicBezTo>
                    <a:pt x="34797" y="880"/>
                    <a:pt x="34880" y="1633"/>
                    <a:pt x="34650" y="2219"/>
                  </a:cubicBezTo>
                  <a:cubicBezTo>
                    <a:pt x="34525" y="2533"/>
                    <a:pt x="34315" y="2784"/>
                    <a:pt x="34064" y="2972"/>
                  </a:cubicBezTo>
                  <a:cubicBezTo>
                    <a:pt x="33792" y="3139"/>
                    <a:pt x="33479" y="3223"/>
                    <a:pt x="33144" y="3223"/>
                  </a:cubicBezTo>
                  <a:cubicBezTo>
                    <a:pt x="32809" y="3223"/>
                    <a:pt x="32495" y="3139"/>
                    <a:pt x="32223" y="2972"/>
                  </a:cubicBezTo>
                  <a:cubicBezTo>
                    <a:pt x="31951" y="2805"/>
                    <a:pt x="31763" y="2533"/>
                    <a:pt x="31637" y="2219"/>
                  </a:cubicBezTo>
                  <a:cubicBezTo>
                    <a:pt x="31407" y="1633"/>
                    <a:pt x="31491" y="880"/>
                    <a:pt x="31888" y="377"/>
                  </a:cubicBezTo>
                  <a:lnTo>
                    <a:pt x="3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8"/>
            <p:cNvSpPr/>
            <p:nvPr/>
          </p:nvSpPr>
          <p:spPr>
            <a:xfrm>
              <a:off x="1569850" y="241887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5963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8"/>
            <p:cNvSpPr/>
            <p:nvPr/>
          </p:nvSpPr>
          <p:spPr>
            <a:xfrm>
              <a:off x="1569850" y="25303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8"/>
            <p:cNvSpPr/>
            <p:nvPr/>
          </p:nvSpPr>
          <p:spPr>
            <a:xfrm>
              <a:off x="1569850" y="26412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8"/>
            <p:cNvSpPr/>
            <p:nvPr/>
          </p:nvSpPr>
          <p:spPr>
            <a:xfrm>
              <a:off x="1569850" y="27526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8"/>
            <p:cNvSpPr/>
            <p:nvPr/>
          </p:nvSpPr>
          <p:spPr>
            <a:xfrm>
              <a:off x="1569850" y="28635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8"/>
            <p:cNvSpPr/>
            <p:nvPr/>
          </p:nvSpPr>
          <p:spPr>
            <a:xfrm>
              <a:off x="1569850" y="297492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58"/>
          <p:cNvGrpSpPr/>
          <p:nvPr/>
        </p:nvGrpSpPr>
        <p:grpSpPr>
          <a:xfrm rot="-899958">
            <a:off x="7222198" y="1384353"/>
            <a:ext cx="907880" cy="543455"/>
            <a:chOff x="-555975" y="570800"/>
            <a:chExt cx="745450" cy="446225"/>
          </a:xfrm>
        </p:grpSpPr>
        <p:sp>
          <p:nvSpPr>
            <p:cNvPr id="1121" name="Google Shape;1121;p58"/>
            <p:cNvSpPr/>
            <p:nvPr/>
          </p:nvSpPr>
          <p:spPr>
            <a:xfrm>
              <a:off x="-554925" y="574975"/>
              <a:ext cx="734450" cy="433150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8"/>
            <p:cNvSpPr/>
            <p:nvPr/>
          </p:nvSpPr>
          <p:spPr>
            <a:xfrm>
              <a:off x="-555975" y="570800"/>
              <a:ext cx="745450" cy="446225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58"/>
          <p:cNvGrpSpPr/>
          <p:nvPr/>
        </p:nvGrpSpPr>
        <p:grpSpPr>
          <a:xfrm>
            <a:off x="3747560" y="1640649"/>
            <a:ext cx="1066156" cy="1026745"/>
            <a:chOff x="1479875" y="2129600"/>
            <a:chExt cx="1677575" cy="1002275"/>
          </a:xfrm>
        </p:grpSpPr>
        <p:sp>
          <p:nvSpPr>
            <p:cNvPr id="1124" name="Google Shape;1124;p58"/>
            <p:cNvSpPr/>
            <p:nvPr/>
          </p:nvSpPr>
          <p:spPr>
            <a:xfrm>
              <a:off x="1491925" y="2141650"/>
              <a:ext cx="1663975" cy="984475"/>
            </a:xfrm>
            <a:custGeom>
              <a:avLst/>
              <a:gdLst/>
              <a:ahLst/>
              <a:cxnLst/>
              <a:rect l="l" t="t" r="r" b="b"/>
              <a:pathLst>
                <a:path w="66559" h="39379" extrusionOk="0">
                  <a:moveTo>
                    <a:pt x="0" y="0"/>
                  </a:moveTo>
                  <a:lnTo>
                    <a:pt x="0" y="39378"/>
                  </a:lnTo>
                  <a:lnTo>
                    <a:pt x="27201" y="38855"/>
                  </a:lnTo>
                  <a:lnTo>
                    <a:pt x="38834" y="38855"/>
                  </a:lnTo>
                  <a:lnTo>
                    <a:pt x="65512" y="39378"/>
                  </a:lnTo>
                  <a:lnTo>
                    <a:pt x="66558" y="0"/>
                  </a:lnTo>
                  <a:lnTo>
                    <a:pt x="61536" y="0"/>
                  </a:lnTo>
                  <a:cubicBezTo>
                    <a:pt x="62436" y="1109"/>
                    <a:pt x="61976" y="3222"/>
                    <a:pt x="60114" y="3222"/>
                  </a:cubicBezTo>
                  <a:cubicBezTo>
                    <a:pt x="58272" y="3222"/>
                    <a:pt x="57791" y="1109"/>
                    <a:pt x="58691" y="0"/>
                  </a:cubicBezTo>
                  <a:lnTo>
                    <a:pt x="54757" y="0"/>
                  </a:lnTo>
                  <a:cubicBezTo>
                    <a:pt x="55469" y="1088"/>
                    <a:pt x="54987" y="2992"/>
                    <a:pt x="53272" y="2992"/>
                  </a:cubicBezTo>
                  <a:cubicBezTo>
                    <a:pt x="51577" y="2992"/>
                    <a:pt x="51075" y="1088"/>
                    <a:pt x="51807" y="0"/>
                  </a:cubicBezTo>
                  <a:lnTo>
                    <a:pt x="47559" y="0"/>
                  </a:lnTo>
                  <a:cubicBezTo>
                    <a:pt x="47727" y="167"/>
                    <a:pt x="47894" y="356"/>
                    <a:pt x="47999" y="586"/>
                  </a:cubicBezTo>
                  <a:cubicBezTo>
                    <a:pt x="48166" y="858"/>
                    <a:pt x="48250" y="1172"/>
                    <a:pt x="48250" y="1486"/>
                  </a:cubicBezTo>
                  <a:cubicBezTo>
                    <a:pt x="48229" y="1653"/>
                    <a:pt x="48208" y="1820"/>
                    <a:pt x="48187" y="1967"/>
                  </a:cubicBezTo>
                  <a:cubicBezTo>
                    <a:pt x="48082" y="2281"/>
                    <a:pt x="47936" y="2532"/>
                    <a:pt x="47706" y="2762"/>
                  </a:cubicBezTo>
                  <a:cubicBezTo>
                    <a:pt x="47371" y="3118"/>
                    <a:pt x="46911" y="3306"/>
                    <a:pt x="46430" y="3306"/>
                  </a:cubicBezTo>
                  <a:cubicBezTo>
                    <a:pt x="46095" y="3306"/>
                    <a:pt x="45802" y="3222"/>
                    <a:pt x="45509" y="3055"/>
                  </a:cubicBezTo>
                  <a:cubicBezTo>
                    <a:pt x="45300" y="2950"/>
                    <a:pt x="45111" y="2783"/>
                    <a:pt x="44944" y="2615"/>
                  </a:cubicBezTo>
                  <a:cubicBezTo>
                    <a:pt x="44609" y="2239"/>
                    <a:pt x="44400" y="1799"/>
                    <a:pt x="44400" y="1297"/>
                  </a:cubicBezTo>
                  <a:cubicBezTo>
                    <a:pt x="44400" y="816"/>
                    <a:pt x="44588" y="356"/>
                    <a:pt x="44923" y="0"/>
                  </a:cubicBezTo>
                  <a:lnTo>
                    <a:pt x="40424" y="0"/>
                  </a:lnTo>
                  <a:cubicBezTo>
                    <a:pt x="41178" y="1046"/>
                    <a:pt x="40696" y="2908"/>
                    <a:pt x="39023" y="2908"/>
                  </a:cubicBezTo>
                  <a:lnTo>
                    <a:pt x="38834" y="2908"/>
                  </a:lnTo>
                  <a:cubicBezTo>
                    <a:pt x="37328" y="2783"/>
                    <a:pt x="36909" y="1004"/>
                    <a:pt x="37621" y="0"/>
                  </a:cubicBezTo>
                  <a:lnTo>
                    <a:pt x="34336" y="0"/>
                  </a:lnTo>
                  <a:cubicBezTo>
                    <a:pt x="35235" y="1109"/>
                    <a:pt x="34775" y="3222"/>
                    <a:pt x="32913" y="3222"/>
                  </a:cubicBezTo>
                  <a:cubicBezTo>
                    <a:pt x="32264" y="3222"/>
                    <a:pt x="31783" y="2971"/>
                    <a:pt x="31469" y="2574"/>
                  </a:cubicBezTo>
                  <a:cubicBezTo>
                    <a:pt x="30904" y="1862"/>
                    <a:pt x="30925" y="711"/>
                    <a:pt x="31490" y="0"/>
                  </a:cubicBezTo>
                  <a:lnTo>
                    <a:pt x="27556" y="0"/>
                  </a:lnTo>
                  <a:cubicBezTo>
                    <a:pt x="28079" y="795"/>
                    <a:pt x="27954" y="2030"/>
                    <a:pt x="27201" y="2615"/>
                  </a:cubicBezTo>
                  <a:cubicBezTo>
                    <a:pt x="26908" y="2846"/>
                    <a:pt x="26531" y="2992"/>
                    <a:pt x="26071" y="2992"/>
                  </a:cubicBezTo>
                  <a:cubicBezTo>
                    <a:pt x="24376" y="2992"/>
                    <a:pt x="23874" y="1088"/>
                    <a:pt x="24606" y="0"/>
                  </a:cubicBezTo>
                  <a:lnTo>
                    <a:pt x="20359" y="0"/>
                  </a:lnTo>
                  <a:cubicBezTo>
                    <a:pt x="20526" y="167"/>
                    <a:pt x="20693" y="356"/>
                    <a:pt x="20798" y="586"/>
                  </a:cubicBezTo>
                  <a:cubicBezTo>
                    <a:pt x="20965" y="858"/>
                    <a:pt x="21049" y="1172"/>
                    <a:pt x="21049" y="1486"/>
                  </a:cubicBezTo>
                  <a:cubicBezTo>
                    <a:pt x="21028" y="1653"/>
                    <a:pt x="21007" y="1820"/>
                    <a:pt x="20986" y="1967"/>
                  </a:cubicBezTo>
                  <a:cubicBezTo>
                    <a:pt x="20882" y="2281"/>
                    <a:pt x="20735" y="2532"/>
                    <a:pt x="20505" y="2762"/>
                  </a:cubicBezTo>
                  <a:cubicBezTo>
                    <a:pt x="20170" y="3118"/>
                    <a:pt x="19710" y="3306"/>
                    <a:pt x="19229" y="3306"/>
                  </a:cubicBezTo>
                  <a:cubicBezTo>
                    <a:pt x="18894" y="3306"/>
                    <a:pt x="18601" y="3222"/>
                    <a:pt x="18308" y="3055"/>
                  </a:cubicBezTo>
                  <a:cubicBezTo>
                    <a:pt x="18099" y="2950"/>
                    <a:pt x="17911" y="2783"/>
                    <a:pt x="17743" y="2615"/>
                  </a:cubicBezTo>
                  <a:cubicBezTo>
                    <a:pt x="17408" y="2239"/>
                    <a:pt x="17199" y="1799"/>
                    <a:pt x="17199" y="1297"/>
                  </a:cubicBezTo>
                  <a:cubicBezTo>
                    <a:pt x="17199" y="816"/>
                    <a:pt x="17388" y="356"/>
                    <a:pt x="17722" y="0"/>
                  </a:cubicBezTo>
                  <a:lnTo>
                    <a:pt x="13224" y="0"/>
                  </a:lnTo>
                  <a:cubicBezTo>
                    <a:pt x="13977" y="1046"/>
                    <a:pt x="13496" y="2908"/>
                    <a:pt x="11822" y="2908"/>
                  </a:cubicBezTo>
                  <a:cubicBezTo>
                    <a:pt x="10169" y="2908"/>
                    <a:pt x="9688" y="1046"/>
                    <a:pt x="10420" y="0"/>
                  </a:cubicBezTo>
                  <a:lnTo>
                    <a:pt x="7009" y="0"/>
                  </a:lnTo>
                  <a:cubicBezTo>
                    <a:pt x="7030" y="84"/>
                    <a:pt x="7072" y="167"/>
                    <a:pt x="7093" y="272"/>
                  </a:cubicBezTo>
                  <a:cubicBezTo>
                    <a:pt x="7156" y="607"/>
                    <a:pt x="7240" y="1004"/>
                    <a:pt x="7093" y="1339"/>
                  </a:cubicBezTo>
                  <a:cubicBezTo>
                    <a:pt x="6968" y="1653"/>
                    <a:pt x="6863" y="1967"/>
                    <a:pt x="6570" y="2197"/>
                  </a:cubicBezTo>
                  <a:cubicBezTo>
                    <a:pt x="6298" y="2448"/>
                    <a:pt x="6047" y="2657"/>
                    <a:pt x="5670" y="2741"/>
                  </a:cubicBezTo>
                  <a:cubicBezTo>
                    <a:pt x="5503" y="2783"/>
                    <a:pt x="5336" y="2804"/>
                    <a:pt x="5168" y="2804"/>
                  </a:cubicBezTo>
                  <a:cubicBezTo>
                    <a:pt x="5001" y="2804"/>
                    <a:pt x="4833" y="2783"/>
                    <a:pt x="4666" y="2741"/>
                  </a:cubicBezTo>
                  <a:cubicBezTo>
                    <a:pt x="4352" y="2636"/>
                    <a:pt x="4080" y="2490"/>
                    <a:pt x="3850" y="2260"/>
                  </a:cubicBezTo>
                  <a:cubicBezTo>
                    <a:pt x="3494" y="1904"/>
                    <a:pt x="3306" y="1423"/>
                    <a:pt x="3306" y="942"/>
                  </a:cubicBezTo>
                  <a:cubicBezTo>
                    <a:pt x="3306" y="607"/>
                    <a:pt x="3390" y="293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8"/>
            <p:cNvSpPr/>
            <p:nvPr/>
          </p:nvSpPr>
          <p:spPr>
            <a:xfrm>
              <a:off x="1486150" y="2135875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809" y="252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412" y="10086"/>
                  </a:lnTo>
                  <a:lnTo>
                    <a:pt x="66119" y="19920"/>
                  </a:lnTo>
                  <a:lnTo>
                    <a:pt x="65520" y="39374"/>
                  </a:lnTo>
                  <a:lnTo>
                    <a:pt x="65520" y="39374"/>
                  </a:lnTo>
                  <a:lnTo>
                    <a:pt x="57562" y="39191"/>
                  </a:lnTo>
                  <a:lnTo>
                    <a:pt x="49360" y="39023"/>
                  </a:lnTo>
                  <a:lnTo>
                    <a:pt x="41179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389" y="38810"/>
                    <a:pt x="31802" y="38808"/>
                    <a:pt x="31215" y="38808"/>
                  </a:cubicBezTo>
                  <a:cubicBezTo>
                    <a:pt x="26341" y="38808"/>
                    <a:pt x="21467" y="38951"/>
                    <a:pt x="16593" y="39044"/>
                  </a:cubicBezTo>
                  <a:lnTo>
                    <a:pt x="440" y="39395"/>
                  </a:lnTo>
                  <a:lnTo>
                    <a:pt x="440" y="39395"/>
                  </a:lnTo>
                  <a:lnTo>
                    <a:pt x="315" y="336"/>
                  </a:lnTo>
                  <a:lnTo>
                    <a:pt x="3629" y="336"/>
                  </a:lnTo>
                  <a:cubicBezTo>
                    <a:pt x="3372" y="894"/>
                    <a:pt x="3395" y="1555"/>
                    <a:pt x="3683" y="2093"/>
                  </a:cubicBezTo>
                  <a:cubicBezTo>
                    <a:pt x="3997" y="2679"/>
                    <a:pt x="4625" y="3077"/>
                    <a:pt x="5274" y="3118"/>
                  </a:cubicBezTo>
                  <a:cubicBezTo>
                    <a:pt x="5608" y="3118"/>
                    <a:pt x="5943" y="3077"/>
                    <a:pt x="6236" y="2930"/>
                  </a:cubicBezTo>
                  <a:cubicBezTo>
                    <a:pt x="6383" y="2867"/>
                    <a:pt x="6529" y="2763"/>
                    <a:pt x="6655" y="2679"/>
                  </a:cubicBezTo>
                  <a:cubicBezTo>
                    <a:pt x="6780" y="2574"/>
                    <a:pt x="6906" y="2470"/>
                    <a:pt x="7010" y="2344"/>
                  </a:cubicBezTo>
                  <a:cubicBezTo>
                    <a:pt x="7136" y="2219"/>
                    <a:pt x="7199" y="2051"/>
                    <a:pt x="7261" y="1905"/>
                  </a:cubicBezTo>
                  <a:cubicBezTo>
                    <a:pt x="7324" y="1758"/>
                    <a:pt x="7387" y="1633"/>
                    <a:pt x="7450" y="1466"/>
                  </a:cubicBezTo>
                  <a:cubicBezTo>
                    <a:pt x="7533" y="1131"/>
                    <a:pt x="7471" y="796"/>
                    <a:pt x="7408" y="482"/>
                  </a:cubicBezTo>
                  <a:cubicBezTo>
                    <a:pt x="7396" y="421"/>
                    <a:pt x="7376" y="367"/>
                    <a:pt x="7354" y="315"/>
                  </a:cubicBezTo>
                  <a:lnTo>
                    <a:pt x="7354" y="315"/>
                  </a:lnTo>
                  <a:lnTo>
                    <a:pt x="10494" y="335"/>
                  </a:lnTo>
                  <a:lnTo>
                    <a:pt x="10494" y="335"/>
                  </a:lnTo>
                  <a:cubicBezTo>
                    <a:pt x="10165" y="896"/>
                    <a:pt x="10150" y="1581"/>
                    <a:pt x="10400" y="2177"/>
                  </a:cubicBezTo>
                  <a:cubicBezTo>
                    <a:pt x="10525" y="2512"/>
                    <a:pt x="10756" y="2784"/>
                    <a:pt x="11049" y="2972"/>
                  </a:cubicBezTo>
                  <a:cubicBezTo>
                    <a:pt x="11362" y="3160"/>
                    <a:pt x="11718" y="3244"/>
                    <a:pt x="12053" y="3244"/>
                  </a:cubicBezTo>
                  <a:cubicBezTo>
                    <a:pt x="12409" y="3244"/>
                    <a:pt x="12764" y="3160"/>
                    <a:pt x="13057" y="2972"/>
                  </a:cubicBezTo>
                  <a:cubicBezTo>
                    <a:pt x="13371" y="2784"/>
                    <a:pt x="13601" y="2512"/>
                    <a:pt x="13727" y="2177"/>
                  </a:cubicBezTo>
                  <a:cubicBezTo>
                    <a:pt x="13970" y="1615"/>
                    <a:pt x="13962" y="918"/>
                    <a:pt x="13672" y="358"/>
                  </a:cubicBezTo>
                  <a:lnTo>
                    <a:pt x="13672" y="358"/>
                  </a:lnTo>
                  <a:lnTo>
                    <a:pt x="17675" y="376"/>
                  </a:lnTo>
                  <a:lnTo>
                    <a:pt x="17675" y="376"/>
                  </a:lnTo>
                  <a:cubicBezTo>
                    <a:pt x="17370" y="796"/>
                    <a:pt x="17235" y="1337"/>
                    <a:pt x="17305" y="1863"/>
                  </a:cubicBezTo>
                  <a:cubicBezTo>
                    <a:pt x="17409" y="2470"/>
                    <a:pt x="17828" y="3014"/>
                    <a:pt x="18330" y="3328"/>
                  </a:cubicBezTo>
                  <a:cubicBezTo>
                    <a:pt x="18581" y="3495"/>
                    <a:pt x="18895" y="3621"/>
                    <a:pt x="19188" y="3663"/>
                  </a:cubicBezTo>
                  <a:cubicBezTo>
                    <a:pt x="19287" y="3676"/>
                    <a:pt x="19389" y="3683"/>
                    <a:pt x="19490" y="3683"/>
                  </a:cubicBezTo>
                  <a:cubicBezTo>
                    <a:pt x="19709" y="3683"/>
                    <a:pt x="19929" y="3650"/>
                    <a:pt x="20129" y="3579"/>
                  </a:cubicBezTo>
                  <a:cubicBezTo>
                    <a:pt x="20715" y="3370"/>
                    <a:pt x="21196" y="2846"/>
                    <a:pt x="21364" y="2240"/>
                  </a:cubicBezTo>
                  <a:lnTo>
                    <a:pt x="21364" y="2219"/>
                  </a:lnTo>
                  <a:lnTo>
                    <a:pt x="21427" y="1738"/>
                  </a:lnTo>
                  <a:lnTo>
                    <a:pt x="21427" y="1717"/>
                  </a:lnTo>
                  <a:cubicBezTo>
                    <a:pt x="21427" y="1424"/>
                    <a:pt x="21364" y="1110"/>
                    <a:pt x="21238" y="838"/>
                  </a:cubicBezTo>
                  <a:cubicBezTo>
                    <a:pt x="21155" y="712"/>
                    <a:pt x="21092" y="587"/>
                    <a:pt x="21008" y="461"/>
                  </a:cubicBezTo>
                  <a:cubicBezTo>
                    <a:pt x="20999" y="448"/>
                    <a:pt x="20990" y="435"/>
                    <a:pt x="20981" y="421"/>
                  </a:cubicBezTo>
                  <a:lnTo>
                    <a:pt x="20981" y="421"/>
                  </a:lnTo>
                  <a:lnTo>
                    <a:pt x="24501" y="439"/>
                  </a:lnTo>
                  <a:lnTo>
                    <a:pt x="24501" y="439"/>
                  </a:lnTo>
                  <a:cubicBezTo>
                    <a:pt x="24241" y="1025"/>
                    <a:pt x="24237" y="1698"/>
                    <a:pt x="24502" y="2282"/>
                  </a:cubicBezTo>
                  <a:cubicBezTo>
                    <a:pt x="24649" y="2616"/>
                    <a:pt x="24900" y="2930"/>
                    <a:pt x="25214" y="3139"/>
                  </a:cubicBezTo>
                  <a:cubicBezTo>
                    <a:pt x="25549" y="3328"/>
                    <a:pt x="25925" y="3432"/>
                    <a:pt x="26302" y="3432"/>
                  </a:cubicBezTo>
                  <a:cubicBezTo>
                    <a:pt x="26678" y="3432"/>
                    <a:pt x="27055" y="3349"/>
                    <a:pt x="27390" y="3139"/>
                  </a:cubicBezTo>
                  <a:cubicBezTo>
                    <a:pt x="27725" y="2930"/>
                    <a:pt x="27976" y="2637"/>
                    <a:pt x="28122" y="2282"/>
                  </a:cubicBezTo>
                  <a:cubicBezTo>
                    <a:pt x="28383" y="1708"/>
                    <a:pt x="28398" y="1033"/>
                    <a:pt x="28156" y="461"/>
                  </a:cubicBezTo>
                  <a:lnTo>
                    <a:pt x="31320" y="461"/>
                  </a:lnTo>
                  <a:cubicBezTo>
                    <a:pt x="31006" y="1060"/>
                    <a:pt x="30976" y="1784"/>
                    <a:pt x="31219" y="2407"/>
                  </a:cubicBezTo>
                  <a:cubicBezTo>
                    <a:pt x="31365" y="2784"/>
                    <a:pt x="31616" y="3139"/>
                    <a:pt x="31972" y="3370"/>
                  </a:cubicBezTo>
                  <a:cubicBezTo>
                    <a:pt x="32328" y="3600"/>
                    <a:pt x="32746" y="3704"/>
                    <a:pt x="33144" y="3704"/>
                  </a:cubicBezTo>
                  <a:cubicBezTo>
                    <a:pt x="33541" y="3704"/>
                    <a:pt x="33981" y="3600"/>
                    <a:pt x="34316" y="3370"/>
                  </a:cubicBezTo>
                  <a:cubicBezTo>
                    <a:pt x="34671" y="3139"/>
                    <a:pt x="34943" y="2784"/>
                    <a:pt x="35090" y="2407"/>
                  </a:cubicBezTo>
                  <a:cubicBezTo>
                    <a:pt x="35331" y="1788"/>
                    <a:pt x="35303" y="1069"/>
                    <a:pt x="34994" y="461"/>
                  </a:cubicBezTo>
                  <a:lnTo>
                    <a:pt x="37472" y="461"/>
                  </a:lnTo>
                  <a:cubicBezTo>
                    <a:pt x="37234" y="1023"/>
                    <a:pt x="37235" y="1674"/>
                    <a:pt x="37475" y="2240"/>
                  </a:cubicBezTo>
                  <a:cubicBezTo>
                    <a:pt x="37622" y="2574"/>
                    <a:pt x="37873" y="2888"/>
                    <a:pt x="38186" y="3077"/>
                  </a:cubicBezTo>
                  <a:cubicBezTo>
                    <a:pt x="38521" y="3286"/>
                    <a:pt x="38898" y="3370"/>
                    <a:pt x="39254" y="3370"/>
                  </a:cubicBezTo>
                  <a:cubicBezTo>
                    <a:pt x="39630" y="3370"/>
                    <a:pt x="40007" y="3286"/>
                    <a:pt x="40321" y="3077"/>
                  </a:cubicBezTo>
                  <a:cubicBezTo>
                    <a:pt x="40655" y="2867"/>
                    <a:pt x="40886" y="2574"/>
                    <a:pt x="41032" y="2219"/>
                  </a:cubicBezTo>
                  <a:cubicBezTo>
                    <a:pt x="41274" y="1665"/>
                    <a:pt x="41273" y="1012"/>
                    <a:pt x="41030" y="459"/>
                  </a:cubicBezTo>
                  <a:lnTo>
                    <a:pt x="41030" y="459"/>
                  </a:lnTo>
                  <a:lnTo>
                    <a:pt x="44741" y="442"/>
                  </a:lnTo>
                  <a:lnTo>
                    <a:pt x="44741" y="442"/>
                  </a:lnTo>
                  <a:cubicBezTo>
                    <a:pt x="44482" y="857"/>
                    <a:pt x="44367" y="1379"/>
                    <a:pt x="44464" y="1863"/>
                  </a:cubicBezTo>
                  <a:cubicBezTo>
                    <a:pt x="44505" y="2177"/>
                    <a:pt x="44631" y="2491"/>
                    <a:pt x="44819" y="2742"/>
                  </a:cubicBezTo>
                  <a:cubicBezTo>
                    <a:pt x="45008" y="2993"/>
                    <a:pt x="45238" y="3202"/>
                    <a:pt x="45510" y="3370"/>
                  </a:cubicBezTo>
                  <a:cubicBezTo>
                    <a:pt x="45761" y="3537"/>
                    <a:pt x="46075" y="3663"/>
                    <a:pt x="46388" y="3704"/>
                  </a:cubicBezTo>
                  <a:cubicBezTo>
                    <a:pt x="46470" y="3715"/>
                    <a:pt x="46552" y="3720"/>
                    <a:pt x="46635" y="3720"/>
                  </a:cubicBezTo>
                  <a:cubicBezTo>
                    <a:pt x="46873" y="3720"/>
                    <a:pt x="47113" y="3677"/>
                    <a:pt x="47330" y="3600"/>
                  </a:cubicBezTo>
                  <a:cubicBezTo>
                    <a:pt x="47937" y="3391"/>
                    <a:pt x="48418" y="2867"/>
                    <a:pt x="48585" y="2261"/>
                  </a:cubicBezTo>
                  <a:lnTo>
                    <a:pt x="48585" y="2240"/>
                  </a:lnTo>
                  <a:lnTo>
                    <a:pt x="48585" y="2219"/>
                  </a:lnTo>
                  <a:lnTo>
                    <a:pt x="48648" y="1738"/>
                  </a:lnTo>
                  <a:lnTo>
                    <a:pt x="48648" y="1717"/>
                  </a:lnTo>
                  <a:cubicBezTo>
                    <a:pt x="48648" y="1424"/>
                    <a:pt x="48585" y="1110"/>
                    <a:pt x="48439" y="838"/>
                  </a:cubicBezTo>
                  <a:cubicBezTo>
                    <a:pt x="48376" y="712"/>
                    <a:pt x="48313" y="566"/>
                    <a:pt x="48209" y="440"/>
                  </a:cubicBezTo>
                  <a:cubicBezTo>
                    <a:pt x="48204" y="433"/>
                    <a:pt x="48198" y="425"/>
                    <a:pt x="48193" y="417"/>
                  </a:cubicBezTo>
                  <a:lnTo>
                    <a:pt x="48193" y="417"/>
                  </a:lnTo>
                  <a:lnTo>
                    <a:pt x="51755" y="400"/>
                  </a:lnTo>
                  <a:lnTo>
                    <a:pt x="51755" y="400"/>
                  </a:lnTo>
                  <a:cubicBezTo>
                    <a:pt x="51489" y="984"/>
                    <a:pt x="51490" y="1678"/>
                    <a:pt x="51745" y="2261"/>
                  </a:cubicBezTo>
                  <a:cubicBezTo>
                    <a:pt x="51891" y="2595"/>
                    <a:pt x="52142" y="2888"/>
                    <a:pt x="52456" y="3077"/>
                  </a:cubicBezTo>
                  <a:cubicBezTo>
                    <a:pt x="52770" y="3265"/>
                    <a:pt x="53147" y="3349"/>
                    <a:pt x="53503" y="3349"/>
                  </a:cubicBezTo>
                  <a:cubicBezTo>
                    <a:pt x="53858" y="3349"/>
                    <a:pt x="54235" y="3265"/>
                    <a:pt x="54549" y="3077"/>
                  </a:cubicBezTo>
                  <a:cubicBezTo>
                    <a:pt x="54863" y="2867"/>
                    <a:pt x="55114" y="2574"/>
                    <a:pt x="55260" y="2240"/>
                  </a:cubicBezTo>
                  <a:cubicBezTo>
                    <a:pt x="55505" y="1637"/>
                    <a:pt x="55496" y="933"/>
                    <a:pt x="55201" y="355"/>
                  </a:cubicBezTo>
                  <a:lnTo>
                    <a:pt x="55201" y="355"/>
                  </a:lnTo>
                  <a:lnTo>
                    <a:pt x="58753" y="337"/>
                  </a:lnTo>
                  <a:lnTo>
                    <a:pt x="58753" y="337"/>
                  </a:lnTo>
                  <a:cubicBezTo>
                    <a:pt x="58367" y="930"/>
                    <a:pt x="58315" y="1708"/>
                    <a:pt x="58566" y="2344"/>
                  </a:cubicBezTo>
                  <a:cubicBezTo>
                    <a:pt x="58713" y="2700"/>
                    <a:pt x="58943" y="3014"/>
                    <a:pt x="59277" y="3223"/>
                  </a:cubicBezTo>
                  <a:cubicBezTo>
                    <a:pt x="59591" y="3432"/>
                    <a:pt x="59968" y="3516"/>
                    <a:pt x="60345" y="3516"/>
                  </a:cubicBezTo>
                  <a:cubicBezTo>
                    <a:pt x="60721" y="3516"/>
                    <a:pt x="61119" y="3432"/>
                    <a:pt x="61433" y="3223"/>
                  </a:cubicBezTo>
                  <a:cubicBezTo>
                    <a:pt x="61746" y="3014"/>
                    <a:pt x="61977" y="2679"/>
                    <a:pt x="62102" y="2344"/>
                  </a:cubicBezTo>
                  <a:cubicBezTo>
                    <a:pt x="62249" y="1989"/>
                    <a:pt x="62290" y="1612"/>
                    <a:pt x="62228" y="1235"/>
                  </a:cubicBezTo>
                  <a:cubicBezTo>
                    <a:pt x="62207" y="1047"/>
                    <a:pt x="62165" y="880"/>
                    <a:pt x="62081" y="691"/>
                  </a:cubicBezTo>
                  <a:cubicBezTo>
                    <a:pt x="62039" y="608"/>
                    <a:pt x="61998" y="524"/>
                    <a:pt x="61956" y="440"/>
                  </a:cubicBezTo>
                  <a:lnTo>
                    <a:pt x="61872" y="336"/>
                  </a:lnTo>
                  <a:cubicBezTo>
                    <a:pt x="61851" y="294"/>
                    <a:pt x="61830" y="273"/>
                    <a:pt x="61809" y="252"/>
                  </a:cubicBezTo>
                  <a:close/>
                  <a:moveTo>
                    <a:pt x="34085" y="1"/>
                  </a:moveTo>
                  <a:lnTo>
                    <a:pt x="34399" y="378"/>
                  </a:lnTo>
                  <a:cubicBezTo>
                    <a:pt x="34797" y="880"/>
                    <a:pt x="34881" y="1633"/>
                    <a:pt x="34650" y="2240"/>
                  </a:cubicBezTo>
                  <a:cubicBezTo>
                    <a:pt x="34525" y="2533"/>
                    <a:pt x="34336" y="2805"/>
                    <a:pt x="34064" y="2972"/>
                  </a:cubicBezTo>
                  <a:cubicBezTo>
                    <a:pt x="33813" y="3160"/>
                    <a:pt x="33479" y="3223"/>
                    <a:pt x="33144" y="3223"/>
                  </a:cubicBezTo>
                  <a:cubicBezTo>
                    <a:pt x="32830" y="3223"/>
                    <a:pt x="32495" y="3160"/>
                    <a:pt x="32223" y="2972"/>
                  </a:cubicBezTo>
                  <a:cubicBezTo>
                    <a:pt x="31972" y="2805"/>
                    <a:pt x="31763" y="2533"/>
                    <a:pt x="31637" y="2240"/>
                  </a:cubicBezTo>
                  <a:cubicBezTo>
                    <a:pt x="31407" y="1633"/>
                    <a:pt x="31491" y="880"/>
                    <a:pt x="31909" y="378"/>
                  </a:cubicBezTo>
                  <a:lnTo>
                    <a:pt x="32202" y="22"/>
                  </a:lnTo>
                  <a:lnTo>
                    <a:pt x="27369" y="22"/>
                  </a:lnTo>
                  <a:lnTo>
                    <a:pt x="27599" y="357"/>
                  </a:lnTo>
                  <a:cubicBezTo>
                    <a:pt x="27934" y="859"/>
                    <a:pt x="27976" y="1549"/>
                    <a:pt x="27725" y="2093"/>
                  </a:cubicBezTo>
                  <a:cubicBezTo>
                    <a:pt x="27620" y="2386"/>
                    <a:pt x="27411" y="2616"/>
                    <a:pt x="27160" y="2763"/>
                  </a:cubicBezTo>
                  <a:cubicBezTo>
                    <a:pt x="26909" y="2930"/>
                    <a:pt x="26616" y="2993"/>
                    <a:pt x="26302" y="2993"/>
                  </a:cubicBezTo>
                  <a:cubicBezTo>
                    <a:pt x="25988" y="2993"/>
                    <a:pt x="25695" y="2930"/>
                    <a:pt x="25444" y="2784"/>
                  </a:cubicBezTo>
                  <a:cubicBezTo>
                    <a:pt x="25193" y="2616"/>
                    <a:pt x="24984" y="2386"/>
                    <a:pt x="24858" y="2114"/>
                  </a:cubicBezTo>
                  <a:cubicBezTo>
                    <a:pt x="24607" y="1549"/>
                    <a:pt x="24649" y="859"/>
                    <a:pt x="24984" y="336"/>
                  </a:cubicBezTo>
                  <a:lnTo>
                    <a:pt x="25193" y="43"/>
                  </a:lnTo>
                  <a:lnTo>
                    <a:pt x="24837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7"/>
                  </a:lnTo>
                  <a:cubicBezTo>
                    <a:pt x="20569" y="461"/>
                    <a:pt x="20652" y="545"/>
                    <a:pt x="20736" y="650"/>
                  </a:cubicBezTo>
                  <a:cubicBezTo>
                    <a:pt x="20799" y="754"/>
                    <a:pt x="20862" y="859"/>
                    <a:pt x="20924" y="984"/>
                  </a:cubicBezTo>
                  <a:cubicBezTo>
                    <a:pt x="21047" y="1208"/>
                    <a:pt x="21109" y="1452"/>
                    <a:pt x="21113" y="1697"/>
                  </a:cubicBezTo>
                  <a:lnTo>
                    <a:pt x="21113" y="1697"/>
                  </a:lnTo>
                  <a:lnTo>
                    <a:pt x="21050" y="2177"/>
                  </a:lnTo>
                  <a:lnTo>
                    <a:pt x="21050" y="2156"/>
                  </a:lnTo>
                  <a:cubicBezTo>
                    <a:pt x="20904" y="2658"/>
                    <a:pt x="20527" y="3098"/>
                    <a:pt x="20025" y="3265"/>
                  </a:cubicBezTo>
                  <a:cubicBezTo>
                    <a:pt x="19830" y="3346"/>
                    <a:pt x="19623" y="3377"/>
                    <a:pt x="19413" y="3377"/>
                  </a:cubicBezTo>
                  <a:cubicBezTo>
                    <a:pt x="19352" y="3377"/>
                    <a:pt x="19291" y="3374"/>
                    <a:pt x="19230" y="3370"/>
                  </a:cubicBezTo>
                  <a:cubicBezTo>
                    <a:pt x="18979" y="3328"/>
                    <a:pt x="18727" y="3223"/>
                    <a:pt x="18497" y="3077"/>
                  </a:cubicBezTo>
                  <a:cubicBezTo>
                    <a:pt x="18037" y="2805"/>
                    <a:pt x="17681" y="2323"/>
                    <a:pt x="17598" y="1800"/>
                  </a:cubicBezTo>
                  <a:cubicBezTo>
                    <a:pt x="17493" y="1277"/>
                    <a:pt x="17681" y="712"/>
                    <a:pt x="18058" y="336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817"/>
                    <a:pt x="13790" y="1528"/>
                    <a:pt x="13538" y="2093"/>
                  </a:cubicBezTo>
                  <a:cubicBezTo>
                    <a:pt x="13413" y="2386"/>
                    <a:pt x="13225" y="2637"/>
                    <a:pt x="12953" y="2805"/>
                  </a:cubicBezTo>
                  <a:cubicBezTo>
                    <a:pt x="12701" y="2972"/>
                    <a:pt x="12367" y="3056"/>
                    <a:pt x="12053" y="3056"/>
                  </a:cubicBezTo>
                  <a:cubicBezTo>
                    <a:pt x="11739" y="3056"/>
                    <a:pt x="11425" y="2972"/>
                    <a:pt x="11153" y="2805"/>
                  </a:cubicBezTo>
                  <a:cubicBezTo>
                    <a:pt x="10902" y="2637"/>
                    <a:pt x="10693" y="2386"/>
                    <a:pt x="10567" y="2114"/>
                  </a:cubicBezTo>
                  <a:cubicBezTo>
                    <a:pt x="10316" y="1528"/>
                    <a:pt x="10379" y="817"/>
                    <a:pt x="10735" y="294"/>
                  </a:cubicBezTo>
                  <a:lnTo>
                    <a:pt x="10839" y="147"/>
                  </a:lnTo>
                  <a:lnTo>
                    <a:pt x="7094" y="147"/>
                  </a:lnTo>
                  <a:lnTo>
                    <a:pt x="7157" y="273"/>
                  </a:lnTo>
                  <a:cubicBezTo>
                    <a:pt x="7199" y="357"/>
                    <a:pt x="7219" y="440"/>
                    <a:pt x="7240" y="524"/>
                  </a:cubicBezTo>
                  <a:lnTo>
                    <a:pt x="7240" y="503"/>
                  </a:lnTo>
                  <a:cubicBezTo>
                    <a:pt x="7303" y="817"/>
                    <a:pt x="7345" y="1131"/>
                    <a:pt x="7282" y="1424"/>
                  </a:cubicBezTo>
                  <a:cubicBezTo>
                    <a:pt x="7178" y="1696"/>
                    <a:pt x="7073" y="2010"/>
                    <a:pt x="6906" y="2240"/>
                  </a:cubicBezTo>
                  <a:cubicBezTo>
                    <a:pt x="6801" y="2344"/>
                    <a:pt x="6675" y="2449"/>
                    <a:pt x="6550" y="2533"/>
                  </a:cubicBezTo>
                  <a:cubicBezTo>
                    <a:pt x="6445" y="2637"/>
                    <a:pt x="6320" y="2721"/>
                    <a:pt x="6173" y="2784"/>
                  </a:cubicBezTo>
                  <a:cubicBezTo>
                    <a:pt x="5936" y="2893"/>
                    <a:pt x="5667" y="2955"/>
                    <a:pt x="5407" y="2955"/>
                  </a:cubicBezTo>
                  <a:cubicBezTo>
                    <a:pt x="5369" y="2955"/>
                    <a:pt x="5332" y="2954"/>
                    <a:pt x="5295" y="2951"/>
                  </a:cubicBezTo>
                  <a:cubicBezTo>
                    <a:pt x="4688" y="2909"/>
                    <a:pt x="4123" y="2554"/>
                    <a:pt x="3830" y="2010"/>
                  </a:cubicBezTo>
                  <a:cubicBezTo>
                    <a:pt x="3537" y="1486"/>
                    <a:pt x="3558" y="796"/>
                    <a:pt x="3851" y="273"/>
                  </a:cubicBezTo>
                  <a:lnTo>
                    <a:pt x="3934" y="147"/>
                  </a:lnTo>
                  <a:lnTo>
                    <a:pt x="126" y="147"/>
                  </a:lnTo>
                  <a:lnTo>
                    <a:pt x="126" y="231"/>
                  </a:lnTo>
                  <a:lnTo>
                    <a:pt x="1" y="39609"/>
                  </a:lnTo>
                  <a:lnTo>
                    <a:pt x="1" y="39839"/>
                  </a:lnTo>
                  <a:lnTo>
                    <a:pt x="231" y="39839"/>
                  </a:lnTo>
                  <a:lnTo>
                    <a:pt x="16614" y="39547"/>
                  </a:lnTo>
                  <a:cubicBezTo>
                    <a:pt x="21415" y="39473"/>
                    <a:pt x="26216" y="39351"/>
                    <a:pt x="31003" y="39351"/>
                  </a:cubicBezTo>
                  <a:cubicBezTo>
                    <a:pt x="31661" y="39351"/>
                    <a:pt x="32319" y="39353"/>
                    <a:pt x="32976" y="39358"/>
                  </a:cubicBezTo>
                  <a:lnTo>
                    <a:pt x="39128" y="39358"/>
                  </a:lnTo>
                  <a:lnTo>
                    <a:pt x="41179" y="39400"/>
                  </a:lnTo>
                  <a:lnTo>
                    <a:pt x="49360" y="39567"/>
                  </a:lnTo>
                  <a:lnTo>
                    <a:pt x="57562" y="39714"/>
                  </a:lnTo>
                  <a:lnTo>
                    <a:pt x="65743" y="39839"/>
                  </a:lnTo>
                  <a:lnTo>
                    <a:pt x="65973" y="39839"/>
                  </a:lnTo>
                  <a:lnTo>
                    <a:pt x="65973" y="39630"/>
                  </a:lnTo>
                  <a:lnTo>
                    <a:pt x="66433" y="19941"/>
                  </a:lnTo>
                  <a:lnTo>
                    <a:pt x="66663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31"/>
                  </a:lnTo>
                  <a:cubicBezTo>
                    <a:pt x="61767" y="273"/>
                    <a:pt x="61809" y="315"/>
                    <a:pt x="61830" y="357"/>
                  </a:cubicBezTo>
                  <a:lnTo>
                    <a:pt x="61914" y="482"/>
                  </a:lnTo>
                  <a:cubicBezTo>
                    <a:pt x="61956" y="566"/>
                    <a:pt x="61998" y="629"/>
                    <a:pt x="62018" y="712"/>
                  </a:cubicBezTo>
                  <a:cubicBezTo>
                    <a:pt x="62102" y="880"/>
                    <a:pt x="62144" y="1068"/>
                    <a:pt x="62165" y="1235"/>
                  </a:cubicBezTo>
                  <a:cubicBezTo>
                    <a:pt x="62207" y="1612"/>
                    <a:pt x="62165" y="1968"/>
                    <a:pt x="62039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77" y="3328"/>
                    <a:pt x="60700" y="3411"/>
                    <a:pt x="60345" y="3411"/>
                  </a:cubicBezTo>
                  <a:cubicBezTo>
                    <a:pt x="59989" y="3391"/>
                    <a:pt x="59633" y="3307"/>
                    <a:pt x="59340" y="3118"/>
                  </a:cubicBezTo>
                  <a:cubicBezTo>
                    <a:pt x="59047" y="2909"/>
                    <a:pt x="58838" y="2616"/>
                    <a:pt x="58713" y="2302"/>
                  </a:cubicBezTo>
                  <a:cubicBezTo>
                    <a:pt x="58461" y="1633"/>
                    <a:pt x="58545" y="838"/>
                    <a:pt x="59005" y="294"/>
                  </a:cubicBezTo>
                  <a:lnTo>
                    <a:pt x="59131" y="147"/>
                  </a:lnTo>
                  <a:lnTo>
                    <a:pt x="58922" y="147"/>
                  </a:lnTo>
                  <a:lnTo>
                    <a:pt x="54988" y="126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39" y="838"/>
                    <a:pt x="55281" y="1549"/>
                    <a:pt x="55009" y="2135"/>
                  </a:cubicBezTo>
                  <a:cubicBezTo>
                    <a:pt x="54883" y="2428"/>
                    <a:pt x="54674" y="2679"/>
                    <a:pt x="54402" y="2846"/>
                  </a:cubicBezTo>
                  <a:cubicBezTo>
                    <a:pt x="54151" y="2993"/>
                    <a:pt x="53816" y="3077"/>
                    <a:pt x="53503" y="3077"/>
                  </a:cubicBezTo>
                  <a:cubicBezTo>
                    <a:pt x="53189" y="3077"/>
                    <a:pt x="52875" y="2993"/>
                    <a:pt x="52603" y="2826"/>
                  </a:cubicBezTo>
                  <a:cubicBezTo>
                    <a:pt x="52352" y="2658"/>
                    <a:pt x="52142" y="2407"/>
                    <a:pt x="52017" y="2135"/>
                  </a:cubicBezTo>
                  <a:cubicBezTo>
                    <a:pt x="51766" y="1549"/>
                    <a:pt x="51808" y="838"/>
                    <a:pt x="52163" y="315"/>
                  </a:cubicBezTo>
                  <a:lnTo>
                    <a:pt x="52331" y="85"/>
                  </a:lnTo>
                  <a:lnTo>
                    <a:pt x="52038" y="85"/>
                  </a:lnTo>
                  <a:lnTo>
                    <a:pt x="47790" y="64"/>
                  </a:lnTo>
                  <a:lnTo>
                    <a:pt x="47351" y="64"/>
                  </a:lnTo>
                  <a:lnTo>
                    <a:pt x="47665" y="357"/>
                  </a:lnTo>
                  <a:cubicBezTo>
                    <a:pt x="47769" y="461"/>
                    <a:pt x="47853" y="545"/>
                    <a:pt x="47916" y="650"/>
                  </a:cubicBezTo>
                  <a:cubicBezTo>
                    <a:pt x="48000" y="754"/>
                    <a:pt x="48062" y="880"/>
                    <a:pt x="48125" y="984"/>
                  </a:cubicBezTo>
                  <a:cubicBezTo>
                    <a:pt x="48227" y="1208"/>
                    <a:pt x="48289" y="1452"/>
                    <a:pt x="48292" y="1697"/>
                  </a:cubicBezTo>
                  <a:lnTo>
                    <a:pt x="48292" y="1697"/>
                  </a:lnTo>
                  <a:lnTo>
                    <a:pt x="48230" y="2177"/>
                  </a:lnTo>
                  <a:lnTo>
                    <a:pt x="48230" y="2156"/>
                  </a:lnTo>
                  <a:cubicBezTo>
                    <a:pt x="48083" y="2658"/>
                    <a:pt x="47707" y="3077"/>
                    <a:pt x="47205" y="3244"/>
                  </a:cubicBezTo>
                  <a:cubicBezTo>
                    <a:pt x="47029" y="3308"/>
                    <a:pt x="46828" y="3335"/>
                    <a:pt x="46632" y="3335"/>
                  </a:cubicBezTo>
                  <a:cubicBezTo>
                    <a:pt x="46571" y="3335"/>
                    <a:pt x="46511" y="3333"/>
                    <a:pt x="46451" y="3328"/>
                  </a:cubicBezTo>
                  <a:cubicBezTo>
                    <a:pt x="46179" y="3286"/>
                    <a:pt x="45949" y="3181"/>
                    <a:pt x="45719" y="3035"/>
                  </a:cubicBezTo>
                  <a:cubicBezTo>
                    <a:pt x="45280" y="2763"/>
                    <a:pt x="44924" y="2302"/>
                    <a:pt x="44861" y="1800"/>
                  </a:cubicBezTo>
                  <a:cubicBezTo>
                    <a:pt x="44756" y="1298"/>
                    <a:pt x="44945" y="754"/>
                    <a:pt x="45300" y="378"/>
                  </a:cubicBezTo>
                  <a:lnTo>
                    <a:pt x="45656" y="43"/>
                  </a:lnTo>
                  <a:lnTo>
                    <a:pt x="45154" y="43"/>
                  </a:lnTo>
                  <a:lnTo>
                    <a:pt x="40655" y="22"/>
                  </a:lnTo>
                  <a:lnTo>
                    <a:pt x="40258" y="22"/>
                  </a:lnTo>
                  <a:lnTo>
                    <a:pt x="40488" y="357"/>
                  </a:lnTo>
                  <a:cubicBezTo>
                    <a:pt x="40823" y="838"/>
                    <a:pt x="40886" y="1507"/>
                    <a:pt x="40635" y="2051"/>
                  </a:cubicBezTo>
                  <a:cubicBezTo>
                    <a:pt x="40530" y="2323"/>
                    <a:pt x="40342" y="2554"/>
                    <a:pt x="40090" y="2700"/>
                  </a:cubicBezTo>
                  <a:cubicBezTo>
                    <a:pt x="39860" y="2867"/>
                    <a:pt x="39567" y="2930"/>
                    <a:pt x="39254" y="2930"/>
                  </a:cubicBezTo>
                  <a:cubicBezTo>
                    <a:pt x="38961" y="2930"/>
                    <a:pt x="38668" y="2867"/>
                    <a:pt x="38438" y="2700"/>
                  </a:cubicBezTo>
                  <a:cubicBezTo>
                    <a:pt x="38186" y="2554"/>
                    <a:pt x="37998" y="2323"/>
                    <a:pt x="37894" y="2051"/>
                  </a:cubicBezTo>
                  <a:cubicBezTo>
                    <a:pt x="37663" y="1507"/>
                    <a:pt x="37705" y="838"/>
                    <a:pt x="38040" y="378"/>
                  </a:cubicBezTo>
                  <a:lnTo>
                    <a:pt x="38291" y="22"/>
                  </a:lnTo>
                  <a:lnTo>
                    <a:pt x="37852" y="22"/>
                  </a:lnTo>
                  <a:lnTo>
                    <a:pt x="345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8"/>
            <p:cNvSpPr/>
            <p:nvPr/>
          </p:nvSpPr>
          <p:spPr>
            <a:xfrm>
              <a:off x="1576650" y="24256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5961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8"/>
            <p:cNvSpPr/>
            <p:nvPr/>
          </p:nvSpPr>
          <p:spPr>
            <a:xfrm>
              <a:off x="1576650" y="2418350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14898" y="1"/>
                  </a:moveTo>
                  <a:cubicBezTo>
                    <a:pt x="9918" y="42"/>
                    <a:pt x="4960" y="84"/>
                    <a:pt x="1" y="252"/>
                  </a:cubicBezTo>
                  <a:lnTo>
                    <a:pt x="1" y="314"/>
                  </a:lnTo>
                  <a:cubicBezTo>
                    <a:pt x="4960" y="482"/>
                    <a:pt x="9918" y="545"/>
                    <a:pt x="14898" y="566"/>
                  </a:cubicBezTo>
                  <a:cubicBezTo>
                    <a:pt x="17388" y="566"/>
                    <a:pt x="19857" y="545"/>
                    <a:pt x="22347" y="524"/>
                  </a:cubicBezTo>
                  <a:cubicBezTo>
                    <a:pt x="24837" y="524"/>
                    <a:pt x="27327" y="482"/>
                    <a:pt x="29796" y="419"/>
                  </a:cubicBezTo>
                  <a:cubicBezTo>
                    <a:pt x="31619" y="388"/>
                    <a:pt x="33441" y="369"/>
                    <a:pt x="35264" y="369"/>
                  </a:cubicBezTo>
                  <a:cubicBezTo>
                    <a:pt x="35931" y="369"/>
                    <a:pt x="36598" y="372"/>
                    <a:pt x="37266" y="377"/>
                  </a:cubicBezTo>
                  <a:cubicBezTo>
                    <a:pt x="39735" y="398"/>
                    <a:pt x="42224" y="461"/>
                    <a:pt x="44714" y="503"/>
                  </a:cubicBezTo>
                  <a:cubicBezTo>
                    <a:pt x="45706" y="511"/>
                    <a:pt x="46699" y="515"/>
                    <a:pt x="47692" y="515"/>
                  </a:cubicBezTo>
                  <a:cubicBezTo>
                    <a:pt x="51664" y="515"/>
                    <a:pt x="55645" y="448"/>
                    <a:pt x="59612" y="314"/>
                  </a:cubicBezTo>
                  <a:lnTo>
                    <a:pt x="59612" y="252"/>
                  </a:lnTo>
                  <a:cubicBezTo>
                    <a:pt x="55645" y="118"/>
                    <a:pt x="51664" y="51"/>
                    <a:pt x="47692" y="51"/>
                  </a:cubicBezTo>
                  <a:cubicBezTo>
                    <a:pt x="46699" y="51"/>
                    <a:pt x="45706" y="55"/>
                    <a:pt x="44714" y="63"/>
                  </a:cubicBezTo>
                  <a:cubicBezTo>
                    <a:pt x="42224" y="105"/>
                    <a:pt x="39735" y="189"/>
                    <a:pt x="37266" y="210"/>
                  </a:cubicBezTo>
                  <a:cubicBezTo>
                    <a:pt x="34776" y="210"/>
                    <a:pt x="32286" y="189"/>
                    <a:pt x="29796" y="147"/>
                  </a:cubicBezTo>
                  <a:cubicBezTo>
                    <a:pt x="27327" y="84"/>
                    <a:pt x="24837" y="63"/>
                    <a:pt x="22347" y="42"/>
                  </a:cubicBezTo>
                  <a:cubicBezTo>
                    <a:pt x="19857" y="22"/>
                    <a:pt x="17388" y="1"/>
                    <a:pt x="14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8"/>
            <p:cNvSpPr/>
            <p:nvPr/>
          </p:nvSpPr>
          <p:spPr>
            <a:xfrm>
              <a:off x="1576650" y="25365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8"/>
            <p:cNvSpPr/>
            <p:nvPr/>
          </p:nvSpPr>
          <p:spPr>
            <a:xfrm>
              <a:off x="1576650" y="2529625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2" y="61"/>
                    <a:pt x="12907" y="57"/>
                    <a:pt x="11913" y="57"/>
                  </a:cubicBezTo>
                  <a:cubicBezTo>
                    <a:pt x="7935" y="57"/>
                    <a:pt x="3968" y="124"/>
                    <a:pt x="1" y="257"/>
                  </a:cubicBezTo>
                  <a:lnTo>
                    <a:pt x="1" y="299"/>
                  </a:lnTo>
                  <a:cubicBezTo>
                    <a:pt x="3987" y="451"/>
                    <a:pt x="7973" y="521"/>
                    <a:pt x="11970" y="521"/>
                  </a:cubicBezTo>
                  <a:cubicBezTo>
                    <a:pt x="12945" y="521"/>
                    <a:pt x="13921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29"/>
                    <a:pt x="54653" y="467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8"/>
            <p:cNvSpPr/>
            <p:nvPr/>
          </p:nvSpPr>
          <p:spPr>
            <a:xfrm>
              <a:off x="1576650" y="26480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8"/>
            <p:cNvSpPr/>
            <p:nvPr/>
          </p:nvSpPr>
          <p:spPr>
            <a:xfrm>
              <a:off x="1576650" y="2640675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44714" y="0"/>
                  </a:moveTo>
                  <a:cubicBezTo>
                    <a:pt x="42224" y="0"/>
                    <a:pt x="39735" y="21"/>
                    <a:pt x="37266" y="42"/>
                  </a:cubicBezTo>
                  <a:cubicBezTo>
                    <a:pt x="34776" y="63"/>
                    <a:pt x="32286" y="84"/>
                    <a:pt x="29796" y="147"/>
                  </a:cubicBezTo>
                  <a:cubicBezTo>
                    <a:pt x="27327" y="188"/>
                    <a:pt x="24837" y="209"/>
                    <a:pt x="22347" y="209"/>
                  </a:cubicBezTo>
                  <a:cubicBezTo>
                    <a:pt x="19857" y="188"/>
                    <a:pt x="17388" y="105"/>
                    <a:pt x="14898" y="63"/>
                  </a:cubicBezTo>
                  <a:cubicBezTo>
                    <a:pt x="13902" y="55"/>
                    <a:pt x="12907" y="50"/>
                    <a:pt x="11913" y="50"/>
                  </a:cubicBezTo>
                  <a:cubicBezTo>
                    <a:pt x="7935" y="50"/>
                    <a:pt x="3968" y="117"/>
                    <a:pt x="1" y="251"/>
                  </a:cubicBezTo>
                  <a:lnTo>
                    <a:pt x="1" y="314"/>
                  </a:lnTo>
                  <a:cubicBezTo>
                    <a:pt x="3968" y="448"/>
                    <a:pt x="7948" y="515"/>
                    <a:pt x="11921" y="515"/>
                  </a:cubicBezTo>
                  <a:cubicBezTo>
                    <a:pt x="12914" y="515"/>
                    <a:pt x="13906" y="511"/>
                    <a:pt x="14898" y="502"/>
                  </a:cubicBezTo>
                  <a:cubicBezTo>
                    <a:pt x="17388" y="460"/>
                    <a:pt x="19857" y="398"/>
                    <a:pt x="22347" y="377"/>
                  </a:cubicBezTo>
                  <a:cubicBezTo>
                    <a:pt x="23014" y="371"/>
                    <a:pt x="23681" y="369"/>
                    <a:pt x="24348" y="369"/>
                  </a:cubicBezTo>
                  <a:cubicBezTo>
                    <a:pt x="26170" y="369"/>
                    <a:pt x="27988" y="388"/>
                    <a:pt x="29796" y="419"/>
                  </a:cubicBezTo>
                  <a:cubicBezTo>
                    <a:pt x="32286" y="481"/>
                    <a:pt x="34776" y="523"/>
                    <a:pt x="37266" y="523"/>
                  </a:cubicBezTo>
                  <a:cubicBezTo>
                    <a:pt x="39735" y="544"/>
                    <a:pt x="42224" y="565"/>
                    <a:pt x="44714" y="565"/>
                  </a:cubicBezTo>
                  <a:cubicBezTo>
                    <a:pt x="49673" y="544"/>
                    <a:pt x="54653" y="481"/>
                    <a:pt x="59612" y="314"/>
                  </a:cubicBezTo>
                  <a:lnTo>
                    <a:pt x="59612" y="251"/>
                  </a:lnTo>
                  <a:cubicBezTo>
                    <a:pt x="54653" y="84"/>
                    <a:pt x="49673" y="42"/>
                    <a:pt x="44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8"/>
            <p:cNvSpPr/>
            <p:nvPr/>
          </p:nvSpPr>
          <p:spPr>
            <a:xfrm>
              <a:off x="1576650" y="27588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8"/>
            <p:cNvSpPr/>
            <p:nvPr/>
          </p:nvSpPr>
          <p:spPr>
            <a:xfrm>
              <a:off x="1576650" y="2751950"/>
              <a:ext cx="1490325" cy="13975"/>
            </a:xfrm>
            <a:custGeom>
              <a:avLst/>
              <a:gdLst/>
              <a:ahLst/>
              <a:cxnLst/>
              <a:rect l="l" t="t" r="r" b="b"/>
              <a:pathLst>
                <a:path w="59613" h="559" extrusionOk="0">
                  <a:moveTo>
                    <a:pt x="43221" y="0"/>
                  </a:moveTo>
                  <a:cubicBezTo>
                    <a:pt x="41229" y="0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1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8"/>
                    <a:pt x="22347" y="194"/>
                  </a:cubicBezTo>
                  <a:cubicBezTo>
                    <a:pt x="19857" y="173"/>
                    <a:pt x="17388" y="111"/>
                    <a:pt x="14898" y="69"/>
                  </a:cubicBezTo>
                  <a:cubicBezTo>
                    <a:pt x="13757" y="59"/>
                    <a:pt x="12615" y="54"/>
                    <a:pt x="11472" y="54"/>
                  </a:cubicBezTo>
                  <a:cubicBezTo>
                    <a:pt x="7648" y="54"/>
                    <a:pt x="3818" y="112"/>
                    <a:pt x="1" y="257"/>
                  </a:cubicBezTo>
                  <a:lnTo>
                    <a:pt x="1" y="299"/>
                  </a:lnTo>
                  <a:cubicBezTo>
                    <a:pt x="3987" y="450"/>
                    <a:pt x="7987" y="520"/>
                    <a:pt x="11978" y="520"/>
                  </a:cubicBezTo>
                  <a:cubicBezTo>
                    <a:pt x="12952" y="520"/>
                    <a:pt x="13926" y="516"/>
                    <a:pt x="14898" y="508"/>
                  </a:cubicBezTo>
                  <a:cubicBezTo>
                    <a:pt x="17388" y="466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0"/>
                    <a:pt x="29796" y="424"/>
                  </a:cubicBezTo>
                  <a:cubicBezTo>
                    <a:pt x="32286" y="466"/>
                    <a:pt x="34776" y="508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6"/>
                    <a:pt x="44714" y="550"/>
                  </a:cubicBezTo>
                  <a:cubicBezTo>
                    <a:pt x="49673" y="529"/>
                    <a:pt x="54653" y="466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0"/>
                    <a:pt x="43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8"/>
            <p:cNvSpPr/>
            <p:nvPr/>
          </p:nvSpPr>
          <p:spPr>
            <a:xfrm>
              <a:off x="1576650" y="28703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8"/>
            <p:cNvSpPr/>
            <p:nvPr/>
          </p:nvSpPr>
          <p:spPr>
            <a:xfrm>
              <a:off x="1576125" y="2862975"/>
              <a:ext cx="1490850" cy="14150"/>
            </a:xfrm>
            <a:custGeom>
              <a:avLst/>
              <a:gdLst/>
              <a:ahLst/>
              <a:cxnLst/>
              <a:rect l="l" t="t" r="r" b="b"/>
              <a:pathLst>
                <a:path w="59634" h="566" extrusionOk="0">
                  <a:moveTo>
                    <a:pt x="44735" y="1"/>
                  </a:moveTo>
                  <a:cubicBezTo>
                    <a:pt x="42245" y="1"/>
                    <a:pt x="39756" y="22"/>
                    <a:pt x="37287" y="43"/>
                  </a:cubicBezTo>
                  <a:cubicBezTo>
                    <a:pt x="34797" y="63"/>
                    <a:pt x="32307" y="84"/>
                    <a:pt x="29817" y="147"/>
                  </a:cubicBezTo>
                  <a:cubicBezTo>
                    <a:pt x="27348" y="189"/>
                    <a:pt x="24858" y="210"/>
                    <a:pt x="22368" y="210"/>
                  </a:cubicBezTo>
                  <a:cubicBezTo>
                    <a:pt x="19878" y="189"/>
                    <a:pt x="17409" y="105"/>
                    <a:pt x="14919" y="63"/>
                  </a:cubicBezTo>
                  <a:cubicBezTo>
                    <a:pt x="13923" y="55"/>
                    <a:pt x="12928" y="51"/>
                    <a:pt x="11934" y="51"/>
                  </a:cubicBezTo>
                  <a:cubicBezTo>
                    <a:pt x="7956" y="51"/>
                    <a:pt x="3989" y="118"/>
                    <a:pt x="22" y="252"/>
                  </a:cubicBezTo>
                  <a:lnTo>
                    <a:pt x="1" y="252"/>
                  </a:lnTo>
                  <a:lnTo>
                    <a:pt x="1" y="315"/>
                  </a:lnTo>
                  <a:cubicBezTo>
                    <a:pt x="3985" y="448"/>
                    <a:pt x="7955" y="515"/>
                    <a:pt x="11934" y="515"/>
                  </a:cubicBezTo>
                  <a:cubicBezTo>
                    <a:pt x="12928" y="515"/>
                    <a:pt x="13923" y="511"/>
                    <a:pt x="14919" y="503"/>
                  </a:cubicBezTo>
                  <a:cubicBezTo>
                    <a:pt x="17409" y="461"/>
                    <a:pt x="19878" y="398"/>
                    <a:pt x="22368" y="377"/>
                  </a:cubicBezTo>
                  <a:cubicBezTo>
                    <a:pt x="22991" y="372"/>
                    <a:pt x="23613" y="369"/>
                    <a:pt x="24235" y="369"/>
                  </a:cubicBezTo>
                  <a:cubicBezTo>
                    <a:pt x="26102" y="369"/>
                    <a:pt x="27965" y="393"/>
                    <a:pt x="29817" y="440"/>
                  </a:cubicBezTo>
                  <a:cubicBezTo>
                    <a:pt x="32307" y="482"/>
                    <a:pt x="34797" y="524"/>
                    <a:pt x="37287" y="524"/>
                  </a:cubicBezTo>
                  <a:cubicBezTo>
                    <a:pt x="39756" y="545"/>
                    <a:pt x="42245" y="566"/>
                    <a:pt x="44735" y="566"/>
                  </a:cubicBezTo>
                  <a:cubicBezTo>
                    <a:pt x="49694" y="545"/>
                    <a:pt x="54674" y="482"/>
                    <a:pt x="59633" y="315"/>
                  </a:cubicBezTo>
                  <a:lnTo>
                    <a:pt x="59633" y="252"/>
                  </a:lnTo>
                  <a:cubicBezTo>
                    <a:pt x="54674" y="84"/>
                    <a:pt x="49694" y="43"/>
                    <a:pt x="44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8"/>
            <p:cNvSpPr/>
            <p:nvPr/>
          </p:nvSpPr>
          <p:spPr>
            <a:xfrm>
              <a:off x="1576650" y="29812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8"/>
            <p:cNvSpPr/>
            <p:nvPr/>
          </p:nvSpPr>
          <p:spPr>
            <a:xfrm>
              <a:off x="1576650" y="2974250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6" y="61"/>
                    <a:pt x="12914" y="57"/>
                    <a:pt x="11921" y="57"/>
                  </a:cubicBezTo>
                  <a:cubicBezTo>
                    <a:pt x="7948" y="57"/>
                    <a:pt x="3968" y="124"/>
                    <a:pt x="1" y="258"/>
                  </a:cubicBezTo>
                  <a:lnTo>
                    <a:pt x="1" y="299"/>
                  </a:lnTo>
                  <a:cubicBezTo>
                    <a:pt x="3987" y="451"/>
                    <a:pt x="7987" y="521"/>
                    <a:pt x="11978" y="521"/>
                  </a:cubicBezTo>
                  <a:cubicBezTo>
                    <a:pt x="12952" y="521"/>
                    <a:pt x="13926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7"/>
                    <a:pt x="23718" y="357"/>
                  </a:cubicBezTo>
                  <a:cubicBezTo>
                    <a:pt x="25750" y="357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30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30"/>
                    <a:pt x="54653" y="467"/>
                    <a:pt x="59612" y="299"/>
                  </a:cubicBezTo>
                  <a:lnTo>
                    <a:pt x="59612" y="258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8"/>
            <p:cNvSpPr/>
            <p:nvPr/>
          </p:nvSpPr>
          <p:spPr>
            <a:xfrm>
              <a:off x="1485100" y="2135350"/>
              <a:ext cx="1664500" cy="984500"/>
            </a:xfrm>
            <a:custGeom>
              <a:avLst/>
              <a:gdLst/>
              <a:ahLst/>
              <a:cxnLst/>
              <a:rect l="l" t="t" r="r" b="b"/>
              <a:pathLst>
                <a:path w="66580" h="39380" extrusionOk="0">
                  <a:moveTo>
                    <a:pt x="1" y="1"/>
                  </a:moveTo>
                  <a:lnTo>
                    <a:pt x="1" y="39379"/>
                  </a:lnTo>
                  <a:lnTo>
                    <a:pt x="27202" y="38856"/>
                  </a:lnTo>
                  <a:lnTo>
                    <a:pt x="38856" y="38856"/>
                  </a:lnTo>
                  <a:lnTo>
                    <a:pt x="65534" y="39379"/>
                  </a:lnTo>
                  <a:lnTo>
                    <a:pt x="66580" y="1"/>
                  </a:lnTo>
                  <a:lnTo>
                    <a:pt x="61558" y="1"/>
                  </a:lnTo>
                  <a:cubicBezTo>
                    <a:pt x="62458" y="1089"/>
                    <a:pt x="61977" y="3223"/>
                    <a:pt x="60135" y="3223"/>
                  </a:cubicBezTo>
                  <a:cubicBezTo>
                    <a:pt x="58294" y="3223"/>
                    <a:pt x="57813" y="1089"/>
                    <a:pt x="58713" y="1"/>
                  </a:cubicBezTo>
                  <a:lnTo>
                    <a:pt x="54758" y="1"/>
                  </a:lnTo>
                  <a:cubicBezTo>
                    <a:pt x="55490" y="1089"/>
                    <a:pt x="54988" y="2972"/>
                    <a:pt x="53293" y="2972"/>
                  </a:cubicBezTo>
                  <a:cubicBezTo>
                    <a:pt x="51578" y="2972"/>
                    <a:pt x="51096" y="1089"/>
                    <a:pt x="51808" y="1"/>
                  </a:cubicBezTo>
                  <a:lnTo>
                    <a:pt x="47581" y="1"/>
                  </a:lnTo>
                  <a:cubicBezTo>
                    <a:pt x="47749" y="168"/>
                    <a:pt x="47895" y="357"/>
                    <a:pt x="48000" y="566"/>
                  </a:cubicBezTo>
                  <a:cubicBezTo>
                    <a:pt x="48167" y="838"/>
                    <a:pt x="48251" y="1152"/>
                    <a:pt x="48251" y="1487"/>
                  </a:cubicBezTo>
                  <a:cubicBezTo>
                    <a:pt x="48230" y="1633"/>
                    <a:pt x="48209" y="1800"/>
                    <a:pt x="48188" y="1968"/>
                  </a:cubicBezTo>
                  <a:cubicBezTo>
                    <a:pt x="48104" y="2261"/>
                    <a:pt x="47937" y="2533"/>
                    <a:pt x="47728" y="2763"/>
                  </a:cubicBezTo>
                  <a:cubicBezTo>
                    <a:pt x="47393" y="3098"/>
                    <a:pt x="46912" y="3286"/>
                    <a:pt x="46451" y="3286"/>
                  </a:cubicBezTo>
                  <a:cubicBezTo>
                    <a:pt x="46117" y="3286"/>
                    <a:pt x="45803" y="3202"/>
                    <a:pt x="45531" y="3035"/>
                  </a:cubicBezTo>
                  <a:cubicBezTo>
                    <a:pt x="45301" y="2930"/>
                    <a:pt x="45112" y="2784"/>
                    <a:pt x="44945" y="2595"/>
                  </a:cubicBezTo>
                  <a:cubicBezTo>
                    <a:pt x="44610" y="2240"/>
                    <a:pt x="44401" y="1800"/>
                    <a:pt x="44401" y="1298"/>
                  </a:cubicBezTo>
                  <a:cubicBezTo>
                    <a:pt x="44401" y="817"/>
                    <a:pt x="44610" y="336"/>
                    <a:pt x="44945" y="1"/>
                  </a:cubicBezTo>
                  <a:lnTo>
                    <a:pt x="40446" y="1"/>
                  </a:lnTo>
                  <a:cubicBezTo>
                    <a:pt x="41179" y="1047"/>
                    <a:pt x="40718" y="2909"/>
                    <a:pt x="39044" y="2909"/>
                  </a:cubicBezTo>
                  <a:lnTo>
                    <a:pt x="38856" y="2909"/>
                  </a:lnTo>
                  <a:cubicBezTo>
                    <a:pt x="37329" y="2763"/>
                    <a:pt x="36931" y="1005"/>
                    <a:pt x="37643" y="1"/>
                  </a:cubicBezTo>
                  <a:lnTo>
                    <a:pt x="34358" y="1"/>
                  </a:lnTo>
                  <a:cubicBezTo>
                    <a:pt x="35257" y="1089"/>
                    <a:pt x="34776" y="3223"/>
                    <a:pt x="32935" y="3223"/>
                  </a:cubicBezTo>
                  <a:cubicBezTo>
                    <a:pt x="32286" y="3223"/>
                    <a:pt x="31805" y="2951"/>
                    <a:pt x="31491" y="2554"/>
                  </a:cubicBezTo>
                  <a:cubicBezTo>
                    <a:pt x="30926" y="1842"/>
                    <a:pt x="30926" y="712"/>
                    <a:pt x="31512" y="1"/>
                  </a:cubicBezTo>
                  <a:lnTo>
                    <a:pt x="27557" y="1"/>
                  </a:lnTo>
                  <a:cubicBezTo>
                    <a:pt x="28101" y="796"/>
                    <a:pt x="27976" y="2010"/>
                    <a:pt x="27202" y="2616"/>
                  </a:cubicBezTo>
                  <a:cubicBezTo>
                    <a:pt x="26930" y="2847"/>
                    <a:pt x="26553" y="2972"/>
                    <a:pt x="26093" y="2972"/>
                  </a:cubicBezTo>
                  <a:cubicBezTo>
                    <a:pt x="24377" y="2972"/>
                    <a:pt x="23896" y="1089"/>
                    <a:pt x="24607" y="1"/>
                  </a:cubicBezTo>
                  <a:lnTo>
                    <a:pt x="20381" y="1"/>
                  </a:lnTo>
                  <a:cubicBezTo>
                    <a:pt x="20548" y="168"/>
                    <a:pt x="20694" y="357"/>
                    <a:pt x="20799" y="566"/>
                  </a:cubicBezTo>
                  <a:cubicBezTo>
                    <a:pt x="20966" y="838"/>
                    <a:pt x="21050" y="1152"/>
                    <a:pt x="21050" y="1487"/>
                  </a:cubicBezTo>
                  <a:cubicBezTo>
                    <a:pt x="21029" y="1633"/>
                    <a:pt x="21008" y="1800"/>
                    <a:pt x="20987" y="1968"/>
                  </a:cubicBezTo>
                  <a:cubicBezTo>
                    <a:pt x="20904" y="2261"/>
                    <a:pt x="20736" y="2533"/>
                    <a:pt x="20527" y="2763"/>
                  </a:cubicBezTo>
                  <a:cubicBezTo>
                    <a:pt x="20192" y="3098"/>
                    <a:pt x="19711" y="3286"/>
                    <a:pt x="19251" y="3286"/>
                  </a:cubicBezTo>
                  <a:cubicBezTo>
                    <a:pt x="18916" y="3286"/>
                    <a:pt x="18602" y="3202"/>
                    <a:pt x="18330" y="3035"/>
                  </a:cubicBezTo>
                  <a:cubicBezTo>
                    <a:pt x="18100" y="2930"/>
                    <a:pt x="17912" y="2784"/>
                    <a:pt x="17744" y="2595"/>
                  </a:cubicBezTo>
                  <a:cubicBezTo>
                    <a:pt x="17409" y="2240"/>
                    <a:pt x="17200" y="1800"/>
                    <a:pt x="17200" y="1298"/>
                  </a:cubicBezTo>
                  <a:cubicBezTo>
                    <a:pt x="17200" y="817"/>
                    <a:pt x="17409" y="336"/>
                    <a:pt x="17744" y="1"/>
                  </a:cubicBezTo>
                  <a:lnTo>
                    <a:pt x="13246" y="1"/>
                  </a:lnTo>
                  <a:cubicBezTo>
                    <a:pt x="13978" y="1047"/>
                    <a:pt x="13518" y="2909"/>
                    <a:pt x="11844" y="2909"/>
                  </a:cubicBezTo>
                  <a:cubicBezTo>
                    <a:pt x="10170" y="2909"/>
                    <a:pt x="9710" y="1047"/>
                    <a:pt x="10442" y="1"/>
                  </a:cubicBezTo>
                  <a:lnTo>
                    <a:pt x="7010" y="1"/>
                  </a:lnTo>
                  <a:cubicBezTo>
                    <a:pt x="7052" y="85"/>
                    <a:pt x="7073" y="168"/>
                    <a:pt x="7115" y="252"/>
                  </a:cubicBezTo>
                  <a:cubicBezTo>
                    <a:pt x="7157" y="608"/>
                    <a:pt x="7241" y="984"/>
                    <a:pt x="7115" y="1319"/>
                  </a:cubicBezTo>
                  <a:cubicBezTo>
                    <a:pt x="6969" y="1654"/>
                    <a:pt x="6864" y="1968"/>
                    <a:pt x="6592" y="2198"/>
                  </a:cubicBezTo>
                  <a:cubicBezTo>
                    <a:pt x="6320" y="2428"/>
                    <a:pt x="6048" y="2637"/>
                    <a:pt x="5671" y="2721"/>
                  </a:cubicBezTo>
                  <a:cubicBezTo>
                    <a:pt x="5514" y="2763"/>
                    <a:pt x="5352" y="2784"/>
                    <a:pt x="5187" y="2784"/>
                  </a:cubicBezTo>
                  <a:cubicBezTo>
                    <a:pt x="5023" y="2784"/>
                    <a:pt x="4855" y="2763"/>
                    <a:pt x="4688" y="2721"/>
                  </a:cubicBezTo>
                  <a:cubicBezTo>
                    <a:pt x="4374" y="2637"/>
                    <a:pt x="4102" y="2470"/>
                    <a:pt x="3851" y="2240"/>
                  </a:cubicBezTo>
                  <a:cubicBezTo>
                    <a:pt x="3516" y="1905"/>
                    <a:pt x="3307" y="1424"/>
                    <a:pt x="3307" y="922"/>
                  </a:cubicBezTo>
                  <a:cubicBezTo>
                    <a:pt x="3307" y="587"/>
                    <a:pt x="3412" y="273"/>
                    <a:pt x="3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8"/>
            <p:cNvSpPr/>
            <p:nvPr/>
          </p:nvSpPr>
          <p:spPr>
            <a:xfrm>
              <a:off x="1479875" y="2129600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788" y="231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391" y="10065"/>
                  </a:lnTo>
                  <a:lnTo>
                    <a:pt x="66098" y="19920"/>
                  </a:lnTo>
                  <a:lnTo>
                    <a:pt x="65519" y="39374"/>
                  </a:lnTo>
                  <a:lnTo>
                    <a:pt x="65519" y="39374"/>
                  </a:lnTo>
                  <a:lnTo>
                    <a:pt x="57541" y="39191"/>
                  </a:lnTo>
                  <a:lnTo>
                    <a:pt x="49360" y="39023"/>
                  </a:lnTo>
                  <a:lnTo>
                    <a:pt x="41158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225" y="38805"/>
                    <a:pt x="31473" y="38802"/>
                    <a:pt x="30722" y="38802"/>
                  </a:cubicBezTo>
                  <a:cubicBezTo>
                    <a:pt x="26012" y="38802"/>
                    <a:pt x="21303" y="38954"/>
                    <a:pt x="16593" y="39044"/>
                  </a:cubicBezTo>
                  <a:lnTo>
                    <a:pt x="419" y="39375"/>
                  </a:lnTo>
                  <a:lnTo>
                    <a:pt x="419" y="39375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615" y="316"/>
                  </a:lnTo>
                  <a:lnTo>
                    <a:pt x="3615" y="316"/>
                  </a:lnTo>
                  <a:cubicBezTo>
                    <a:pt x="3350" y="863"/>
                    <a:pt x="3371" y="1550"/>
                    <a:pt x="3662" y="2093"/>
                  </a:cubicBezTo>
                  <a:cubicBezTo>
                    <a:pt x="3976" y="2658"/>
                    <a:pt x="4604" y="3077"/>
                    <a:pt x="5274" y="3097"/>
                  </a:cubicBezTo>
                  <a:cubicBezTo>
                    <a:pt x="5316" y="3100"/>
                    <a:pt x="5358" y="3101"/>
                    <a:pt x="5400" y="3101"/>
                  </a:cubicBezTo>
                  <a:cubicBezTo>
                    <a:pt x="5688" y="3101"/>
                    <a:pt x="5962" y="3040"/>
                    <a:pt x="6236" y="2930"/>
                  </a:cubicBezTo>
                  <a:cubicBezTo>
                    <a:pt x="6382" y="2846"/>
                    <a:pt x="6529" y="2763"/>
                    <a:pt x="6654" y="2658"/>
                  </a:cubicBezTo>
                  <a:cubicBezTo>
                    <a:pt x="6780" y="2553"/>
                    <a:pt x="6906" y="2470"/>
                    <a:pt x="7010" y="2323"/>
                  </a:cubicBezTo>
                  <a:cubicBezTo>
                    <a:pt x="7115" y="2198"/>
                    <a:pt x="7198" y="2051"/>
                    <a:pt x="7261" y="1905"/>
                  </a:cubicBezTo>
                  <a:cubicBezTo>
                    <a:pt x="7324" y="1758"/>
                    <a:pt x="7387" y="1612"/>
                    <a:pt x="7429" y="1445"/>
                  </a:cubicBezTo>
                  <a:cubicBezTo>
                    <a:pt x="7512" y="1110"/>
                    <a:pt x="7450" y="775"/>
                    <a:pt x="7408" y="482"/>
                  </a:cubicBezTo>
                  <a:lnTo>
                    <a:pt x="7408" y="461"/>
                  </a:lnTo>
                  <a:cubicBezTo>
                    <a:pt x="7385" y="416"/>
                    <a:pt x="7369" y="365"/>
                    <a:pt x="7352" y="315"/>
                  </a:cubicBezTo>
                  <a:lnTo>
                    <a:pt x="10477" y="315"/>
                  </a:lnTo>
                  <a:cubicBezTo>
                    <a:pt x="10162" y="879"/>
                    <a:pt x="10129" y="1581"/>
                    <a:pt x="10379" y="2177"/>
                  </a:cubicBezTo>
                  <a:cubicBezTo>
                    <a:pt x="10525" y="2491"/>
                    <a:pt x="10756" y="2784"/>
                    <a:pt x="11048" y="2972"/>
                  </a:cubicBezTo>
                  <a:cubicBezTo>
                    <a:pt x="11341" y="3160"/>
                    <a:pt x="11697" y="3244"/>
                    <a:pt x="12053" y="3244"/>
                  </a:cubicBezTo>
                  <a:cubicBezTo>
                    <a:pt x="12388" y="3244"/>
                    <a:pt x="12743" y="3160"/>
                    <a:pt x="13057" y="2972"/>
                  </a:cubicBezTo>
                  <a:cubicBezTo>
                    <a:pt x="13350" y="2784"/>
                    <a:pt x="13580" y="2491"/>
                    <a:pt x="13727" y="2177"/>
                  </a:cubicBezTo>
                  <a:cubicBezTo>
                    <a:pt x="13973" y="1589"/>
                    <a:pt x="13945" y="897"/>
                    <a:pt x="13641" y="336"/>
                  </a:cubicBezTo>
                  <a:lnTo>
                    <a:pt x="13641" y="336"/>
                  </a:lnTo>
                  <a:lnTo>
                    <a:pt x="17664" y="355"/>
                  </a:lnTo>
                  <a:lnTo>
                    <a:pt x="17664" y="355"/>
                  </a:lnTo>
                  <a:cubicBezTo>
                    <a:pt x="17353" y="769"/>
                    <a:pt x="17216" y="1328"/>
                    <a:pt x="17305" y="1842"/>
                  </a:cubicBezTo>
                  <a:cubicBezTo>
                    <a:pt x="17409" y="2470"/>
                    <a:pt x="17807" y="2993"/>
                    <a:pt x="18330" y="3328"/>
                  </a:cubicBezTo>
                  <a:cubicBezTo>
                    <a:pt x="18581" y="3474"/>
                    <a:pt x="18874" y="3621"/>
                    <a:pt x="19188" y="3662"/>
                  </a:cubicBezTo>
                  <a:cubicBezTo>
                    <a:pt x="19269" y="3673"/>
                    <a:pt x="19350" y="3678"/>
                    <a:pt x="19431" y="3678"/>
                  </a:cubicBezTo>
                  <a:cubicBezTo>
                    <a:pt x="19662" y="3678"/>
                    <a:pt x="19891" y="3635"/>
                    <a:pt x="20108" y="3558"/>
                  </a:cubicBezTo>
                  <a:cubicBezTo>
                    <a:pt x="20715" y="3349"/>
                    <a:pt x="21175" y="2846"/>
                    <a:pt x="21343" y="2240"/>
                  </a:cubicBezTo>
                  <a:lnTo>
                    <a:pt x="21364" y="2219"/>
                  </a:lnTo>
                  <a:lnTo>
                    <a:pt x="21427" y="1737"/>
                  </a:lnTo>
                  <a:lnTo>
                    <a:pt x="21427" y="1717"/>
                  </a:lnTo>
                  <a:cubicBezTo>
                    <a:pt x="21427" y="1403"/>
                    <a:pt x="21364" y="1089"/>
                    <a:pt x="21217" y="817"/>
                  </a:cubicBezTo>
                  <a:cubicBezTo>
                    <a:pt x="21155" y="691"/>
                    <a:pt x="21092" y="566"/>
                    <a:pt x="20987" y="440"/>
                  </a:cubicBezTo>
                  <a:cubicBezTo>
                    <a:pt x="20978" y="427"/>
                    <a:pt x="20969" y="413"/>
                    <a:pt x="20959" y="400"/>
                  </a:cubicBezTo>
                  <a:lnTo>
                    <a:pt x="20959" y="400"/>
                  </a:lnTo>
                  <a:lnTo>
                    <a:pt x="24487" y="418"/>
                  </a:lnTo>
                  <a:lnTo>
                    <a:pt x="24487" y="418"/>
                  </a:lnTo>
                  <a:cubicBezTo>
                    <a:pt x="24225" y="994"/>
                    <a:pt x="24232" y="1673"/>
                    <a:pt x="24481" y="2261"/>
                  </a:cubicBezTo>
                  <a:cubicBezTo>
                    <a:pt x="24628" y="2616"/>
                    <a:pt x="24879" y="2909"/>
                    <a:pt x="25214" y="3118"/>
                  </a:cubicBezTo>
                  <a:cubicBezTo>
                    <a:pt x="25548" y="3328"/>
                    <a:pt x="25925" y="3411"/>
                    <a:pt x="26302" y="3411"/>
                  </a:cubicBezTo>
                  <a:cubicBezTo>
                    <a:pt x="26657" y="3411"/>
                    <a:pt x="27055" y="3328"/>
                    <a:pt x="27390" y="3118"/>
                  </a:cubicBezTo>
                  <a:cubicBezTo>
                    <a:pt x="27704" y="2930"/>
                    <a:pt x="27976" y="2616"/>
                    <a:pt x="28122" y="2261"/>
                  </a:cubicBezTo>
                  <a:cubicBezTo>
                    <a:pt x="28366" y="1685"/>
                    <a:pt x="28378" y="1022"/>
                    <a:pt x="28133" y="442"/>
                  </a:cubicBezTo>
                  <a:lnTo>
                    <a:pt x="28133" y="442"/>
                  </a:lnTo>
                  <a:lnTo>
                    <a:pt x="31291" y="459"/>
                  </a:lnTo>
                  <a:lnTo>
                    <a:pt x="31291" y="459"/>
                  </a:lnTo>
                  <a:cubicBezTo>
                    <a:pt x="30991" y="1054"/>
                    <a:pt x="30975" y="1773"/>
                    <a:pt x="31198" y="2407"/>
                  </a:cubicBezTo>
                  <a:cubicBezTo>
                    <a:pt x="31365" y="2784"/>
                    <a:pt x="31616" y="3118"/>
                    <a:pt x="31972" y="3349"/>
                  </a:cubicBezTo>
                  <a:cubicBezTo>
                    <a:pt x="32328" y="3579"/>
                    <a:pt x="32746" y="3683"/>
                    <a:pt x="33144" y="3683"/>
                  </a:cubicBezTo>
                  <a:cubicBezTo>
                    <a:pt x="33541" y="3683"/>
                    <a:pt x="33960" y="3579"/>
                    <a:pt x="34315" y="3349"/>
                  </a:cubicBezTo>
                  <a:cubicBezTo>
                    <a:pt x="34671" y="3118"/>
                    <a:pt x="34922" y="2784"/>
                    <a:pt x="35069" y="2407"/>
                  </a:cubicBezTo>
                  <a:cubicBezTo>
                    <a:pt x="35308" y="1774"/>
                    <a:pt x="35296" y="1056"/>
                    <a:pt x="34986" y="461"/>
                  </a:cubicBezTo>
                  <a:lnTo>
                    <a:pt x="37463" y="461"/>
                  </a:lnTo>
                  <a:cubicBezTo>
                    <a:pt x="37220" y="1018"/>
                    <a:pt x="37235" y="1653"/>
                    <a:pt x="37475" y="2219"/>
                  </a:cubicBezTo>
                  <a:cubicBezTo>
                    <a:pt x="37621" y="2553"/>
                    <a:pt x="37852" y="2867"/>
                    <a:pt x="38186" y="3077"/>
                  </a:cubicBezTo>
                  <a:cubicBezTo>
                    <a:pt x="38474" y="3249"/>
                    <a:pt x="38814" y="3351"/>
                    <a:pt x="39158" y="3351"/>
                  </a:cubicBezTo>
                  <a:cubicBezTo>
                    <a:pt x="39190" y="3351"/>
                    <a:pt x="39222" y="3350"/>
                    <a:pt x="39253" y="3349"/>
                  </a:cubicBezTo>
                  <a:cubicBezTo>
                    <a:pt x="39609" y="3349"/>
                    <a:pt x="39986" y="3265"/>
                    <a:pt x="40321" y="3077"/>
                  </a:cubicBezTo>
                  <a:cubicBezTo>
                    <a:pt x="40634" y="2867"/>
                    <a:pt x="40886" y="2553"/>
                    <a:pt x="41032" y="2219"/>
                  </a:cubicBezTo>
                  <a:cubicBezTo>
                    <a:pt x="41258" y="1646"/>
                    <a:pt x="41267" y="1002"/>
                    <a:pt x="41013" y="440"/>
                  </a:cubicBezTo>
                  <a:lnTo>
                    <a:pt x="44726" y="440"/>
                  </a:lnTo>
                  <a:cubicBezTo>
                    <a:pt x="44466" y="858"/>
                    <a:pt x="44362" y="1367"/>
                    <a:pt x="44443" y="1863"/>
                  </a:cubicBezTo>
                  <a:cubicBezTo>
                    <a:pt x="44505" y="2177"/>
                    <a:pt x="44631" y="2470"/>
                    <a:pt x="44819" y="2721"/>
                  </a:cubicBezTo>
                  <a:cubicBezTo>
                    <a:pt x="45007" y="2972"/>
                    <a:pt x="45238" y="3202"/>
                    <a:pt x="45510" y="3369"/>
                  </a:cubicBezTo>
                  <a:cubicBezTo>
                    <a:pt x="45761" y="3516"/>
                    <a:pt x="46075" y="3662"/>
                    <a:pt x="46388" y="3704"/>
                  </a:cubicBezTo>
                  <a:cubicBezTo>
                    <a:pt x="46469" y="3715"/>
                    <a:pt x="46552" y="3720"/>
                    <a:pt x="46635" y="3720"/>
                  </a:cubicBezTo>
                  <a:cubicBezTo>
                    <a:pt x="46872" y="3720"/>
                    <a:pt x="47113" y="3677"/>
                    <a:pt x="47330" y="3600"/>
                  </a:cubicBezTo>
                  <a:cubicBezTo>
                    <a:pt x="47937" y="3369"/>
                    <a:pt x="48418" y="2846"/>
                    <a:pt x="48585" y="2240"/>
                  </a:cubicBezTo>
                  <a:lnTo>
                    <a:pt x="48585" y="2219"/>
                  </a:lnTo>
                  <a:lnTo>
                    <a:pt x="48648" y="1737"/>
                  </a:lnTo>
                  <a:lnTo>
                    <a:pt x="48648" y="1717"/>
                  </a:lnTo>
                  <a:cubicBezTo>
                    <a:pt x="48648" y="1403"/>
                    <a:pt x="48564" y="1089"/>
                    <a:pt x="48439" y="817"/>
                  </a:cubicBezTo>
                  <a:cubicBezTo>
                    <a:pt x="48355" y="691"/>
                    <a:pt x="48292" y="566"/>
                    <a:pt x="48209" y="440"/>
                  </a:cubicBezTo>
                  <a:cubicBezTo>
                    <a:pt x="48196" y="425"/>
                    <a:pt x="48184" y="411"/>
                    <a:pt x="48172" y="396"/>
                  </a:cubicBezTo>
                  <a:lnTo>
                    <a:pt x="48172" y="396"/>
                  </a:lnTo>
                  <a:lnTo>
                    <a:pt x="51757" y="379"/>
                  </a:lnTo>
                  <a:lnTo>
                    <a:pt x="51757" y="379"/>
                  </a:lnTo>
                  <a:cubicBezTo>
                    <a:pt x="51468" y="963"/>
                    <a:pt x="51466" y="1650"/>
                    <a:pt x="51724" y="2240"/>
                  </a:cubicBezTo>
                  <a:cubicBezTo>
                    <a:pt x="51891" y="2574"/>
                    <a:pt x="52121" y="2867"/>
                    <a:pt x="52456" y="3056"/>
                  </a:cubicBezTo>
                  <a:cubicBezTo>
                    <a:pt x="52770" y="3265"/>
                    <a:pt x="53147" y="3349"/>
                    <a:pt x="53502" y="3349"/>
                  </a:cubicBezTo>
                  <a:cubicBezTo>
                    <a:pt x="53858" y="3349"/>
                    <a:pt x="54235" y="3265"/>
                    <a:pt x="54549" y="3056"/>
                  </a:cubicBezTo>
                  <a:cubicBezTo>
                    <a:pt x="54862" y="2867"/>
                    <a:pt x="55093" y="2574"/>
                    <a:pt x="55239" y="2240"/>
                  </a:cubicBezTo>
                  <a:cubicBezTo>
                    <a:pt x="55503" y="1637"/>
                    <a:pt x="55478" y="932"/>
                    <a:pt x="55180" y="354"/>
                  </a:cubicBezTo>
                  <a:lnTo>
                    <a:pt x="55180" y="354"/>
                  </a:lnTo>
                  <a:lnTo>
                    <a:pt x="58731" y="317"/>
                  </a:lnTo>
                  <a:lnTo>
                    <a:pt x="58731" y="317"/>
                  </a:lnTo>
                  <a:cubicBezTo>
                    <a:pt x="58346" y="910"/>
                    <a:pt x="58295" y="1689"/>
                    <a:pt x="58545" y="2344"/>
                  </a:cubicBezTo>
                  <a:cubicBezTo>
                    <a:pt x="58692" y="2700"/>
                    <a:pt x="58943" y="3014"/>
                    <a:pt x="59256" y="3223"/>
                  </a:cubicBezTo>
                  <a:cubicBezTo>
                    <a:pt x="59570" y="3432"/>
                    <a:pt x="59968" y="3516"/>
                    <a:pt x="60344" y="3516"/>
                  </a:cubicBezTo>
                  <a:cubicBezTo>
                    <a:pt x="60721" y="3516"/>
                    <a:pt x="61098" y="3411"/>
                    <a:pt x="61412" y="3202"/>
                  </a:cubicBezTo>
                  <a:cubicBezTo>
                    <a:pt x="61725" y="2993"/>
                    <a:pt x="61956" y="2679"/>
                    <a:pt x="62102" y="2323"/>
                  </a:cubicBezTo>
                  <a:cubicBezTo>
                    <a:pt x="62228" y="1968"/>
                    <a:pt x="62269" y="1591"/>
                    <a:pt x="62228" y="1235"/>
                  </a:cubicBezTo>
                  <a:cubicBezTo>
                    <a:pt x="62186" y="1047"/>
                    <a:pt x="62144" y="859"/>
                    <a:pt x="62081" y="691"/>
                  </a:cubicBezTo>
                  <a:cubicBezTo>
                    <a:pt x="62039" y="608"/>
                    <a:pt x="61997" y="524"/>
                    <a:pt x="61956" y="440"/>
                  </a:cubicBezTo>
                  <a:lnTo>
                    <a:pt x="61872" y="315"/>
                  </a:lnTo>
                  <a:cubicBezTo>
                    <a:pt x="61851" y="294"/>
                    <a:pt x="61830" y="273"/>
                    <a:pt x="61788" y="231"/>
                  </a:cubicBezTo>
                  <a:close/>
                  <a:moveTo>
                    <a:pt x="27369" y="1"/>
                  </a:moveTo>
                  <a:lnTo>
                    <a:pt x="27599" y="356"/>
                  </a:lnTo>
                  <a:cubicBezTo>
                    <a:pt x="27913" y="838"/>
                    <a:pt x="27976" y="1549"/>
                    <a:pt x="27725" y="2093"/>
                  </a:cubicBezTo>
                  <a:cubicBezTo>
                    <a:pt x="27599" y="2365"/>
                    <a:pt x="27411" y="2595"/>
                    <a:pt x="27160" y="2763"/>
                  </a:cubicBezTo>
                  <a:cubicBezTo>
                    <a:pt x="26909" y="2909"/>
                    <a:pt x="26595" y="2993"/>
                    <a:pt x="26302" y="2993"/>
                  </a:cubicBezTo>
                  <a:cubicBezTo>
                    <a:pt x="25988" y="2993"/>
                    <a:pt x="25695" y="2930"/>
                    <a:pt x="25423" y="2763"/>
                  </a:cubicBezTo>
                  <a:cubicBezTo>
                    <a:pt x="25172" y="2616"/>
                    <a:pt x="24984" y="2365"/>
                    <a:pt x="24858" y="2093"/>
                  </a:cubicBezTo>
                  <a:cubicBezTo>
                    <a:pt x="24607" y="1549"/>
                    <a:pt x="24649" y="838"/>
                    <a:pt x="24984" y="336"/>
                  </a:cubicBezTo>
                  <a:lnTo>
                    <a:pt x="25172" y="43"/>
                  </a:lnTo>
                  <a:lnTo>
                    <a:pt x="24816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6"/>
                  </a:lnTo>
                  <a:cubicBezTo>
                    <a:pt x="20548" y="440"/>
                    <a:pt x="20652" y="545"/>
                    <a:pt x="20715" y="649"/>
                  </a:cubicBezTo>
                  <a:cubicBezTo>
                    <a:pt x="20799" y="733"/>
                    <a:pt x="20862" y="859"/>
                    <a:pt x="20924" y="984"/>
                  </a:cubicBezTo>
                  <a:cubicBezTo>
                    <a:pt x="21026" y="1188"/>
                    <a:pt x="21089" y="1432"/>
                    <a:pt x="21092" y="1696"/>
                  </a:cubicBezTo>
                  <a:lnTo>
                    <a:pt x="21092" y="1696"/>
                  </a:lnTo>
                  <a:lnTo>
                    <a:pt x="21029" y="2177"/>
                  </a:lnTo>
                  <a:lnTo>
                    <a:pt x="21029" y="2135"/>
                  </a:lnTo>
                  <a:cubicBezTo>
                    <a:pt x="20903" y="2658"/>
                    <a:pt x="20506" y="3077"/>
                    <a:pt x="20004" y="3265"/>
                  </a:cubicBezTo>
                  <a:cubicBezTo>
                    <a:pt x="19820" y="3326"/>
                    <a:pt x="19636" y="3365"/>
                    <a:pt x="19444" y="3365"/>
                  </a:cubicBezTo>
                  <a:cubicBezTo>
                    <a:pt x="19374" y="3365"/>
                    <a:pt x="19302" y="3360"/>
                    <a:pt x="19230" y="3349"/>
                  </a:cubicBezTo>
                  <a:cubicBezTo>
                    <a:pt x="18958" y="3328"/>
                    <a:pt x="18727" y="3223"/>
                    <a:pt x="18476" y="3077"/>
                  </a:cubicBezTo>
                  <a:cubicBezTo>
                    <a:pt x="18037" y="2784"/>
                    <a:pt x="17660" y="2323"/>
                    <a:pt x="17577" y="1800"/>
                  </a:cubicBezTo>
                  <a:cubicBezTo>
                    <a:pt x="17493" y="1277"/>
                    <a:pt x="17660" y="712"/>
                    <a:pt x="18037" y="315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796"/>
                    <a:pt x="13789" y="1507"/>
                    <a:pt x="13538" y="2093"/>
                  </a:cubicBezTo>
                  <a:cubicBezTo>
                    <a:pt x="13413" y="2386"/>
                    <a:pt x="13204" y="2637"/>
                    <a:pt x="12952" y="2805"/>
                  </a:cubicBezTo>
                  <a:cubicBezTo>
                    <a:pt x="12680" y="2972"/>
                    <a:pt x="12367" y="3035"/>
                    <a:pt x="12053" y="3035"/>
                  </a:cubicBezTo>
                  <a:cubicBezTo>
                    <a:pt x="11739" y="3035"/>
                    <a:pt x="11425" y="2972"/>
                    <a:pt x="11153" y="2805"/>
                  </a:cubicBezTo>
                  <a:cubicBezTo>
                    <a:pt x="10881" y="2637"/>
                    <a:pt x="10672" y="2386"/>
                    <a:pt x="10567" y="2093"/>
                  </a:cubicBezTo>
                  <a:cubicBezTo>
                    <a:pt x="10316" y="1507"/>
                    <a:pt x="10358" y="796"/>
                    <a:pt x="10714" y="273"/>
                  </a:cubicBezTo>
                  <a:lnTo>
                    <a:pt x="10818" y="126"/>
                  </a:lnTo>
                  <a:lnTo>
                    <a:pt x="10651" y="126"/>
                  </a:lnTo>
                  <a:lnTo>
                    <a:pt x="7219" y="147"/>
                  </a:lnTo>
                  <a:lnTo>
                    <a:pt x="7094" y="147"/>
                  </a:lnTo>
                  <a:lnTo>
                    <a:pt x="7136" y="252"/>
                  </a:lnTo>
                  <a:cubicBezTo>
                    <a:pt x="7178" y="336"/>
                    <a:pt x="7219" y="419"/>
                    <a:pt x="7240" y="503"/>
                  </a:cubicBezTo>
                  <a:cubicBezTo>
                    <a:pt x="7282" y="817"/>
                    <a:pt x="7345" y="1131"/>
                    <a:pt x="7282" y="1403"/>
                  </a:cubicBezTo>
                  <a:cubicBezTo>
                    <a:pt x="7178" y="1675"/>
                    <a:pt x="7073" y="2009"/>
                    <a:pt x="6885" y="2219"/>
                  </a:cubicBezTo>
                  <a:cubicBezTo>
                    <a:pt x="6801" y="2344"/>
                    <a:pt x="6675" y="2428"/>
                    <a:pt x="6550" y="2533"/>
                  </a:cubicBezTo>
                  <a:cubicBezTo>
                    <a:pt x="6424" y="2616"/>
                    <a:pt x="6299" y="2721"/>
                    <a:pt x="6173" y="2784"/>
                  </a:cubicBezTo>
                  <a:cubicBezTo>
                    <a:pt x="5936" y="2875"/>
                    <a:pt x="5668" y="2934"/>
                    <a:pt x="5395" y="2934"/>
                  </a:cubicBezTo>
                  <a:cubicBezTo>
                    <a:pt x="5355" y="2934"/>
                    <a:pt x="5314" y="2933"/>
                    <a:pt x="5274" y="2930"/>
                  </a:cubicBezTo>
                  <a:cubicBezTo>
                    <a:pt x="4667" y="2909"/>
                    <a:pt x="4102" y="2533"/>
                    <a:pt x="3830" y="2009"/>
                  </a:cubicBezTo>
                  <a:cubicBezTo>
                    <a:pt x="3537" y="1465"/>
                    <a:pt x="3537" y="796"/>
                    <a:pt x="3851" y="273"/>
                  </a:cubicBezTo>
                  <a:lnTo>
                    <a:pt x="3913" y="147"/>
                  </a:lnTo>
                  <a:lnTo>
                    <a:pt x="3767" y="147"/>
                  </a:lnTo>
                  <a:lnTo>
                    <a:pt x="210" y="126"/>
                  </a:lnTo>
                  <a:lnTo>
                    <a:pt x="105" y="126"/>
                  </a:lnTo>
                  <a:lnTo>
                    <a:pt x="105" y="231"/>
                  </a:lnTo>
                  <a:lnTo>
                    <a:pt x="1" y="39609"/>
                  </a:lnTo>
                  <a:lnTo>
                    <a:pt x="1" y="39818"/>
                  </a:lnTo>
                  <a:lnTo>
                    <a:pt x="210" y="39818"/>
                  </a:lnTo>
                  <a:lnTo>
                    <a:pt x="16593" y="39546"/>
                  </a:lnTo>
                  <a:cubicBezTo>
                    <a:pt x="21394" y="39473"/>
                    <a:pt x="26195" y="39351"/>
                    <a:pt x="30997" y="39351"/>
                  </a:cubicBezTo>
                  <a:cubicBezTo>
                    <a:pt x="31656" y="39351"/>
                    <a:pt x="32316" y="39353"/>
                    <a:pt x="32976" y="39358"/>
                  </a:cubicBezTo>
                  <a:lnTo>
                    <a:pt x="39107" y="39358"/>
                  </a:lnTo>
                  <a:lnTo>
                    <a:pt x="41158" y="39400"/>
                  </a:lnTo>
                  <a:lnTo>
                    <a:pt x="49360" y="39546"/>
                  </a:lnTo>
                  <a:lnTo>
                    <a:pt x="57541" y="39714"/>
                  </a:lnTo>
                  <a:lnTo>
                    <a:pt x="65743" y="39839"/>
                  </a:lnTo>
                  <a:lnTo>
                    <a:pt x="65952" y="39839"/>
                  </a:lnTo>
                  <a:lnTo>
                    <a:pt x="65973" y="39609"/>
                  </a:lnTo>
                  <a:lnTo>
                    <a:pt x="66412" y="19920"/>
                  </a:lnTo>
                  <a:lnTo>
                    <a:pt x="66642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10"/>
                  </a:lnTo>
                  <a:cubicBezTo>
                    <a:pt x="61767" y="252"/>
                    <a:pt x="61788" y="315"/>
                    <a:pt x="61830" y="356"/>
                  </a:cubicBezTo>
                  <a:lnTo>
                    <a:pt x="61893" y="461"/>
                  </a:lnTo>
                  <a:cubicBezTo>
                    <a:pt x="61935" y="545"/>
                    <a:pt x="61977" y="629"/>
                    <a:pt x="62018" y="712"/>
                  </a:cubicBezTo>
                  <a:cubicBezTo>
                    <a:pt x="62081" y="880"/>
                    <a:pt x="62123" y="1047"/>
                    <a:pt x="62144" y="1235"/>
                  </a:cubicBezTo>
                  <a:cubicBezTo>
                    <a:pt x="62207" y="1591"/>
                    <a:pt x="62165" y="1968"/>
                    <a:pt x="62018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56" y="3307"/>
                    <a:pt x="60700" y="3390"/>
                    <a:pt x="60344" y="3390"/>
                  </a:cubicBezTo>
                  <a:cubicBezTo>
                    <a:pt x="59989" y="3390"/>
                    <a:pt x="59633" y="3307"/>
                    <a:pt x="59340" y="3097"/>
                  </a:cubicBezTo>
                  <a:cubicBezTo>
                    <a:pt x="59047" y="2909"/>
                    <a:pt x="58817" y="2616"/>
                    <a:pt x="58692" y="2281"/>
                  </a:cubicBezTo>
                  <a:cubicBezTo>
                    <a:pt x="58440" y="1633"/>
                    <a:pt x="58545" y="817"/>
                    <a:pt x="58984" y="294"/>
                  </a:cubicBezTo>
                  <a:lnTo>
                    <a:pt x="59110" y="147"/>
                  </a:lnTo>
                  <a:lnTo>
                    <a:pt x="58922" y="126"/>
                  </a:lnTo>
                  <a:lnTo>
                    <a:pt x="54967" y="105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18" y="838"/>
                    <a:pt x="55260" y="1549"/>
                    <a:pt x="55009" y="2135"/>
                  </a:cubicBezTo>
                  <a:cubicBezTo>
                    <a:pt x="54883" y="2407"/>
                    <a:pt x="54674" y="2658"/>
                    <a:pt x="54402" y="2825"/>
                  </a:cubicBezTo>
                  <a:cubicBezTo>
                    <a:pt x="54130" y="2993"/>
                    <a:pt x="53816" y="3056"/>
                    <a:pt x="53502" y="3056"/>
                  </a:cubicBezTo>
                  <a:cubicBezTo>
                    <a:pt x="53168" y="3056"/>
                    <a:pt x="52854" y="2993"/>
                    <a:pt x="52603" y="2825"/>
                  </a:cubicBezTo>
                  <a:cubicBezTo>
                    <a:pt x="52331" y="2658"/>
                    <a:pt x="52142" y="2407"/>
                    <a:pt x="52017" y="2114"/>
                  </a:cubicBezTo>
                  <a:cubicBezTo>
                    <a:pt x="51766" y="1549"/>
                    <a:pt x="51808" y="838"/>
                    <a:pt x="52142" y="315"/>
                  </a:cubicBezTo>
                  <a:lnTo>
                    <a:pt x="52310" y="64"/>
                  </a:lnTo>
                  <a:lnTo>
                    <a:pt x="52017" y="64"/>
                  </a:lnTo>
                  <a:lnTo>
                    <a:pt x="47790" y="43"/>
                  </a:lnTo>
                  <a:lnTo>
                    <a:pt x="47351" y="43"/>
                  </a:lnTo>
                  <a:lnTo>
                    <a:pt x="47665" y="356"/>
                  </a:lnTo>
                  <a:cubicBezTo>
                    <a:pt x="47748" y="440"/>
                    <a:pt x="47832" y="545"/>
                    <a:pt x="47916" y="649"/>
                  </a:cubicBezTo>
                  <a:cubicBezTo>
                    <a:pt x="48000" y="754"/>
                    <a:pt x="48041" y="859"/>
                    <a:pt x="48104" y="984"/>
                  </a:cubicBezTo>
                  <a:cubicBezTo>
                    <a:pt x="48223" y="1202"/>
                    <a:pt x="48267" y="1439"/>
                    <a:pt x="48271" y="1677"/>
                  </a:cubicBezTo>
                  <a:lnTo>
                    <a:pt x="48271" y="1677"/>
                  </a:lnTo>
                  <a:lnTo>
                    <a:pt x="48209" y="2156"/>
                  </a:lnTo>
                  <a:lnTo>
                    <a:pt x="48230" y="2135"/>
                  </a:lnTo>
                  <a:lnTo>
                    <a:pt x="48230" y="2135"/>
                  </a:lnTo>
                  <a:cubicBezTo>
                    <a:pt x="48083" y="2637"/>
                    <a:pt x="47686" y="3056"/>
                    <a:pt x="47204" y="3223"/>
                  </a:cubicBezTo>
                  <a:cubicBezTo>
                    <a:pt x="47021" y="3284"/>
                    <a:pt x="46826" y="3323"/>
                    <a:pt x="46636" y="3323"/>
                  </a:cubicBezTo>
                  <a:cubicBezTo>
                    <a:pt x="46566" y="3323"/>
                    <a:pt x="46498" y="3318"/>
                    <a:pt x="46430" y="3307"/>
                  </a:cubicBezTo>
                  <a:cubicBezTo>
                    <a:pt x="46179" y="3265"/>
                    <a:pt x="45949" y="3181"/>
                    <a:pt x="45719" y="3035"/>
                  </a:cubicBezTo>
                  <a:cubicBezTo>
                    <a:pt x="45279" y="2763"/>
                    <a:pt x="44924" y="2281"/>
                    <a:pt x="44840" y="1779"/>
                  </a:cubicBezTo>
                  <a:cubicBezTo>
                    <a:pt x="44756" y="1277"/>
                    <a:pt x="44924" y="733"/>
                    <a:pt x="45300" y="377"/>
                  </a:cubicBezTo>
                  <a:lnTo>
                    <a:pt x="45635" y="22"/>
                  </a:lnTo>
                  <a:lnTo>
                    <a:pt x="40258" y="22"/>
                  </a:lnTo>
                  <a:lnTo>
                    <a:pt x="40488" y="356"/>
                  </a:lnTo>
                  <a:cubicBezTo>
                    <a:pt x="40823" y="838"/>
                    <a:pt x="40865" y="1507"/>
                    <a:pt x="40634" y="2051"/>
                  </a:cubicBezTo>
                  <a:cubicBezTo>
                    <a:pt x="40509" y="2323"/>
                    <a:pt x="40321" y="2553"/>
                    <a:pt x="40090" y="2700"/>
                  </a:cubicBezTo>
                  <a:cubicBezTo>
                    <a:pt x="39839" y="2846"/>
                    <a:pt x="39546" y="2909"/>
                    <a:pt x="39253" y="2909"/>
                  </a:cubicBezTo>
                  <a:cubicBezTo>
                    <a:pt x="38961" y="2909"/>
                    <a:pt x="38668" y="2846"/>
                    <a:pt x="38417" y="2700"/>
                  </a:cubicBezTo>
                  <a:cubicBezTo>
                    <a:pt x="38186" y="2553"/>
                    <a:pt x="37998" y="2302"/>
                    <a:pt x="37873" y="2051"/>
                  </a:cubicBezTo>
                  <a:cubicBezTo>
                    <a:pt x="37642" y="1507"/>
                    <a:pt x="37705" y="838"/>
                    <a:pt x="38040" y="356"/>
                  </a:cubicBezTo>
                  <a:lnTo>
                    <a:pt x="38291" y="1"/>
                  </a:lnTo>
                  <a:lnTo>
                    <a:pt x="34085" y="1"/>
                  </a:lnTo>
                  <a:lnTo>
                    <a:pt x="34378" y="377"/>
                  </a:lnTo>
                  <a:cubicBezTo>
                    <a:pt x="34797" y="880"/>
                    <a:pt x="34880" y="1633"/>
                    <a:pt x="34650" y="2219"/>
                  </a:cubicBezTo>
                  <a:cubicBezTo>
                    <a:pt x="34525" y="2533"/>
                    <a:pt x="34315" y="2784"/>
                    <a:pt x="34064" y="2972"/>
                  </a:cubicBezTo>
                  <a:cubicBezTo>
                    <a:pt x="33792" y="3139"/>
                    <a:pt x="33479" y="3223"/>
                    <a:pt x="33144" y="3223"/>
                  </a:cubicBezTo>
                  <a:cubicBezTo>
                    <a:pt x="32809" y="3223"/>
                    <a:pt x="32495" y="3139"/>
                    <a:pt x="32223" y="2972"/>
                  </a:cubicBezTo>
                  <a:cubicBezTo>
                    <a:pt x="31951" y="2805"/>
                    <a:pt x="31763" y="2533"/>
                    <a:pt x="31637" y="2219"/>
                  </a:cubicBezTo>
                  <a:cubicBezTo>
                    <a:pt x="31407" y="1633"/>
                    <a:pt x="31491" y="880"/>
                    <a:pt x="31888" y="377"/>
                  </a:cubicBezTo>
                  <a:lnTo>
                    <a:pt x="3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8"/>
            <p:cNvSpPr/>
            <p:nvPr/>
          </p:nvSpPr>
          <p:spPr>
            <a:xfrm>
              <a:off x="1569850" y="241887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5963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8"/>
            <p:cNvSpPr/>
            <p:nvPr/>
          </p:nvSpPr>
          <p:spPr>
            <a:xfrm>
              <a:off x="1569850" y="25303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8"/>
            <p:cNvSpPr/>
            <p:nvPr/>
          </p:nvSpPr>
          <p:spPr>
            <a:xfrm>
              <a:off x="1569850" y="26412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8"/>
            <p:cNvSpPr/>
            <p:nvPr/>
          </p:nvSpPr>
          <p:spPr>
            <a:xfrm>
              <a:off x="1569850" y="27526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8"/>
            <p:cNvSpPr/>
            <p:nvPr/>
          </p:nvSpPr>
          <p:spPr>
            <a:xfrm>
              <a:off x="1569850" y="28635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8"/>
            <p:cNvSpPr/>
            <p:nvPr/>
          </p:nvSpPr>
          <p:spPr>
            <a:xfrm>
              <a:off x="1569850" y="297492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58"/>
          <p:cNvGrpSpPr/>
          <p:nvPr/>
        </p:nvGrpSpPr>
        <p:grpSpPr>
          <a:xfrm>
            <a:off x="2309838" y="1458920"/>
            <a:ext cx="907884" cy="543457"/>
            <a:chOff x="-555975" y="570800"/>
            <a:chExt cx="745450" cy="446225"/>
          </a:xfrm>
        </p:grpSpPr>
        <p:sp>
          <p:nvSpPr>
            <p:cNvPr id="1147" name="Google Shape;1147;p58"/>
            <p:cNvSpPr/>
            <p:nvPr/>
          </p:nvSpPr>
          <p:spPr>
            <a:xfrm>
              <a:off x="-554925" y="574975"/>
              <a:ext cx="734450" cy="433150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8"/>
            <p:cNvSpPr/>
            <p:nvPr/>
          </p:nvSpPr>
          <p:spPr>
            <a:xfrm>
              <a:off x="-555975" y="570800"/>
              <a:ext cx="745450" cy="446225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58"/>
          <p:cNvGrpSpPr/>
          <p:nvPr/>
        </p:nvGrpSpPr>
        <p:grpSpPr>
          <a:xfrm>
            <a:off x="1440437" y="1729766"/>
            <a:ext cx="1158944" cy="956757"/>
            <a:chOff x="1479875" y="2129600"/>
            <a:chExt cx="1677575" cy="1002275"/>
          </a:xfrm>
        </p:grpSpPr>
        <p:sp>
          <p:nvSpPr>
            <p:cNvPr id="1150" name="Google Shape;1150;p58"/>
            <p:cNvSpPr/>
            <p:nvPr/>
          </p:nvSpPr>
          <p:spPr>
            <a:xfrm>
              <a:off x="1491925" y="2141650"/>
              <a:ext cx="1663975" cy="984475"/>
            </a:xfrm>
            <a:custGeom>
              <a:avLst/>
              <a:gdLst/>
              <a:ahLst/>
              <a:cxnLst/>
              <a:rect l="l" t="t" r="r" b="b"/>
              <a:pathLst>
                <a:path w="66559" h="39379" extrusionOk="0">
                  <a:moveTo>
                    <a:pt x="0" y="0"/>
                  </a:moveTo>
                  <a:lnTo>
                    <a:pt x="0" y="39378"/>
                  </a:lnTo>
                  <a:lnTo>
                    <a:pt x="27201" y="38855"/>
                  </a:lnTo>
                  <a:lnTo>
                    <a:pt x="38834" y="38855"/>
                  </a:lnTo>
                  <a:lnTo>
                    <a:pt x="65512" y="39378"/>
                  </a:lnTo>
                  <a:lnTo>
                    <a:pt x="66558" y="0"/>
                  </a:lnTo>
                  <a:lnTo>
                    <a:pt x="61536" y="0"/>
                  </a:lnTo>
                  <a:cubicBezTo>
                    <a:pt x="62436" y="1109"/>
                    <a:pt x="61976" y="3222"/>
                    <a:pt x="60114" y="3222"/>
                  </a:cubicBezTo>
                  <a:cubicBezTo>
                    <a:pt x="58272" y="3222"/>
                    <a:pt x="57791" y="1109"/>
                    <a:pt x="58691" y="0"/>
                  </a:cubicBezTo>
                  <a:lnTo>
                    <a:pt x="54757" y="0"/>
                  </a:lnTo>
                  <a:cubicBezTo>
                    <a:pt x="55469" y="1088"/>
                    <a:pt x="54987" y="2992"/>
                    <a:pt x="53272" y="2992"/>
                  </a:cubicBezTo>
                  <a:cubicBezTo>
                    <a:pt x="51577" y="2992"/>
                    <a:pt x="51075" y="1088"/>
                    <a:pt x="51807" y="0"/>
                  </a:cubicBezTo>
                  <a:lnTo>
                    <a:pt x="47559" y="0"/>
                  </a:lnTo>
                  <a:cubicBezTo>
                    <a:pt x="47727" y="167"/>
                    <a:pt x="47894" y="356"/>
                    <a:pt x="47999" y="586"/>
                  </a:cubicBezTo>
                  <a:cubicBezTo>
                    <a:pt x="48166" y="858"/>
                    <a:pt x="48250" y="1172"/>
                    <a:pt x="48250" y="1486"/>
                  </a:cubicBezTo>
                  <a:cubicBezTo>
                    <a:pt x="48229" y="1653"/>
                    <a:pt x="48208" y="1820"/>
                    <a:pt x="48187" y="1967"/>
                  </a:cubicBezTo>
                  <a:cubicBezTo>
                    <a:pt x="48082" y="2281"/>
                    <a:pt x="47936" y="2532"/>
                    <a:pt x="47706" y="2762"/>
                  </a:cubicBezTo>
                  <a:cubicBezTo>
                    <a:pt x="47371" y="3118"/>
                    <a:pt x="46911" y="3306"/>
                    <a:pt x="46430" y="3306"/>
                  </a:cubicBezTo>
                  <a:cubicBezTo>
                    <a:pt x="46095" y="3306"/>
                    <a:pt x="45802" y="3222"/>
                    <a:pt x="45509" y="3055"/>
                  </a:cubicBezTo>
                  <a:cubicBezTo>
                    <a:pt x="45300" y="2950"/>
                    <a:pt x="45111" y="2783"/>
                    <a:pt x="44944" y="2615"/>
                  </a:cubicBezTo>
                  <a:cubicBezTo>
                    <a:pt x="44609" y="2239"/>
                    <a:pt x="44400" y="1799"/>
                    <a:pt x="44400" y="1297"/>
                  </a:cubicBezTo>
                  <a:cubicBezTo>
                    <a:pt x="44400" y="816"/>
                    <a:pt x="44588" y="356"/>
                    <a:pt x="44923" y="0"/>
                  </a:cubicBezTo>
                  <a:lnTo>
                    <a:pt x="40424" y="0"/>
                  </a:lnTo>
                  <a:cubicBezTo>
                    <a:pt x="41178" y="1046"/>
                    <a:pt x="40696" y="2908"/>
                    <a:pt x="39023" y="2908"/>
                  </a:cubicBezTo>
                  <a:lnTo>
                    <a:pt x="38834" y="2908"/>
                  </a:lnTo>
                  <a:cubicBezTo>
                    <a:pt x="37328" y="2783"/>
                    <a:pt x="36909" y="1004"/>
                    <a:pt x="37621" y="0"/>
                  </a:cubicBezTo>
                  <a:lnTo>
                    <a:pt x="34336" y="0"/>
                  </a:lnTo>
                  <a:cubicBezTo>
                    <a:pt x="35235" y="1109"/>
                    <a:pt x="34775" y="3222"/>
                    <a:pt x="32913" y="3222"/>
                  </a:cubicBezTo>
                  <a:cubicBezTo>
                    <a:pt x="32264" y="3222"/>
                    <a:pt x="31783" y="2971"/>
                    <a:pt x="31469" y="2574"/>
                  </a:cubicBezTo>
                  <a:cubicBezTo>
                    <a:pt x="30904" y="1862"/>
                    <a:pt x="30925" y="711"/>
                    <a:pt x="31490" y="0"/>
                  </a:cubicBezTo>
                  <a:lnTo>
                    <a:pt x="27556" y="0"/>
                  </a:lnTo>
                  <a:cubicBezTo>
                    <a:pt x="28079" y="795"/>
                    <a:pt x="27954" y="2030"/>
                    <a:pt x="27201" y="2615"/>
                  </a:cubicBezTo>
                  <a:cubicBezTo>
                    <a:pt x="26908" y="2846"/>
                    <a:pt x="26531" y="2992"/>
                    <a:pt x="26071" y="2992"/>
                  </a:cubicBezTo>
                  <a:cubicBezTo>
                    <a:pt x="24376" y="2992"/>
                    <a:pt x="23874" y="1088"/>
                    <a:pt x="24606" y="0"/>
                  </a:cubicBezTo>
                  <a:lnTo>
                    <a:pt x="20359" y="0"/>
                  </a:lnTo>
                  <a:cubicBezTo>
                    <a:pt x="20526" y="167"/>
                    <a:pt x="20693" y="356"/>
                    <a:pt x="20798" y="586"/>
                  </a:cubicBezTo>
                  <a:cubicBezTo>
                    <a:pt x="20965" y="858"/>
                    <a:pt x="21049" y="1172"/>
                    <a:pt x="21049" y="1486"/>
                  </a:cubicBezTo>
                  <a:cubicBezTo>
                    <a:pt x="21028" y="1653"/>
                    <a:pt x="21007" y="1820"/>
                    <a:pt x="20986" y="1967"/>
                  </a:cubicBezTo>
                  <a:cubicBezTo>
                    <a:pt x="20882" y="2281"/>
                    <a:pt x="20735" y="2532"/>
                    <a:pt x="20505" y="2762"/>
                  </a:cubicBezTo>
                  <a:cubicBezTo>
                    <a:pt x="20170" y="3118"/>
                    <a:pt x="19710" y="3306"/>
                    <a:pt x="19229" y="3306"/>
                  </a:cubicBezTo>
                  <a:cubicBezTo>
                    <a:pt x="18894" y="3306"/>
                    <a:pt x="18601" y="3222"/>
                    <a:pt x="18308" y="3055"/>
                  </a:cubicBezTo>
                  <a:cubicBezTo>
                    <a:pt x="18099" y="2950"/>
                    <a:pt x="17911" y="2783"/>
                    <a:pt x="17743" y="2615"/>
                  </a:cubicBezTo>
                  <a:cubicBezTo>
                    <a:pt x="17408" y="2239"/>
                    <a:pt x="17199" y="1799"/>
                    <a:pt x="17199" y="1297"/>
                  </a:cubicBezTo>
                  <a:cubicBezTo>
                    <a:pt x="17199" y="816"/>
                    <a:pt x="17388" y="356"/>
                    <a:pt x="17722" y="0"/>
                  </a:cubicBezTo>
                  <a:lnTo>
                    <a:pt x="13224" y="0"/>
                  </a:lnTo>
                  <a:cubicBezTo>
                    <a:pt x="13977" y="1046"/>
                    <a:pt x="13496" y="2908"/>
                    <a:pt x="11822" y="2908"/>
                  </a:cubicBezTo>
                  <a:cubicBezTo>
                    <a:pt x="10169" y="2908"/>
                    <a:pt x="9688" y="1046"/>
                    <a:pt x="10420" y="0"/>
                  </a:cubicBezTo>
                  <a:lnTo>
                    <a:pt x="7009" y="0"/>
                  </a:lnTo>
                  <a:cubicBezTo>
                    <a:pt x="7030" y="84"/>
                    <a:pt x="7072" y="167"/>
                    <a:pt x="7093" y="272"/>
                  </a:cubicBezTo>
                  <a:cubicBezTo>
                    <a:pt x="7156" y="607"/>
                    <a:pt x="7240" y="1004"/>
                    <a:pt x="7093" y="1339"/>
                  </a:cubicBezTo>
                  <a:cubicBezTo>
                    <a:pt x="6968" y="1653"/>
                    <a:pt x="6863" y="1967"/>
                    <a:pt x="6570" y="2197"/>
                  </a:cubicBezTo>
                  <a:cubicBezTo>
                    <a:pt x="6298" y="2448"/>
                    <a:pt x="6047" y="2657"/>
                    <a:pt x="5670" y="2741"/>
                  </a:cubicBezTo>
                  <a:cubicBezTo>
                    <a:pt x="5503" y="2783"/>
                    <a:pt x="5336" y="2804"/>
                    <a:pt x="5168" y="2804"/>
                  </a:cubicBezTo>
                  <a:cubicBezTo>
                    <a:pt x="5001" y="2804"/>
                    <a:pt x="4833" y="2783"/>
                    <a:pt x="4666" y="2741"/>
                  </a:cubicBezTo>
                  <a:cubicBezTo>
                    <a:pt x="4352" y="2636"/>
                    <a:pt x="4080" y="2490"/>
                    <a:pt x="3850" y="2260"/>
                  </a:cubicBezTo>
                  <a:cubicBezTo>
                    <a:pt x="3494" y="1904"/>
                    <a:pt x="3306" y="1423"/>
                    <a:pt x="3306" y="942"/>
                  </a:cubicBezTo>
                  <a:cubicBezTo>
                    <a:pt x="3306" y="607"/>
                    <a:pt x="3390" y="293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8"/>
            <p:cNvSpPr/>
            <p:nvPr/>
          </p:nvSpPr>
          <p:spPr>
            <a:xfrm>
              <a:off x="1486150" y="2135875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809" y="252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412" y="10086"/>
                  </a:lnTo>
                  <a:lnTo>
                    <a:pt x="66119" y="19920"/>
                  </a:lnTo>
                  <a:lnTo>
                    <a:pt x="65520" y="39374"/>
                  </a:lnTo>
                  <a:lnTo>
                    <a:pt x="65520" y="39374"/>
                  </a:lnTo>
                  <a:lnTo>
                    <a:pt x="57562" y="39191"/>
                  </a:lnTo>
                  <a:lnTo>
                    <a:pt x="49360" y="39023"/>
                  </a:lnTo>
                  <a:lnTo>
                    <a:pt x="41179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389" y="38810"/>
                    <a:pt x="31802" y="38808"/>
                    <a:pt x="31215" y="38808"/>
                  </a:cubicBezTo>
                  <a:cubicBezTo>
                    <a:pt x="26341" y="38808"/>
                    <a:pt x="21467" y="38951"/>
                    <a:pt x="16593" y="39044"/>
                  </a:cubicBezTo>
                  <a:lnTo>
                    <a:pt x="440" y="39395"/>
                  </a:lnTo>
                  <a:lnTo>
                    <a:pt x="440" y="39395"/>
                  </a:lnTo>
                  <a:lnTo>
                    <a:pt x="315" y="336"/>
                  </a:lnTo>
                  <a:lnTo>
                    <a:pt x="3629" y="336"/>
                  </a:lnTo>
                  <a:cubicBezTo>
                    <a:pt x="3372" y="894"/>
                    <a:pt x="3395" y="1555"/>
                    <a:pt x="3683" y="2093"/>
                  </a:cubicBezTo>
                  <a:cubicBezTo>
                    <a:pt x="3997" y="2679"/>
                    <a:pt x="4625" y="3077"/>
                    <a:pt x="5274" y="3118"/>
                  </a:cubicBezTo>
                  <a:cubicBezTo>
                    <a:pt x="5608" y="3118"/>
                    <a:pt x="5943" y="3077"/>
                    <a:pt x="6236" y="2930"/>
                  </a:cubicBezTo>
                  <a:cubicBezTo>
                    <a:pt x="6383" y="2867"/>
                    <a:pt x="6529" y="2763"/>
                    <a:pt x="6655" y="2679"/>
                  </a:cubicBezTo>
                  <a:cubicBezTo>
                    <a:pt x="6780" y="2574"/>
                    <a:pt x="6906" y="2470"/>
                    <a:pt x="7010" y="2344"/>
                  </a:cubicBezTo>
                  <a:cubicBezTo>
                    <a:pt x="7136" y="2219"/>
                    <a:pt x="7199" y="2051"/>
                    <a:pt x="7261" y="1905"/>
                  </a:cubicBezTo>
                  <a:cubicBezTo>
                    <a:pt x="7324" y="1758"/>
                    <a:pt x="7387" y="1633"/>
                    <a:pt x="7450" y="1466"/>
                  </a:cubicBezTo>
                  <a:cubicBezTo>
                    <a:pt x="7533" y="1131"/>
                    <a:pt x="7471" y="796"/>
                    <a:pt x="7408" y="482"/>
                  </a:cubicBezTo>
                  <a:cubicBezTo>
                    <a:pt x="7396" y="421"/>
                    <a:pt x="7376" y="367"/>
                    <a:pt x="7354" y="315"/>
                  </a:cubicBezTo>
                  <a:lnTo>
                    <a:pt x="7354" y="315"/>
                  </a:lnTo>
                  <a:lnTo>
                    <a:pt x="10494" y="335"/>
                  </a:lnTo>
                  <a:lnTo>
                    <a:pt x="10494" y="335"/>
                  </a:lnTo>
                  <a:cubicBezTo>
                    <a:pt x="10165" y="896"/>
                    <a:pt x="10150" y="1581"/>
                    <a:pt x="10400" y="2177"/>
                  </a:cubicBezTo>
                  <a:cubicBezTo>
                    <a:pt x="10525" y="2512"/>
                    <a:pt x="10756" y="2784"/>
                    <a:pt x="11049" y="2972"/>
                  </a:cubicBezTo>
                  <a:cubicBezTo>
                    <a:pt x="11362" y="3160"/>
                    <a:pt x="11718" y="3244"/>
                    <a:pt x="12053" y="3244"/>
                  </a:cubicBezTo>
                  <a:cubicBezTo>
                    <a:pt x="12409" y="3244"/>
                    <a:pt x="12764" y="3160"/>
                    <a:pt x="13057" y="2972"/>
                  </a:cubicBezTo>
                  <a:cubicBezTo>
                    <a:pt x="13371" y="2784"/>
                    <a:pt x="13601" y="2512"/>
                    <a:pt x="13727" y="2177"/>
                  </a:cubicBezTo>
                  <a:cubicBezTo>
                    <a:pt x="13970" y="1615"/>
                    <a:pt x="13962" y="918"/>
                    <a:pt x="13672" y="358"/>
                  </a:cubicBezTo>
                  <a:lnTo>
                    <a:pt x="13672" y="358"/>
                  </a:lnTo>
                  <a:lnTo>
                    <a:pt x="17675" y="376"/>
                  </a:lnTo>
                  <a:lnTo>
                    <a:pt x="17675" y="376"/>
                  </a:lnTo>
                  <a:cubicBezTo>
                    <a:pt x="17370" y="796"/>
                    <a:pt x="17235" y="1337"/>
                    <a:pt x="17305" y="1863"/>
                  </a:cubicBezTo>
                  <a:cubicBezTo>
                    <a:pt x="17409" y="2470"/>
                    <a:pt x="17828" y="3014"/>
                    <a:pt x="18330" y="3328"/>
                  </a:cubicBezTo>
                  <a:cubicBezTo>
                    <a:pt x="18581" y="3495"/>
                    <a:pt x="18895" y="3621"/>
                    <a:pt x="19188" y="3663"/>
                  </a:cubicBezTo>
                  <a:cubicBezTo>
                    <a:pt x="19287" y="3676"/>
                    <a:pt x="19389" y="3683"/>
                    <a:pt x="19490" y="3683"/>
                  </a:cubicBezTo>
                  <a:cubicBezTo>
                    <a:pt x="19709" y="3683"/>
                    <a:pt x="19929" y="3650"/>
                    <a:pt x="20129" y="3579"/>
                  </a:cubicBezTo>
                  <a:cubicBezTo>
                    <a:pt x="20715" y="3370"/>
                    <a:pt x="21196" y="2846"/>
                    <a:pt x="21364" y="2240"/>
                  </a:cubicBezTo>
                  <a:lnTo>
                    <a:pt x="21364" y="2219"/>
                  </a:lnTo>
                  <a:lnTo>
                    <a:pt x="21427" y="1738"/>
                  </a:lnTo>
                  <a:lnTo>
                    <a:pt x="21427" y="1717"/>
                  </a:lnTo>
                  <a:cubicBezTo>
                    <a:pt x="21427" y="1424"/>
                    <a:pt x="21364" y="1110"/>
                    <a:pt x="21238" y="838"/>
                  </a:cubicBezTo>
                  <a:cubicBezTo>
                    <a:pt x="21155" y="712"/>
                    <a:pt x="21092" y="587"/>
                    <a:pt x="21008" y="461"/>
                  </a:cubicBezTo>
                  <a:cubicBezTo>
                    <a:pt x="20999" y="448"/>
                    <a:pt x="20990" y="435"/>
                    <a:pt x="20981" y="421"/>
                  </a:cubicBezTo>
                  <a:lnTo>
                    <a:pt x="20981" y="421"/>
                  </a:lnTo>
                  <a:lnTo>
                    <a:pt x="24501" y="439"/>
                  </a:lnTo>
                  <a:lnTo>
                    <a:pt x="24501" y="439"/>
                  </a:lnTo>
                  <a:cubicBezTo>
                    <a:pt x="24241" y="1025"/>
                    <a:pt x="24237" y="1698"/>
                    <a:pt x="24502" y="2282"/>
                  </a:cubicBezTo>
                  <a:cubicBezTo>
                    <a:pt x="24649" y="2616"/>
                    <a:pt x="24900" y="2930"/>
                    <a:pt x="25214" y="3139"/>
                  </a:cubicBezTo>
                  <a:cubicBezTo>
                    <a:pt x="25549" y="3328"/>
                    <a:pt x="25925" y="3432"/>
                    <a:pt x="26302" y="3432"/>
                  </a:cubicBezTo>
                  <a:cubicBezTo>
                    <a:pt x="26678" y="3432"/>
                    <a:pt x="27055" y="3349"/>
                    <a:pt x="27390" y="3139"/>
                  </a:cubicBezTo>
                  <a:cubicBezTo>
                    <a:pt x="27725" y="2930"/>
                    <a:pt x="27976" y="2637"/>
                    <a:pt x="28122" y="2282"/>
                  </a:cubicBezTo>
                  <a:cubicBezTo>
                    <a:pt x="28383" y="1708"/>
                    <a:pt x="28398" y="1033"/>
                    <a:pt x="28156" y="461"/>
                  </a:cubicBezTo>
                  <a:lnTo>
                    <a:pt x="31320" y="461"/>
                  </a:lnTo>
                  <a:cubicBezTo>
                    <a:pt x="31006" y="1060"/>
                    <a:pt x="30976" y="1784"/>
                    <a:pt x="31219" y="2407"/>
                  </a:cubicBezTo>
                  <a:cubicBezTo>
                    <a:pt x="31365" y="2784"/>
                    <a:pt x="31616" y="3139"/>
                    <a:pt x="31972" y="3370"/>
                  </a:cubicBezTo>
                  <a:cubicBezTo>
                    <a:pt x="32328" y="3600"/>
                    <a:pt x="32746" y="3704"/>
                    <a:pt x="33144" y="3704"/>
                  </a:cubicBezTo>
                  <a:cubicBezTo>
                    <a:pt x="33541" y="3704"/>
                    <a:pt x="33981" y="3600"/>
                    <a:pt x="34316" y="3370"/>
                  </a:cubicBezTo>
                  <a:cubicBezTo>
                    <a:pt x="34671" y="3139"/>
                    <a:pt x="34943" y="2784"/>
                    <a:pt x="35090" y="2407"/>
                  </a:cubicBezTo>
                  <a:cubicBezTo>
                    <a:pt x="35331" y="1788"/>
                    <a:pt x="35303" y="1069"/>
                    <a:pt x="34994" y="461"/>
                  </a:cubicBezTo>
                  <a:lnTo>
                    <a:pt x="37472" y="461"/>
                  </a:lnTo>
                  <a:cubicBezTo>
                    <a:pt x="37234" y="1023"/>
                    <a:pt x="37235" y="1674"/>
                    <a:pt x="37475" y="2240"/>
                  </a:cubicBezTo>
                  <a:cubicBezTo>
                    <a:pt x="37622" y="2574"/>
                    <a:pt x="37873" y="2888"/>
                    <a:pt x="38186" y="3077"/>
                  </a:cubicBezTo>
                  <a:cubicBezTo>
                    <a:pt x="38521" y="3286"/>
                    <a:pt x="38898" y="3370"/>
                    <a:pt x="39254" y="3370"/>
                  </a:cubicBezTo>
                  <a:cubicBezTo>
                    <a:pt x="39630" y="3370"/>
                    <a:pt x="40007" y="3286"/>
                    <a:pt x="40321" y="3077"/>
                  </a:cubicBezTo>
                  <a:cubicBezTo>
                    <a:pt x="40655" y="2867"/>
                    <a:pt x="40886" y="2574"/>
                    <a:pt x="41032" y="2219"/>
                  </a:cubicBezTo>
                  <a:cubicBezTo>
                    <a:pt x="41274" y="1665"/>
                    <a:pt x="41273" y="1012"/>
                    <a:pt x="41030" y="459"/>
                  </a:cubicBezTo>
                  <a:lnTo>
                    <a:pt x="41030" y="459"/>
                  </a:lnTo>
                  <a:lnTo>
                    <a:pt x="44741" y="442"/>
                  </a:lnTo>
                  <a:lnTo>
                    <a:pt x="44741" y="442"/>
                  </a:lnTo>
                  <a:cubicBezTo>
                    <a:pt x="44482" y="857"/>
                    <a:pt x="44367" y="1379"/>
                    <a:pt x="44464" y="1863"/>
                  </a:cubicBezTo>
                  <a:cubicBezTo>
                    <a:pt x="44505" y="2177"/>
                    <a:pt x="44631" y="2491"/>
                    <a:pt x="44819" y="2742"/>
                  </a:cubicBezTo>
                  <a:cubicBezTo>
                    <a:pt x="45008" y="2993"/>
                    <a:pt x="45238" y="3202"/>
                    <a:pt x="45510" y="3370"/>
                  </a:cubicBezTo>
                  <a:cubicBezTo>
                    <a:pt x="45761" y="3537"/>
                    <a:pt x="46075" y="3663"/>
                    <a:pt x="46388" y="3704"/>
                  </a:cubicBezTo>
                  <a:cubicBezTo>
                    <a:pt x="46470" y="3715"/>
                    <a:pt x="46552" y="3720"/>
                    <a:pt x="46635" y="3720"/>
                  </a:cubicBezTo>
                  <a:cubicBezTo>
                    <a:pt x="46873" y="3720"/>
                    <a:pt x="47113" y="3677"/>
                    <a:pt x="47330" y="3600"/>
                  </a:cubicBezTo>
                  <a:cubicBezTo>
                    <a:pt x="47937" y="3391"/>
                    <a:pt x="48418" y="2867"/>
                    <a:pt x="48585" y="2261"/>
                  </a:cubicBezTo>
                  <a:lnTo>
                    <a:pt x="48585" y="2240"/>
                  </a:lnTo>
                  <a:lnTo>
                    <a:pt x="48585" y="2219"/>
                  </a:lnTo>
                  <a:lnTo>
                    <a:pt x="48648" y="1738"/>
                  </a:lnTo>
                  <a:lnTo>
                    <a:pt x="48648" y="1717"/>
                  </a:lnTo>
                  <a:cubicBezTo>
                    <a:pt x="48648" y="1424"/>
                    <a:pt x="48585" y="1110"/>
                    <a:pt x="48439" y="838"/>
                  </a:cubicBezTo>
                  <a:cubicBezTo>
                    <a:pt x="48376" y="712"/>
                    <a:pt x="48313" y="566"/>
                    <a:pt x="48209" y="440"/>
                  </a:cubicBezTo>
                  <a:cubicBezTo>
                    <a:pt x="48204" y="433"/>
                    <a:pt x="48198" y="425"/>
                    <a:pt x="48193" y="417"/>
                  </a:cubicBezTo>
                  <a:lnTo>
                    <a:pt x="48193" y="417"/>
                  </a:lnTo>
                  <a:lnTo>
                    <a:pt x="51755" y="400"/>
                  </a:lnTo>
                  <a:lnTo>
                    <a:pt x="51755" y="400"/>
                  </a:lnTo>
                  <a:cubicBezTo>
                    <a:pt x="51489" y="984"/>
                    <a:pt x="51490" y="1678"/>
                    <a:pt x="51745" y="2261"/>
                  </a:cubicBezTo>
                  <a:cubicBezTo>
                    <a:pt x="51891" y="2595"/>
                    <a:pt x="52142" y="2888"/>
                    <a:pt x="52456" y="3077"/>
                  </a:cubicBezTo>
                  <a:cubicBezTo>
                    <a:pt x="52770" y="3265"/>
                    <a:pt x="53147" y="3349"/>
                    <a:pt x="53503" y="3349"/>
                  </a:cubicBezTo>
                  <a:cubicBezTo>
                    <a:pt x="53858" y="3349"/>
                    <a:pt x="54235" y="3265"/>
                    <a:pt x="54549" y="3077"/>
                  </a:cubicBezTo>
                  <a:cubicBezTo>
                    <a:pt x="54863" y="2867"/>
                    <a:pt x="55114" y="2574"/>
                    <a:pt x="55260" y="2240"/>
                  </a:cubicBezTo>
                  <a:cubicBezTo>
                    <a:pt x="55505" y="1637"/>
                    <a:pt x="55496" y="933"/>
                    <a:pt x="55201" y="355"/>
                  </a:cubicBezTo>
                  <a:lnTo>
                    <a:pt x="55201" y="355"/>
                  </a:lnTo>
                  <a:lnTo>
                    <a:pt x="58753" y="337"/>
                  </a:lnTo>
                  <a:lnTo>
                    <a:pt x="58753" y="337"/>
                  </a:lnTo>
                  <a:cubicBezTo>
                    <a:pt x="58367" y="930"/>
                    <a:pt x="58315" y="1708"/>
                    <a:pt x="58566" y="2344"/>
                  </a:cubicBezTo>
                  <a:cubicBezTo>
                    <a:pt x="58713" y="2700"/>
                    <a:pt x="58943" y="3014"/>
                    <a:pt x="59277" y="3223"/>
                  </a:cubicBezTo>
                  <a:cubicBezTo>
                    <a:pt x="59591" y="3432"/>
                    <a:pt x="59968" y="3516"/>
                    <a:pt x="60345" y="3516"/>
                  </a:cubicBezTo>
                  <a:cubicBezTo>
                    <a:pt x="60721" y="3516"/>
                    <a:pt x="61119" y="3432"/>
                    <a:pt x="61433" y="3223"/>
                  </a:cubicBezTo>
                  <a:cubicBezTo>
                    <a:pt x="61746" y="3014"/>
                    <a:pt x="61977" y="2679"/>
                    <a:pt x="62102" y="2344"/>
                  </a:cubicBezTo>
                  <a:cubicBezTo>
                    <a:pt x="62249" y="1989"/>
                    <a:pt x="62290" y="1612"/>
                    <a:pt x="62228" y="1235"/>
                  </a:cubicBezTo>
                  <a:cubicBezTo>
                    <a:pt x="62207" y="1047"/>
                    <a:pt x="62165" y="880"/>
                    <a:pt x="62081" y="691"/>
                  </a:cubicBezTo>
                  <a:cubicBezTo>
                    <a:pt x="62039" y="608"/>
                    <a:pt x="61998" y="524"/>
                    <a:pt x="61956" y="440"/>
                  </a:cubicBezTo>
                  <a:lnTo>
                    <a:pt x="61872" y="336"/>
                  </a:lnTo>
                  <a:cubicBezTo>
                    <a:pt x="61851" y="294"/>
                    <a:pt x="61830" y="273"/>
                    <a:pt x="61809" y="252"/>
                  </a:cubicBezTo>
                  <a:close/>
                  <a:moveTo>
                    <a:pt x="34085" y="1"/>
                  </a:moveTo>
                  <a:lnTo>
                    <a:pt x="34399" y="378"/>
                  </a:lnTo>
                  <a:cubicBezTo>
                    <a:pt x="34797" y="880"/>
                    <a:pt x="34881" y="1633"/>
                    <a:pt x="34650" y="2240"/>
                  </a:cubicBezTo>
                  <a:cubicBezTo>
                    <a:pt x="34525" y="2533"/>
                    <a:pt x="34336" y="2805"/>
                    <a:pt x="34064" y="2972"/>
                  </a:cubicBezTo>
                  <a:cubicBezTo>
                    <a:pt x="33813" y="3160"/>
                    <a:pt x="33479" y="3223"/>
                    <a:pt x="33144" y="3223"/>
                  </a:cubicBezTo>
                  <a:cubicBezTo>
                    <a:pt x="32830" y="3223"/>
                    <a:pt x="32495" y="3160"/>
                    <a:pt x="32223" y="2972"/>
                  </a:cubicBezTo>
                  <a:cubicBezTo>
                    <a:pt x="31972" y="2805"/>
                    <a:pt x="31763" y="2533"/>
                    <a:pt x="31637" y="2240"/>
                  </a:cubicBezTo>
                  <a:cubicBezTo>
                    <a:pt x="31407" y="1633"/>
                    <a:pt x="31491" y="880"/>
                    <a:pt x="31909" y="378"/>
                  </a:cubicBezTo>
                  <a:lnTo>
                    <a:pt x="32202" y="22"/>
                  </a:lnTo>
                  <a:lnTo>
                    <a:pt x="27369" y="22"/>
                  </a:lnTo>
                  <a:lnTo>
                    <a:pt x="27599" y="357"/>
                  </a:lnTo>
                  <a:cubicBezTo>
                    <a:pt x="27934" y="859"/>
                    <a:pt x="27976" y="1549"/>
                    <a:pt x="27725" y="2093"/>
                  </a:cubicBezTo>
                  <a:cubicBezTo>
                    <a:pt x="27620" y="2386"/>
                    <a:pt x="27411" y="2616"/>
                    <a:pt x="27160" y="2763"/>
                  </a:cubicBezTo>
                  <a:cubicBezTo>
                    <a:pt x="26909" y="2930"/>
                    <a:pt x="26616" y="2993"/>
                    <a:pt x="26302" y="2993"/>
                  </a:cubicBezTo>
                  <a:cubicBezTo>
                    <a:pt x="25988" y="2993"/>
                    <a:pt x="25695" y="2930"/>
                    <a:pt x="25444" y="2784"/>
                  </a:cubicBezTo>
                  <a:cubicBezTo>
                    <a:pt x="25193" y="2616"/>
                    <a:pt x="24984" y="2386"/>
                    <a:pt x="24858" y="2114"/>
                  </a:cubicBezTo>
                  <a:cubicBezTo>
                    <a:pt x="24607" y="1549"/>
                    <a:pt x="24649" y="859"/>
                    <a:pt x="24984" y="336"/>
                  </a:cubicBezTo>
                  <a:lnTo>
                    <a:pt x="25193" y="43"/>
                  </a:lnTo>
                  <a:lnTo>
                    <a:pt x="24837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7"/>
                  </a:lnTo>
                  <a:cubicBezTo>
                    <a:pt x="20569" y="461"/>
                    <a:pt x="20652" y="545"/>
                    <a:pt x="20736" y="650"/>
                  </a:cubicBezTo>
                  <a:cubicBezTo>
                    <a:pt x="20799" y="754"/>
                    <a:pt x="20862" y="859"/>
                    <a:pt x="20924" y="984"/>
                  </a:cubicBezTo>
                  <a:cubicBezTo>
                    <a:pt x="21047" y="1208"/>
                    <a:pt x="21109" y="1452"/>
                    <a:pt x="21113" y="1697"/>
                  </a:cubicBezTo>
                  <a:lnTo>
                    <a:pt x="21113" y="1697"/>
                  </a:lnTo>
                  <a:lnTo>
                    <a:pt x="21050" y="2177"/>
                  </a:lnTo>
                  <a:lnTo>
                    <a:pt x="21050" y="2156"/>
                  </a:lnTo>
                  <a:cubicBezTo>
                    <a:pt x="20904" y="2658"/>
                    <a:pt x="20527" y="3098"/>
                    <a:pt x="20025" y="3265"/>
                  </a:cubicBezTo>
                  <a:cubicBezTo>
                    <a:pt x="19830" y="3346"/>
                    <a:pt x="19623" y="3377"/>
                    <a:pt x="19413" y="3377"/>
                  </a:cubicBezTo>
                  <a:cubicBezTo>
                    <a:pt x="19352" y="3377"/>
                    <a:pt x="19291" y="3374"/>
                    <a:pt x="19230" y="3370"/>
                  </a:cubicBezTo>
                  <a:cubicBezTo>
                    <a:pt x="18979" y="3328"/>
                    <a:pt x="18727" y="3223"/>
                    <a:pt x="18497" y="3077"/>
                  </a:cubicBezTo>
                  <a:cubicBezTo>
                    <a:pt x="18037" y="2805"/>
                    <a:pt x="17681" y="2323"/>
                    <a:pt x="17598" y="1800"/>
                  </a:cubicBezTo>
                  <a:cubicBezTo>
                    <a:pt x="17493" y="1277"/>
                    <a:pt x="17681" y="712"/>
                    <a:pt x="18058" y="336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817"/>
                    <a:pt x="13790" y="1528"/>
                    <a:pt x="13538" y="2093"/>
                  </a:cubicBezTo>
                  <a:cubicBezTo>
                    <a:pt x="13413" y="2386"/>
                    <a:pt x="13225" y="2637"/>
                    <a:pt x="12953" y="2805"/>
                  </a:cubicBezTo>
                  <a:cubicBezTo>
                    <a:pt x="12701" y="2972"/>
                    <a:pt x="12367" y="3056"/>
                    <a:pt x="12053" y="3056"/>
                  </a:cubicBezTo>
                  <a:cubicBezTo>
                    <a:pt x="11739" y="3056"/>
                    <a:pt x="11425" y="2972"/>
                    <a:pt x="11153" y="2805"/>
                  </a:cubicBezTo>
                  <a:cubicBezTo>
                    <a:pt x="10902" y="2637"/>
                    <a:pt x="10693" y="2386"/>
                    <a:pt x="10567" y="2114"/>
                  </a:cubicBezTo>
                  <a:cubicBezTo>
                    <a:pt x="10316" y="1528"/>
                    <a:pt x="10379" y="817"/>
                    <a:pt x="10735" y="294"/>
                  </a:cubicBezTo>
                  <a:lnTo>
                    <a:pt x="10839" y="147"/>
                  </a:lnTo>
                  <a:lnTo>
                    <a:pt x="7094" y="147"/>
                  </a:lnTo>
                  <a:lnTo>
                    <a:pt x="7157" y="273"/>
                  </a:lnTo>
                  <a:cubicBezTo>
                    <a:pt x="7199" y="357"/>
                    <a:pt x="7219" y="440"/>
                    <a:pt x="7240" y="524"/>
                  </a:cubicBezTo>
                  <a:lnTo>
                    <a:pt x="7240" y="503"/>
                  </a:lnTo>
                  <a:cubicBezTo>
                    <a:pt x="7303" y="817"/>
                    <a:pt x="7345" y="1131"/>
                    <a:pt x="7282" y="1424"/>
                  </a:cubicBezTo>
                  <a:cubicBezTo>
                    <a:pt x="7178" y="1696"/>
                    <a:pt x="7073" y="2010"/>
                    <a:pt x="6906" y="2240"/>
                  </a:cubicBezTo>
                  <a:cubicBezTo>
                    <a:pt x="6801" y="2344"/>
                    <a:pt x="6675" y="2449"/>
                    <a:pt x="6550" y="2533"/>
                  </a:cubicBezTo>
                  <a:cubicBezTo>
                    <a:pt x="6445" y="2637"/>
                    <a:pt x="6320" y="2721"/>
                    <a:pt x="6173" y="2784"/>
                  </a:cubicBezTo>
                  <a:cubicBezTo>
                    <a:pt x="5936" y="2893"/>
                    <a:pt x="5667" y="2955"/>
                    <a:pt x="5407" y="2955"/>
                  </a:cubicBezTo>
                  <a:cubicBezTo>
                    <a:pt x="5369" y="2955"/>
                    <a:pt x="5332" y="2954"/>
                    <a:pt x="5295" y="2951"/>
                  </a:cubicBezTo>
                  <a:cubicBezTo>
                    <a:pt x="4688" y="2909"/>
                    <a:pt x="4123" y="2554"/>
                    <a:pt x="3830" y="2010"/>
                  </a:cubicBezTo>
                  <a:cubicBezTo>
                    <a:pt x="3537" y="1486"/>
                    <a:pt x="3558" y="796"/>
                    <a:pt x="3851" y="273"/>
                  </a:cubicBezTo>
                  <a:lnTo>
                    <a:pt x="3934" y="147"/>
                  </a:lnTo>
                  <a:lnTo>
                    <a:pt x="126" y="147"/>
                  </a:lnTo>
                  <a:lnTo>
                    <a:pt x="126" y="231"/>
                  </a:lnTo>
                  <a:lnTo>
                    <a:pt x="1" y="39609"/>
                  </a:lnTo>
                  <a:lnTo>
                    <a:pt x="1" y="39839"/>
                  </a:lnTo>
                  <a:lnTo>
                    <a:pt x="231" y="39839"/>
                  </a:lnTo>
                  <a:lnTo>
                    <a:pt x="16614" y="39547"/>
                  </a:lnTo>
                  <a:cubicBezTo>
                    <a:pt x="21415" y="39473"/>
                    <a:pt x="26216" y="39351"/>
                    <a:pt x="31003" y="39351"/>
                  </a:cubicBezTo>
                  <a:cubicBezTo>
                    <a:pt x="31661" y="39351"/>
                    <a:pt x="32319" y="39353"/>
                    <a:pt x="32976" y="39358"/>
                  </a:cubicBezTo>
                  <a:lnTo>
                    <a:pt x="39128" y="39358"/>
                  </a:lnTo>
                  <a:lnTo>
                    <a:pt x="41179" y="39400"/>
                  </a:lnTo>
                  <a:lnTo>
                    <a:pt x="49360" y="39567"/>
                  </a:lnTo>
                  <a:lnTo>
                    <a:pt x="57562" y="39714"/>
                  </a:lnTo>
                  <a:lnTo>
                    <a:pt x="65743" y="39839"/>
                  </a:lnTo>
                  <a:lnTo>
                    <a:pt x="65973" y="39839"/>
                  </a:lnTo>
                  <a:lnTo>
                    <a:pt x="65973" y="39630"/>
                  </a:lnTo>
                  <a:lnTo>
                    <a:pt x="66433" y="19941"/>
                  </a:lnTo>
                  <a:lnTo>
                    <a:pt x="66663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31"/>
                  </a:lnTo>
                  <a:cubicBezTo>
                    <a:pt x="61767" y="273"/>
                    <a:pt x="61809" y="315"/>
                    <a:pt x="61830" y="357"/>
                  </a:cubicBezTo>
                  <a:lnTo>
                    <a:pt x="61914" y="482"/>
                  </a:lnTo>
                  <a:cubicBezTo>
                    <a:pt x="61956" y="566"/>
                    <a:pt x="61998" y="629"/>
                    <a:pt x="62018" y="712"/>
                  </a:cubicBezTo>
                  <a:cubicBezTo>
                    <a:pt x="62102" y="880"/>
                    <a:pt x="62144" y="1068"/>
                    <a:pt x="62165" y="1235"/>
                  </a:cubicBezTo>
                  <a:cubicBezTo>
                    <a:pt x="62207" y="1612"/>
                    <a:pt x="62165" y="1968"/>
                    <a:pt x="62039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77" y="3328"/>
                    <a:pt x="60700" y="3411"/>
                    <a:pt x="60345" y="3411"/>
                  </a:cubicBezTo>
                  <a:cubicBezTo>
                    <a:pt x="59989" y="3391"/>
                    <a:pt x="59633" y="3307"/>
                    <a:pt x="59340" y="3118"/>
                  </a:cubicBezTo>
                  <a:cubicBezTo>
                    <a:pt x="59047" y="2909"/>
                    <a:pt x="58838" y="2616"/>
                    <a:pt x="58713" y="2302"/>
                  </a:cubicBezTo>
                  <a:cubicBezTo>
                    <a:pt x="58461" y="1633"/>
                    <a:pt x="58545" y="838"/>
                    <a:pt x="59005" y="294"/>
                  </a:cubicBezTo>
                  <a:lnTo>
                    <a:pt x="59131" y="147"/>
                  </a:lnTo>
                  <a:lnTo>
                    <a:pt x="58922" y="147"/>
                  </a:lnTo>
                  <a:lnTo>
                    <a:pt x="54988" y="126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39" y="838"/>
                    <a:pt x="55281" y="1549"/>
                    <a:pt x="55009" y="2135"/>
                  </a:cubicBezTo>
                  <a:cubicBezTo>
                    <a:pt x="54883" y="2428"/>
                    <a:pt x="54674" y="2679"/>
                    <a:pt x="54402" y="2846"/>
                  </a:cubicBezTo>
                  <a:cubicBezTo>
                    <a:pt x="54151" y="2993"/>
                    <a:pt x="53816" y="3077"/>
                    <a:pt x="53503" y="3077"/>
                  </a:cubicBezTo>
                  <a:cubicBezTo>
                    <a:pt x="53189" y="3077"/>
                    <a:pt x="52875" y="2993"/>
                    <a:pt x="52603" y="2826"/>
                  </a:cubicBezTo>
                  <a:cubicBezTo>
                    <a:pt x="52352" y="2658"/>
                    <a:pt x="52142" y="2407"/>
                    <a:pt x="52017" y="2135"/>
                  </a:cubicBezTo>
                  <a:cubicBezTo>
                    <a:pt x="51766" y="1549"/>
                    <a:pt x="51808" y="838"/>
                    <a:pt x="52163" y="315"/>
                  </a:cubicBezTo>
                  <a:lnTo>
                    <a:pt x="52331" y="85"/>
                  </a:lnTo>
                  <a:lnTo>
                    <a:pt x="52038" y="85"/>
                  </a:lnTo>
                  <a:lnTo>
                    <a:pt x="47790" y="64"/>
                  </a:lnTo>
                  <a:lnTo>
                    <a:pt x="47351" y="64"/>
                  </a:lnTo>
                  <a:lnTo>
                    <a:pt x="47665" y="357"/>
                  </a:lnTo>
                  <a:cubicBezTo>
                    <a:pt x="47769" y="461"/>
                    <a:pt x="47853" y="545"/>
                    <a:pt x="47916" y="650"/>
                  </a:cubicBezTo>
                  <a:cubicBezTo>
                    <a:pt x="48000" y="754"/>
                    <a:pt x="48062" y="880"/>
                    <a:pt x="48125" y="984"/>
                  </a:cubicBezTo>
                  <a:cubicBezTo>
                    <a:pt x="48227" y="1208"/>
                    <a:pt x="48289" y="1452"/>
                    <a:pt x="48292" y="1697"/>
                  </a:cubicBezTo>
                  <a:lnTo>
                    <a:pt x="48292" y="1697"/>
                  </a:lnTo>
                  <a:lnTo>
                    <a:pt x="48230" y="2177"/>
                  </a:lnTo>
                  <a:lnTo>
                    <a:pt x="48230" y="2156"/>
                  </a:lnTo>
                  <a:cubicBezTo>
                    <a:pt x="48083" y="2658"/>
                    <a:pt x="47707" y="3077"/>
                    <a:pt x="47205" y="3244"/>
                  </a:cubicBezTo>
                  <a:cubicBezTo>
                    <a:pt x="47029" y="3308"/>
                    <a:pt x="46828" y="3335"/>
                    <a:pt x="46632" y="3335"/>
                  </a:cubicBezTo>
                  <a:cubicBezTo>
                    <a:pt x="46571" y="3335"/>
                    <a:pt x="46511" y="3333"/>
                    <a:pt x="46451" y="3328"/>
                  </a:cubicBezTo>
                  <a:cubicBezTo>
                    <a:pt x="46179" y="3286"/>
                    <a:pt x="45949" y="3181"/>
                    <a:pt x="45719" y="3035"/>
                  </a:cubicBezTo>
                  <a:cubicBezTo>
                    <a:pt x="45280" y="2763"/>
                    <a:pt x="44924" y="2302"/>
                    <a:pt x="44861" y="1800"/>
                  </a:cubicBezTo>
                  <a:cubicBezTo>
                    <a:pt x="44756" y="1298"/>
                    <a:pt x="44945" y="754"/>
                    <a:pt x="45300" y="378"/>
                  </a:cubicBezTo>
                  <a:lnTo>
                    <a:pt x="45656" y="43"/>
                  </a:lnTo>
                  <a:lnTo>
                    <a:pt x="45154" y="43"/>
                  </a:lnTo>
                  <a:lnTo>
                    <a:pt x="40655" y="22"/>
                  </a:lnTo>
                  <a:lnTo>
                    <a:pt x="40258" y="22"/>
                  </a:lnTo>
                  <a:lnTo>
                    <a:pt x="40488" y="357"/>
                  </a:lnTo>
                  <a:cubicBezTo>
                    <a:pt x="40823" y="838"/>
                    <a:pt x="40886" y="1507"/>
                    <a:pt x="40635" y="2051"/>
                  </a:cubicBezTo>
                  <a:cubicBezTo>
                    <a:pt x="40530" y="2323"/>
                    <a:pt x="40342" y="2554"/>
                    <a:pt x="40090" y="2700"/>
                  </a:cubicBezTo>
                  <a:cubicBezTo>
                    <a:pt x="39860" y="2867"/>
                    <a:pt x="39567" y="2930"/>
                    <a:pt x="39254" y="2930"/>
                  </a:cubicBezTo>
                  <a:cubicBezTo>
                    <a:pt x="38961" y="2930"/>
                    <a:pt x="38668" y="2867"/>
                    <a:pt x="38438" y="2700"/>
                  </a:cubicBezTo>
                  <a:cubicBezTo>
                    <a:pt x="38186" y="2554"/>
                    <a:pt x="37998" y="2323"/>
                    <a:pt x="37894" y="2051"/>
                  </a:cubicBezTo>
                  <a:cubicBezTo>
                    <a:pt x="37663" y="1507"/>
                    <a:pt x="37705" y="838"/>
                    <a:pt x="38040" y="378"/>
                  </a:cubicBezTo>
                  <a:lnTo>
                    <a:pt x="38291" y="22"/>
                  </a:lnTo>
                  <a:lnTo>
                    <a:pt x="37852" y="22"/>
                  </a:lnTo>
                  <a:lnTo>
                    <a:pt x="345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8"/>
            <p:cNvSpPr/>
            <p:nvPr/>
          </p:nvSpPr>
          <p:spPr>
            <a:xfrm>
              <a:off x="1576650" y="24256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5961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8"/>
            <p:cNvSpPr/>
            <p:nvPr/>
          </p:nvSpPr>
          <p:spPr>
            <a:xfrm>
              <a:off x="1576650" y="2418350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14898" y="1"/>
                  </a:moveTo>
                  <a:cubicBezTo>
                    <a:pt x="9918" y="42"/>
                    <a:pt x="4960" y="84"/>
                    <a:pt x="1" y="252"/>
                  </a:cubicBezTo>
                  <a:lnTo>
                    <a:pt x="1" y="314"/>
                  </a:lnTo>
                  <a:cubicBezTo>
                    <a:pt x="4960" y="482"/>
                    <a:pt x="9918" y="545"/>
                    <a:pt x="14898" y="566"/>
                  </a:cubicBezTo>
                  <a:cubicBezTo>
                    <a:pt x="17388" y="566"/>
                    <a:pt x="19857" y="545"/>
                    <a:pt x="22347" y="524"/>
                  </a:cubicBezTo>
                  <a:cubicBezTo>
                    <a:pt x="24837" y="524"/>
                    <a:pt x="27327" y="482"/>
                    <a:pt x="29796" y="419"/>
                  </a:cubicBezTo>
                  <a:cubicBezTo>
                    <a:pt x="31619" y="388"/>
                    <a:pt x="33441" y="369"/>
                    <a:pt x="35264" y="369"/>
                  </a:cubicBezTo>
                  <a:cubicBezTo>
                    <a:pt x="35931" y="369"/>
                    <a:pt x="36598" y="372"/>
                    <a:pt x="37266" y="377"/>
                  </a:cubicBezTo>
                  <a:cubicBezTo>
                    <a:pt x="39735" y="398"/>
                    <a:pt x="42224" y="461"/>
                    <a:pt x="44714" y="503"/>
                  </a:cubicBezTo>
                  <a:cubicBezTo>
                    <a:pt x="45706" y="511"/>
                    <a:pt x="46699" y="515"/>
                    <a:pt x="47692" y="515"/>
                  </a:cubicBezTo>
                  <a:cubicBezTo>
                    <a:pt x="51664" y="515"/>
                    <a:pt x="55645" y="448"/>
                    <a:pt x="59612" y="314"/>
                  </a:cubicBezTo>
                  <a:lnTo>
                    <a:pt x="59612" y="252"/>
                  </a:lnTo>
                  <a:cubicBezTo>
                    <a:pt x="55645" y="118"/>
                    <a:pt x="51664" y="51"/>
                    <a:pt x="47692" y="51"/>
                  </a:cubicBezTo>
                  <a:cubicBezTo>
                    <a:pt x="46699" y="51"/>
                    <a:pt x="45706" y="55"/>
                    <a:pt x="44714" y="63"/>
                  </a:cubicBezTo>
                  <a:cubicBezTo>
                    <a:pt x="42224" y="105"/>
                    <a:pt x="39735" y="189"/>
                    <a:pt x="37266" y="210"/>
                  </a:cubicBezTo>
                  <a:cubicBezTo>
                    <a:pt x="34776" y="210"/>
                    <a:pt x="32286" y="189"/>
                    <a:pt x="29796" y="147"/>
                  </a:cubicBezTo>
                  <a:cubicBezTo>
                    <a:pt x="27327" y="84"/>
                    <a:pt x="24837" y="63"/>
                    <a:pt x="22347" y="42"/>
                  </a:cubicBezTo>
                  <a:cubicBezTo>
                    <a:pt x="19857" y="22"/>
                    <a:pt x="17388" y="1"/>
                    <a:pt x="14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8"/>
            <p:cNvSpPr/>
            <p:nvPr/>
          </p:nvSpPr>
          <p:spPr>
            <a:xfrm>
              <a:off x="1576650" y="25365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8"/>
            <p:cNvSpPr/>
            <p:nvPr/>
          </p:nvSpPr>
          <p:spPr>
            <a:xfrm>
              <a:off x="1576650" y="2529625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2" y="61"/>
                    <a:pt x="12907" y="57"/>
                    <a:pt x="11913" y="57"/>
                  </a:cubicBezTo>
                  <a:cubicBezTo>
                    <a:pt x="7935" y="57"/>
                    <a:pt x="3968" y="124"/>
                    <a:pt x="1" y="257"/>
                  </a:cubicBezTo>
                  <a:lnTo>
                    <a:pt x="1" y="299"/>
                  </a:lnTo>
                  <a:cubicBezTo>
                    <a:pt x="3987" y="451"/>
                    <a:pt x="7973" y="521"/>
                    <a:pt x="11970" y="521"/>
                  </a:cubicBezTo>
                  <a:cubicBezTo>
                    <a:pt x="12945" y="521"/>
                    <a:pt x="13921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29"/>
                    <a:pt x="54653" y="467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8"/>
            <p:cNvSpPr/>
            <p:nvPr/>
          </p:nvSpPr>
          <p:spPr>
            <a:xfrm>
              <a:off x="1576650" y="26480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8"/>
            <p:cNvSpPr/>
            <p:nvPr/>
          </p:nvSpPr>
          <p:spPr>
            <a:xfrm>
              <a:off x="1576650" y="2640675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44714" y="0"/>
                  </a:moveTo>
                  <a:cubicBezTo>
                    <a:pt x="42224" y="0"/>
                    <a:pt x="39735" y="21"/>
                    <a:pt x="37266" y="42"/>
                  </a:cubicBezTo>
                  <a:cubicBezTo>
                    <a:pt x="34776" y="63"/>
                    <a:pt x="32286" y="84"/>
                    <a:pt x="29796" y="147"/>
                  </a:cubicBezTo>
                  <a:cubicBezTo>
                    <a:pt x="27327" y="188"/>
                    <a:pt x="24837" y="209"/>
                    <a:pt x="22347" y="209"/>
                  </a:cubicBezTo>
                  <a:cubicBezTo>
                    <a:pt x="19857" y="188"/>
                    <a:pt x="17388" y="105"/>
                    <a:pt x="14898" y="63"/>
                  </a:cubicBezTo>
                  <a:cubicBezTo>
                    <a:pt x="13902" y="55"/>
                    <a:pt x="12907" y="50"/>
                    <a:pt x="11913" y="50"/>
                  </a:cubicBezTo>
                  <a:cubicBezTo>
                    <a:pt x="7935" y="50"/>
                    <a:pt x="3968" y="117"/>
                    <a:pt x="1" y="251"/>
                  </a:cubicBezTo>
                  <a:lnTo>
                    <a:pt x="1" y="314"/>
                  </a:lnTo>
                  <a:cubicBezTo>
                    <a:pt x="3968" y="448"/>
                    <a:pt x="7948" y="515"/>
                    <a:pt x="11921" y="515"/>
                  </a:cubicBezTo>
                  <a:cubicBezTo>
                    <a:pt x="12914" y="515"/>
                    <a:pt x="13906" y="511"/>
                    <a:pt x="14898" y="502"/>
                  </a:cubicBezTo>
                  <a:cubicBezTo>
                    <a:pt x="17388" y="460"/>
                    <a:pt x="19857" y="398"/>
                    <a:pt x="22347" y="377"/>
                  </a:cubicBezTo>
                  <a:cubicBezTo>
                    <a:pt x="23014" y="371"/>
                    <a:pt x="23681" y="369"/>
                    <a:pt x="24348" y="369"/>
                  </a:cubicBezTo>
                  <a:cubicBezTo>
                    <a:pt x="26170" y="369"/>
                    <a:pt x="27988" y="388"/>
                    <a:pt x="29796" y="419"/>
                  </a:cubicBezTo>
                  <a:cubicBezTo>
                    <a:pt x="32286" y="481"/>
                    <a:pt x="34776" y="523"/>
                    <a:pt x="37266" y="523"/>
                  </a:cubicBezTo>
                  <a:cubicBezTo>
                    <a:pt x="39735" y="544"/>
                    <a:pt x="42224" y="565"/>
                    <a:pt x="44714" y="565"/>
                  </a:cubicBezTo>
                  <a:cubicBezTo>
                    <a:pt x="49673" y="544"/>
                    <a:pt x="54653" y="481"/>
                    <a:pt x="59612" y="314"/>
                  </a:cubicBezTo>
                  <a:lnTo>
                    <a:pt x="59612" y="251"/>
                  </a:lnTo>
                  <a:cubicBezTo>
                    <a:pt x="54653" y="84"/>
                    <a:pt x="49673" y="42"/>
                    <a:pt x="44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8"/>
            <p:cNvSpPr/>
            <p:nvPr/>
          </p:nvSpPr>
          <p:spPr>
            <a:xfrm>
              <a:off x="1576650" y="27588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8"/>
            <p:cNvSpPr/>
            <p:nvPr/>
          </p:nvSpPr>
          <p:spPr>
            <a:xfrm>
              <a:off x="1576650" y="2751950"/>
              <a:ext cx="1490325" cy="13975"/>
            </a:xfrm>
            <a:custGeom>
              <a:avLst/>
              <a:gdLst/>
              <a:ahLst/>
              <a:cxnLst/>
              <a:rect l="l" t="t" r="r" b="b"/>
              <a:pathLst>
                <a:path w="59613" h="559" extrusionOk="0">
                  <a:moveTo>
                    <a:pt x="43221" y="0"/>
                  </a:moveTo>
                  <a:cubicBezTo>
                    <a:pt x="41229" y="0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1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8"/>
                    <a:pt x="22347" y="194"/>
                  </a:cubicBezTo>
                  <a:cubicBezTo>
                    <a:pt x="19857" y="173"/>
                    <a:pt x="17388" y="111"/>
                    <a:pt x="14898" y="69"/>
                  </a:cubicBezTo>
                  <a:cubicBezTo>
                    <a:pt x="13757" y="59"/>
                    <a:pt x="12615" y="54"/>
                    <a:pt x="11472" y="54"/>
                  </a:cubicBezTo>
                  <a:cubicBezTo>
                    <a:pt x="7648" y="54"/>
                    <a:pt x="3818" y="112"/>
                    <a:pt x="1" y="257"/>
                  </a:cubicBezTo>
                  <a:lnTo>
                    <a:pt x="1" y="299"/>
                  </a:lnTo>
                  <a:cubicBezTo>
                    <a:pt x="3987" y="450"/>
                    <a:pt x="7987" y="520"/>
                    <a:pt x="11978" y="520"/>
                  </a:cubicBezTo>
                  <a:cubicBezTo>
                    <a:pt x="12952" y="520"/>
                    <a:pt x="13926" y="516"/>
                    <a:pt x="14898" y="508"/>
                  </a:cubicBezTo>
                  <a:cubicBezTo>
                    <a:pt x="17388" y="466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0"/>
                    <a:pt x="29796" y="424"/>
                  </a:cubicBezTo>
                  <a:cubicBezTo>
                    <a:pt x="32286" y="466"/>
                    <a:pt x="34776" y="508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6"/>
                    <a:pt x="44714" y="550"/>
                  </a:cubicBezTo>
                  <a:cubicBezTo>
                    <a:pt x="49673" y="529"/>
                    <a:pt x="54653" y="466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0"/>
                    <a:pt x="43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8"/>
            <p:cNvSpPr/>
            <p:nvPr/>
          </p:nvSpPr>
          <p:spPr>
            <a:xfrm>
              <a:off x="1576650" y="28703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8"/>
            <p:cNvSpPr/>
            <p:nvPr/>
          </p:nvSpPr>
          <p:spPr>
            <a:xfrm>
              <a:off x="1576125" y="2862975"/>
              <a:ext cx="1490850" cy="14150"/>
            </a:xfrm>
            <a:custGeom>
              <a:avLst/>
              <a:gdLst/>
              <a:ahLst/>
              <a:cxnLst/>
              <a:rect l="l" t="t" r="r" b="b"/>
              <a:pathLst>
                <a:path w="59634" h="566" extrusionOk="0">
                  <a:moveTo>
                    <a:pt x="44735" y="1"/>
                  </a:moveTo>
                  <a:cubicBezTo>
                    <a:pt x="42245" y="1"/>
                    <a:pt x="39756" y="22"/>
                    <a:pt x="37287" y="43"/>
                  </a:cubicBezTo>
                  <a:cubicBezTo>
                    <a:pt x="34797" y="63"/>
                    <a:pt x="32307" y="84"/>
                    <a:pt x="29817" y="147"/>
                  </a:cubicBezTo>
                  <a:cubicBezTo>
                    <a:pt x="27348" y="189"/>
                    <a:pt x="24858" y="210"/>
                    <a:pt x="22368" y="210"/>
                  </a:cubicBezTo>
                  <a:cubicBezTo>
                    <a:pt x="19878" y="189"/>
                    <a:pt x="17409" y="105"/>
                    <a:pt x="14919" y="63"/>
                  </a:cubicBezTo>
                  <a:cubicBezTo>
                    <a:pt x="13923" y="55"/>
                    <a:pt x="12928" y="51"/>
                    <a:pt x="11934" y="51"/>
                  </a:cubicBezTo>
                  <a:cubicBezTo>
                    <a:pt x="7956" y="51"/>
                    <a:pt x="3989" y="118"/>
                    <a:pt x="22" y="252"/>
                  </a:cubicBezTo>
                  <a:lnTo>
                    <a:pt x="1" y="252"/>
                  </a:lnTo>
                  <a:lnTo>
                    <a:pt x="1" y="315"/>
                  </a:lnTo>
                  <a:cubicBezTo>
                    <a:pt x="3985" y="448"/>
                    <a:pt x="7955" y="515"/>
                    <a:pt x="11934" y="515"/>
                  </a:cubicBezTo>
                  <a:cubicBezTo>
                    <a:pt x="12928" y="515"/>
                    <a:pt x="13923" y="511"/>
                    <a:pt x="14919" y="503"/>
                  </a:cubicBezTo>
                  <a:cubicBezTo>
                    <a:pt x="17409" y="461"/>
                    <a:pt x="19878" y="398"/>
                    <a:pt x="22368" y="377"/>
                  </a:cubicBezTo>
                  <a:cubicBezTo>
                    <a:pt x="22991" y="372"/>
                    <a:pt x="23613" y="369"/>
                    <a:pt x="24235" y="369"/>
                  </a:cubicBezTo>
                  <a:cubicBezTo>
                    <a:pt x="26102" y="369"/>
                    <a:pt x="27965" y="393"/>
                    <a:pt x="29817" y="440"/>
                  </a:cubicBezTo>
                  <a:cubicBezTo>
                    <a:pt x="32307" y="482"/>
                    <a:pt x="34797" y="524"/>
                    <a:pt x="37287" y="524"/>
                  </a:cubicBezTo>
                  <a:cubicBezTo>
                    <a:pt x="39756" y="545"/>
                    <a:pt x="42245" y="566"/>
                    <a:pt x="44735" y="566"/>
                  </a:cubicBezTo>
                  <a:cubicBezTo>
                    <a:pt x="49694" y="545"/>
                    <a:pt x="54674" y="482"/>
                    <a:pt x="59633" y="315"/>
                  </a:cubicBezTo>
                  <a:lnTo>
                    <a:pt x="59633" y="252"/>
                  </a:lnTo>
                  <a:cubicBezTo>
                    <a:pt x="54674" y="84"/>
                    <a:pt x="49694" y="43"/>
                    <a:pt x="44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8"/>
            <p:cNvSpPr/>
            <p:nvPr/>
          </p:nvSpPr>
          <p:spPr>
            <a:xfrm>
              <a:off x="1576650" y="29812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8"/>
            <p:cNvSpPr/>
            <p:nvPr/>
          </p:nvSpPr>
          <p:spPr>
            <a:xfrm>
              <a:off x="1576650" y="2974250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6" y="61"/>
                    <a:pt x="12914" y="57"/>
                    <a:pt x="11921" y="57"/>
                  </a:cubicBezTo>
                  <a:cubicBezTo>
                    <a:pt x="7948" y="57"/>
                    <a:pt x="3968" y="124"/>
                    <a:pt x="1" y="258"/>
                  </a:cubicBezTo>
                  <a:lnTo>
                    <a:pt x="1" y="299"/>
                  </a:lnTo>
                  <a:cubicBezTo>
                    <a:pt x="3987" y="451"/>
                    <a:pt x="7987" y="521"/>
                    <a:pt x="11978" y="521"/>
                  </a:cubicBezTo>
                  <a:cubicBezTo>
                    <a:pt x="12952" y="521"/>
                    <a:pt x="13926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7"/>
                    <a:pt x="23718" y="357"/>
                  </a:cubicBezTo>
                  <a:cubicBezTo>
                    <a:pt x="25750" y="357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30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30"/>
                    <a:pt x="54653" y="467"/>
                    <a:pt x="59612" y="299"/>
                  </a:cubicBezTo>
                  <a:lnTo>
                    <a:pt x="59612" y="258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8"/>
            <p:cNvSpPr/>
            <p:nvPr/>
          </p:nvSpPr>
          <p:spPr>
            <a:xfrm>
              <a:off x="1485100" y="2135350"/>
              <a:ext cx="1664500" cy="984500"/>
            </a:xfrm>
            <a:custGeom>
              <a:avLst/>
              <a:gdLst/>
              <a:ahLst/>
              <a:cxnLst/>
              <a:rect l="l" t="t" r="r" b="b"/>
              <a:pathLst>
                <a:path w="66580" h="39380" extrusionOk="0">
                  <a:moveTo>
                    <a:pt x="1" y="1"/>
                  </a:moveTo>
                  <a:lnTo>
                    <a:pt x="1" y="39379"/>
                  </a:lnTo>
                  <a:lnTo>
                    <a:pt x="27202" y="38856"/>
                  </a:lnTo>
                  <a:lnTo>
                    <a:pt x="38856" y="38856"/>
                  </a:lnTo>
                  <a:lnTo>
                    <a:pt x="65534" y="39379"/>
                  </a:lnTo>
                  <a:lnTo>
                    <a:pt x="66580" y="1"/>
                  </a:lnTo>
                  <a:lnTo>
                    <a:pt x="61558" y="1"/>
                  </a:lnTo>
                  <a:cubicBezTo>
                    <a:pt x="62458" y="1089"/>
                    <a:pt x="61977" y="3223"/>
                    <a:pt x="60135" y="3223"/>
                  </a:cubicBezTo>
                  <a:cubicBezTo>
                    <a:pt x="58294" y="3223"/>
                    <a:pt x="57813" y="1089"/>
                    <a:pt x="58713" y="1"/>
                  </a:cubicBezTo>
                  <a:lnTo>
                    <a:pt x="54758" y="1"/>
                  </a:lnTo>
                  <a:cubicBezTo>
                    <a:pt x="55490" y="1089"/>
                    <a:pt x="54988" y="2972"/>
                    <a:pt x="53293" y="2972"/>
                  </a:cubicBezTo>
                  <a:cubicBezTo>
                    <a:pt x="51578" y="2972"/>
                    <a:pt x="51096" y="1089"/>
                    <a:pt x="51808" y="1"/>
                  </a:cubicBezTo>
                  <a:lnTo>
                    <a:pt x="47581" y="1"/>
                  </a:lnTo>
                  <a:cubicBezTo>
                    <a:pt x="47749" y="168"/>
                    <a:pt x="47895" y="357"/>
                    <a:pt x="48000" y="566"/>
                  </a:cubicBezTo>
                  <a:cubicBezTo>
                    <a:pt x="48167" y="838"/>
                    <a:pt x="48251" y="1152"/>
                    <a:pt x="48251" y="1487"/>
                  </a:cubicBezTo>
                  <a:cubicBezTo>
                    <a:pt x="48230" y="1633"/>
                    <a:pt x="48209" y="1800"/>
                    <a:pt x="48188" y="1968"/>
                  </a:cubicBezTo>
                  <a:cubicBezTo>
                    <a:pt x="48104" y="2261"/>
                    <a:pt x="47937" y="2533"/>
                    <a:pt x="47728" y="2763"/>
                  </a:cubicBezTo>
                  <a:cubicBezTo>
                    <a:pt x="47393" y="3098"/>
                    <a:pt x="46912" y="3286"/>
                    <a:pt x="46451" y="3286"/>
                  </a:cubicBezTo>
                  <a:cubicBezTo>
                    <a:pt x="46117" y="3286"/>
                    <a:pt x="45803" y="3202"/>
                    <a:pt x="45531" y="3035"/>
                  </a:cubicBezTo>
                  <a:cubicBezTo>
                    <a:pt x="45301" y="2930"/>
                    <a:pt x="45112" y="2784"/>
                    <a:pt x="44945" y="2595"/>
                  </a:cubicBezTo>
                  <a:cubicBezTo>
                    <a:pt x="44610" y="2240"/>
                    <a:pt x="44401" y="1800"/>
                    <a:pt x="44401" y="1298"/>
                  </a:cubicBezTo>
                  <a:cubicBezTo>
                    <a:pt x="44401" y="817"/>
                    <a:pt x="44610" y="336"/>
                    <a:pt x="44945" y="1"/>
                  </a:cubicBezTo>
                  <a:lnTo>
                    <a:pt x="40446" y="1"/>
                  </a:lnTo>
                  <a:cubicBezTo>
                    <a:pt x="41179" y="1047"/>
                    <a:pt x="40718" y="2909"/>
                    <a:pt x="39044" y="2909"/>
                  </a:cubicBezTo>
                  <a:lnTo>
                    <a:pt x="38856" y="2909"/>
                  </a:lnTo>
                  <a:cubicBezTo>
                    <a:pt x="37329" y="2763"/>
                    <a:pt x="36931" y="1005"/>
                    <a:pt x="37643" y="1"/>
                  </a:cubicBezTo>
                  <a:lnTo>
                    <a:pt x="34358" y="1"/>
                  </a:lnTo>
                  <a:cubicBezTo>
                    <a:pt x="35257" y="1089"/>
                    <a:pt x="34776" y="3223"/>
                    <a:pt x="32935" y="3223"/>
                  </a:cubicBezTo>
                  <a:cubicBezTo>
                    <a:pt x="32286" y="3223"/>
                    <a:pt x="31805" y="2951"/>
                    <a:pt x="31491" y="2554"/>
                  </a:cubicBezTo>
                  <a:cubicBezTo>
                    <a:pt x="30926" y="1842"/>
                    <a:pt x="30926" y="712"/>
                    <a:pt x="31512" y="1"/>
                  </a:cubicBezTo>
                  <a:lnTo>
                    <a:pt x="27557" y="1"/>
                  </a:lnTo>
                  <a:cubicBezTo>
                    <a:pt x="28101" y="796"/>
                    <a:pt x="27976" y="2010"/>
                    <a:pt x="27202" y="2616"/>
                  </a:cubicBezTo>
                  <a:cubicBezTo>
                    <a:pt x="26930" y="2847"/>
                    <a:pt x="26553" y="2972"/>
                    <a:pt x="26093" y="2972"/>
                  </a:cubicBezTo>
                  <a:cubicBezTo>
                    <a:pt x="24377" y="2972"/>
                    <a:pt x="23896" y="1089"/>
                    <a:pt x="24607" y="1"/>
                  </a:cubicBezTo>
                  <a:lnTo>
                    <a:pt x="20381" y="1"/>
                  </a:lnTo>
                  <a:cubicBezTo>
                    <a:pt x="20548" y="168"/>
                    <a:pt x="20694" y="357"/>
                    <a:pt x="20799" y="566"/>
                  </a:cubicBezTo>
                  <a:cubicBezTo>
                    <a:pt x="20966" y="838"/>
                    <a:pt x="21050" y="1152"/>
                    <a:pt x="21050" y="1487"/>
                  </a:cubicBezTo>
                  <a:cubicBezTo>
                    <a:pt x="21029" y="1633"/>
                    <a:pt x="21008" y="1800"/>
                    <a:pt x="20987" y="1968"/>
                  </a:cubicBezTo>
                  <a:cubicBezTo>
                    <a:pt x="20904" y="2261"/>
                    <a:pt x="20736" y="2533"/>
                    <a:pt x="20527" y="2763"/>
                  </a:cubicBezTo>
                  <a:cubicBezTo>
                    <a:pt x="20192" y="3098"/>
                    <a:pt x="19711" y="3286"/>
                    <a:pt x="19251" y="3286"/>
                  </a:cubicBezTo>
                  <a:cubicBezTo>
                    <a:pt x="18916" y="3286"/>
                    <a:pt x="18602" y="3202"/>
                    <a:pt x="18330" y="3035"/>
                  </a:cubicBezTo>
                  <a:cubicBezTo>
                    <a:pt x="18100" y="2930"/>
                    <a:pt x="17912" y="2784"/>
                    <a:pt x="17744" y="2595"/>
                  </a:cubicBezTo>
                  <a:cubicBezTo>
                    <a:pt x="17409" y="2240"/>
                    <a:pt x="17200" y="1800"/>
                    <a:pt x="17200" y="1298"/>
                  </a:cubicBezTo>
                  <a:cubicBezTo>
                    <a:pt x="17200" y="817"/>
                    <a:pt x="17409" y="336"/>
                    <a:pt x="17744" y="1"/>
                  </a:cubicBezTo>
                  <a:lnTo>
                    <a:pt x="13246" y="1"/>
                  </a:lnTo>
                  <a:cubicBezTo>
                    <a:pt x="13978" y="1047"/>
                    <a:pt x="13518" y="2909"/>
                    <a:pt x="11844" y="2909"/>
                  </a:cubicBezTo>
                  <a:cubicBezTo>
                    <a:pt x="10170" y="2909"/>
                    <a:pt x="9710" y="1047"/>
                    <a:pt x="10442" y="1"/>
                  </a:cubicBezTo>
                  <a:lnTo>
                    <a:pt x="7010" y="1"/>
                  </a:lnTo>
                  <a:cubicBezTo>
                    <a:pt x="7052" y="85"/>
                    <a:pt x="7073" y="168"/>
                    <a:pt x="7115" y="252"/>
                  </a:cubicBezTo>
                  <a:cubicBezTo>
                    <a:pt x="7157" y="608"/>
                    <a:pt x="7241" y="984"/>
                    <a:pt x="7115" y="1319"/>
                  </a:cubicBezTo>
                  <a:cubicBezTo>
                    <a:pt x="6969" y="1654"/>
                    <a:pt x="6864" y="1968"/>
                    <a:pt x="6592" y="2198"/>
                  </a:cubicBezTo>
                  <a:cubicBezTo>
                    <a:pt x="6320" y="2428"/>
                    <a:pt x="6048" y="2637"/>
                    <a:pt x="5671" y="2721"/>
                  </a:cubicBezTo>
                  <a:cubicBezTo>
                    <a:pt x="5514" y="2763"/>
                    <a:pt x="5352" y="2784"/>
                    <a:pt x="5187" y="2784"/>
                  </a:cubicBezTo>
                  <a:cubicBezTo>
                    <a:pt x="5023" y="2784"/>
                    <a:pt x="4855" y="2763"/>
                    <a:pt x="4688" y="2721"/>
                  </a:cubicBezTo>
                  <a:cubicBezTo>
                    <a:pt x="4374" y="2637"/>
                    <a:pt x="4102" y="2470"/>
                    <a:pt x="3851" y="2240"/>
                  </a:cubicBezTo>
                  <a:cubicBezTo>
                    <a:pt x="3516" y="1905"/>
                    <a:pt x="3307" y="1424"/>
                    <a:pt x="3307" y="922"/>
                  </a:cubicBezTo>
                  <a:cubicBezTo>
                    <a:pt x="3307" y="587"/>
                    <a:pt x="3412" y="273"/>
                    <a:pt x="35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8"/>
            <p:cNvSpPr/>
            <p:nvPr/>
          </p:nvSpPr>
          <p:spPr>
            <a:xfrm>
              <a:off x="1479875" y="2129600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788" y="231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391" y="10065"/>
                  </a:lnTo>
                  <a:lnTo>
                    <a:pt x="66098" y="19920"/>
                  </a:lnTo>
                  <a:lnTo>
                    <a:pt x="65519" y="39374"/>
                  </a:lnTo>
                  <a:lnTo>
                    <a:pt x="65519" y="39374"/>
                  </a:lnTo>
                  <a:lnTo>
                    <a:pt x="57541" y="39191"/>
                  </a:lnTo>
                  <a:lnTo>
                    <a:pt x="49360" y="39023"/>
                  </a:lnTo>
                  <a:lnTo>
                    <a:pt x="41158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225" y="38805"/>
                    <a:pt x="31473" y="38802"/>
                    <a:pt x="30722" y="38802"/>
                  </a:cubicBezTo>
                  <a:cubicBezTo>
                    <a:pt x="26012" y="38802"/>
                    <a:pt x="21303" y="38954"/>
                    <a:pt x="16593" y="39044"/>
                  </a:cubicBezTo>
                  <a:lnTo>
                    <a:pt x="419" y="39375"/>
                  </a:lnTo>
                  <a:lnTo>
                    <a:pt x="419" y="39375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615" y="316"/>
                  </a:lnTo>
                  <a:lnTo>
                    <a:pt x="3615" y="316"/>
                  </a:lnTo>
                  <a:cubicBezTo>
                    <a:pt x="3350" y="863"/>
                    <a:pt x="3371" y="1550"/>
                    <a:pt x="3662" y="2093"/>
                  </a:cubicBezTo>
                  <a:cubicBezTo>
                    <a:pt x="3976" y="2658"/>
                    <a:pt x="4604" y="3077"/>
                    <a:pt x="5274" y="3097"/>
                  </a:cubicBezTo>
                  <a:cubicBezTo>
                    <a:pt x="5316" y="3100"/>
                    <a:pt x="5358" y="3101"/>
                    <a:pt x="5400" y="3101"/>
                  </a:cubicBezTo>
                  <a:cubicBezTo>
                    <a:pt x="5688" y="3101"/>
                    <a:pt x="5962" y="3040"/>
                    <a:pt x="6236" y="2930"/>
                  </a:cubicBezTo>
                  <a:cubicBezTo>
                    <a:pt x="6382" y="2846"/>
                    <a:pt x="6529" y="2763"/>
                    <a:pt x="6654" y="2658"/>
                  </a:cubicBezTo>
                  <a:cubicBezTo>
                    <a:pt x="6780" y="2553"/>
                    <a:pt x="6906" y="2470"/>
                    <a:pt x="7010" y="2323"/>
                  </a:cubicBezTo>
                  <a:cubicBezTo>
                    <a:pt x="7115" y="2198"/>
                    <a:pt x="7198" y="2051"/>
                    <a:pt x="7261" y="1905"/>
                  </a:cubicBezTo>
                  <a:cubicBezTo>
                    <a:pt x="7324" y="1758"/>
                    <a:pt x="7387" y="1612"/>
                    <a:pt x="7429" y="1445"/>
                  </a:cubicBezTo>
                  <a:cubicBezTo>
                    <a:pt x="7512" y="1110"/>
                    <a:pt x="7450" y="775"/>
                    <a:pt x="7408" y="482"/>
                  </a:cubicBezTo>
                  <a:lnTo>
                    <a:pt x="7408" y="461"/>
                  </a:lnTo>
                  <a:cubicBezTo>
                    <a:pt x="7385" y="416"/>
                    <a:pt x="7369" y="365"/>
                    <a:pt x="7352" y="315"/>
                  </a:cubicBezTo>
                  <a:lnTo>
                    <a:pt x="10477" y="315"/>
                  </a:lnTo>
                  <a:cubicBezTo>
                    <a:pt x="10162" y="879"/>
                    <a:pt x="10129" y="1581"/>
                    <a:pt x="10379" y="2177"/>
                  </a:cubicBezTo>
                  <a:cubicBezTo>
                    <a:pt x="10525" y="2491"/>
                    <a:pt x="10756" y="2784"/>
                    <a:pt x="11048" y="2972"/>
                  </a:cubicBezTo>
                  <a:cubicBezTo>
                    <a:pt x="11341" y="3160"/>
                    <a:pt x="11697" y="3244"/>
                    <a:pt x="12053" y="3244"/>
                  </a:cubicBezTo>
                  <a:cubicBezTo>
                    <a:pt x="12388" y="3244"/>
                    <a:pt x="12743" y="3160"/>
                    <a:pt x="13057" y="2972"/>
                  </a:cubicBezTo>
                  <a:cubicBezTo>
                    <a:pt x="13350" y="2784"/>
                    <a:pt x="13580" y="2491"/>
                    <a:pt x="13727" y="2177"/>
                  </a:cubicBezTo>
                  <a:cubicBezTo>
                    <a:pt x="13973" y="1589"/>
                    <a:pt x="13945" y="897"/>
                    <a:pt x="13641" y="336"/>
                  </a:cubicBezTo>
                  <a:lnTo>
                    <a:pt x="13641" y="336"/>
                  </a:lnTo>
                  <a:lnTo>
                    <a:pt x="17664" y="355"/>
                  </a:lnTo>
                  <a:lnTo>
                    <a:pt x="17664" y="355"/>
                  </a:lnTo>
                  <a:cubicBezTo>
                    <a:pt x="17353" y="769"/>
                    <a:pt x="17216" y="1328"/>
                    <a:pt x="17305" y="1842"/>
                  </a:cubicBezTo>
                  <a:cubicBezTo>
                    <a:pt x="17409" y="2470"/>
                    <a:pt x="17807" y="2993"/>
                    <a:pt x="18330" y="3328"/>
                  </a:cubicBezTo>
                  <a:cubicBezTo>
                    <a:pt x="18581" y="3474"/>
                    <a:pt x="18874" y="3621"/>
                    <a:pt x="19188" y="3662"/>
                  </a:cubicBezTo>
                  <a:cubicBezTo>
                    <a:pt x="19269" y="3673"/>
                    <a:pt x="19350" y="3678"/>
                    <a:pt x="19431" y="3678"/>
                  </a:cubicBezTo>
                  <a:cubicBezTo>
                    <a:pt x="19662" y="3678"/>
                    <a:pt x="19891" y="3635"/>
                    <a:pt x="20108" y="3558"/>
                  </a:cubicBezTo>
                  <a:cubicBezTo>
                    <a:pt x="20715" y="3349"/>
                    <a:pt x="21175" y="2846"/>
                    <a:pt x="21343" y="2240"/>
                  </a:cubicBezTo>
                  <a:lnTo>
                    <a:pt x="21364" y="2219"/>
                  </a:lnTo>
                  <a:lnTo>
                    <a:pt x="21427" y="1737"/>
                  </a:lnTo>
                  <a:lnTo>
                    <a:pt x="21427" y="1717"/>
                  </a:lnTo>
                  <a:cubicBezTo>
                    <a:pt x="21427" y="1403"/>
                    <a:pt x="21364" y="1089"/>
                    <a:pt x="21217" y="817"/>
                  </a:cubicBezTo>
                  <a:cubicBezTo>
                    <a:pt x="21155" y="691"/>
                    <a:pt x="21092" y="566"/>
                    <a:pt x="20987" y="440"/>
                  </a:cubicBezTo>
                  <a:cubicBezTo>
                    <a:pt x="20978" y="427"/>
                    <a:pt x="20969" y="413"/>
                    <a:pt x="20959" y="400"/>
                  </a:cubicBezTo>
                  <a:lnTo>
                    <a:pt x="20959" y="400"/>
                  </a:lnTo>
                  <a:lnTo>
                    <a:pt x="24487" y="418"/>
                  </a:lnTo>
                  <a:lnTo>
                    <a:pt x="24487" y="418"/>
                  </a:lnTo>
                  <a:cubicBezTo>
                    <a:pt x="24225" y="994"/>
                    <a:pt x="24232" y="1673"/>
                    <a:pt x="24481" y="2261"/>
                  </a:cubicBezTo>
                  <a:cubicBezTo>
                    <a:pt x="24628" y="2616"/>
                    <a:pt x="24879" y="2909"/>
                    <a:pt x="25214" y="3118"/>
                  </a:cubicBezTo>
                  <a:cubicBezTo>
                    <a:pt x="25548" y="3328"/>
                    <a:pt x="25925" y="3411"/>
                    <a:pt x="26302" y="3411"/>
                  </a:cubicBezTo>
                  <a:cubicBezTo>
                    <a:pt x="26657" y="3411"/>
                    <a:pt x="27055" y="3328"/>
                    <a:pt x="27390" y="3118"/>
                  </a:cubicBezTo>
                  <a:cubicBezTo>
                    <a:pt x="27704" y="2930"/>
                    <a:pt x="27976" y="2616"/>
                    <a:pt x="28122" y="2261"/>
                  </a:cubicBezTo>
                  <a:cubicBezTo>
                    <a:pt x="28366" y="1685"/>
                    <a:pt x="28378" y="1022"/>
                    <a:pt x="28133" y="442"/>
                  </a:cubicBezTo>
                  <a:lnTo>
                    <a:pt x="28133" y="442"/>
                  </a:lnTo>
                  <a:lnTo>
                    <a:pt x="31291" y="459"/>
                  </a:lnTo>
                  <a:lnTo>
                    <a:pt x="31291" y="459"/>
                  </a:lnTo>
                  <a:cubicBezTo>
                    <a:pt x="30991" y="1054"/>
                    <a:pt x="30975" y="1773"/>
                    <a:pt x="31198" y="2407"/>
                  </a:cubicBezTo>
                  <a:cubicBezTo>
                    <a:pt x="31365" y="2784"/>
                    <a:pt x="31616" y="3118"/>
                    <a:pt x="31972" y="3349"/>
                  </a:cubicBezTo>
                  <a:cubicBezTo>
                    <a:pt x="32328" y="3579"/>
                    <a:pt x="32746" y="3683"/>
                    <a:pt x="33144" y="3683"/>
                  </a:cubicBezTo>
                  <a:cubicBezTo>
                    <a:pt x="33541" y="3683"/>
                    <a:pt x="33960" y="3579"/>
                    <a:pt x="34315" y="3349"/>
                  </a:cubicBezTo>
                  <a:cubicBezTo>
                    <a:pt x="34671" y="3118"/>
                    <a:pt x="34922" y="2784"/>
                    <a:pt x="35069" y="2407"/>
                  </a:cubicBezTo>
                  <a:cubicBezTo>
                    <a:pt x="35308" y="1774"/>
                    <a:pt x="35296" y="1056"/>
                    <a:pt x="34986" y="461"/>
                  </a:cubicBezTo>
                  <a:lnTo>
                    <a:pt x="37463" y="461"/>
                  </a:lnTo>
                  <a:cubicBezTo>
                    <a:pt x="37220" y="1018"/>
                    <a:pt x="37235" y="1653"/>
                    <a:pt x="37475" y="2219"/>
                  </a:cubicBezTo>
                  <a:cubicBezTo>
                    <a:pt x="37621" y="2553"/>
                    <a:pt x="37852" y="2867"/>
                    <a:pt x="38186" y="3077"/>
                  </a:cubicBezTo>
                  <a:cubicBezTo>
                    <a:pt x="38474" y="3249"/>
                    <a:pt x="38814" y="3351"/>
                    <a:pt x="39158" y="3351"/>
                  </a:cubicBezTo>
                  <a:cubicBezTo>
                    <a:pt x="39190" y="3351"/>
                    <a:pt x="39222" y="3350"/>
                    <a:pt x="39253" y="3349"/>
                  </a:cubicBezTo>
                  <a:cubicBezTo>
                    <a:pt x="39609" y="3349"/>
                    <a:pt x="39986" y="3265"/>
                    <a:pt x="40321" y="3077"/>
                  </a:cubicBezTo>
                  <a:cubicBezTo>
                    <a:pt x="40634" y="2867"/>
                    <a:pt x="40886" y="2553"/>
                    <a:pt x="41032" y="2219"/>
                  </a:cubicBezTo>
                  <a:cubicBezTo>
                    <a:pt x="41258" y="1646"/>
                    <a:pt x="41267" y="1002"/>
                    <a:pt x="41013" y="440"/>
                  </a:cubicBezTo>
                  <a:lnTo>
                    <a:pt x="44726" y="440"/>
                  </a:lnTo>
                  <a:cubicBezTo>
                    <a:pt x="44466" y="858"/>
                    <a:pt x="44362" y="1367"/>
                    <a:pt x="44443" y="1863"/>
                  </a:cubicBezTo>
                  <a:cubicBezTo>
                    <a:pt x="44505" y="2177"/>
                    <a:pt x="44631" y="2470"/>
                    <a:pt x="44819" y="2721"/>
                  </a:cubicBezTo>
                  <a:cubicBezTo>
                    <a:pt x="45007" y="2972"/>
                    <a:pt x="45238" y="3202"/>
                    <a:pt x="45510" y="3369"/>
                  </a:cubicBezTo>
                  <a:cubicBezTo>
                    <a:pt x="45761" y="3516"/>
                    <a:pt x="46075" y="3662"/>
                    <a:pt x="46388" y="3704"/>
                  </a:cubicBezTo>
                  <a:cubicBezTo>
                    <a:pt x="46469" y="3715"/>
                    <a:pt x="46552" y="3720"/>
                    <a:pt x="46635" y="3720"/>
                  </a:cubicBezTo>
                  <a:cubicBezTo>
                    <a:pt x="46872" y="3720"/>
                    <a:pt x="47113" y="3677"/>
                    <a:pt x="47330" y="3600"/>
                  </a:cubicBezTo>
                  <a:cubicBezTo>
                    <a:pt x="47937" y="3369"/>
                    <a:pt x="48418" y="2846"/>
                    <a:pt x="48585" y="2240"/>
                  </a:cubicBezTo>
                  <a:lnTo>
                    <a:pt x="48585" y="2219"/>
                  </a:lnTo>
                  <a:lnTo>
                    <a:pt x="48648" y="1737"/>
                  </a:lnTo>
                  <a:lnTo>
                    <a:pt x="48648" y="1717"/>
                  </a:lnTo>
                  <a:cubicBezTo>
                    <a:pt x="48648" y="1403"/>
                    <a:pt x="48564" y="1089"/>
                    <a:pt x="48439" y="817"/>
                  </a:cubicBezTo>
                  <a:cubicBezTo>
                    <a:pt x="48355" y="691"/>
                    <a:pt x="48292" y="566"/>
                    <a:pt x="48209" y="440"/>
                  </a:cubicBezTo>
                  <a:cubicBezTo>
                    <a:pt x="48196" y="425"/>
                    <a:pt x="48184" y="411"/>
                    <a:pt x="48172" y="396"/>
                  </a:cubicBezTo>
                  <a:lnTo>
                    <a:pt x="48172" y="396"/>
                  </a:lnTo>
                  <a:lnTo>
                    <a:pt x="51757" y="379"/>
                  </a:lnTo>
                  <a:lnTo>
                    <a:pt x="51757" y="379"/>
                  </a:lnTo>
                  <a:cubicBezTo>
                    <a:pt x="51468" y="963"/>
                    <a:pt x="51466" y="1650"/>
                    <a:pt x="51724" y="2240"/>
                  </a:cubicBezTo>
                  <a:cubicBezTo>
                    <a:pt x="51891" y="2574"/>
                    <a:pt x="52121" y="2867"/>
                    <a:pt x="52456" y="3056"/>
                  </a:cubicBezTo>
                  <a:cubicBezTo>
                    <a:pt x="52770" y="3265"/>
                    <a:pt x="53147" y="3349"/>
                    <a:pt x="53502" y="3349"/>
                  </a:cubicBezTo>
                  <a:cubicBezTo>
                    <a:pt x="53858" y="3349"/>
                    <a:pt x="54235" y="3265"/>
                    <a:pt x="54549" y="3056"/>
                  </a:cubicBezTo>
                  <a:cubicBezTo>
                    <a:pt x="54862" y="2867"/>
                    <a:pt x="55093" y="2574"/>
                    <a:pt x="55239" y="2240"/>
                  </a:cubicBezTo>
                  <a:cubicBezTo>
                    <a:pt x="55503" y="1637"/>
                    <a:pt x="55478" y="932"/>
                    <a:pt x="55180" y="354"/>
                  </a:cubicBezTo>
                  <a:lnTo>
                    <a:pt x="55180" y="354"/>
                  </a:lnTo>
                  <a:lnTo>
                    <a:pt x="58731" y="317"/>
                  </a:lnTo>
                  <a:lnTo>
                    <a:pt x="58731" y="317"/>
                  </a:lnTo>
                  <a:cubicBezTo>
                    <a:pt x="58346" y="910"/>
                    <a:pt x="58295" y="1689"/>
                    <a:pt x="58545" y="2344"/>
                  </a:cubicBezTo>
                  <a:cubicBezTo>
                    <a:pt x="58692" y="2700"/>
                    <a:pt x="58943" y="3014"/>
                    <a:pt x="59256" y="3223"/>
                  </a:cubicBezTo>
                  <a:cubicBezTo>
                    <a:pt x="59570" y="3432"/>
                    <a:pt x="59968" y="3516"/>
                    <a:pt x="60344" y="3516"/>
                  </a:cubicBezTo>
                  <a:cubicBezTo>
                    <a:pt x="60721" y="3516"/>
                    <a:pt x="61098" y="3411"/>
                    <a:pt x="61412" y="3202"/>
                  </a:cubicBezTo>
                  <a:cubicBezTo>
                    <a:pt x="61725" y="2993"/>
                    <a:pt x="61956" y="2679"/>
                    <a:pt x="62102" y="2323"/>
                  </a:cubicBezTo>
                  <a:cubicBezTo>
                    <a:pt x="62228" y="1968"/>
                    <a:pt x="62269" y="1591"/>
                    <a:pt x="62228" y="1235"/>
                  </a:cubicBezTo>
                  <a:cubicBezTo>
                    <a:pt x="62186" y="1047"/>
                    <a:pt x="62144" y="859"/>
                    <a:pt x="62081" y="691"/>
                  </a:cubicBezTo>
                  <a:cubicBezTo>
                    <a:pt x="62039" y="608"/>
                    <a:pt x="61997" y="524"/>
                    <a:pt x="61956" y="440"/>
                  </a:cubicBezTo>
                  <a:lnTo>
                    <a:pt x="61872" y="315"/>
                  </a:lnTo>
                  <a:cubicBezTo>
                    <a:pt x="61851" y="294"/>
                    <a:pt x="61830" y="273"/>
                    <a:pt x="61788" y="231"/>
                  </a:cubicBezTo>
                  <a:close/>
                  <a:moveTo>
                    <a:pt x="27369" y="1"/>
                  </a:moveTo>
                  <a:lnTo>
                    <a:pt x="27599" y="356"/>
                  </a:lnTo>
                  <a:cubicBezTo>
                    <a:pt x="27913" y="838"/>
                    <a:pt x="27976" y="1549"/>
                    <a:pt x="27725" y="2093"/>
                  </a:cubicBezTo>
                  <a:cubicBezTo>
                    <a:pt x="27599" y="2365"/>
                    <a:pt x="27411" y="2595"/>
                    <a:pt x="27160" y="2763"/>
                  </a:cubicBezTo>
                  <a:cubicBezTo>
                    <a:pt x="26909" y="2909"/>
                    <a:pt x="26595" y="2993"/>
                    <a:pt x="26302" y="2993"/>
                  </a:cubicBezTo>
                  <a:cubicBezTo>
                    <a:pt x="25988" y="2993"/>
                    <a:pt x="25695" y="2930"/>
                    <a:pt x="25423" y="2763"/>
                  </a:cubicBezTo>
                  <a:cubicBezTo>
                    <a:pt x="25172" y="2616"/>
                    <a:pt x="24984" y="2365"/>
                    <a:pt x="24858" y="2093"/>
                  </a:cubicBezTo>
                  <a:cubicBezTo>
                    <a:pt x="24607" y="1549"/>
                    <a:pt x="24649" y="838"/>
                    <a:pt x="24984" y="336"/>
                  </a:cubicBezTo>
                  <a:lnTo>
                    <a:pt x="25172" y="43"/>
                  </a:lnTo>
                  <a:lnTo>
                    <a:pt x="24816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6"/>
                  </a:lnTo>
                  <a:cubicBezTo>
                    <a:pt x="20548" y="440"/>
                    <a:pt x="20652" y="545"/>
                    <a:pt x="20715" y="649"/>
                  </a:cubicBezTo>
                  <a:cubicBezTo>
                    <a:pt x="20799" y="733"/>
                    <a:pt x="20862" y="859"/>
                    <a:pt x="20924" y="984"/>
                  </a:cubicBezTo>
                  <a:cubicBezTo>
                    <a:pt x="21026" y="1188"/>
                    <a:pt x="21089" y="1432"/>
                    <a:pt x="21092" y="1696"/>
                  </a:cubicBezTo>
                  <a:lnTo>
                    <a:pt x="21092" y="1696"/>
                  </a:lnTo>
                  <a:lnTo>
                    <a:pt x="21029" y="2177"/>
                  </a:lnTo>
                  <a:lnTo>
                    <a:pt x="21029" y="2135"/>
                  </a:lnTo>
                  <a:cubicBezTo>
                    <a:pt x="20903" y="2658"/>
                    <a:pt x="20506" y="3077"/>
                    <a:pt x="20004" y="3265"/>
                  </a:cubicBezTo>
                  <a:cubicBezTo>
                    <a:pt x="19820" y="3326"/>
                    <a:pt x="19636" y="3365"/>
                    <a:pt x="19444" y="3365"/>
                  </a:cubicBezTo>
                  <a:cubicBezTo>
                    <a:pt x="19374" y="3365"/>
                    <a:pt x="19302" y="3360"/>
                    <a:pt x="19230" y="3349"/>
                  </a:cubicBezTo>
                  <a:cubicBezTo>
                    <a:pt x="18958" y="3328"/>
                    <a:pt x="18727" y="3223"/>
                    <a:pt x="18476" y="3077"/>
                  </a:cubicBezTo>
                  <a:cubicBezTo>
                    <a:pt x="18037" y="2784"/>
                    <a:pt x="17660" y="2323"/>
                    <a:pt x="17577" y="1800"/>
                  </a:cubicBezTo>
                  <a:cubicBezTo>
                    <a:pt x="17493" y="1277"/>
                    <a:pt x="17660" y="712"/>
                    <a:pt x="18037" y="315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796"/>
                    <a:pt x="13789" y="1507"/>
                    <a:pt x="13538" y="2093"/>
                  </a:cubicBezTo>
                  <a:cubicBezTo>
                    <a:pt x="13413" y="2386"/>
                    <a:pt x="13204" y="2637"/>
                    <a:pt x="12952" y="2805"/>
                  </a:cubicBezTo>
                  <a:cubicBezTo>
                    <a:pt x="12680" y="2972"/>
                    <a:pt x="12367" y="3035"/>
                    <a:pt x="12053" y="3035"/>
                  </a:cubicBezTo>
                  <a:cubicBezTo>
                    <a:pt x="11739" y="3035"/>
                    <a:pt x="11425" y="2972"/>
                    <a:pt x="11153" y="2805"/>
                  </a:cubicBezTo>
                  <a:cubicBezTo>
                    <a:pt x="10881" y="2637"/>
                    <a:pt x="10672" y="2386"/>
                    <a:pt x="10567" y="2093"/>
                  </a:cubicBezTo>
                  <a:cubicBezTo>
                    <a:pt x="10316" y="1507"/>
                    <a:pt x="10358" y="796"/>
                    <a:pt x="10714" y="273"/>
                  </a:cubicBezTo>
                  <a:lnTo>
                    <a:pt x="10818" y="126"/>
                  </a:lnTo>
                  <a:lnTo>
                    <a:pt x="10651" y="126"/>
                  </a:lnTo>
                  <a:lnTo>
                    <a:pt x="7219" y="147"/>
                  </a:lnTo>
                  <a:lnTo>
                    <a:pt x="7094" y="147"/>
                  </a:lnTo>
                  <a:lnTo>
                    <a:pt x="7136" y="252"/>
                  </a:lnTo>
                  <a:cubicBezTo>
                    <a:pt x="7178" y="336"/>
                    <a:pt x="7219" y="419"/>
                    <a:pt x="7240" y="503"/>
                  </a:cubicBezTo>
                  <a:cubicBezTo>
                    <a:pt x="7282" y="817"/>
                    <a:pt x="7345" y="1131"/>
                    <a:pt x="7282" y="1403"/>
                  </a:cubicBezTo>
                  <a:cubicBezTo>
                    <a:pt x="7178" y="1675"/>
                    <a:pt x="7073" y="2009"/>
                    <a:pt x="6885" y="2219"/>
                  </a:cubicBezTo>
                  <a:cubicBezTo>
                    <a:pt x="6801" y="2344"/>
                    <a:pt x="6675" y="2428"/>
                    <a:pt x="6550" y="2533"/>
                  </a:cubicBezTo>
                  <a:cubicBezTo>
                    <a:pt x="6424" y="2616"/>
                    <a:pt x="6299" y="2721"/>
                    <a:pt x="6173" y="2784"/>
                  </a:cubicBezTo>
                  <a:cubicBezTo>
                    <a:pt x="5936" y="2875"/>
                    <a:pt x="5668" y="2934"/>
                    <a:pt x="5395" y="2934"/>
                  </a:cubicBezTo>
                  <a:cubicBezTo>
                    <a:pt x="5355" y="2934"/>
                    <a:pt x="5314" y="2933"/>
                    <a:pt x="5274" y="2930"/>
                  </a:cubicBezTo>
                  <a:cubicBezTo>
                    <a:pt x="4667" y="2909"/>
                    <a:pt x="4102" y="2533"/>
                    <a:pt x="3830" y="2009"/>
                  </a:cubicBezTo>
                  <a:cubicBezTo>
                    <a:pt x="3537" y="1465"/>
                    <a:pt x="3537" y="796"/>
                    <a:pt x="3851" y="273"/>
                  </a:cubicBezTo>
                  <a:lnTo>
                    <a:pt x="3913" y="147"/>
                  </a:lnTo>
                  <a:lnTo>
                    <a:pt x="3767" y="147"/>
                  </a:lnTo>
                  <a:lnTo>
                    <a:pt x="210" y="126"/>
                  </a:lnTo>
                  <a:lnTo>
                    <a:pt x="105" y="126"/>
                  </a:lnTo>
                  <a:lnTo>
                    <a:pt x="105" y="231"/>
                  </a:lnTo>
                  <a:lnTo>
                    <a:pt x="1" y="39609"/>
                  </a:lnTo>
                  <a:lnTo>
                    <a:pt x="1" y="39818"/>
                  </a:lnTo>
                  <a:lnTo>
                    <a:pt x="210" y="39818"/>
                  </a:lnTo>
                  <a:lnTo>
                    <a:pt x="16593" y="39546"/>
                  </a:lnTo>
                  <a:cubicBezTo>
                    <a:pt x="21394" y="39473"/>
                    <a:pt x="26195" y="39351"/>
                    <a:pt x="30997" y="39351"/>
                  </a:cubicBezTo>
                  <a:cubicBezTo>
                    <a:pt x="31656" y="39351"/>
                    <a:pt x="32316" y="39353"/>
                    <a:pt x="32976" y="39358"/>
                  </a:cubicBezTo>
                  <a:lnTo>
                    <a:pt x="39107" y="39358"/>
                  </a:lnTo>
                  <a:lnTo>
                    <a:pt x="41158" y="39400"/>
                  </a:lnTo>
                  <a:lnTo>
                    <a:pt x="49360" y="39546"/>
                  </a:lnTo>
                  <a:lnTo>
                    <a:pt x="57541" y="39714"/>
                  </a:lnTo>
                  <a:lnTo>
                    <a:pt x="65743" y="39839"/>
                  </a:lnTo>
                  <a:lnTo>
                    <a:pt x="65952" y="39839"/>
                  </a:lnTo>
                  <a:lnTo>
                    <a:pt x="65973" y="39609"/>
                  </a:lnTo>
                  <a:lnTo>
                    <a:pt x="66412" y="19920"/>
                  </a:lnTo>
                  <a:lnTo>
                    <a:pt x="66642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10"/>
                  </a:lnTo>
                  <a:cubicBezTo>
                    <a:pt x="61767" y="252"/>
                    <a:pt x="61788" y="315"/>
                    <a:pt x="61830" y="356"/>
                  </a:cubicBezTo>
                  <a:lnTo>
                    <a:pt x="61893" y="461"/>
                  </a:lnTo>
                  <a:cubicBezTo>
                    <a:pt x="61935" y="545"/>
                    <a:pt x="61977" y="629"/>
                    <a:pt x="62018" y="712"/>
                  </a:cubicBezTo>
                  <a:cubicBezTo>
                    <a:pt x="62081" y="880"/>
                    <a:pt x="62123" y="1047"/>
                    <a:pt x="62144" y="1235"/>
                  </a:cubicBezTo>
                  <a:cubicBezTo>
                    <a:pt x="62207" y="1591"/>
                    <a:pt x="62165" y="1968"/>
                    <a:pt x="62018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56" y="3307"/>
                    <a:pt x="60700" y="3390"/>
                    <a:pt x="60344" y="3390"/>
                  </a:cubicBezTo>
                  <a:cubicBezTo>
                    <a:pt x="59989" y="3390"/>
                    <a:pt x="59633" y="3307"/>
                    <a:pt x="59340" y="3097"/>
                  </a:cubicBezTo>
                  <a:cubicBezTo>
                    <a:pt x="59047" y="2909"/>
                    <a:pt x="58817" y="2616"/>
                    <a:pt x="58692" y="2281"/>
                  </a:cubicBezTo>
                  <a:cubicBezTo>
                    <a:pt x="58440" y="1633"/>
                    <a:pt x="58545" y="817"/>
                    <a:pt x="58984" y="294"/>
                  </a:cubicBezTo>
                  <a:lnTo>
                    <a:pt x="59110" y="147"/>
                  </a:lnTo>
                  <a:lnTo>
                    <a:pt x="58922" y="126"/>
                  </a:lnTo>
                  <a:lnTo>
                    <a:pt x="54967" y="105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18" y="838"/>
                    <a:pt x="55260" y="1549"/>
                    <a:pt x="55009" y="2135"/>
                  </a:cubicBezTo>
                  <a:cubicBezTo>
                    <a:pt x="54883" y="2407"/>
                    <a:pt x="54674" y="2658"/>
                    <a:pt x="54402" y="2825"/>
                  </a:cubicBezTo>
                  <a:cubicBezTo>
                    <a:pt x="54130" y="2993"/>
                    <a:pt x="53816" y="3056"/>
                    <a:pt x="53502" y="3056"/>
                  </a:cubicBezTo>
                  <a:cubicBezTo>
                    <a:pt x="53168" y="3056"/>
                    <a:pt x="52854" y="2993"/>
                    <a:pt x="52603" y="2825"/>
                  </a:cubicBezTo>
                  <a:cubicBezTo>
                    <a:pt x="52331" y="2658"/>
                    <a:pt x="52142" y="2407"/>
                    <a:pt x="52017" y="2114"/>
                  </a:cubicBezTo>
                  <a:cubicBezTo>
                    <a:pt x="51766" y="1549"/>
                    <a:pt x="51808" y="838"/>
                    <a:pt x="52142" y="315"/>
                  </a:cubicBezTo>
                  <a:lnTo>
                    <a:pt x="52310" y="64"/>
                  </a:lnTo>
                  <a:lnTo>
                    <a:pt x="52017" y="64"/>
                  </a:lnTo>
                  <a:lnTo>
                    <a:pt x="47790" y="43"/>
                  </a:lnTo>
                  <a:lnTo>
                    <a:pt x="47351" y="43"/>
                  </a:lnTo>
                  <a:lnTo>
                    <a:pt x="47665" y="356"/>
                  </a:lnTo>
                  <a:cubicBezTo>
                    <a:pt x="47748" y="440"/>
                    <a:pt x="47832" y="545"/>
                    <a:pt x="47916" y="649"/>
                  </a:cubicBezTo>
                  <a:cubicBezTo>
                    <a:pt x="48000" y="754"/>
                    <a:pt x="48041" y="859"/>
                    <a:pt x="48104" y="984"/>
                  </a:cubicBezTo>
                  <a:cubicBezTo>
                    <a:pt x="48223" y="1202"/>
                    <a:pt x="48267" y="1439"/>
                    <a:pt x="48271" y="1677"/>
                  </a:cubicBezTo>
                  <a:lnTo>
                    <a:pt x="48271" y="1677"/>
                  </a:lnTo>
                  <a:lnTo>
                    <a:pt x="48209" y="2156"/>
                  </a:lnTo>
                  <a:lnTo>
                    <a:pt x="48230" y="2135"/>
                  </a:lnTo>
                  <a:lnTo>
                    <a:pt x="48230" y="2135"/>
                  </a:lnTo>
                  <a:cubicBezTo>
                    <a:pt x="48083" y="2637"/>
                    <a:pt x="47686" y="3056"/>
                    <a:pt x="47204" y="3223"/>
                  </a:cubicBezTo>
                  <a:cubicBezTo>
                    <a:pt x="47021" y="3284"/>
                    <a:pt x="46826" y="3323"/>
                    <a:pt x="46636" y="3323"/>
                  </a:cubicBezTo>
                  <a:cubicBezTo>
                    <a:pt x="46566" y="3323"/>
                    <a:pt x="46498" y="3318"/>
                    <a:pt x="46430" y="3307"/>
                  </a:cubicBezTo>
                  <a:cubicBezTo>
                    <a:pt x="46179" y="3265"/>
                    <a:pt x="45949" y="3181"/>
                    <a:pt x="45719" y="3035"/>
                  </a:cubicBezTo>
                  <a:cubicBezTo>
                    <a:pt x="45279" y="2763"/>
                    <a:pt x="44924" y="2281"/>
                    <a:pt x="44840" y="1779"/>
                  </a:cubicBezTo>
                  <a:cubicBezTo>
                    <a:pt x="44756" y="1277"/>
                    <a:pt x="44924" y="733"/>
                    <a:pt x="45300" y="377"/>
                  </a:cubicBezTo>
                  <a:lnTo>
                    <a:pt x="45635" y="22"/>
                  </a:lnTo>
                  <a:lnTo>
                    <a:pt x="40258" y="22"/>
                  </a:lnTo>
                  <a:lnTo>
                    <a:pt x="40488" y="356"/>
                  </a:lnTo>
                  <a:cubicBezTo>
                    <a:pt x="40823" y="838"/>
                    <a:pt x="40865" y="1507"/>
                    <a:pt x="40634" y="2051"/>
                  </a:cubicBezTo>
                  <a:cubicBezTo>
                    <a:pt x="40509" y="2323"/>
                    <a:pt x="40321" y="2553"/>
                    <a:pt x="40090" y="2700"/>
                  </a:cubicBezTo>
                  <a:cubicBezTo>
                    <a:pt x="39839" y="2846"/>
                    <a:pt x="39546" y="2909"/>
                    <a:pt x="39253" y="2909"/>
                  </a:cubicBezTo>
                  <a:cubicBezTo>
                    <a:pt x="38961" y="2909"/>
                    <a:pt x="38668" y="2846"/>
                    <a:pt x="38417" y="2700"/>
                  </a:cubicBezTo>
                  <a:cubicBezTo>
                    <a:pt x="38186" y="2553"/>
                    <a:pt x="37998" y="2302"/>
                    <a:pt x="37873" y="2051"/>
                  </a:cubicBezTo>
                  <a:cubicBezTo>
                    <a:pt x="37642" y="1507"/>
                    <a:pt x="37705" y="838"/>
                    <a:pt x="38040" y="356"/>
                  </a:cubicBezTo>
                  <a:lnTo>
                    <a:pt x="38291" y="1"/>
                  </a:lnTo>
                  <a:lnTo>
                    <a:pt x="34085" y="1"/>
                  </a:lnTo>
                  <a:lnTo>
                    <a:pt x="34378" y="377"/>
                  </a:lnTo>
                  <a:cubicBezTo>
                    <a:pt x="34797" y="880"/>
                    <a:pt x="34880" y="1633"/>
                    <a:pt x="34650" y="2219"/>
                  </a:cubicBezTo>
                  <a:cubicBezTo>
                    <a:pt x="34525" y="2533"/>
                    <a:pt x="34315" y="2784"/>
                    <a:pt x="34064" y="2972"/>
                  </a:cubicBezTo>
                  <a:cubicBezTo>
                    <a:pt x="33792" y="3139"/>
                    <a:pt x="33479" y="3223"/>
                    <a:pt x="33144" y="3223"/>
                  </a:cubicBezTo>
                  <a:cubicBezTo>
                    <a:pt x="32809" y="3223"/>
                    <a:pt x="32495" y="3139"/>
                    <a:pt x="32223" y="2972"/>
                  </a:cubicBezTo>
                  <a:cubicBezTo>
                    <a:pt x="31951" y="2805"/>
                    <a:pt x="31763" y="2533"/>
                    <a:pt x="31637" y="2219"/>
                  </a:cubicBezTo>
                  <a:cubicBezTo>
                    <a:pt x="31407" y="1633"/>
                    <a:pt x="31491" y="880"/>
                    <a:pt x="31888" y="377"/>
                  </a:cubicBezTo>
                  <a:lnTo>
                    <a:pt x="3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8"/>
            <p:cNvSpPr/>
            <p:nvPr/>
          </p:nvSpPr>
          <p:spPr>
            <a:xfrm>
              <a:off x="1569850" y="241887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5963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8"/>
            <p:cNvSpPr/>
            <p:nvPr/>
          </p:nvSpPr>
          <p:spPr>
            <a:xfrm>
              <a:off x="1569850" y="25303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8"/>
            <p:cNvSpPr/>
            <p:nvPr/>
          </p:nvSpPr>
          <p:spPr>
            <a:xfrm>
              <a:off x="1569850" y="26412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8"/>
            <p:cNvSpPr/>
            <p:nvPr/>
          </p:nvSpPr>
          <p:spPr>
            <a:xfrm>
              <a:off x="1569850" y="27526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8"/>
            <p:cNvSpPr/>
            <p:nvPr/>
          </p:nvSpPr>
          <p:spPr>
            <a:xfrm>
              <a:off x="1569850" y="28635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8"/>
            <p:cNvSpPr/>
            <p:nvPr/>
          </p:nvSpPr>
          <p:spPr>
            <a:xfrm>
              <a:off x="1569850" y="297492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58"/>
          <p:cNvGrpSpPr/>
          <p:nvPr/>
        </p:nvGrpSpPr>
        <p:grpSpPr>
          <a:xfrm rot="-899958">
            <a:off x="4702037" y="1478388"/>
            <a:ext cx="907880" cy="543455"/>
            <a:chOff x="-555975" y="570800"/>
            <a:chExt cx="745450" cy="446225"/>
          </a:xfrm>
        </p:grpSpPr>
        <p:sp>
          <p:nvSpPr>
            <p:cNvPr id="1173" name="Google Shape;1173;p58"/>
            <p:cNvSpPr/>
            <p:nvPr/>
          </p:nvSpPr>
          <p:spPr>
            <a:xfrm>
              <a:off x="-554925" y="574975"/>
              <a:ext cx="734450" cy="433150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8"/>
            <p:cNvSpPr/>
            <p:nvPr/>
          </p:nvSpPr>
          <p:spPr>
            <a:xfrm>
              <a:off x="-555975" y="570800"/>
              <a:ext cx="745450" cy="446225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58"/>
          <p:cNvGrpSpPr/>
          <p:nvPr/>
        </p:nvGrpSpPr>
        <p:grpSpPr>
          <a:xfrm>
            <a:off x="5012045" y="1655340"/>
            <a:ext cx="1139123" cy="1045310"/>
            <a:chOff x="1479875" y="2129600"/>
            <a:chExt cx="1677575" cy="1002275"/>
          </a:xfrm>
        </p:grpSpPr>
        <p:sp>
          <p:nvSpPr>
            <p:cNvPr id="1176" name="Google Shape;1176;p58"/>
            <p:cNvSpPr/>
            <p:nvPr/>
          </p:nvSpPr>
          <p:spPr>
            <a:xfrm>
              <a:off x="1491925" y="2141650"/>
              <a:ext cx="1663975" cy="984475"/>
            </a:xfrm>
            <a:custGeom>
              <a:avLst/>
              <a:gdLst/>
              <a:ahLst/>
              <a:cxnLst/>
              <a:rect l="l" t="t" r="r" b="b"/>
              <a:pathLst>
                <a:path w="66559" h="39379" extrusionOk="0">
                  <a:moveTo>
                    <a:pt x="0" y="0"/>
                  </a:moveTo>
                  <a:lnTo>
                    <a:pt x="0" y="39378"/>
                  </a:lnTo>
                  <a:lnTo>
                    <a:pt x="27201" y="38855"/>
                  </a:lnTo>
                  <a:lnTo>
                    <a:pt x="38834" y="38855"/>
                  </a:lnTo>
                  <a:lnTo>
                    <a:pt x="65512" y="39378"/>
                  </a:lnTo>
                  <a:lnTo>
                    <a:pt x="66558" y="0"/>
                  </a:lnTo>
                  <a:lnTo>
                    <a:pt x="61536" y="0"/>
                  </a:lnTo>
                  <a:cubicBezTo>
                    <a:pt x="62436" y="1109"/>
                    <a:pt x="61976" y="3222"/>
                    <a:pt x="60114" y="3222"/>
                  </a:cubicBezTo>
                  <a:cubicBezTo>
                    <a:pt x="58272" y="3222"/>
                    <a:pt x="57791" y="1109"/>
                    <a:pt x="58691" y="0"/>
                  </a:cubicBezTo>
                  <a:lnTo>
                    <a:pt x="54757" y="0"/>
                  </a:lnTo>
                  <a:cubicBezTo>
                    <a:pt x="55469" y="1088"/>
                    <a:pt x="54987" y="2992"/>
                    <a:pt x="53272" y="2992"/>
                  </a:cubicBezTo>
                  <a:cubicBezTo>
                    <a:pt x="51577" y="2992"/>
                    <a:pt x="51075" y="1088"/>
                    <a:pt x="51807" y="0"/>
                  </a:cubicBezTo>
                  <a:lnTo>
                    <a:pt x="47559" y="0"/>
                  </a:lnTo>
                  <a:cubicBezTo>
                    <a:pt x="47727" y="167"/>
                    <a:pt x="47894" y="356"/>
                    <a:pt x="47999" y="586"/>
                  </a:cubicBezTo>
                  <a:cubicBezTo>
                    <a:pt x="48166" y="858"/>
                    <a:pt x="48250" y="1172"/>
                    <a:pt x="48250" y="1486"/>
                  </a:cubicBezTo>
                  <a:cubicBezTo>
                    <a:pt x="48229" y="1653"/>
                    <a:pt x="48208" y="1820"/>
                    <a:pt x="48187" y="1967"/>
                  </a:cubicBezTo>
                  <a:cubicBezTo>
                    <a:pt x="48082" y="2281"/>
                    <a:pt x="47936" y="2532"/>
                    <a:pt x="47706" y="2762"/>
                  </a:cubicBezTo>
                  <a:cubicBezTo>
                    <a:pt x="47371" y="3118"/>
                    <a:pt x="46911" y="3306"/>
                    <a:pt x="46430" y="3306"/>
                  </a:cubicBezTo>
                  <a:cubicBezTo>
                    <a:pt x="46095" y="3306"/>
                    <a:pt x="45802" y="3222"/>
                    <a:pt x="45509" y="3055"/>
                  </a:cubicBezTo>
                  <a:cubicBezTo>
                    <a:pt x="45300" y="2950"/>
                    <a:pt x="45111" y="2783"/>
                    <a:pt x="44944" y="2615"/>
                  </a:cubicBezTo>
                  <a:cubicBezTo>
                    <a:pt x="44609" y="2239"/>
                    <a:pt x="44400" y="1799"/>
                    <a:pt x="44400" y="1297"/>
                  </a:cubicBezTo>
                  <a:cubicBezTo>
                    <a:pt x="44400" y="816"/>
                    <a:pt x="44588" y="356"/>
                    <a:pt x="44923" y="0"/>
                  </a:cubicBezTo>
                  <a:lnTo>
                    <a:pt x="40424" y="0"/>
                  </a:lnTo>
                  <a:cubicBezTo>
                    <a:pt x="41178" y="1046"/>
                    <a:pt x="40696" y="2908"/>
                    <a:pt x="39023" y="2908"/>
                  </a:cubicBezTo>
                  <a:lnTo>
                    <a:pt x="38834" y="2908"/>
                  </a:lnTo>
                  <a:cubicBezTo>
                    <a:pt x="37328" y="2783"/>
                    <a:pt x="36909" y="1004"/>
                    <a:pt x="37621" y="0"/>
                  </a:cubicBezTo>
                  <a:lnTo>
                    <a:pt x="34336" y="0"/>
                  </a:lnTo>
                  <a:cubicBezTo>
                    <a:pt x="35235" y="1109"/>
                    <a:pt x="34775" y="3222"/>
                    <a:pt x="32913" y="3222"/>
                  </a:cubicBezTo>
                  <a:cubicBezTo>
                    <a:pt x="32264" y="3222"/>
                    <a:pt x="31783" y="2971"/>
                    <a:pt x="31469" y="2574"/>
                  </a:cubicBezTo>
                  <a:cubicBezTo>
                    <a:pt x="30904" y="1862"/>
                    <a:pt x="30925" y="711"/>
                    <a:pt x="31490" y="0"/>
                  </a:cubicBezTo>
                  <a:lnTo>
                    <a:pt x="27556" y="0"/>
                  </a:lnTo>
                  <a:cubicBezTo>
                    <a:pt x="28079" y="795"/>
                    <a:pt x="27954" y="2030"/>
                    <a:pt x="27201" y="2615"/>
                  </a:cubicBezTo>
                  <a:cubicBezTo>
                    <a:pt x="26908" y="2846"/>
                    <a:pt x="26531" y="2992"/>
                    <a:pt x="26071" y="2992"/>
                  </a:cubicBezTo>
                  <a:cubicBezTo>
                    <a:pt x="24376" y="2992"/>
                    <a:pt x="23874" y="1088"/>
                    <a:pt x="24606" y="0"/>
                  </a:cubicBezTo>
                  <a:lnTo>
                    <a:pt x="20359" y="0"/>
                  </a:lnTo>
                  <a:cubicBezTo>
                    <a:pt x="20526" y="167"/>
                    <a:pt x="20693" y="356"/>
                    <a:pt x="20798" y="586"/>
                  </a:cubicBezTo>
                  <a:cubicBezTo>
                    <a:pt x="20965" y="858"/>
                    <a:pt x="21049" y="1172"/>
                    <a:pt x="21049" y="1486"/>
                  </a:cubicBezTo>
                  <a:cubicBezTo>
                    <a:pt x="21028" y="1653"/>
                    <a:pt x="21007" y="1820"/>
                    <a:pt x="20986" y="1967"/>
                  </a:cubicBezTo>
                  <a:cubicBezTo>
                    <a:pt x="20882" y="2281"/>
                    <a:pt x="20735" y="2532"/>
                    <a:pt x="20505" y="2762"/>
                  </a:cubicBezTo>
                  <a:cubicBezTo>
                    <a:pt x="20170" y="3118"/>
                    <a:pt x="19710" y="3306"/>
                    <a:pt x="19229" y="3306"/>
                  </a:cubicBezTo>
                  <a:cubicBezTo>
                    <a:pt x="18894" y="3306"/>
                    <a:pt x="18601" y="3222"/>
                    <a:pt x="18308" y="3055"/>
                  </a:cubicBezTo>
                  <a:cubicBezTo>
                    <a:pt x="18099" y="2950"/>
                    <a:pt x="17911" y="2783"/>
                    <a:pt x="17743" y="2615"/>
                  </a:cubicBezTo>
                  <a:cubicBezTo>
                    <a:pt x="17408" y="2239"/>
                    <a:pt x="17199" y="1799"/>
                    <a:pt x="17199" y="1297"/>
                  </a:cubicBezTo>
                  <a:cubicBezTo>
                    <a:pt x="17199" y="816"/>
                    <a:pt x="17388" y="356"/>
                    <a:pt x="17722" y="0"/>
                  </a:cubicBezTo>
                  <a:lnTo>
                    <a:pt x="13224" y="0"/>
                  </a:lnTo>
                  <a:cubicBezTo>
                    <a:pt x="13977" y="1046"/>
                    <a:pt x="13496" y="2908"/>
                    <a:pt x="11822" y="2908"/>
                  </a:cubicBezTo>
                  <a:cubicBezTo>
                    <a:pt x="10169" y="2908"/>
                    <a:pt x="9688" y="1046"/>
                    <a:pt x="10420" y="0"/>
                  </a:cubicBezTo>
                  <a:lnTo>
                    <a:pt x="7009" y="0"/>
                  </a:lnTo>
                  <a:cubicBezTo>
                    <a:pt x="7030" y="84"/>
                    <a:pt x="7072" y="167"/>
                    <a:pt x="7093" y="272"/>
                  </a:cubicBezTo>
                  <a:cubicBezTo>
                    <a:pt x="7156" y="607"/>
                    <a:pt x="7240" y="1004"/>
                    <a:pt x="7093" y="1339"/>
                  </a:cubicBezTo>
                  <a:cubicBezTo>
                    <a:pt x="6968" y="1653"/>
                    <a:pt x="6863" y="1967"/>
                    <a:pt x="6570" y="2197"/>
                  </a:cubicBezTo>
                  <a:cubicBezTo>
                    <a:pt x="6298" y="2448"/>
                    <a:pt x="6047" y="2657"/>
                    <a:pt x="5670" y="2741"/>
                  </a:cubicBezTo>
                  <a:cubicBezTo>
                    <a:pt x="5503" y="2783"/>
                    <a:pt x="5336" y="2804"/>
                    <a:pt x="5168" y="2804"/>
                  </a:cubicBezTo>
                  <a:cubicBezTo>
                    <a:pt x="5001" y="2804"/>
                    <a:pt x="4833" y="2783"/>
                    <a:pt x="4666" y="2741"/>
                  </a:cubicBezTo>
                  <a:cubicBezTo>
                    <a:pt x="4352" y="2636"/>
                    <a:pt x="4080" y="2490"/>
                    <a:pt x="3850" y="2260"/>
                  </a:cubicBezTo>
                  <a:cubicBezTo>
                    <a:pt x="3494" y="1904"/>
                    <a:pt x="3306" y="1423"/>
                    <a:pt x="3306" y="942"/>
                  </a:cubicBezTo>
                  <a:cubicBezTo>
                    <a:pt x="3306" y="607"/>
                    <a:pt x="3390" y="293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8"/>
            <p:cNvSpPr/>
            <p:nvPr/>
          </p:nvSpPr>
          <p:spPr>
            <a:xfrm>
              <a:off x="1486150" y="2135875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809" y="252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412" y="10086"/>
                  </a:lnTo>
                  <a:lnTo>
                    <a:pt x="66119" y="19920"/>
                  </a:lnTo>
                  <a:lnTo>
                    <a:pt x="65520" y="39374"/>
                  </a:lnTo>
                  <a:lnTo>
                    <a:pt x="65520" y="39374"/>
                  </a:lnTo>
                  <a:lnTo>
                    <a:pt x="57562" y="39191"/>
                  </a:lnTo>
                  <a:lnTo>
                    <a:pt x="49360" y="39023"/>
                  </a:lnTo>
                  <a:lnTo>
                    <a:pt x="41179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389" y="38810"/>
                    <a:pt x="31802" y="38808"/>
                    <a:pt x="31215" y="38808"/>
                  </a:cubicBezTo>
                  <a:cubicBezTo>
                    <a:pt x="26341" y="38808"/>
                    <a:pt x="21467" y="38951"/>
                    <a:pt x="16593" y="39044"/>
                  </a:cubicBezTo>
                  <a:lnTo>
                    <a:pt x="440" y="39395"/>
                  </a:lnTo>
                  <a:lnTo>
                    <a:pt x="440" y="39395"/>
                  </a:lnTo>
                  <a:lnTo>
                    <a:pt x="315" y="336"/>
                  </a:lnTo>
                  <a:lnTo>
                    <a:pt x="3629" y="336"/>
                  </a:lnTo>
                  <a:cubicBezTo>
                    <a:pt x="3372" y="894"/>
                    <a:pt x="3395" y="1555"/>
                    <a:pt x="3683" y="2093"/>
                  </a:cubicBezTo>
                  <a:cubicBezTo>
                    <a:pt x="3997" y="2679"/>
                    <a:pt x="4625" y="3077"/>
                    <a:pt x="5274" y="3118"/>
                  </a:cubicBezTo>
                  <a:cubicBezTo>
                    <a:pt x="5608" y="3118"/>
                    <a:pt x="5943" y="3077"/>
                    <a:pt x="6236" y="2930"/>
                  </a:cubicBezTo>
                  <a:cubicBezTo>
                    <a:pt x="6383" y="2867"/>
                    <a:pt x="6529" y="2763"/>
                    <a:pt x="6655" y="2679"/>
                  </a:cubicBezTo>
                  <a:cubicBezTo>
                    <a:pt x="6780" y="2574"/>
                    <a:pt x="6906" y="2470"/>
                    <a:pt x="7010" y="2344"/>
                  </a:cubicBezTo>
                  <a:cubicBezTo>
                    <a:pt x="7136" y="2219"/>
                    <a:pt x="7199" y="2051"/>
                    <a:pt x="7261" y="1905"/>
                  </a:cubicBezTo>
                  <a:cubicBezTo>
                    <a:pt x="7324" y="1758"/>
                    <a:pt x="7387" y="1633"/>
                    <a:pt x="7450" y="1466"/>
                  </a:cubicBezTo>
                  <a:cubicBezTo>
                    <a:pt x="7533" y="1131"/>
                    <a:pt x="7471" y="796"/>
                    <a:pt x="7408" y="482"/>
                  </a:cubicBezTo>
                  <a:cubicBezTo>
                    <a:pt x="7396" y="421"/>
                    <a:pt x="7376" y="367"/>
                    <a:pt x="7354" y="315"/>
                  </a:cubicBezTo>
                  <a:lnTo>
                    <a:pt x="7354" y="315"/>
                  </a:lnTo>
                  <a:lnTo>
                    <a:pt x="10494" y="335"/>
                  </a:lnTo>
                  <a:lnTo>
                    <a:pt x="10494" y="335"/>
                  </a:lnTo>
                  <a:cubicBezTo>
                    <a:pt x="10165" y="896"/>
                    <a:pt x="10150" y="1581"/>
                    <a:pt x="10400" y="2177"/>
                  </a:cubicBezTo>
                  <a:cubicBezTo>
                    <a:pt x="10525" y="2512"/>
                    <a:pt x="10756" y="2784"/>
                    <a:pt x="11049" y="2972"/>
                  </a:cubicBezTo>
                  <a:cubicBezTo>
                    <a:pt x="11362" y="3160"/>
                    <a:pt x="11718" y="3244"/>
                    <a:pt x="12053" y="3244"/>
                  </a:cubicBezTo>
                  <a:cubicBezTo>
                    <a:pt x="12409" y="3244"/>
                    <a:pt x="12764" y="3160"/>
                    <a:pt x="13057" y="2972"/>
                  </a:cubicBezTo>
                  <a:cubicBezTo>
                    <a:pt x="13371" y="2784"/>
                    <a:pt x="13601" y="2512"/>
                    <a:pt x="13727" y="2177"/>
                  </a:cubicBezTo>
                  <a:cubicBezTo>
                    <a:pt x="13970" y="1615"/>
                    <a:pt x="13962" y="918"/>
                    <a:pt x="13672" y="358"/>
                  </a:cubicBezTo>
                  <a:lnTo>
                    <a:pt x="13672" y="358"/>
                  </a:lnTo>
                  <a:lnTo>
                    <a:pt x="17675" y="376"/>
                  </a:lnTo>
                  <a:lnTo>
                    <a:pt x="17675" y="376"/>
                  </a:lnTo>
                  <a:cubicBezTo>
                    <a:pt x="17370" y="796"/>
                    <a:pt x="17235" y="1337"/>
                    <a:pt x="17305" y="1863"/>
                  </a:cubicBezTo>
                  <a:cubicBezTo>
                    <a:pt x="17409" y="2470"/>
                    <a:pt x="17828" y="3014"/>
                    <a:pt x="18330" y="3328"/>
                  </a:cubicBezTo>
                  <a:cubicBezTo>
                    <a:pt x="18581" y="3495"/>
                    <a:pt x="18895" y="3621"/>
                    <a:pt x="19188" y="3663"/>
                  </a:cubicBezTo>
                  <a:cubicBezTo>
                    <a:pt x="19287" y="3676"/>
                    <a:pt x="19389" y="3683"/>
                    <a:pt x="19490" y="3683"/>
                  </a:cubicBezTo>
                  <a:cubicBezTo>
                    <a:pt x="19709" y="3683"/>
                    <a:pt x="19929" y="3650"/>
                    <a:pt x="20129" y="3579"/>
                  </a:cubicBezTo>
                  <a:cubicBezTo>
                    <a:pt x="20715" y="3370"/>
                    <a:pt x="21196" y="2846"/>
                    <a:pt x="21364" y="2240"/>
                  </a:cubicBezTo>
                  <a:lnTo>
                    <a:pt x="21364" y="2219"/>
                  </a:lnTo>
                  <a:lnTo>
                    <a:pt x="21427" y="1738"/>
                  </a:lnTo>
                  <a:lnTo>
                    <a:pt x="21427" y="1717"/>
                  </a:lnTo>
                  <a:cubicBezTo>
                    <a:pt x="21427" y="1424"/>
                    <a:pt x="21364" y="1110"/>
                    <a:pt x="21238" y="838"/>
                  </a:cubicBezTo>
                  <a:cubicBezTo>
                    <a:pt x="21155" y="712"/>
                    <a:pt x="21092" y="587"/>
                    <a:pt x="21008" y="461"/>
                  </a:cubicBezTo>
                  <a:cubicBezTo>
                    <a:pt x="20999" y="448"/>
                    <a:pt x="20990" y="435"/>
                    <a:pt x="20981" y="421"/>
                  </a:cubicBezTo>
                  <a:lnTo>
                    <a:pt x="20981" y="421"/>
                  </a:lnTo>
                  <a:lnTo>
                    <a:pt x="24501" y="439"/>
                  </a:lnTo>
                  <a:lnTo>
                    <a:pt x="24501" y="439"/>
                  </a:lnTo>
                  <a:cubicBezTo>
                    <a:pt x="24241" y="1025"/>
                    <a:pt x="24237" y="1698"/>
                    <a:pt x="24502" y="2282"/>
                  </a:cubicBezTo>
                  <a:cubicBezTo>
                    <a:pt x="24649" y="2616"/>
                    <a:pt x="24900" y="2930"/>
                    <a:pt x="25214" y="3139"/>
                  </a:cubicBezTo>
                  <a:cubicBezTo>
                    <a:pt x="25549" y="3328"/>
                    <a:pt x="25925" y="3432"/>
                    <a:pt x="26302" y="3432"/>
                  </a:cubicBezTo>
                  <a:cubicBezTo>
                    <a:pt x="26678" y="3432"/>
                    <a:pt x="27055" y="3349"/>
                    <a:pt x="27390" y="3139"/>
                  </a:cubicBezTo>
                  <a:cubicBezTo>
                    <a:pt x="27725" y="2930"/>
                    <a:pt x="27976" y="2637"/>
                    <a:pt x="28122" y="2282"/>
                  </a:cubicBezTo>
                  <a:cubicBezTo>
                    <a:pt x="28383" y="1708"/>
                    <a:pt x="28398" y="1033"/>
                    <a:pt x="28156" y="461"/>
                  </a:cubicBezTo>
                  <a:lnTo>
                    <a:pt x="31320" y="461"/>
                  </a:lnTo>
                  <a:cubicBezTo>
                    <a:pt x="31006" y="1060"/>
                    <a:pt x="30976" y="1784"/>
                    <a:pt x="31219" y="2407"/>
                  </a:cubicBezTo>
                  <a:cubicBezTo>
                    <a:pt x="31365" y="2784"/>
                    <a:pt x="31616" y="3139"/>
                    <a:pt x="31972" y="3370"/>
                  </a:cubicBezTo>
                  <a:cubicBezTo>
                    <a:pt x="32328" y="3600"/>
                    <a:pt x="32746" y="3704"/>
                    <a:pt x="33144" y="3704"/>
                  </a:cubicBezTo>
                  <a:cubicBezTo>
                    <a:pt x="33541" y="3704"/>
                    <a:pt x="33981" y="3600"/>
                    <a:pt x="34316" y="3370"/>
                  </a:cubicBezTo>
                  <a:cubicBezTo>
                    <a:pt x="34671" y="3139"/>
                    <a:pt x="34943" y="2784"/>
                    <a:pt x="35090" y="2407"/>
                  </a:cubicBezTo>
                  <a:cubicBezTo>
                    <a:pt x="35331" y="1788"/>
                    <a:pt x="35303" y="1069"/>
                    <a:pt x="34994" y="461"/>
                  </a:cubicBezTo>
                  <a:lnTo>
                    <a:pt x="37472" y="461"/>
                  </a:lnTo>
                  <a:cubicBezTo>
                    <a:pt x="37234" y="1023"/>
                    <a:pt x="37235" y="1674"/>
                    <a:pt x="37475" y="2240"/>
                  </a:cubicBezTo>
                  <a:cubicBezTo>
                    <a:pt x="37622" y="2574"/>
                    <a:pt x="37873" y="2888"/>
                    <a:pt x="38186" y="3077"/>
                  </a:cubicBezTo>
                  <a:cubicBezTo>
                    <a:pt x="38521" y="3286"/>
                    <a:pt x="38898" y="3370"/>
                    <a:pt x="39254" y="3370"/>
                  </a:cubicBezTo>
                  <a:cubicBezTo>
                    <a:pt x="39630" y="3370"/>
                    <a:pt x="40007" y="3286"/>
                    <a:pt x="40321" y="3077"/>
                  </a:cubicBezTo>
                  <a:cubicBezTo>
                    <a:pt x="40655" y="2867"/>
                    <a:pt x="40886" y="2574"/>
                    <a:pt x="41032" y="2219"/>
                  </a:cubicBezTo>
                  <a:cubicBezTo>
                    <a:pt x="41274" y="1665"/>
                    <a:pt x="41273" y="1012"/>
                    <a:pt x="41030" y="459"/>
                  </a:cubicBezTo>
                  <a:lnTo>
                    <a:pt x="41030" y="459"/>
                  </a:lnTo>
                  <a:lnTo>
                    <a:pt x="44741" y="442"/>
                  </a:lnTo>
                  <a:lnTo>
                    <a:pt x="44741" y="442"/>
                  </a:lnTo>
                  <a:cubicBezTo>
                    <a:pt x="44482" y="857"/>
                    <a:pt x="44367" y="1379"/>
                    <a:pt x="44464" y="1863"/>
                  </a:cubicBezTo>
                  <a:cubicBezTo>
                    <a:pt x="44505" y="2177"/>
                    <a:pt x="44631" y="2491"/>
                    <a:pt x="44819" y="2742"/>
                  </a:cubicBezTo>
                  <a:cubicBezTo>
                    <a:pt x="45008" y="2993"/>
                    <a:pt x="45238" y="3202"/>
                    <a:pt x="45510" y="3370"/>
                  </a:cubicBezTo>
                  <a:cubicBezTo>
                    <a:pt x="45761" y="3537"/>
                    <a:pt x="46075" y="3663"/>
                    <a:pt x="46388" y="3704"/>
                  </a:cubicBezTo>
                  <a:cubicBezTo>
                    <a:pt x="46470" y="3715"/>
                    <a:pt x="46552" y="3720"/>
                    <a:pt x="46635" y="3720"/>
                  </a:cubicBezTo>
                  <a:cubicBezTo>
                    <a:pt x="46873" y="3720"/>
                    <a:pt x="47113" y="3677"/>
                    <a:pt x="47330" y="3600"/>
                  </a:cubicBezTo>
                  <a:cubicBezTo>
                    <a:pt x="47937" y="3391"/>
                    <a:pt x="48418" y="2867"/>
                    <a:pt x="48585" y="2261"/>
                  </a:cubicBezTo>
                  <a:lnTo>
                    <a:pt x="48585" y="2240"/>
                  </a:lnTo>
                  <a:lnTo>
                    <a:pt x="48585" y="2219"/>
                  </a:lnTo>
                  <a:lnTo>
                    <a:pt x="48648" y="1738"/>
                  </a:lnTo>
                  <a:lnTo>
                    <a:pt x="48648" y="1717"/>
                  </a:lnTo>
                  <a:cubicBezTo>
                    <a:pt x="48648" y="1424"/>
                    <a:pt x="48585" y="1110"/>
                    <a:pt x="48439" y="838"/>
                  </a:cubicBezTo>
                  <a:cubicBezTo>
                    <a:pt x="48376" y="712"/>
                    <a:pt x="48313" y="566"/>
                    <a:pt x="48209" y="440"/>
                  </a:cubicBezTo>
                  <a:cubicBezTo>
                    <a:pt x="48204" y="433"/>
                    <a:pt x="48198" y="425"/>
                    <a:pt x="48193" y="417"/>
                  </a:cubicBezTo>
                  <a:lnTo>
                    <a:pt x="48193" y="417"/>
                  </a:lnTo>
                  <a:lnTo>
                    <a:pt x="51755" y="400"/>
                  </a:lnTo>
                  <a:lnTo>
                    <a:pt x="51755" y="400"/>
                  </a:lnTo>
                  <a:cubicBezTo>
                    <a:pt x="51489" y="984"/>
                    <a:pt x="51490" y="1678"/>
                    <a:pt x="51745" y="2261"/>
                  </a:cubicBezTo>
                  <a:cubicBezTo>
                    <a:pt x="51891" y="2595"/>
                    <a:pt x="52142" y="2888"/>
                    <a:pt x="52456" y="3077"/>
                  </a:cubicBezTo>
                  <a:cubicBezTo>
                    <a:pt x="52770" y="3265"/>
                    <a:pt x="53147" y="3349"/>
                    <a:pt x="53503" y="3349"/>
                  </a:cubicBezTo>
                  <a:cubicBezTo>
                    <a:pt x="53858" y="3349"/>
                    <a:pt x="54235" y="3265"/>
                    <a:pt x="54549" y="3077"/>
                  </a:cubicBezTo>
                  <a:cubicBezTo>
                    <a:pt x="54863" y="2867"/>
                    <a:pt x="55114" y="2574"/>
                    <a:pt x="55260" y="2240"/>
                  </a:cubicBezTo>
                  <a:cubicBezTo>
                    <a:pt x="55505" y="1637"/>
                    <a:pt x="55496" y="933"/>
                    <a:pt x="55201" y="355"/>
                  </a:cubicBezTo>
                  <a:lnTo>
                    <a:pt x="55201" y="355"/>
                  </a:lnTo>
                  <a:lnTo>
                    <a:pt x="58753" y="337"/>
                  </a:lnTo>
                  <a:lnTo>
                    <a:pt x="58753" y="337"/>
                  </a:lnTo>
                  <a:cubicBezTo>
                    <a:pt x="58367" y="930"/>
                    <a:pt x="58315" y="1708"/>
                    <a:pt x="58566" y="2344"/>
                  </a:cubicBezTo>
                  <a:cubicBezTo>
                    <a:pt x="58713" y="2700"/>
                    <a:pt x="58943" y="3014"/>
                    <a:pt x="59277" y="3223"/>
                  </a:cubicBezTo>
                  <a:cubicBezTo>
                    <a:pt x="59591" y="3432"/>
                    <a:pt x="59968" y="3516"/>
                    <a:pt x="60345" y="3516"/>
                  </a:cubicBezTo>
                  <a:cubicBezTo>
                    <a:pt x="60721" y="3516"/>
                    <a:pt x="61119" y="3432"/>
                    <a:pt x="61433" y="3223"/>
                  </a:cubicBezTo>
                  <a:cubicBezTo>
                    <a:pt x="61746" y="3014"/>
                    <a:pt x="61977" y="2679"/>
                    <a:pt x="62102" y="2344"/>
                  </a:cubicBezTo>
                  <a:cubicBezTo>
                    <a:pt x="62249" y="1989"/>
                    <a:pt x="62290" y="1612"/>
                    <a:pt x="62228" y="1235"/>
                  </a:cubicBezTo>
                  <a:cubicBezTo>
                    <a:pt x="62207" y="1047"/>
                    <a:pt x="62165" y="880"/>
                    <a:pt x="62081" y="691"/>
                  </a:cubicBezTo>
                  <a:cubicBezTo>
                    <a:pt x="62039" y="608"/>
                    <a:pt x="61998" y="524"/>
                    <a:pt x="61956" y="440"/>
                  </a:cubicBezTo>
                  <a:lnTo>
                    <a:pt x="61872" y="336"/>
                  </a:lnTo>
                  <a:cubicBezTo>
                    <a:pt x="61851" y="294"/>
                    <a:pt x="61830" y="273"/>
                    <a:pt x="61809" y="252"/>
                  </a:cubicBezTo>
                  <a:close/>
                  <a:moveTo>
                    <a:pt x="34085" y="1"/>
                  </a:moveTo>
                  <a:lnTo>
                    <a:pt x="34399" y="378"/>
                  </a:lnTo>
                  <a:cubicBezTo>
                    <a:pt x="34797" y="880"/>
                    <a:pt x="34881" y="1633"/>
                    <a:pt x="34650" y="2240"/>
                  </a:cubicBezTo>
                  <a:cubicBezTo>
                    <a:pt x="34525" y="2533"/>
                    <a:pt x="34336" y="2805"/>
                    <a:pt x="34064" y="2972"/>
                  </a:cubicBezTo>
                  <a:cubicBezTo>
                    <a:pt x="33813" y="3160"/>
                    <a:pt x="33479" y="3223"/>
                    <a:pt x="33144" y="3223"/>
                  </a:cubicBezTo>
                  <a:cubicBezTo>
                    <a:pt x="32830" y="3223"/>
                    <a:pt x="32495" y="3160"/>
                    <a:pt x="32223" y="2972"/>
                  </a:cubicBezTo>
                  <a:cubicBezTo>
                    <a:pt x="31972" y="2805"/>
                    <a:pt x="31763" y="2533"/>
                    <a:pt x="31637" y="2240"/>
                  </a:cubicBezTo>
                  <a:cubicBezTo>
                    <a:pt x="31407" y="1633"/>
                    <a:pt x="31491" y="880"/>
                    <a:pt x="31909" y="378"/>
                  </a:cubicBezTo>
                  <a:lnTo>
                    <a:pt x="32202" y="22"/>
                  </a:lnTo>
                  <a:lnTo>
                    <a:pt x="27369" y="22"/>
                  </a:lnTo>
                  <a:lnTo>
                    <a:pt x="27599" y="357"/>
                  </a:lnTo>
                  <a:cubicBezTo>
                    <a:pt x="27934" y="859"/>
                    <a:pt x="27976" y="1549"/>
                    <a:pt x="27725" y="2093"/>
                  </a:cubicBezTo>
                  <a:cubicBezTo>
                    <a:pt x="27620" y="2386"/>
                    <a:pt x="27411" y="2616"/>
                    <a:pt x="27160" y="2763"/>
                  </a:cubicBezTo>
                  <a:cubicBezTo>
                    <a:pt x="26909" y="2930"/>
                    <a:pt x="26616" y="2993"/>
                    <a:pt x="26302" y="2993"/>
                  </a:cubicBezTo>
                  <a:cubicBezTo>
                    <a:pt x="25988" y="2993"/>
                    <a:pt x="25695" y="2930"/>
                    <a:pt x="25444" y="2784"/>
                  </a:cubicBezTo>
                  <a:cubicBezTo>
                    <a:pt x="25193" y="2616"/>
                    <a:pt x="24984" y="2386"/>
                    <a:pt x="24858" y="2114"/>
                  </a:cubicBezTo>
                  <a:cubicBezTo>
                    <a:pt x="24607" y="1549"/>
                    <a:pt x="24649" y="859"/>
                    <a:pt x="24984" y="336"/>
                  </a:cubicBezTo>
                  <a:lnTo>
                    <a:pt x="25193" y="43"/>
                  </a:lnTo>
                  <a:lnTo>
                    <a:pt x="24837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7"/>
                  </a:lnTo>
                  <a:cubicBezTo>
                    <a:pt x="20569" y="461"/>
                    <a:pt x="20652" y="545"/>
                    <a:pt x="20736" y="650"/>
                  </a:cubicBezTo>
                  <a:cubicBezTo>
                    <a:pt x="20799" y="754"/>
                    <a:pt x="20862" y="859"/>
                    <a:pt x="20924" y="984"/>
                  </a:cubicBezTo>
                  <a:cubicBezTo>
                    <a:pt x="21047" y="1208"/>
                    <a:pt x="21109" y="1452"/>
                    <a:pt x="21113" y="1697"/>
                  </a:cubicBezTo>
                  <a:lnTo>
                    <a:pt x="21113" y="1697"/>
                  </a:lnTo>
                  <a:lnTo>
                    <a:pt x="21050" y="2177"/>
                  </a:lnTo>
                  <a:lnTo>
                    <a:pt x="21050" y="2156"/>
                  </a:lnTo>
                  <a:cubicBezTo>
                    <a:pt x="20904" y="2658"/>
                    <a:pt x="20527" y="3098"/>
                    <a:pt x="20025" y="3265"/>
                  </a:cubicBezTo>
                  <a:cubicBezTo>
                    <a:pt x="19830" y="3346"/>
                    <a:pt x="19623" y="3377"/>
                    <a:pt x="19413" y="3377"/>
                  </a:cubicBezTo>
                  <a:cubicBezTo>
                    <a:pt x="19352" y="3377"/>
                    <a:pt x="19291" y="3374"/>
                    <a:pt x="19230" y="3370"/>
                  </a:cubicBezTo>
                  <a:cubicBezTo>
                    <a:pt x="18979" y="3328"/>
                    <a:pt x="18727" y="3223"/>
                    <a:pt x="18497" y="3077"/>
                  </a:cubicBezTo>
                  <a:cubicBezTo>
                    <a:pt x="18037" y="2805"/>
                    <a:pt x="17681" y="2323"/>
                    <a:pt x="17598" y="1800"/>
                  </a:cubicBezTo>
                  <a:cubicBezTo>
                    <a:pt x="17493" y="1277"/>
                    <a:pt x="17681" y="712"/>
                    <a:pt x="18058" y="336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817"/>
                    <a:pt x="13790" y="1528"/>
                    <a:pt x="13538" y="2093"/>
                  </a:cubicBezTo>
                  <a:cubicBezTo>
                    <a:pt x="13413" y="2386"/>
                    <a:pt x="13225" y="2637"/>
                    <a:pt x="12953" y="2805"/>
                  </a:cubicBezTo>
                  <a:cubicBezTo>
                    <a:pt x="12701" y="2972"/>
                    <a:pt x="12367" y="3056"/>
                    <a:pt x="12053" y="3056"/>
                  </a:cubicBezTo>
                  <a:cubicBezTo>
                    <a:pt x="11739" y="3056"/>
                    <a:pt x="11425" y="2972"/>
                    <a:pt x="11153" y="2805"/>
                  </a:cubicBezTo>
                  <a:cubicBezTo>
                    <a:pt x="10902" y="2637"/>
                    <a:pt x="10693" y="2386"/>
                    <a:pt x="10567" y="2114"/>
                  </a:cubicBezTo>
                  <a:cubicBezTo>
                    <a:pt x="10316" y="1528"/>
                    <a:pt x="10379" y="817"/>
                    <a:pt x="10735" y="294"/>
                  </a:cubicBezTo>
                  <a:lnTo>
                    <a:pt x="10839" y="147"/>
                  </a:lnTo>
                  <a:lnTo>
                    <a:pt x="7094" y="147"/>
                  </a:lnTo>
                  <a:lnTo>
                    <a:pt x="7157" y="273"/>
                  </a:lnTo>
                  <a:cubicBezTo>
                    <a:pt x="7199" y="357"/>
                    <a:pt x="7219" y="440"/>
                    <a:pt x="7240" y="524"/>
                  </a:cubicBezTo>
                  <a:lnTo>
                    <a:pt x="7240" y="503"/>
                  </a:lnTo>
                  <a:cubicBezTo>
                    <a:pt x="7303" y="817"/>
                    <a:pt x="7345" y="1131"/>
                    <a:pt x="7282" y="1424"/>
                  </a:cubicBezTo>
                  <a:cubicBezTo>
                    <a:pt x="7178" y="1696"/>
                    <a:pt x="7073" y="2010"/>
                    <a:pt x="6906" y="2240"/>
                  </a:cubicBezTo>
                  <a:cubicBezTo>
                    <a:pt x="6801" y="2344"/>
                    <a:pt x="6675" y="2449"/>
                    <a:pt x="6550" y="2533"/>
                  </a:cubicBezTo>
                  <a:cubicBezTo>
                    <a:pt x="6445" y="2637"/>
                    <a:pt x="6320" y="2721"/>
                    <a:pt x="6173" y="2784"/>
                  </a:cubicBezTo>
                  <a:cubicBezTo>
                    <a:pt x="5936" y="2893"/>
                    <a:pt x="5667" y="2955"/>
                    <a:pt x="5407" y="2955"/>
                  </a:cubicBezTo>
                  <a:cubicBezTo>
                    <a:pt x="5369" y="2955"/>
                    <a:pt x="5332" y="2954"/>
                    <a:pt x="5295" y="2951"/>
                  </a:cubicBezTo>
                  <a:cubicBezTo>
                    <a:pt x="4688" y="2909"/>
                    <a:pt x="4123" y="2554"/>
                    <a:pt x="3830" y="2010"/>
                  </a:cubicBezTo>
                  <a:cubicBezTo>
                    <a:pt x="3537" y="1486"/>
                    <a:pt x="3558" y="796"/>
                    <a:pt x="3851" y="273"/>
                  </a:cubicBezTo>
                  <a:lnTo>
                    <a:pt x="3934" y="147"/>
                  </a:lnTo>
                  <a:lnTo>
                    <a:pt x="126" y="147"/>
                  </a:lnTo>
                  <a:lnTo>
                    <a:pt x="126" y="231"/>
                  </a:lnTo>
                  <a:lnTo>
                    <a:pt x="1" y="39609"/>
                  </a:lnTo>
                  <a:lnTo>
                    <a:pt x="1" y="39839"/>
                  </a:lnTo>
                  <a:lnTo>
                    <a:pt x="231" y="39839"/>
                  </a:lnTo>
                  <a:lnTo>
                    <a:pt x="16614" y="39547"/>
                  </a:lnTo>
                  <a:cubicBezTo>
                    <a:pt x="21415" y="39473"/>
                    <a:pt x="26216" y="39351"/>
                    <a:pt x="31003" y="39351"/>
                  </a:cubicBezTo>
                  <a:cubicBezTo>
                    <a:pt x="31661" y="39351"/>
                    <a:pt x="32319" y="39353"/>
                    <a:pt x="32976" y="39358"/>
                  </a:cubicBezTo>
                  <a:lnTo>
                    <a:pt x="39128" y="39358"/>
                  </a:lnTo>
                  <a:lnTo>
                    <a:pt x="41179" y="39400"/>
                  </a:lnTo>
                  <a:lnTo>
                    <a:pt x="49360" y="39567"/>
                  </a:lnTo>
                  <a:lnTo>
                    <a:pt x="57562" y="39714"/>
                  </a:lnTo>
                  <a:lnTo>
                    <a:pt x="65743" y="39839"/>
                  </a:lnTo>
                  <a:lnTo>
                    <a:pt x="65973" y="39839"/>
                  </a:lnTo>
                  <a:lnTo>
                    <a:pt x="65973" y="39630"/>
                  </a:lnTo>
                  <a:lnTo>
                    <a:pt x="66433" y="19941"/>
                  </a:lnTo>
                  <a:lnTo>
                    <a:pt x="66663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31"/>
                  </a:lnTo>
                  <a:cubicBezTo>
                    <a:pt x="61767" y="273"/>
                    <a:pt x="61809" y="315"/>
                    <a:pt x="61830" y="357"/>
                  </a:cubicBezTo>
                  <a:lnTo>
                    <a:pt x="61914" y="482"/>
                  </a:lnTo>
                  <a:cubicBezTo>
                    <a:pt x="61956" y="566"/>
                    <a:pt x="61998" y="629"/>
                    <a:pt x="62018" y="712"/>
                  </a:cubicBezTo>
                  <a:cubicBezTo>
                    <a:pt x="62102" y="880"/>
                    <a:pt x="62144" y="1068"/>
                    <a:pt x="62165" y="1235"/>
                  </a:cubicBezTo>
                  <a:cubicBezTo>
                    <a:pt x="62207" y="1612"/>
                    <a:pt x="62165" y="1968"/>
                    <a:pt x="62039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77" y="3328"/>
                    <a:pt x="60700" y="3411"/>
                    <a:pt x="60345" y="3411"/>
                  </a:cubicBezTo>
                  <a:cubicBezTo>
                    <a:pt x="59989" y="3391"/>
                    <a:pt x="59633" y="3307"/>
                    <a:pt x="59340" y="3118"/>
                  </a:cubicBezTo>
                  <a:cubicBezTo>
                    <a:pt x="59047" y="2909"/>
                    <a:pt x="58838" y="2616"/>
                    <a:pt x="58713" y="2302"/>
                  </a:cubicBezTo>
                  <a:cubicBezTo>
                    <a:pt x="58461" y="1633"/>
                    <a:pt x="58545" y="838"/>
                    <a:pt x="59005" y="294"/>
                  </a:cubicBezTo>
                  <a:lnTo>
                    <a:pt x="59131" y="147"/>
                  </a:lnTo>
                  <a:lnTo>
                    <a:pt x="58922" y="147"/>
                  </a:lnTo>
                  <a:lnTo>
                    <a:pt x="54988" y="126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39" y="838"/>
                    <a:pt x="55281" y="1549"/>
                    <a:pt x="55009" y="2135"/>
                  </a:cubicBezTo>
                  <a:cubicBezTo>
                    <a:pt x="54883" y="2428"/>
                    <a:pt x="54674" y="2679"/>
                    <a:pt x="54402" y="2846"/>
                  </a:cubicBezTo>
                  <a:cubicBezTo>
                    <a:pt x="54151" y="2993"/>
                    <a:pt x="53816" y="3077"/>
                    <a:pt x="53503" y="3077"/>
                  </a:cubicBezTo>
                  <a:cubicBezTo>
                    <a:pt x="53189" y="3077"/>
                    <a:pt x="52875" y="2993"/>
                    <a:pt x="52603" y="2826"/>
                  </a:cubicBezTo>
                  <a:cubicBezTo>
                    <a:pt x="52352" y="2658"/>
                    <a:pt x="52142" y="2407"/>
                    <a:pt x="52017" y="2135"/>
                  </a:cubicBezTo>
                  <a:cubicBezTo>
                    <a:pt x="51766" y="1549"/>
                    <a:pt x="51808" y="838"/>
                    <a:pt x="52163" y="315"/>
                  </a:cubicBezTo>
                  <a:lnTo>
                    <a:pt x="52331" y="85"/>
                  </a:lnTo>
                  <a:lnTo>
                    <a:pt x="52038" y="85"/>
                  </a:lnTo>
                  <a:lnTo>
                    <a:pt x="47790" y="64"/>
                  </a:lnTo>
                  <a:lnTo>
                    <a:pt x="47351" y="64"/>
                  </a:lnTo>
                  <a:lnTo>
                    <a:pt x="47665" y="357"/>
                  </a:lnTo>
                  <a:cubicBezTo>
                    <a:pt x="47769" y="461"/>
                    <a:pt x="47853" y="545"/>
                    <a:pt x="47916" y="650"/>
                  </a:cubicBezTo>
                  <a:cubicBezTo>
                    <a:pt x="48000" y="754"/>
                    <a:pt x="48062" y="880"/>
                    <a:pt x="48125" y="984"/>
                  </a:cubicBezTo>
                  <a:cubicBezTo>
                    <a:pt x="48227" y="1208"/>
                    <a:pt x="48289" y="1452"/>
                    <a:pt x="48292" y="1697"/>
                  </a:cubicBezTo>
                  <a:lnTo>
                    <a:pt x="48292" y="1697"/>
                  </a:lnTo>
                  <a:lnTo>
                    <a:pt x="48230" y="2177"/>
                  </a:lnTo>
                  <a:lnTo>
                    <a:pt x="48230" y="2156"/>
                  </a:lnTo>
                  <a:cubicBezTo>
                    <a:pt x="48083" y="2658"/>
                    <a:pt x="47707" y="3077"/>
                    <a:pt x="47205" y="3244"/>
                  </a:cubicBezTo>
                  <a:cubicBezTo>
                    <a:pt x="47029" y="3308"/>
                    <a:pt x="46828" y="3335"/>
                    <a:pt x="46632" y="3335"/>
                  </a:cubicBezTo>
                  <a:cubicBezTo>
                    <a:pt x="46571" y="3335"/>
                    <a:pt x="46511" y="3333"/>
                    <a:pt x="46451" y="3328"/>
                  </a:cubicBezTo>
                  <a:cubicBezTo>
                    <a:pt x="46179" y="3286"/>
                    <a:pt x="45949" y="3181"/>
                    <a:pt x="45719" y="3035"/>
                  </a:cubicBezTo>
                  <a:cubicBezTo>
                    <a:pt x="45280" y="2763"/>
                    <a:pt x="44924" y="2302"/>
                    <a:pt x="44861" y="1800"/>
                  </a:cubicBezTo>
                  <a:cubicBezTo>
                    <a:pt x="44756" y="1298"/>
                    <a:pt x="44945" y="754"/>
                    <a:pt x="45300" y="378"/>
                  </a:cubicBezTo>
                  <a:lnTo>
                    <a:pt x="45656" y="43"/>
                  </a:lnTo>
                  <a:lnTo>
                    <a:pt x="45154" y="43"/>
                  </a:lnTo>
                  <a:lnTo>
                    <a:pt x="40655" y="22"/>
                  </a:lnTo>
                  <a:lnTo>
                    <a:pt x="40258" y="22"/>
                  </a:lnTo>
                  <a:lnTo>
                    <a:pt x="40488" y="357"/>
                  </a:lnTo>
                  <a:cubicBezTo>
                    <a:pt x="40823" y="838"/>
                    <a:pt x="40886" y="1507"/>
                    <a:pt x="40635" y="2051"/>
                  </a:cubicBezTo>
                  <a:cubicBezTo>
                    <a:pt x="40530" y="2323"/>
                    <a:pt x="40342" y="2554"/>
                    <a:pt x="40090" y="2700"/>
                  </a:cubicBezTo>
                  <a:cubicBezTo>
                    <a:pt x="39860" y="2867"/>
                    <a:pt x="39567" y="2930"/>
                    <a:pt x="39254" y="2930"/>
                  </a:cubicBezTo>
                  <a:cubicBezTo>
                    <a:pt x="38961" y="2930"/>
                    <a:pt x="38668" y="2867"/>
                    <a:pt x="38438" y="2700"/>
                  </a:cubicBezTo>
                  <a:cubicBezTo>
                    <a:pt x="38186" y="2554"/>
                    <a:pt x="37998" y="2323"/>
                    <a:pt x="37894" y="2051"/>
                  </a:cubicBezTo>
                  <a:cubicBezTo>
                    <a:pt x="37663" y="1507"/>
                    <a:pt x="37705" y="838"/>
                    <a:pt x="38040" y="378"/>
                  </a:cubicBezTo>
                  <a:lnTo>
                    <a:pt x="38291" y="22"/>
                  </a:lnTo>
                  <a:lnTo>
                    <a:pt x="37852" y="22"/>
                  </a:lnTo>
                  <a:lnTo>
                    <a:pt x="345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8"/>
            <p:cNvSpPr/>
            <p:nvPr/>
          </p:nvSpPr>
          <p:spPr>
            <a:xfrm>
              <a:off x="1576650" y="24256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5961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8"/>
            <p:cNvSpPr/>
            <p:nvPr/>
          </p:nvSpPr>
          <p:spPr>
            <a:xfrm>
              <a:off x="1576650" y="2418350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14898" y="1"/>
                  </a:moveTo>
                  <a:cubicBezTo>
                    <a:pt x="9918" y="42"/>
                    <a:pt x="4960" y="84"/>
                    <a:pt x="1" y="252"/>
                  </a:cubicBezTo>
                  <a:lnTo>
                    <a:pt x="1" y="314"/>
                  </a:lnTo>
                  <a:cubicBezTo>
                    <a:pt x="4960" y="482"/>
                    <a:pt x="9918" y="545"/>
                    <a:pt x="14898" y="566"/>
                  </a:cubicBezTo>
                  <a:cubicBezTo>
                    <a:pt x="17388" y="566"/>
                    <a:pt x="19857" y="545"/>
                    <a:pt x="22347" y="524"/>
                  </a:cubicBezTo>
                  <a:cubicBezTo>
                    <a:pt x="24837" y="524"/>
                    <a:pt x="27327" y="482"/>
                    <a:pt x="29796" y="419"/>
                  </a:cubicBezTo>
                  <a:cubicBezTo>
                    <a:pt x="31619" y="388"/>
                    <a:pt x="33441" y="369"/>
                    <a:pt x="35264" y="369"/>
                  </a:cubicBezTo>
                  <a:cubicBezTo>
                    <a:pt x="35931" y="369"/>
                    <a:pt x="36598" y="372"/>
                    <a:pt x="37266" y="377"/>
                  </a:cubicBezTo>
                  <a:cubicBezTo>
                    <a:pt x="39735" y="398"/>
                    <a:pt x="42224" y="461"/>
                    <a:pt x="44714" y="503"/>
                  </a:cubicBezTo>
                  <a:cubicBezTo>
                    <a:pt x="45706" y="511"/>
                    <a:pt x="46699" y="515"/>
                    <a:pt x="47692" y="515"/>
                  </a:cubicBezTo>
                  <a:cubicBezTo>
                    <a:pt x="51664" y="515"/>
                    <a:pt x="55645" y="448"/>
                    <a:pt x="59612" y="314"/>
                  </a:cubicBezTo>
                  <a:lnTo>
                    <a:pt x="59612" y="252"/>
                  </a:lnTo>
                  <a:cubicBezTo>
                    <a:pt x="55645" y="118"/>
                    <a:pt x="51664" y="51"/>
                    <a:pt x="47692" y="51"/>
                  </a:cubicBezTo>
                  <a:cubicBezTo>
                    <a:pt x="46699" y="51"/>
                    <a:pt x="45706" y="55"/>
                    <a:pt x="44714" y="63"/>
                  </a:cubicBezTo>
                  <a:cubicBezTo>
                    <a:pt x="42224" y="105"/>
                    <a:pt x="39735" y="189"/>
                    <a:pt x="37266" y="210"/>
                  </a:cubicBezTo>
                  <a:cubicBezTo>
                    <a:pt x="34776" y="210"/>
                    <a:pt x="32286" y="189"/>
                    <a:pt x="29796" y="147"/>
                  </a:cubicBezTo>
                  <a:cubicBezTo>
                    <a:pt x="27327" y="84"/>
                    <a:pt x="24837" y="63"/>
                    <a:pt x="22347" y="42"/>
                  </a:cubicBezTo>
                  <a:cubicBezTo>
                    <a:pt x="19857" y="22"/>
                    <a:pt x="17388" y="1"/>
                    <a:pt x="14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8"/>
            <p:cNvSpPr/>
            <p:nvPr/>
          </p:nvSpPr>
          <p:spPr>
            <a:xfrm>
              <a:off x="1576650" y="25365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8"/>
            <p:cNvSpPr/>
            <p:nvPr/>
          </p:nvSpPr>
          <p:spPr>
            <a:xfrm>
              <a:off x="1576650" y="2529625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2" y="61"/>
                    <a:pt x="12907" y="57"/>
                    <a:pt x="11913" y="57"/>
                  </a:cubicBezTo>
                  <a:cubicBezTo>
                    <a:pt x="7935" y="57"/>
                    <a:pt x="3968" y="124"/>
                    <a:pt x="1" y="257"/>
                  </a:cubicBezTo>
                  <a:lnTo>
                    <a:pt x="1" y="299"/>
                  </a:lnTo>
                  <a:cubicBezTo>
                    <a:pt x="3987" y="451"/>
                    <a:pt x="7973" y="521"/>
                    <a:pt x="11970" y="521"/>
                  </a:cubicBezTo>
                  <a:cubicBezTo>
                    <a:pt x="12945" y="521"/>
                    <a:pt x="13921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29"/>
                    <a:pt x="54653" y="467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8"/>
            <p:cNvSpPr/>
            <p:nvPr/>
          </p:nvSpPr>
          <p:spPr>
            <a:xfrm>
              <a:off x="1576650" y="26480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8"/>
            <p:cNvSpPr/>
            <p:nvPr/>
          </p:nvSpPr>
          <p:spPr>
            <a:xfrm>
              <a:off x="1576650" y="2640675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44714" y="0"/>
                  </a:moveTo>
                  <a:cubicBezTo>
                    <a:pt x="42224" y="0"/>
                    <a:pt x="39735" y="21"/>
                    <a:pt x="37266" y="42"/>
                  </a:cubicBezTo>
                  <a:cubicBezTo>
                    <a:pt x="34776" y="63"/>
                    <a:pt x="32286" y="84"/>
                    <a:pt x="29796" y="147"/>
                  </a:cubicBezTo>
                  <a:cubicBezTo>
                    <a:pt x="27327" y="188"/>
                    <a:pt x="24837" y="209"/>
                    <a:pt x="22347" y="209"/>
                  </a:cubicBezTo>
                  <a:cubicBezTo>
                    <a:pt x="19857" y="188"/>
                    <a:pt x="17388" y="105"/>
                    <a:pt x="14898" y="63"/>
                  </a:cubicBezTo>
                  <a:cubicBezTo>
                    <a:pt x="13902" y="55"/>
                    <a:pt x="12907" y="50"/>
                    <a:pt x="11913" y="50"/>
                  </a:cubicBezTo>
                  <a:cubicBezTo>
                    <a:pt x="7935" y="50"/>
                    <a:pt x="3968" y="117"/>
                    <a:pt x="1" y="251"/>
                  </a:cubicBezTo>
                  <a:lnTo>
                    <a:pt x="1" y="314"/>
                  </a:lnTo>
                  <a:cubicBezTo>
                    <a:pt x="3968" y="448"/>
                    <a:pt x="7948" y="515"/>
                    <a:pt x="11921" y="515"/>
                  </a:cubicBezTo>
                  <a:cubicBezTo>
                    <a:pt x="12914" y="515"/>
                    <a:pt x="13906" y="511"/>
                    <a:pt x="14898" y="502"/>
                  </a:cubicBezTo>
                  <a:cubicBezTo>
                    <a:pt x="17388" y="460"/>
                    <a:pt x="19857" y="398"/>
                    <a:pt x="22347" y="377"/>
                  </a:cubicBezTo>
                  <a:cubicBezTo>
                    <a:pt x="23014" y="371"/>
                    <a:pt x="23681" y="369"/>
                    <a:pt x="24348" y="369"/>
                  </a:cubicBezTo>
                  <a:cubicBezTo>
                    <a:pt x="26170" y="369"/>
                    <a:pt x="27988" y="388"/>
                    <a:pt x="29796" y="419"/>
                  </a:cubicBezTo>
                  <a:cubicBezTo>
                    <a:pt x="32286" y="481"/>
                    <a:pt x="34776" y="523"/>
                    <a:pt x="37266" y="523"/>
                  </a:cubicBezTo>
                  <a:cubicBezTo>
                    <a:pt x="39735" y="544"/>
                    <a:pt x="42224" y="565"/>
                    <a:pt x="44714" y="565"/>
                  </a:cubicBezTo>
                  <a:cubicBezTo>
                    <a:pt x="49673" y="544"/>
                    <a:pt x="54653" y="481"/>
                    <a:pt x="59612" y="314"/>
                  </a:cubicBezTo>
                  <a:lnTo>
                    <a:pt x="59612" y="251"/>
                  </a:lnTo>
                  <a:cubicBezTo>
                    <a:pt x="54653" y="84"/>
                    <a:pt x="49673" y="42"/>
                    <a:pt x="44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8"/>
            <p:cNvSpPr/>
            <p:nvPr/>
          </p:nvSpPr>
          <p:spPr>
            <a:xfrm>
              <a:off x="1576650" y="27588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8"/>
            <p:cNvSpPr/>
            <p:nvPr/>
          </p:nvSpPr>
          <p:spPr>
            <a:xfrm>
              <a:off x="1576650" y="2751950"/>
              <a:ext cx="1490325" cy="13975"/>
            </a:xfrm>
            <a:custGeom>
              <a:avLst/>
              <a:gdLst/>
              <a:ahLst/>
              <a:cxnLst/>
              <a:rect l="l" t="t" r="r" b="b"/>
              <a:pathLst>
                <a:path w="59613" h="559" extrusionOk="0">
                  <a:moveTo>
                    <a:pt x="43221" y="0"/>
                  </a:moveTo>
                  <a:cubicBezTo>
                    <a:pt x="41229" y="0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1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8"/>
                    <a:pt x="22347" y="194"/>
                  </a:cubicBezTo>
                  <a:cubicBezTo>
                    <a:pt x="19857" y="173"/>
                    <a:pt x="17388" y="111"/>
                    <a:pt x="14898" y="69"/>
                  </a:cubicBezTo>
                  <a:cubicBezTo>
                    <a:pt x="13757" y="59"/>
                    <a:pt x="12615" y="54"/>
                    <a:pt x="11472" y="54"/>
                  </a:cubicBezTo>
                  <a:cubicBezTo>
                    <a:pt x="7648" y="54"/>
                    <a:pt x="3818" y="112"/>
                    <a:pt x="1" y="257"/>
                  </a:cubicBezTo>
                  <a:lnTo>
                    <a:pt x="1" y="299"/>
                  </a:lnTo>
                  <a:cubicBezTo>
                    <a:pt x="3987" y="450"/>
                    <a:pt x="7987" y="520"/>
                    <a:pt x="11978" y="520"/>
                  </a:cubicBezTo>
                  <a:cubicBezTo>
                    <a:pt x="12952" y="520"/>
                    <a:pt x="13926" y="516"/>
                    <a:pt x="14898" y="508"/>
                  </a:cubicBezTo>
                  <a:cubicBezTo>
                    <a:pt x="17388" y="466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0"/>
                    <a:pt x="29796" y="424"/>
                  </a:cubicBezTo>
                  <a:cubicBezTo>
                    <a:pt x="32286" y="466"/>
                    <a:pt x="34776" y="508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6"/>
                    <a:pt x="44714" y="550"/>
                  </a:cubicBezTo>
                  <a:cubicBezTo>
                    <a:pt x="49673" y="529"/>
                    <a:pt x="54653" y="466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0"/>
                    <a:pt x="43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8"/>
            <p:cNvSpPr/>
            <p:nvPr/>
          </p:nvSpPr>
          <p:spPr>
            <a:xfrm>
              <a:off x="1576650" y="28703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8"/>
            <p:cNvSpPr/>
            <p:nvPr/>
          </p:nvSpPr>
          <p:spPr>
            <a:xfrm>
              <a:off x="1576125" y="2862975"/>
              <a:ext cx="1490850" cy="14150"/>
            </a:xfrm>
            <a:custGeom>
              <a:avLst/>
              <a:gdLst/>
              <a:ahLst/>
              <a:cxnLst/>
              <a:rect l="l" t="t" r="r" b="b"/>
              <a:pathLst>
                <a:path w="59634" h="566" extrusionOk="0">
                  <a:moveTo>
                    <a:pt x="44735" y="1"/>
                  </a:moveTo>
                  <a:cubicBezTo>
                    <a:pt x="42245" y="1"/>
                    <a:pt x="39756" y="22"/>
                    <a:pt x="37287" y="43"/>
                  </a:cubicBezTo>
                  <a:cubicBezTo>
                    <a:pt x="34797" y="63"/>
                    <a:pt x="32307" y="84"/>
                    <a:pt x="29817" y="147"/>
                  </a:cubicBezTo>
                  <a:cubicBezTo>
                    <a:pt x="27348" y="189"/>
                    <a:pt x="24858" y="210"/>
                    <a:pt x="22368" y="210"/>
                  </a:cubicBezTo>
                  <a:cubicBezTo>
                    <a:pt x="19878" y="189"/>
                    <a:pt x="17409" y="105"/>
                    <a:pt x="14919" y="63"/>
                  </a:cubicBezTo>
                  <a:cubicBezTo>
                    <a:pt x="13923" y="55"/>
                    <a:pt x="12928" y="51"/>
                    <a:pt x="11934" y="51"/>
                  </a:cubicBezTo>
                  <a:cubicBezTo>
                    <a:pt x="7956" y="51"/>
                    <a:pt x="3989" y="118"/>
                    <a:pt x="22" y="252"/>
                  </a:cubicBezTo>
                  <a:lnTo>
                    <a:pt x="1" y="252"/>
                  </a:lnTo>
                  <a:lnTo>
                    <a:pt x="1" y="315"/>
                  </a:lnTo>
                  <a:cubicBezTo>
                    <a:pt x="3985" y="448"/>
                    <a:pt x="7955" y="515"/>
                    <a:pt x="11934" y="515"/>
                  </a:cubicBezTo>
                  <a:cubicBezTo>
                    <a:pt x="12928" y="515"/>
                    <a:pt x="13923" y="511"/>
                    <a:pt x="14919" y="503"/>
                  </a:cubicBezTo>
                  <a:cubicBezTo>
                    <a:pt x="17409" y="461"/>
                    <a:pt x="19878" y="398"/>
                    <a:pt x="22368" y="377"/>
                  </a:cubicBezTo>
                  <a:cubicBezTo>
                    <a:pt x="22991" y="372"/>
                    <a:pt x="23613" y="369"/>
                    <a:pt x="24235" y="369"/>
                  </a:cubicBezTo>
                  <a:cubicBezTo>
                    <a:pt x="26102" y="369"/>
                    <a:pt x="27965" y="393"/>
                    <a:pt x="29817" y="440"/>
                  </a:cubicBezTo>
                  <a:cubicBezTo>
                    <a:pt x="32307" y="482"/>
                    <a:pt x="34797" y="524"/>
                    <a:pt x="37287" y="524"/>
                  </a:cubicBezTo>
                  <a:cubicBezTo>
                    <a:pt x="39756" y="545"/>
                    <a:pt x="42245" y="566"/>
                    <a:pt x="44735" y="566"/>
                  </a:cubicBezTo>
                  <a:cubicBezTo>
                    <a:pt x="49694" y="545"/>
                    <a:pt x="54674" y="482"/>
                    <a:pt x="59633" y="315"/>
                  </a:cubicBezTo>
                  <a:lnTo>
                    <a:pt x="59633" y="252"/>
                  </a:lnTo>
                  <a:cubicBezTo>
                    <a:pt x="54674" y="84"/>
                    <a:pt x="49694" y="43"/>
                    <a:pt x="44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8"/>
            <p:cNvSpPr/>
            <p:nvPr/>
          </p:nvSpPr>
          <p:spPr>
            <a:xfrm>
              <a:off x="1576650" y="29812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8"/>
            <p:cNvSpPr/>
            <p:nvPr/>
          </p:nvSpPr>
          <p:spPr>
            <a:xfrm>
              <a:off x="1576650" y="2974250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6" y="61"/>
                    <a:pt x="12914" y="57"/>
                    <a:pt x="11921" y="57"/>
                  </a:cubicBezTo>
                  <a:cubicBezTo>
                    <a:pt x="7948" y="57"/>
                    <a:pt x="3968" y="124"/>
                    <a:pt x="1" y="258"/>
                  </a:cubicBezTo>
                  <a:lnTo>
                    <a:pt x="1" y="299"/>
                  </a:lnTo>
                  <a:cubicBezTo>
                    <a:pt x="3987" y="451"/>
                    <a:pt x="7987" y="521"/>
                    <a:pt x="11978" y="521"/>
                  </a:cubicBezTo>
                  <a:cubicBezTo>
                    <a:pt x="12952" y="521"/>
                    <a:pt x="13926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7"/>
                    <a:pt x="23718" y="357"/>
                  </a:cubicBezTo>
                  <a:cubicBezTo>
                    <a:pt x="25750" y="357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30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30"/>
                    <a:pt x="54653" y="467"/>
                    <a:pt x="59612" y="299"/>
                  </a:cubicBezTo>
                  <a:lnTo>
                    <a:pt x="59612" y="258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8"/>
            <p:cNvSpPr/>
            <p:nvPr/>
          </p:nvSpPr>
          <p:spPr>
            <a:xfrm>
              <a:off x="1485100" y="2135350"/>
              <a:ext cx="1664500" cy="984500"/>
            </a:xfrm>
            <a:custGeom>
              <a:avLst/>
              <a:gdLst/>
              <a:ahLst/>
              <a:cxnLst/>
              <a:rect l="l" t="t" r="r" b="b"/>
              <a:pathLst>
                <a:path w="66580" h="39380" extrusionOk="0">
                  <a:moveTo>
                    <a:pt x="1" y="1"/>
                  </a:moveTo>
                  <a:lnTo>
                    <a:pt x="1" y="39379"/>
                  </a:lnTo>
                  <a:lnTo>
                    <a:pt x="27202" y="38856"/>
                  </a:lnTo>
                  <a:lnTo>
                    <a:pt x="38856" y="38856"/>
                  </a:lnTo>
                  <a:lnTo>
                    <a:pt x="65534" y="39379"/>
                  </a:lnTo>
                  <a:lnTo>
                    <a:pt x="66580" y="1"/>
                  </a:lnTo>
                  <a:lnTo>
                    <a:pt x="61558" y="1"/>
                  </a:lnTo>
                  <a:cubicBezTo>
                    <a:pt x="62458" y="1089"/>
                    <a:pt x="61977" y="3223"/>
                    <a:pt x="60135" y="3223"/>
                  </a:cubicBezTo>
                  <a:cubicBezTo>
                    <a:pt x="58294" y="3223"/>
                    <a:pt x="57813" y="1089"/>
                    <a:pt x="58713" y="1"/>
                  </a:cubicBezTo>
                  <a:lnTo>
                    <a:pt x="54758" y="1"/>
                  </a:lnTo>
                  <a:cubicBezTo>
                    <a:pt x="55490" y="1089"/>
                    <a:pt x="54988" y="2972"/>
                    <a:pt x="53293" y="2972"/>
                  </a:cubicBezTo>
                  <a:cubicBezTo>
                    <a:pt x="51578" y="2972"/>
                    <a:pt x="51096" y="1089"/>
                    <a:pt x="51808" y="1"/>
                  </a:cubicBezTo>
                  <a:lnTo>
                    <a:pt x="47581" y="1"/>
                  </a:lnTo>
                  <a:cubicBezTo>
                    <a:pt x="47749" y="168"/>
                    <a:pt x="47895" y="357"/>
                    <a:pt x="48000" y="566"/>
                  </a:cubicBezTo>
                  <a:cubicBezTo>
                    <a:pt x="48167" y="838"/>
                    <a:pt x="48251" y="1152"/>
                    <a:pt x="48251" y="1487"/>
                  </a:cubicBezTo>
                  <a:cubicBezTo>
                    <a:pt x="48230" y="1633"/>
                    <a:pt x="48209" y="1800"/>
                    <a:pt x="48188" y="1968"/>
                  </a:cubicBezTo>
                  <a:cubicBezTo>
                    <a:pt x="48104" y="2261"/>
                    <a:pt x="47937" y="2533"/>
                    <a:pt x="47728" y="2763"/>
                  </a:cubicBezTo>
                  <a:cubicBezTo>
                    <a:pt x="47393" y="3098"/>
                    <a:pt x="46912" y="3286"/>
                    <a:pt x="46451" y="3286"/>
                  </a:cubicBezTo>
                  <a:cubicBezTo>
                    <a:pt x="46117" y="3286"/>
                    <a:pt x="45803" y="3202"/>
                    <a:pt x="45531" y="3035"/>
                  </a:cubicBezTo>
                  <a:cubicBezTo>
                    <a:pt x="45301" y="2930"/>
                    <a:pt x="45112" y="2784"/>
                    <a:pt x="44945" y="2595"/>
                  </a:cubicBezTo>
                  <a:cubicBezTo>
                    <a:pt x="44610" y="2240"/>
                    <a:pt x="44401" y="1800"/>
                    <a:pt x="44401" y="1298"/>
                  </a:cubicBezTo>
                  <a:cubicBezTo>
                    <a:pt x="44401" y="817"/>
                    <a:pt x="44610" y="336"/>
                    <a:pt x="44945" y="1"/>
                  </a:cubicBezTo>
                  <a:lnTo>
                    <a:pt x="40446" y="1"/>
                  </a:lnTo>
                  <a:cubicBezTo>
                    <a:pt x="41179" y="1047"/>
                    <a:pt x="40718" y="2909"/>
                    <a:pt x="39044" y="2909"/>
                  </a:cubicBezTo>
                  <a:lnTo>
                    <a:pt x="38856" y="2909"/>
                  </a:lnTo>
                  <a:cubicBezTo>
                    <a:pt x="37329" y="2763"/>
                    <a:pt x="36931" y="1005"/>
                    <a:pt x="37643" y="1"/>
                  </a:cubicBezTo>
                  <a:lnTo>
                    <a:pt x="34358" y="1"/>
                  </a:lnTo>
                  <a:cubicBezTo>
                    <a:pt x="35257" y="1089"/>
                    <a:pt x="34776" y="3223"/>
                    <a:pt x="32935" y="3223"/>
                  </a:cubicBezTo>
                  <a:cubicBezTo>
                    <a:pt x="32286" y="3223"/>
                    <a:pt x="31805" y="2951"/>
                    <a:pt x="31491" y="2554"/>
                  </a:cubicBezTo>
                  <a:cubicBezTo>
                    <a:pt x="30926" y="1842"/>
                    <a:pt x="30926" y="712"/>
                    <a:pt x="31512" y="1"/>
                  </a:cubicBezTo>
                  <a:lnTo>
                    <a:pt x="27557" y="1"/>
                  </a:lnTo>
                  <a:cubicBezTo>
                    <a:pt x="28101" y="796"/>
                    <a:pt x="27976" y="2010"/>
                    <a:pt x="27202" y="2616"/>
                  </a:cubicBezTo>
                  <a:cubicBezTo>
                    <a:pt x="26930" y="2847"/>
                    <a:pt x="26553" y="2972"/>
                    <a:pt x="26093" y="2972"/>
                  </a:cubicBezTo>
                  <a:cubicBezTo>
                    <a:pt x="24377" y="2972"/>
                    <a:pt x="23896" y="1089"/>
                    <a:pt x="24607" y="1"/>
                  </a:cubicBezTo>
                  <a:lnTo>
                    <a:pt x="20381" y="1"/>
                  </a:lnTo>
                  <a:cubicBezTo>
                    <a:pt x="20548" y="168"/>
                    <a:pt x="20694" y="357"/>
                    <a:pt x="20799" y="566"/>
                  </a:cubicBezTo>
                  <a:cubicBezTo>
                    <a:pt x="20966" y="838"/>
                    <a:pt x="21050" y="1152"/>
                    <a:pt x="21050" y="1487"/>
                  </a:cubicBezTo>
                  <a:cubicBezTo>
                    <a:pt x="21029" y="1633"/>
                    <a:pt x="21008" y="1800"/>
                    <a:pt x="20987" y="1968"/>
                  </a:cubicBezTo>
                  <a:cubicBezTo>
                    <a:pt x="20904" y="2261"/>
                    <a:pt x="20736" y="2533"/>
                    <a:pt x="20527" y="2763"/>
                  </a:cubicBezTo>
                  <a:cubicBezTo>
                    <a:pt x="20192" y="3098"/>
                    <a:pt x="19711" y="3286"/>
                    <a:pt x="19251" y="3286"/>
                  </a:cubicBezTo>
                  <a:cubicBezTo>
                    <a:pt x="18916" y="3286"/>
                    <a:pt x="18602" y="3202"/>
                    <a:pt x="18330" y="3035"/>
                  </a:cubicBezTo>
                  <a:cubicBezTo>
                    <a:pt x="18100" y="2930"/>
                    <a:pt x="17912" y="2784"/>
                    <a:pt x="17744" y="2595"/>
                  </a:cubicBezTo>
                  <a:cubicBezTo>
                    <a:pt x="17409" y="2240"/>
                    <a:pt x="17200" y="1800"/>
                    <a:pt x="17200" y="1298"/>
                  </a:cubicBezTo>
                  <a:cubicBezTo>
                    <a:pt x="17200" y="817"/>
                    <a:pt x="17409" y="336"/>
                    <a:pt x="17744" y="1"/>
                  </a:cubicBezTo>
                  <a:lnTo>
                    <a:pt x="13246" y="1"/>
                  </a:lnTo>
                  <a:cubicBezTo>
                    <a:pt x="13978" y="1047"/>
                    <a:pt x="13518" y="2909"/>
                    <a:pt x="11844" y="2909"/>
                  </a:cubicBezTo>
                  <a:cubicBezTo>
                    <a:pt x="10170" y="2909"/>
                    <a:pt x="9710" y="1047"/>
                    <a:pt x="10442" y="1"/>
                  </a:cubicBezTo>
                  <a:lnTo>
                    <a:pt x="7010" y="1"/>
                  </a:lnTo>
                  <a:cubicBezTo>
                    <a:pt x="7052" y="85"/>
                    <a:pt x="7073" y="168"/>
                    <a:pt x="7115" y="252"/>
                  </a:cubicBezTo>
                  <a:cubicBezTo>
                    <a:pt x="7157" y="608"/>
                    <a:pt x="7241" y="984"/>
                    <a:pt x="7115" y="1319"/>
                  </a:cubicBezTo>
                  <a:cubicBezTo>
                    <a:pt x="6969" y="1654"/>
                    <a:pt x="6864" y="1968"/>
                    <a:pt x="6592" y="2198"/>
                  </a:cubicBezTo>
                  <a:cubicBezTo>
                    <a:pt x="6320" y="2428"/>
                    <a:pt x="6048" y="2637"/>
                    <a:pt x="5671" y="2721"/>
                  </a:cubicBezTo>
                  <a:cubicBezTo>
                    <a:pt x="5514" y="2763"/>
                    <a:pt x="5352" y="2784"/>
                    <a:pt x="5187" y="2784"/>
                  </a:cubicBezTo>
                  <a:cubicBezTo>
                    <a:pt x="5023" y="2784"/>
                    <a:pt x="4855" y="2763"/>
                    <a:pt x="4688" y="2721"/>
                  </a:cubicBezTo>
                  <a:cubicBezTo>
                    <a:pt x="4374" y="2637"/>
                    <a:pt x="4102" y="2470"/>
                    <a:pt x="3851" y="2240"/>
                  </a:cubicBezTo>
                  <a:cubicBezTo>
                    <a:pt x="3516" y="1905"/>
                    <a:pt x="3307" y="1424"/>
                    <a:pt x="3307" y="922"/>
                  </a:cubicBezTo>
                  <a:cubicBezTo>
                    <a:pt x="3307" y="587"/>
                    <a:pt x="3412" y="273"/>
                    <a:pt x="3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8"/>
            <p:cNvSpPr/>
            <p:nvPr/>
          </p:nvSpPr>
          <p:spPr>
            <a:xfrm>
              <a:off x="1479875" y="2129600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788" y="231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391" y="10065"/>
                  </a:lnTo>
                  <a:lnTo>
                    <a:pt x="66098" y="19920"/>
                  </a:lnTo>
                  <a:lnTo>
                    <a:pt x="65519" y="39374"/>
                  </a:lnTo>
                  <a:lnTo>
                    <a:pt x="65519" y="39374"/>
                  </a:lnTo>
                  <a:lnTo>
                    <a:pt x="57541" y="39191"/>
                  </a:lnTo>
                  <a:lnTo>
                    <a:pt x="49360" y="39023"/>
                  </a:lnTo>
                  <a:lnTo>
                    <a:pt x="41158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225" y="38805"/>
                    <a:pt x="31473" y="38802"/>
                    <a:pt x="30722" y="38802"/>
                  </a:cubicBezTo>
                  <a:cubicBezTo>
                    <a:pt x="26012" y="38802"/>
                    <a:pt x="21303" y="38954"/>
                    <a:pt x="16593" y="39044"/>
                  </a:cubicBezTo>
                  <a:lnTo>
                    <a:pt x="419" y="39375"/>
                  </a:lnTo>
                  <a:lnTo>
                    <a:pt x="419" y="39375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615" y="316"/>
                  </a:lnTo>
                  <a:lnTo>
                    <a:pt x="3615" y="316"/>
                  </a:lnTo>
                  <a:cubicBezTo>
                    <a:pt x="3350" y="863"/>
                    <a:pt x="3371" y="1550"/>
                    <a:pt x="3662" y="2093"/>
                  </a:cubicBezTo>
                  <a:cubicBezTo>
                    <a:pt x="3976" y="2658"/>
                    <a:pt x="4604" y="3077"/>
                    <a:pt x="5274" y="3097"/>
                  </a:cubicBezTo>
                  <a:cubicBezTo>
                    <a:pt x="5316" y="3100"/>
                    <a:pt x="5358" y="3101"/>
                    <a:pt x="5400" y="3101"/>
                  </a:cubicBezTo>
                  <a:cubicBezTo>
                    <a:pt x="5688" y="3101"/>
                    <a:pt x="5962" y="3040"/>
                    <a:pt x="6236" y="2930"/>
                  </a:cubicBezTo>
                  <a:cubicBezTo>
                    <a:pt x="6382" y="2846"/>
                    <a:pt x="6529" y="2763"/>
                    <a:pt x="6654" y="2658"/>
                  </a:cubicBezTo>
                  <a:cubicBezTo>
                    <a:pt x="6780" y="2553"/>
                    <a:pt x="6906" y="2470"/>
                    <a:pt x="7010" y="2323"/>
                  </a:cubicBezTo>
                  <a:cubicBezTo>
                    <a:pt x="7115" y="2198"/>
                    <a:pt x="7198" y="2051"/>
                    <a:pt x="7261" y="1905"/>
                  </a:cubicBezTo>
                  <a:cubicBezTo>
                    <a:pt x="7324" y="1758"/>
                    <a:pt x="7387" y="1612"/>
                    <a:pt x="7429" y="1445"/>
                  </a:cubicBezTo>
                  <a:cubicBezTo>
                    <a:pt x="7512" y="1110"/>
                    <a:pt x="7450" y="775"/>
                    <a:pt x="7408" y="482"/>
                  </a:cubicBezTo>
                  <a:lnTo>
                    <a:pt x="7408" y="461"/>
                  </a:lnTo>
                  <a:cubicBezTo>
                    <a:pt x="7385" y="416"/>
                    <a:pt x="7369" y="365"/>
                    <a:pt x="7352" y="315"/>
                  </a:cubicBezTo>
                  <a:lnTo>
                    <a:pt x="10477" y="315"/>
                  </a:lnTo>
                  <a:cubicBezTo>
                    <a:pt x="10162" y="879"/>
                    <a:pt x="10129" y="1581"/>
                    <a:pt x="10379" y="2177"/>
                  </a:cubicBezTo>
                  <a:cubicBezTo>
                    <a:pt x="10525" y="2491"/>
                    <a:pt x="10756" y="2784"/>
                    <a:pt x="11048" y="2972"/>
                  </a:cubicBezTo>
                  <a:cubicBezTo>
                    <a:pt x="11341" y="3160"/>
                    <a:pt x="11697" y="3244"/>
                    <a:pt x="12053" y="3244"/>
                  </a:cubicBezTo>
                  <a:cubicBezTo>
                    <a:pt x="12388" y="3244"/>
                    <a:pt x="12743" y="3160"/>
                    <a:pt x="13057" y="2972"/>
                  </a:cubicBezTo>
                  <a:cubicBezTo>
                    <a:pt x="13350" y="2784"/>
                    <a:pt x="13580" y="2491"/>
                    <a:pt x="13727" y="2177"/>
                  </a:cubicBezTo>
                  <a:cubicBezTo>
                    <a:pt x="13973" y="1589"/>
                    <a:pt x="13945" y="897"/>
                    <a:pt x="13641" y="336"/>
                  </a:cubicBezTo>
                  <a:lnTo>
                    <a:pt x="13641" y="336"/>
                  </a:lnTo>
                  <a:lnTo>
                    <a:pt x="17664" y="355"/>
                  </a:lnTo>
                  <a:lnTo>
                    <a:pt x="17664" y="355"/>
                  </a:lnTo>
                  <a:cubicBezTo>
                    <a:pt x="17353" y="769"/>
                    <a:pt x="17216" y="1328"/>
                    <a:pt x="17305" y="1842"/>
                  </a:cubicBezTo>
                  <a:cubicBezTo>
                    <a:pt x="17409" y="2470"/>
                    <a:pt x="17807" y="2993"/>
                    <a:pt x="18330" y="3328"/>
                  </a:cubicBezTo>
                  <a:cubicBezTo>
                    <a:pt x="18581" y="3474"/>
                    <a:pt x="18874" y="3621"/>
                    <a:pt x="19188" y="3662"/>
                  </a:cubicBezTo>
                  <a:cubicBezTo>
                    <a:pt x="19269" y="3673"/>
                    <a:pt x="19350" y="3678"/>
                    <a:pt x="19431" y="3678"/>
                  </a:cubicBezTo>
                  <a:cubicBezTo>
                    <a:pt x="19662" y="3678"/>
                    <a:pt x="19891" y="3635"/>
                    <a:pt x="20108" y="3558"/>
                  </a:cubicBezTo>
                  <a:cubicBezTo>
                    <a:pt x="20715" y="3349"/>
                    <a:pt x="21175" y="2846"/>
                    <a:pt x="21343" y="2240"/>
                  </a:cubicBezTo>
                  <a:lnTo>
                    <a:pt x="21364" y="2219"/>
                  </a:lnTo>
                  <a:lnTo>
                    <a:pt x="21427" y="1737"/>
                  </a:lnTo>
                  <a:lnTo>
                    <a:pt x="21427" y="1717"/>
                  </a:lnTo>
                  <a:cubicBezTo>
                    <a:pt x="21427" y="1403"/>
                    <a:pt x="21364" y="1089"/>
                    <a:pt x="21217" y="817"/>
                  </a:cubicBezTo>
                  <a:cubicBezTo>
                    <a:pt x="21155" y="691"/>
                    <a:pt x="21092" y="566"/>
                    <a:pt x="20987" y="440"/>
                  </a:cubicBezTo>
                  <a:cubicBezTo>
                    <a:pt x="20978" y="427"/>
                    <a:pt x="20969" y="413"/>
                    <a:pt x="20959" y="400"/>
                  </a:cubicBezTo>
                  <a:lnTo>
                    <a:pt x="20959" y="400"/>
                  </a:lnTo>
                  <a:lnTo>
                    <a:pt x="24487" y="418"/>
                  </a:lnTo>
                  <a:lnTo>
                    <a:pt x="24487" y="418"/>
                  </a:lnTo>
                  <a:cubicBezTo>
                    <a:pt x="24225" y="994"/>
                    <a:pt x="24232" y="1673"/>
                    <a:pt x="24481" y="2261"/>
                  </a:cubicBezTo>
                  <a:cubicBezTo>
                    <a:pt x="24628" y="2616"/>
                    <a:pt x="24879" y="2909"/>
                    <a:pt x="25214" y="3118"/>
                  </a:cubicBezTo>
                  <a:cubicBezTo>
                    <a:pt x="25548" y="3328"/>
                    <a:pt x="25925" y="3411"/>
                    <a:pt x="26302" y="3411"/>
                  </a:cubicBezTo>
                  <a:cubicBezTo>
                    <a:pt x="26657" y="3411"/>
                    <a:pt x="27055" y="3328"/>
                    <a:pt x="27390" y="3118"/>
                  </a:cubicBezTo>
                  <a:cubicBezTo>
                    <a:pt x="27704" y="2930"/>
                    <a:pt x="27976" y="2616"/>
                    <a:pt x="28122" y="2261"/>
                  </a:cubicBezTo>
                  <a:cubicBezTo>
                    <a:pt x="28366" y="1685"/>
                    <a:pt x="28378" y="1022"/>
                    <a:pt x="28133" y="442"/>
                  </a:cubicBezTo>
                  <a:lnTo>
                    <a:pt x="28133" y="442"/>
                  </a:lnTo>
                  <a:lnTo>
                    <a:pt x="31291" y="459"/>
                  </a:lnTo>
                  <a:lnTo>
                    <a:pt x="31291" y="459"/>
                  </a:lnTo>
                  <a:cubicBezTo>
                    <a:pt x="30991" y="1054"/>
                    <a:pt x="30975" y="1773"/>
                    <a:pt x="31198" y="2407"/>
                  </a:cubicBezTo>
                  <a:cubicBezTo>
                    <a:pt x="31365" y="2784"/>
                    <a:pt x="31616" y="3118"/>
                    <a:pt x="31972" y="3349"/>
                  </a:cubicBezTo>
                  <a:cubicBezTo>
                    <a:pt x="32328" y="3579"/>
                    <a:pt x="32746" y="3683"/>
                    <a:pt x="33144" y="3683"/>
                  </a:cubicBezTo>
                  <a:cubicBezTo>
                    <a:pt x="33541" y="3683"/>
                    <a:pt x="33960" y="3579"/>
                    <a:pt x="34315" y="3349"/>
                  </a:cubicBezTo>
                  <a:cubicBezTo>
                    <a:pt x="34671" y="3118"/>
                    <a:pt x="34922" y="2784"/>
                    <a:pt x="35069" y="2407"/>
                  </a:cubicBezTo>
                  <a:cubicBezTo>
                    <a:pt x="35308" y="1774"/>
                    <a:pt x="35296" y="1056"/>
                    <a:pt x="34986" y="461"/>
                  </a:cubicBezTo>
                  <a:lnTo>
                    <a:pt x="37463" y="461"/>
                  </a:lnTo>
                  <a:cubicBezTo>
                    <a:pt x="37220" y="1018"/>
                    <a:pt x="37235" y="1653"/>
                    <a:pt x="37475" y="2219"/>
                  </a:cubicBezTo>
                  <a:cubicBezTo>
                    <a:pt x="37621" y="2553"/>
                    <a:pt x="37852" y="2867"/>
                    <a:pt x="38186" y="3077"/>
                  </a:cubicBezTo>
                  <a:cubicBezTo>
                    <a:pt x="38474" y="3249"/>
                    <a:pt x="38814" y="3351"/>
                    <a:pt x="39158" y="3351"/>
                  </a:cubicBezTo>
                  <a:cubicBezTo>
                    <a:pt x="39190" y="3351"/>
                    <a:pt x="39222" y="3350"/>
                    <a:pt x="39253" y="3349"/>
                  </a:cubicBezTo>
                  <a:cubicBezTo>
                    <a:pt x="39609" y="3349"/>
                    <a:pt x="39986" y="3265"/>
                    <a:pt x="40321" y="3077"/>
                  </a:cubicBezTo>
                  <a:cubicBezTo>
                    <a:pt x="40634" y="2867"/>
                    <a:pt x="40886" y="2553"/>
                    <a:pt x="41032" y="2219"/>
                  </a:cubicBezTo>
                  <a:cubicBezTo>
                    <a:pt x="41258" y="1646"/>
                    <a:pt x="41267" y="1002"/>
                    <a:pt x="41013" y="440"/>
                  </a:cubicBezTo>
                  <a:lnTo>
                    <a:pt x="44726" y="440"/>
                  </a:lnTo>
                  <a:cubicBezTo>
                    <a:pt x="44466" y="858"/>
                    <a:pt x="44362" y="1367"/>
                    <a:pt x="44443" y="1863"/>
                  </a:cubicBezTo>
                  <a:cubicBezTo>
                    <a:pt x="44505" y="2177"/>
                    <a:pt x="44631" y="2470"/>
                    <a:pt x="44819" y="2721"/>
                  </a:cubicBezTo>
                  <a:cubicBezTo>
                    <a:pt x="45007" y="2972"/>
                    <a:pt x="45238" y="3202"/>
                    <a:pt x="45510" y="3369"/>
                  </a:cubicBezTo>
                  <a:cubicBezTo>
                    <a:pt x="45761" y="3516"/>
                    <a:pt x="46075" y="3662"/>
                    <a:pt x="46388" y="3704"/>
                  </a:cubicBezTo>
                  <a:cubicBezTo>
                    <a:pt x="46469" y="3715"/>
                    <a:pt x="46552" y="3720"/>
                    <a:pt x="46635" y="3720"/>
                  </a:cubicBezTo>
                  <a:cubicBezTo>
                    <a:pt x="46872" y="3720"/>
                    <a:pt x="47113" y="3677"/>
                    <a:pt x="47330" y="3600"/>
                  </a:cubicBezTo>
                  <a:cubicBezTo>
                    <a:pt x="47937" y="3369"/>
                    <a:pt x="48418" y="2846"/>
                    <a:pt x="48585" y="2240"/>
                  </a:cubicBezTo>
                  <a:lnTo>
                    <a:pt x="48585" y="2219"/>
                  </a:lnTo>
                  <a:lnTo>
                    <a:pt x="48648" y="1737"/>
                  </a:lnTo>
                  <a:lnTo>
                    <a:pt x="48648" y="1717"/>
                  </a:lnTo>
                  <a:cubicBezTo>
                    <a:pt x="48648" y="1403"/>
                    <a:pt x="48564" y="1089"/>
                    <a:pt x="48439" y="817"/>
                  </a:cubicBezTo>
                  <a:cubicBezTo>
                    <a:pt x="48355" y="691"/>
                    <a:pt x="48292" y="566"/>
                    <a:pt x="48209" y="440"/>
                  </a:cubicBezTo>
                  <a:cubicBezTo>
                    <a:pt x="48196" y="425"/>
                    <a:pt x="48184" y="411"/>
                    <a:pt x="48172" y="396"/>
                  </a:cubicBezTo>
                  <a:lnTo>
                    <a:pt x="48172" y="396"/>
                  </a:lnTo>
                  <a:lnTo>
                    <a:pt x="51757" y="379"/>
                  </a:lnTo>
                  <a:lnTo>
                    <a:pt x="51757" y="379"/>
                  </a:lnTo>
                  <a:cubicBezTo>
                    <a:pt x="51468" y="963"/>
                    <a:pt x="51466" y="1650"/>
                    <a:pt x="51724" y="2240"/>
                  </a:cubicBezTo>
                  <a:cubicBezTo>
                    <a:pt x="51891" y="2574"/>
                    <a:pt x="52121" y="2867"/>
                    <a:pt x="52456" y="3056"/>
                  </a:cubicBezTo>
                  <a:cubicBezTo>
                    <a:pt x="52770" y="3265"/>
                    <a:pt x="53147" y="3349"/>
                    <a:pt x="53502" y="3349"/>
                  </a:cubicBezTo>
                  <a:cubicBezTo>
                    <a:pt x="53858" y="3349"/>
                    <a:pt x="54235" y="3265"/>
                    <a:pt x="54549" y="3056"/>
                  </a:cubicBezTo>
                  <a:cubicBezTo>
                    <a:pt x="54862" y="2867"/>
                    <a:pt x="55093" y="2574"/>
                    <a:pt x="55239" y="2240"/>
                  </a:cubicBezTo>
                  <a:cubicBezTo>
                    <a:pt x="55503" y="1637"/>
                    <a:pt x="55478" y="932"/>
                    <a:pt x="55180" y="354"/>
                  </a:cubicBezTo>
                  <a:lnTo>
                    <a:pt x="55180" y="354"/>
                  </a:lnTo>
                  <a:lnTo>
                    <a:pt x="58731" y="317"/>
                  </a:lnTo>
                  <a:lnTo>
                    <a:pt x="58731" y="317"/>
                  </a:lnTo>
                  <a:cubicBezTo>
                    <a:pt x="58346" y="910"/>
                    <a:pt x="58295" y="1689"/>
                    <a:pt x="58545" y="2344"/>
                  </a:cubicBezTo>
                  <a:cubicBezTo>
                    <a:pt x="58692" y="2700"/>
                    <a:pt x="58943" y="3014"/>
                    <a:pt x="59256" y="3223"/>
                  </a:cubicBezTo>
                  <a:cubicBezTo>
                    <a:pt x="59570" y="3432"/>
                    <a:pt x="59968" y="3516"/>
                    <a:pt x="60344" y="3516"/>
                  </a:cubicBezTo>
                  <a:cubicBezTo>
                    <a:pt x="60721" y="3516"/>
                    <a:pt x="61098" y="3411"/>
                    <a:pt x="61412" y="3202"/>
                  </a:cubicBezTo>
                  <a:cubicBezTo>
                    <a:pt x="61725" y="2993"/>
                    <a:pt x="61956" y="2679"/>
                    <a:pt x="62102" y="2323"/>
                  </a:cubicBezTo>
                  <a:cubicBezTo>
                    <a:pt x="62228" y="1968"/>
                    <a:pt x="62269" y="1591"/>
                    <a:pt x="62228" y="1235"/>
                  </a:cubicBezTo>
                  <a:cubicBezTo>
                    <a:pt x="62186" y="1047"/>
                    <a:pt x="62144" y="859"/>
                    <a:pt x="62081" y="691"/>
                  </a:cubicBezTo>
                  <a:cubicBezTo>
                    <a:pt x="62039" y="608"/>
                    <a:pt x="61997" y="524"/>
                    <a:pt x="61956" y="440"/>
                  </a:cubicBezTo>
                  <a:lnTo>
                    <a:pt x="61872" y="315"/>
                  </a:lnTo>
                  <a:cubicBezTo>
                    <a:pt x="61851" y="294"/>
                    <a:pt x="61830" y="273"/>
                    <a:pt x="61788" y="231"/>
                  </a:cubicBezTo>
                  <a:close/>
                  <a:moveTo>
                    <a:pt x="27369" y="1"/>
                  </a:moveTo>
                  <a:lnTo>
                    <a:pt x="27599" y="356"/>
                  </a:lnTo>
                  <a:cubicBezTo>
                    <a:pt x="27913" y="838"/>
                    <a:pt x="27976" y="1549"/>
                    <a:pt x="27725" y="2093"/>
                  </a:cubicBezTo>
                  <a:cubicBezTo>
                    <a:pt x="27599" y="2365"/>
                    <a:pt x="27411" y="2595"/>
                    <a:pt x="27160" y="2763"/>
                  </a:cubicBezTo>
                  <a:cubicBezTo>
                    <a:pt x="26909" y="2909"/>
                    <a:pt x="26595" y="2993"/>
                    <a:pt x="26302" y="2993"/>
                  </a:cubicBezTo>
                  <a:cubicBezTo>
                    <a:pt x="25988" y="2993"/>
                    <a:pt x="25695" y="2930"/>
                    <a:pt x="25423" y="2763"/>
                  </a:cubicBezTo>
                  <a:cubicBezTo>
                    <a:pt x="25172" y="2616"/>
                    <a:pt x="24984" y="2365"/>
                    <a:pt x="24858" y="2093"/>
                  </a:cubicBezTo>
                  <a:cubicBezTo>
                    <a:pt x="24607" y="1549"/>
                    <a:pt x="24649" y="838"/>
                    <a:pt x="24984" y="336"/>
                  </a:cubicBezTo>
                  <a:lnTo>
                    <a:pt x="25172" y="43"/>
                  </a:lnTo>
                  <a:lnTo>
                    <a:pt x="24816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6"/>
                  </a:lnTo>
                  <a:cubicBezTo>
                    <a:pt x="20548" y="440"/>
                    <a:pt x="20652" y="545"/>
                    <a:pt x="20715" y="649"/>
                  </a:cubicBezTo>
                  <a:cubicBezTo>
                    <a:pt x="20799" y="733"/>
                    <a:pt x="20862" y="859"/>
                    <a:pt x="20924" y="984"/>
                  </a:cubicBezTo>
                  <a:cubicBezTo>
                    <a:pt x="21026" y="1188"/>
                    <a:pt x="21089" y="1432"/>
                    <a:pt x="21092" y="1696"/>
                  </a:cubicBezTo>
                  <a:lnTo>
                    <a:pt x="21092" y="1696"/>
                  </a:lnTo>
                  <a:lnTo>
                    <a:pt x="21029" y="2177"/>
                  </a:lnTo>
                  <a:lnTo>
                    <a:pt x="21029" y="2135"/>
                  </a:lnTo>
                  <a:cubicBezTo>
                    <a:pt x="20903" y="2658"/>
                    <a:pt x="20506" y="3077"/>
                    <a:pt x="20004" y="3265"/>
                  </a:cubicBezTo>
                  <a:cubicBezTo>
                    <a:pt x="19820" y="3326"/>
                    <a:pt x="19636" y="3365"/>
                    <a:pt x="19444" y="3365"/>
                  </a:cubicBezTo>
                  <a:cubicBezTo>
                    <a:pt x="19374" y="3365"/>
                    <a:pt x="19302" y="3360"/>
                    <a:pt x="19230" y="3349"/>
                  </a:cubicBezTo>
                  <a:cubicBezTo>
                    <a:pt x="18958" y="3328"/>
                    <a:pt x="18727" y="3223"/>
                    <a:pt x="18476" y="3077"/>
                  </a:cubicBezTo>
                  <a:cubicBezTo>
                    <a:pt x="18037" y="2784"/>
                    <a:pt x="17660" y="2323"/>
                    <a:pt x="17577" y="1800"/>
                  </a:cubicBezTo>
                  <a:cubicBezTo>
                    <a:pt x="17493" y="1277"/>
                    <a:pt x="17660" y="712"/>
                    <a:pt x="18037" y="315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796"/>
                    <a:pt x="13789" y="1507"/>
                    <a:pt x="13538" y="2093"/>
                  </a:cubicBezTo>
                  <a:cubicBezTo>
                    <a:pt x="13413" y="2386"/>
                    <a:pt x="13204" y="2637"/>
                    <a:pt x="12952" y="2805"/>
                  </a:cubicBezTo>
                  <a:cubicBezTo>
                    <a:pt x="12680" y="2972"/>
                    <a:pt x="12367" y="3035"/>
                    <a:pt x="12053" y="3035"/>
                  </a:cubicBezTo>
                  <a:cubicBezTo>
                    <a:pt x="11739" y="3035"/>
                    <a:pt x="11425" y="2972"/>
                    <a:pt x="11153" y="2805"/>
                  </a:cubicBezTo>
                  <a:cubicBezTo>
                    <a:pt x="10881" y="2637"/>
                    <a:pt x="10672" y="2386"/>
                    <a:pt x="10567" y="2093"/>
                  </a:cubicBezTo>
                  <a:cubicBezTo>
                    <a:pt x="10316" y="1507"/>
                    <a:pt x="10358" y="796"/>
                    <a:pt x="10714" y="273"/>
                  </a:cubicBezTo>
                  <a:lnTo>
                    <a:pt x="10818" y="126"/>
                  </a:lnTo>
                  <a:lnTo>
                    <a:pt x="10651" y="126"/>
                  </a:lnTo>
                  <a:lnTo>
                    <a:pt x="7219" y="147"/>
                  </a:lnTo>
                  <a:lnTo>
                    <a:pt x="7094" y="147"/>
                  </a:lnTo>
                  <a:lnTo>
                    <a:pt x="7136" y="252"/>
                  </a:lnTo>
                  <a:cubicBezTo>
                    <a:pt x="7178" y="336"/>
                    <a:pt x="7219" y="419"/>
                    <a:pt x="7240" y="503"/>
                  </a:cubicBezTo>
                  <a:cubicBezTo>
                    <a:pt x="7282" y="817"/>
                    <a:pt x="7345" y="1131"/>
                    <a:pt x="7282" y="1403"/>
                  </a:cubicBezTo>
                  <a:cubicBezTo>
                    <a:pt x="7178" y="1675"/>
                    <a:pt x="7073" y="2009"/>
                    <a:pt x="6885" y="2219"/>
                  </a:cubicBezTo>
                  <a:cubicBezTo>
                    <a:pt x="6801" y="2344"/>
                    <a:pt x="6675" y="2428"/>
                    <a:pt x="6550" y="2533"/>
                  </a:cubicBezTo>
                  <a:cubicBezTo>
                    <a:pt x="6424" y="2616"/>
                    <a:pt x="6299" y="2721"/>
                    <a:pt x="6173" y="2784"/>
                  </a:cubicBezTo>
                  <a:cubicBezTo>
                    <a:pt x="5936" y="2875"/>
                    <a:pt x="5668" y="2934"/>
                    <a:pt x="5395" y="2934"/>
                  </a:cubicBezTo>
                  <a:cubicBezTo>
                    <a:pt x="5355" y="2934"/>
                    <a:pt x="5314" y="2933"/>
                    <a:pt x="5274" y="2930"/>
                  </a:cubicBezTo>
                  <a:cubicBezTo>
                    <a:pt x="4667" y="2909"/>
                    <a:pt x="4102" y="2533"/>
                    <a:pt x="3830" y="2009"/>
                  </a:cubicBezTo>
                  <a:cubicBezTo>
                    <a:pt x="3537" y="1465"/>
                    <a:pt x="3537" y="796"/>
                    <a:pt x="3851" y="273"/>
                  </a:cubicBezTo>
                  <a:lnTo>
                    <a:pt x="3913" y="147"/>
                  </a:lnTo>
                  <a:lnTo>
                    <a:pt x="3767" y="147"/>
                  </a:lnTo>
                  <a:lnTo>
                    <a:pt x="210" y="126"/>
                  </a:lnTo>
                  <a:lnTo>
                    <a:pt x="105" y="126"/>
                  </a:lnTo>
                  <a:lnTo>
                    <a:pt x="105" y="231"/>
                  </a:lnTo>
                  <a:lnTo>
                    <a:pt x="1" y="39609"/>
                  </a:lnTo>
                  <a:lnTo>
                    <a:pt x="1" y="39818"/>
                  </a:lnTo>
                  <a:lnTo>
                    <a:pt x="210" y="39818"/>
                  </a:lnTo>
                  <a:lnTo>
                    <a:pt x="16593" y="39546"/>
                  </a:lnTo>
                  <a:cubicBezTo>
                    <a:pt x="21394" y="39473"/>
                    <a:pt x="26195" y="39351"/>
                    <a:pt x="30997" y="39351"/>
                  </a:cubicBezTo>
                  <a:cubicBezTo>
                    <a:pt x="31656" y="39351"/>
                    <a:pt x="32316" y="39353"/>
                    <a:pt x="32976" y="39358"/>
                  </a:cubicBezTo>
                  <a:lnTo>
                    <a:pt x="39107" y="39358"/>
                  </a:lnTo>
                  <a:lnTo>
                    <a:pt x="41158" y="39400"/>
                  </a:lnTo>
                  <a:lnTo>
                    <a:pt x="49360" y="39546"/>
                  </a:lnTo>
                  <a:lnTo>
                    <a:pt x="57541" y="39714"/>
                  </a:lnTo>
                  <a:lnTo>
                    <a:pt x="65743" y="39839"/>
                  </a:lnTo>
                  <a:lnTo>
                    <a:pt x="65952" y="39839"/>
                  </a:lnTo>
                  <a:lnTo>
                    <a:pt x="65973" y="39609"/>
                  </a:lnTo>
                  <a:lnTo>
                    <a:pt x="66412" y="19920"/>
                  </a:lnTo>
                  <a:lnTo>
                    <a:pt x="66642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10"/>
                  </a:lnTo>
                  <a:cubicBezTo>
                    <a:pt x="61767" y="252"/>
                    <a:pt x="61788" y="315"/>
                    <a:pt x="61830" y="356"/>
                  </a:cubicBezTo>
                  <a:lnTo>
                    <a:pt x="61893" y="461"/>
                  </a:lnTo>
                  <a:cubicBezTo>
                    <a:pt x="61935" y="545"/>
                    <a:pt x="61977" y="629"/>
                    <a:pt x="62018" y="712"/>
                  </a:cubicBezTo>
                  <a:cubicBezTo>
                    <a:pt x="62081" y="880"/>
                    <a:pt x="62123" y="1047"/>
                    <a:pt x="62144" y="1235"/>
                  </a:cubicBezTo>
                  <a:cubicBezTo>
                    <a:pt x="62207" y="1591"/>
                    <a:pt x="62165" y="1968"/>
                    <a:pt x="62018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56" y="3307"/>
                    <a:pt x="60700" y="3390"/>
                    <a:pt x="60344" y="3390"/>
                  </a:cubicBezTo>
                  <a:cubicBezTo>
                    <a:pt x="59989" y="3390"/>
                    <a:pt x="59633" y="3307"/>
                    <a:pt x="59340" y="3097"/>
                  </a:cubicBezTo>
                  <a:cubicBezTo>
                    <a:pt x="59047" y="2909"/>
                    <a:pt x="58817" y="2616"/>
                    <a:pt x="58692" y="2281"/>
                  </a:cubicBezTo>
                  <a:cubicBezTo>
                    <a:pt x="58440" y="1633"/>
                    <a:pt x="58545" y="817"/>
                    <a:pt x="58984" y="294"/>
                  </a:cubicBezTo>
                  <a:lnTo>
                    <a:pt x="59110" y="147"/>
                  </a:lnTo>
                  <a:lnTo>
                    <a:pt x="58922" y="126"/>
                  </a:lnTo>
                  <a:lnTo>
                    <a:pt x="54967" y="105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18" y="838"/>
                    <a:pt x="55260" y="1549"/>
                    <a:pt x="55009" y="2135"/>
                  </a:cubicBezTo>
                  <a:cubicBezTo>
                    <a:pt x="54883" y="2407"/>
                    <a:pt x="54674" y="2658"/>
                    <a:pt x="54402" y="2825"/>
                  </a:cubicBezTo>
                  <a:cubicBezTo>
                    <a:pt x="54130" y="2993"/>
                    <a:pt x="53816" y="3056"/>
                    <a:pt x="53502" y="3056"/>
                  </a:cubicBezTo>
                  <a:cubicBezTo>
                    <a:pt x="53168" y="3056"/>
                    <a:pt x="52854" y="2993"/>
                    <a:pt x="52603" y="2825"/>
                  </a:cubicBezTo>
                  <a:cubicBezTo>
                    <a:pt x="52331" y="2658"/>
                    <a:pt x="52142" y="2407"/>
                    <a:pt x="52017" y="2114"/>
                  </a:cubicBezTo>
                  <a:cubicBezTo>
                    <a:pt x="51766" y="1549"/>
                    <a:pt x="51808" y="838"/>
                    <a:pt x="52142" y="315"/>
                  </a:cubicBezTo>
                  <a:lnTo>
                    <a:pt x="52310" y="64"/>
                  </a:lnTo>
                  <a:lnTo>
                    <a:pt x="52017" y="64"/>
                  </a:lnTo>
                  <a:lnTo>
                    <a:pt x="47790" y="43"/>
                  </a:lnTo>
                  <a:lnTo>
                    <a:pt x="47351" y="43"/>
                  </a:lnTo>
                  <a:lnTo>
                    <a:pt x="47665" y="356"/>
                  </a:lnTo>
                  <a:cubicBezTo>
                    <a:pt x="47748" y="440"/>
                    <a:pt x="47832" y="545"/>
                    <a:pt x="47916" y="649"/>
                  </a:cubicBezTo>
                  <a:cubicBezTo>
                    <a:pt x="48000" y="754"/>
                    <a:pt x="48041" y="859"/>
                    <a:pt x="48104" y="984"/>
                  </a:cubicBezTo>
                  <a:cubicBezTo>
                    <a:pt x="48223" y="1202"/>
                    <a:pt x="48267" y="1439"/>
                    <a:pt x="48271" y="1677"/>
                  </a:cubicBezTo>
                  <a:lnTo>
                    <a:pt x="48271" y="1677"/>
                  </a:lnTo>
                  <a:lnTo>
                    <a:pt x="48209" y="2156"/>
                  </a:lnTo>
                  <a:lnTo>
                    <a:pt x="48230" y="2135"/>
                  </a:lnTo>
                  <a:lnTo>
                    <a:pt x="48230" y="2135"/>
                  </a:lnTo>
                  <a:cubicBezTo>
                    <a:pt x="48083" y="2637"/>
                    <a:pt x="47686" y="3056"/>
                    <a:pt x="47204" y="3223"/>
                  </a:cubicBezTo>
                  <a:cubicBezTo>
                    <a:pt x="47021" y="3284"/>
                    <a:pt x="46826" y="3323"/>
                    <a:pt x="46636" y="3323"/>
                  </a:cubicBezTo>
                  <a:cubicBezTo>
                    <a:pt x="46566" y="3323"/>
                    <a:pt x="46498" y="3318"/>
                    <a:pt x="46430" y="3307"/>
                  </a:cubicBezTo>
                  <a:cubicBezTo>
                    <a:pt x="46179" y="3265"/>
                    <a:pt x="45949" y="3181"/>
                    <a:pt x="45719" y="3035"/>
                  </a:cubicBezTo>
                  <a:cubicBezTo>
                    <a:pt x="45279" y="2763"/>
                    <a:pt x="44924" y="2281"/>
                    <a:pt x="44840" y="1779"/>
                  </a:cubicBezTo>
                  <a:cubicBezTo>
                    <a:pt x="44756" y="1277"/>
                    <a:pt x="44924" y="733"/>
                    <a:pt x="45300" y="377"/>
                  </a:cubicBezTo>
                  <a:lnTo>
                    <a:pt x="45635" y="22"/>
                  </a:lnTo>
                  <a:lnTo>
                    <a:pt x="40258" y="22"/>
                  </a:lnTo>
                  <a:lnTo>
                    <a:pt x="40488" y="356"/>
                  </a:lnTo>
                  <a:cubicBezTo>
                    <a:pt x="40823" y="838"/>
                    <a:pt x="40865" y="1507"/>
                    <a:pt x="40634" y="2051"/>
                  </a:cubicBezTo>
                  <a:cubicBezTo>
                    <a:pt x="40509" y="2323"/>
                    <a:pt x="40321" y="2553"/>
                    <a:pt x="40090" y="2700"/>
                  </a:cubicBezTo>
                  <a:cubicBezTo>
                    <a:pt x="39839" y="2846"/>
                    <a:pt x="39546" y="2909"/>
                    <a:pt x="39253" y="2909"/>
                  </a:cubicBezTo>
                  <a:cubicBezTo>
                    <a:pt x="38961" y="2909"/>
                    <a:pt x="38668" y="2846"/>
                    <a:pt x="38417" y="2700"/>
                  </a:cubicBezTo>
                  <a:cubicBezTo>
                    <a:pt x="38186" y="2553"/>
                    <a:pt x="37998" y="2302"/>
                    <a:pt x="37873" y="2051"/>
                  </a:cubicBezTo>
                  <a:cubicBezTo>
                    <a:pt x="37642" y="1507"/>
                    <a:pt x="37705" y="838"/>
                    <a:pt x="38040" y="356"/>
                  </a:cubicBezTo>
                  <a:lnTo>
                    <a:pt x="38291" y="1"/>
                  </a:lnTo>
                  <a:lnTo>
                    <a:pt x="34085" y="1"/>
                  </a:lnTo>
                  <a:lnTo>
                    <a:pt x="34378" y="377"/>
                  </a:lnTo>
                  <a:cubicBezTo>
                    <a:pt x="34797" y="880"/>
                    <a:pt x="34880" y="1633"/>
                    <a:pt x="34650" y="2219"/>
                  </a:cubicBezTo>
                  <a:cubicBezTo>
                    <a:pt x="34525" y="2533"/>
                    <a:pt x="34315" y="2784"/>
                    <a:pt x="34064" y="2972"/>
                  </a:cubicBezTo>
                  <a:cubicBezTo>
                    <a:pt x="33792" y="3139"/>
                    <a:pt x="33479" y="3223"/>
                    <a:pt x="33144" y="3223"/>
                  </a:cubicBezTo>
                  <a:cubicBezTo>
                    <a:pt x="32809" y="3223"/>
                    <a:pt x="32495" y="3139"/>
                    <a:pt x="32223" y="2972"/>
                  </a:cubicBezTo>
                  <a:cubicBezTo>
                    <a:pt x="31951" y="2805"/>
                    <a:pt x="31763" y="2533"/>
                    <a:pt x="31637" y="2219"/>
                  </a:cubicBezTo>
                  <a:cubicBezTo>
                    <a:pt x="31407" y="1633"/>
                    <a:pt x="31491" y="880"/>
                    <a:pt x="31888" y="377"/>
                  </a:cubicBezTo>
                  <a:lnTo>
                    <a:pt x="3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8"/>
            <p:cNvSpPr/>
            <p:nvPr/>
          </p:nvSpPr>
          <p:spPr>
            <a:xfrm>
              <a:off x="1569850" y="241887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5963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8"/>
            <p:cNvSpPr/>
            <p:nvPr/>
          </p:nvSpPr>
          <p:spPr>
            <a:xfrm>
              <a:off x="1569850" y="25303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8"/>
            <p:cNvSpPr/>
            <p:nvPr/>
          </p:nvSpPr>
          <p:spPr>
            <a:xfrm>
              <a:off x="1569850" y="26412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8"/>
            <p:cNvSpPr/>
            <p:nvPr/>
          </p:nvSpPr>
          <p:spPr>
            <a:xfrm>
              <a:off x="1569850" y="27526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8"/>
            <p:cNvSpPr/>
            <p:nvPr/>
          </p:nvSpPr>
          <p:spPr>
            <a:xfrm>
              <a:off x="1569850" y="28635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8"/>
            <p:cNvSpPr/>
            <p:nvPr/>
          </p:nvSpPr>
          <p:spPr>
            <a:xfrm>
              <a:off x="1569850" y="297492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" name="Google Shape;1198;p58"/>
          <p:cNvGrpSpPr/>
          <p:nvPr/>
        </p:nvGrpSpPr>
        <p:grpSpPr>
          <a:xfrm rot="-1799923">
            <a:off x="1123689" y="1485446"/>
            <a:ext cx="907844" cy="543434"/>
            <a:chOff x="-555975" y="570800"/>
            <a:chExt cx="745450" cy="446225"/>
          </a:xfrm>
        </p:grpSpPr>
        <p:sp>
          <p:nvSpPr>
            <p:cNvPr id="1199" name="Google Shape;1199;p58"/>
            <p:cNvSpPr/>
            <p:nvPr/>
          </p:nvSpPr>
          <p:spPr>
            <a:xfrm>
              <a:off x="-554925" y="574975"/>
              <a:ext cx="734450" cy="433150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8"/>
            <p:cNvSpPr/>
            <p:nvPr/>
          </p:nvSpPr>
          <p:spPr>
            <a:xfrm>
              <a:off x="-555975" y="570800"/>
              <a:ext cx="745450" cy="446225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" name="Google Shape;1203;p58"/>
          <p:cNvSpPr txBox="1">
            <a:spLocks noGrp="1"/>
          </p:cNvSpPr>
          <p:nvPr>
            <p:ph type="title" idx="15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Fraction</a:t>
            </a:r>
            <a:br>
              <a:rPr lang="en-US" dirty="0"/>
            </a:br>
            <a:r>
              <a:rPr lang="en-US" dirty="0"/>
              <a:t>complete the missing boxes in this sequence :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7" name="Google Shape;1207;p58"/>
              <p:cNvSpPr txBox="1">
                <a:spLocks noGrp="1"/>
              </p:cNvSpPr>
              <p:nvPr>
                <p:ph type="title" idx="5"/>
              </p:nvPr>
            </p:nvSpPr>
            <p:spPr>
              <a:xfrm>
                <a:off x="3374352" y="1765316"/>
                <a:ext cx="1658400" cy="3723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207" name="Google Shape;1207;p5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5"/>
              </p:nvPr>
            </p:nvSpPr>
            <p:spPr>
              <a:xfrm>
                <a:off x="3374352" y="1765316"/>
                <a:ext cx="1658400" cy="372300"/>
              </a:xfrm>
              <a:prstGeom prst="rect">
                <a:avLst/>
              </a:prstGeom>
              <a:blipFill>
                <a:blip r:embed="rId3"/>
                <a:stretch>
                  <a:fillRect b="-10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14" name="Google Shape;1214;p58"/>
          <p:cNvGrpSpPr/>
          <p:nvPr/>
        </p:nvGrpSpPr>
        <p:grpSpPr>
          <a:xfrm rot="-1800044">
            <a:off x="7490032" y="457191"/>
            <a:ext cx="1029352" cy="1053314"/>
            <a:chOff x="2741400" y="3123300"/>
            <a:chExt cx="1029375" cy="1053338"/>
          </a:xfrm>
        </p:grpSpPr>
        <p:sp>
          <p:nvSpPr>
            <p:cNvPr id="1215" name="Google Shape;1215;p58"/>
            <p:cNvSpPr/>
            <p:nvPr/>
          </p:nvSpPr>
          <p:spPr>
            <a:xfrm>
              <a:off x="3295600" y="3977488"/>
              <a:ext cx="196650" cy="199150"/>
            </a:xfrm>
            <a:custGeom>
              <a:avLst/>
              <a:gdLst/>
              <a:ahLst/>
              <a:cxnLst/>
              <a:rect l="l" t="t" r="r" b="b"/>
              <a:pathLst>
                <a:path w="7866" h="7966" extrusionOk="0">
                  <a:moveTo>
                    <a:pt x="5097" y="774"/>
                  </a:moveTo>
                  <a:lnTo>
                    <a:pt x="5097" y="774"/>
                  </a:lnTo>
                  <a:cubicBezTo>
                    <a:pt x="4996" y="1375"/>
                    <a:pt x="4963" y="1975"/>
                    <a:pt x="5063" y="2542"/>
                  </a:cubicBezTo>
                  <a:cubicBezTo>
                    <a:pt x="4763" y="2542"/>
                    <a:pt x="4663" y="2942"/>
                    <a:pt x="4963" y="3009"/>
                  </a:cubicBezTo>
                  <a:cubicBezTo>
                    <a:pt x="5730" y="3143"/>
                    <a:pt x="6464" y="3343"/>
                    <a:pt x="7198" y="3643"/>
                  </a:cubicBezTo>
                  <a:cubicBezTo>
                    <a:pt x="6598" y="4177"/>
                    <a:pt x="5964" y="4510"/>
                    <a:pt x="5197" y="4644"/>
                  </a:cubicBezTo>
                  <a:cubicBezTo>
                    <a:pt x="5147" y="4614"/>
                    <a:pt x="5088" y="4599"/>
                    <a:pt x="5029" y="4599"/>
                  </a:cubicBezTo>
                  <a:cubicBezTo>
                    <a:pt x="4894" y="4599"/>
                    <a:pt x="4763" y="4680"/>
                    <a:pt x="4763" y="4844"/>
                  </a:cubicBezTo>
                  <a:cubicBezTo>
                    <a:pt x="4830" y="5644"/>
                    <a:pt x="4730" y="6412"/>
                    <a:pt x="4529" y="7145"/>
                  </a:cubicBezTo>
                  <a:cubicBezTo>
                    <a:pt x="4062" y="6545"/>
                    <a:pt x="3696" y="5911"/>
                    <a:pt x="3295" y="5244"/>
                  </a:cubicBezTo>
                  <a:cubicBezTo>
                    <a:pt x="3271" y="5195"/>
                    <a:pt x="3229" y="5164"/>
                    <a:pt x="3181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80" y="5029"/>
                    <a:pt x="2876" y="5029"/>
                  </a:cubicBezTo>
                  <a:cubicBezTo>
                    <a:pt x="2825" y="5029"/>
                    <a:pt x="2773" y="5044"/>
                    <a:pt x="2728" y="5077"/>
                  </a:cubicBezTo>
                  <a:cubicBezTo>
                    <a:pt x="2261" y="5478"/>
                    <a:pt x="1727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8" y="4210"/>
                    <a:pt x="1894" y="4143"/>
                    <a:pt x="1828" y="4043"/>
                  </a:cubicBezTo>
                  <a:cubicBezTo>
                    <a:pt x="1527" y="3276"/>
                    <a:pt x="1160" y="2576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6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2" y="2584"/>
                    <a:pt x="3335" y="2524"/>
                    <a:pt x="3362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62" y="1808"/>
                    <a:pt x="4496" y="1275"/>
                    <a:pt x="5097" y="774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3"/>
                    <a:pt x="5330" y="40"/>
                  </a:cubicBezTo>
                  <a:cubicBezTo>
                    <a:pt x="4563" y="641"/>
                    <a:pt x="3862" y="1308"/>
                    <a:pt x="3295" y="2109"/>
                  </a:cubicBezTo>
                  <a:cubicBezTo>
                    <a:pt x="3295" y="2109"/>
                    <a:pt x="3295" y="2109"/>
                    <a:pt x="3295" y="2075"/>
                  </a:cubicBezTo>
                  <a:cubicBezTo>
                    <a:pt x="2361" y="1675"/>
                    <a:pt x="1394" y="1408"/>
                    <a:pt x="393" y="1241"/>
                  </a:cubicBezTo>
                  <a:cubicBezTo>
                    <a:pt x="376" y="1239"/>
                    <a:pt x="359" y="1238"/>
                    <a:pt x="343" y="1238"/>
                  </a:cubicBezTo>
                  <a:cubicBezTo>
                    <a:pt x="137" y="1238"/>
                    <a:pt x="0" y="1425"/>
                    <a:pt x="93" y="1642"/>
                  </a:cubicBezTo>
                  <a:cubicBezTo>
                    <a:pt x="527" y="2475"/>
                    <a:pt x="960" y="3343"/>
                    <a:pt x="1461" y="4143"/>
                  </a:cubicBezTo>
                  <a:cubicBezTo>
                    <a:pt x="1227" y="4944"/>
                    <a:pt x="894" y="5678"/>
                    <a:pt x="393" y="6312"/>
                  </a:cubicBezTo>
                  <a:cubicBezTo>
                    <a:pt x="276" y="6488"/>
                    <a:pt x="443" y="6690"/>
                    <a:pt x="621" y="6690"/>
                  </a:cubicBezTo>
                  <a:cubicBezTo>
                    <a:pt x="645" y="6690"/>
                    <a:pt x="670" y="6686"/>
                    <a:pt x="693" y="6678"/>
                  </a:cubicBezTo>
                  <a:cubicBezTo>
                    <a:pt x="1561" y="6445"/>
                    <a:pt x="2361" y="6045"/>
                    <a:pt x="3062" y="5478"/>
                  </a:cubicBezTo>
                  <a:cubicBezTo>
                    <a:pt x="3295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7" y="6845"/>
                    <a:pt x="5330" y="5911"/>
                    <a:pt x="5297" y="4944"/>
                  </a:cubicBezTo>
                  <a:cubicBezTo>
                    <a:pt x="6231" y="4844"/>
                    <a:pt x="7098" y="4410"/>
                    <a:pt x="7765" y="3743"/>
                  </a:cubicBezTo>
                  <a:cubicBezTo>
                    <a:pt x="7865" y="3643"/>
                    <a:pt x="7865" y="3476"/>
                    <a:pt x="7732" y="3376"/>
                  </a:cubicBezTo>
                  <a:cubicBezTo>
                    <a:pt x="7031" y="3043"/>
                    <a:pt x="6264" y="2776"/>
                    <a:pt x="5497" y="2609"/>
                  </a:cubicBezTo>
                  <a:cubicBezTo>
                    <a:pt x="5497" y="2576"/>
                    <a:pt x="5497" y="2542"/>
                    <a:pt x="5497" y="2509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8"/>
            <p:cNvSpPr/>
            <p:nvPr/>
          </p:nvSpPr>
          <p:spPr>
            <a:xfrm>
              <a:off x="3316250" y="3996838"/>
              <a:ext cx="159325" cy="159300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4271" y="0"/>
                  </a:moveTo>
                  <a:lnTo>
                    <a:pt x="4271" y="0"/>
                  </a:lnTo>
                  <a:cubicBezTo>
                    <a:pt x="3670" y="501"/>
                    <a:pt x="3136" y="1034"/>
                    <a:pt x="2669" y="1601"/>
                  </a:cubicBezTo>
                  <a:cubicBezTo>
                    <a:pt x="2636" y="1668"/>
                    <a:pt x="2603" y="1668"/>
                    <a:pt x="2536" y="1668"/>
                  </a:cubicBezTo>
                  <a:cubicBezTo>
                    <a:pt x="2509" y="1750"/>
                    <a:pt x="2436" y="1810"/>
                    <a:pt x="2337" y="1810"/>
                  </a:cubicBezTo>
                  <a:cubicBezTo>
                    <a:pt x="2315" y="1810"/>
                    <a:pt x="2293" y="1807"/>
                    <a:pt x="2269" y="1802"/>
                  </a:cubicBezTo>
                  <a:cubicBezTo>
                    <a:pt x="1535" y="1468"/>
                    <a:pt x="768" y="1268"/>
                    <a:pt x="1" y="1101"/>
                  </a:cubicBezTo>
                  <a:lnTo>
                    <a:pt x="1" y="1101"/>
                  </a:lnTo>
                  <a:cubicBezTo>
                    <a:pt x="334" y="1802"/>
                    <a:pt x="701" y="2502"/>
                    <a:pt x="1002" y="3269"/>
                  </a:cubicBezTo>
                  <a:cubicBezTo>
                    <a:pt x="1068" y="3369"/>
                    <a:pt x="1002" y="3436"/>
                    <a:pt x="901" y="3469"/>
                  </a:cubicBezTo>
                  <a:cubicBezTo>
                    <a:pt x="835" y="4103"/>
                    <a:pt x="668" y="4670"/>
                    <a:pt x="368" y="5204"/>
                  </a:cubicBezTo>
                  <a:cubicBezTo>
                    <a:pt x="901" y="4970"/>
                    <a:pt x="1435" y="4704"/>
                    <a:pt x="1902" y="4303"/>
                  </a:cubicBezTo>
                  <a:cubicBezTo>
                    <a:pt x="1947" y="4270"/>
                    <a:pt x="1999" y="4255"/>
                    <a:pt x="2050" y="4255"/>
                  </a:cubicBezTo>
                  <a:cubicBezTo>
                    <a:pt x="2154" y="4255"/>
                    <a:pt x="2258" y="4314"/>
                    <a:pt x="2302" y="4403"/>
                  </a:cubicBezTo>
                  <a:cubicBezTo>
                    <a:pt x="2320" y="4394"/>
                    <a:pt x="2338" y="4390"/>
                    <a:pt x="2355" y="4390"/>
                  </a:cubicBezTo>
                  <a:cubicBezTo>
                    <a:pt x="2403" y="4390"/>
                    <a:pt x="2445" y="4421"/>
                    <a:pt x="2469" y="4470"/>
                  </a:cubicBezTo>
                  <a:cubicBezTo>
                    <a:pt x="2870" y="5137"/>
                    <a:pt x="3236" y="5771"/>
                    <a:pt x="3703" y="6371"/>
                  </a:cubicBezTo>
                  <a:cubicBezTo>
                    <a:pt x="3904" y="5638"/>
                    <a:pt x="4004" y="4870"/>
                    <a:pt x="3937" y="4070"/>
                  </a:cubicBezTo>
                  <a:cubicBezTo>
                    <a:pt x="3937" y="3906"/>
                    <a:pt x="4068" y="3825"/>
                    <a:pt x="4203" y="3825"/>
                  </a:cubicBezTo>
                  <a:cubicBezTo>
                    <a:pt x="4262" y="3825"/>
                    <a:pt x="4321" y="3840"/>
                    <a:pt x="4371" y="3870"/>
                  </a:cubicBezTo>
                  <a:cubicBezTo>
                    <a:pt x="5138" y="3736"/>
                    <a:pt x="5772" y="3403"/>
                    <a:pt x="6372" y="2869"/>
                  </a:cubicBezTo>
                  <a:cubicBezTo>
                    <a:pt x="5638" y="2569"/>
                    <a:pt x="4904" y="2369"/>
                    <a:pt x="4137" y="2235"/>
                  </a:cubicBezTo>
                  <a:cubicBezTo>
                    <a:pt x="3837" y="2168"/>
                    <a:pt x="3937" y="1768"/>
                    <a:pt x="4237" y="1768"/>
                  </a:cubicBezTo>
                  <a:cubicBezTo>
                    <a:pt x="4137" y="1201"/>
                    <a:pt x="4170" y="601"/>
                    <a:pt x="42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8"/>
            <p:cNvSpPr/>
            <p:nvPr/>
          </p:nvSpPr>
          <p:spPr>
            <a:xfrm>
              <a:off x="2989925" y="3766600"/>
              <a:ext cx="197425" cy="198800"/>
            </a:xfrm>
            <a:custGeom>
              <a:avLst/>
              <a:gdLst/>
              <a:ahLst/>
              <a:cxnLst/>
              <a:rect l="l" t="t" r="r" b="b"/>
              <a:pathLst>
                <a:path w="7897" h="7952" extrusionOk="0">
                  <a:moveTo>
                    <a:pt x="5095" y="794"/>
                  </a:moveTo>
                  <a:cubicBezTo>
                    <a:pt x="4995" y="1361"/>
                    <a:pt x="4995" y="1962"/>
                    <a:pt x="5061" y="2529"/>
                  </a:cubicBezTo>
                  <a:cubicBezTo>
                    <a:pt x="4795" y="2529"/>
                    <a:pt x="4694" y="2962"/>
                    <a:pt x="4995" y="2996"/>
                  </a:cubicBezTo>
                  <a:cubicBezTo>
                    <a:pt x="5762" y="3163"/>
                    <a:pt x="6496" y="3363"/>
                    <a:pt x="7196" y="3663"/>
                  </a:cubicBezTo>
                  <a:cubicBezTo>
                    <a:pt x="6629" y="4163"/>
                    <a:pt x="5962" y="4497"/>
                    <a:pt x="5228" y="4664"/>
                  </a:cubicBezTo>
                  <a:cubicBezTo>
                    <a:pt x="5171" y="4618"/>
                    <a:pt x="5098" y="4596"/>
                    <a:pt x="5028" y="4596"/>
                  </a:cubicBezTo>
                  <a:cubicBezTo>
                    <a:pt x="4895" y="4596"/>
                    <a:pt x="4773" y="4677"/>
                    <a:pt x="4795" y="4830"/>
                  </a:cubicBezTo>
                  <a:cubicBezTo>
                    <a:pt x="4828" y="5631"/>
                    <a:pt x="4761" y="6398"/>
                    <a:pt x="4528" y="7132"/>
                  </a:cubicBezTo>
                  <a:cubicBezTo>
                    <a:pt x="4061" y="6532"/>
                    <a:pt x="3727" y="5898"/>
                    <a:pt x="3327" y="5231"/>
                  </a:cubicBezTo>
                  <a:cubicBezTo>
                    <a:pt x="3293" y="5164"/>
                    <a:pt x="3227" y="5164"/>
                    <a:pt x="3160" y="5164"/>
                  </a:cubicBezTo>
                  <a:cubicBezTo>
                    <a:pt x="3119" y="5082"/>
                    <a:pt x="3027" y="5025"/>
                    <a:pt x="2923" y="5025"/>
                  </a:cubicBezTo>
                  <a:cubicBezTo>
                    <a:pt x="2859" y="5025"/>
                    <a:pt x="2790" y="5046"/>
                    <a:pt x="2726" y="5097"/>
                  </a:cubicBezTo>
                  <a:cubicBezTo>
                    <a:pt x="2259" y="5464"/>
                    <a:pt x="1759" y="5764"/>
                    <a:pt x="1225" y="5965"/>
                  </a:cubicBezTo>
                  <a:cubicBezTo>
                    <a:pt x="1492" y="5431"/>
                    <a:pt x="1692" y="4864"/>
                    <a:pt x="1759" y="4230"/>
                  </a:cubicBezTo>
                  <a:cubicBezTo>
                    <a:pt x="1826" y="4197"/>
                    <a:pt x="1892" y="4130"/>
                    <a:pt x="1859" y="4030"/>
                  </a:cubicBezTo>
                  <a:cubicBezTo>
                    <a:pt x="1559" y="3296"/>
                    <a:pt x="1192" y="2562"/>
                    <a:pt x="825" y="1862"/>
                  </a:cubicBezTo>
                  <a:lnTo>
                    <a:pt x="825" y="1862"/>
                  </a:lnTo>
                  <a:cubicBezTo>
                    <a:pt x="1626" y="2028"/>
                    <a:pt x="2359" y="2262"/>
                    <a:pt x="3127" y="2562"/>
                  </a:cubicBezTo>
                  <a:cubicBezTo>
                    <a:pt x="3144" y="2568"/>
                    <a:pt x="3162" y="2571"/>
                    <a:pt x="3180" y="2571"/>
                  </a:cubicBezTo>
                  <a:cubicBezTo>
                    <a:pt x="3261" y="2571"/>
                    <a:pt x="3339" y="2511"/>
                    <a:pt x="3394" y="2429"/>
                  </a:cubicBezTo>
                  <a:cubicBezTo>
                    <a:pt x="3427" y="2429"/>
                    <a:pt x="3494" y="2429"/>
                    <a:pt x="3527" y="2395"/>
                  </a:cubicBezTo>
                  <a:cubicBezTo>
                    <a:pt x="3994" y="1795"/>
                    <a:pt x="4528" y="1261"/>
                    <a:pt x="5095" y="794"/>
                  </a:cubicBezTo>
                  <a:close/>
                  <a:moveTo>
                    <a:pt x="5423" y="0"/>
                  </a:moveTo>
                  <a:cubicBezTo>
                    <a:pt x="5391" y="0"/>
                    <a:pt x="5359" y="8"/>
                    <a:pt x="5328" y="27"/>
                  </a:cubicBezTo>
                  <a:cubicBezTo>
                    <a:pt x="4561" y="627"/>
                    <a:pt x="3894" y="1295"/>
                    <a:pt x="3327" y="2095"/>
                  </a:cubicBezTo>
                  <a:cubicBezTo>
                    <a:pt x="2393" y="1695"/>
                    <a:pt x="1425" y="1395"/>
                    <a:pt x="425" y="1228"/>
                  </a:cubicBezTo>
                  <a:cubicBezTo>
                    <a:pt x="408" y="1225"/>
                    <a:pt x="390" y="1224"/>
                    <a:pt x="374" y="1224"/>
                  </a:cubicBezTo>
                  <a:cubicBezTo>
                    <a:pt x="164" y="1224"/>
                    <a:pt x="1" y="1412"/>
                    <a:pt x="125" y="1628"/>
                  </a:cubicBezTo>
                  <a:cubicBezTo>
                    <a:pt x="558" y="2462"/>
                    <a:pt x="992" y="3329"/>
                    <a:pt x="1492" y="4130"/>
                  </a:cubicBezTo>
                  <a:cubicBezTo>
                    <a:pt x="1259" y="4931"/>
                    <a:pt x="925" y="5664"/>
                    <a:pt x="425" y="6332"/>
                  </a:cubicBezTo>
                  <a:cubicBezTo>
                    <a:pt x="300" y="6487"/>
                    <a:pt x="496" y="6702"/>
                    <a:pt x="686" y="6702"/>
                  </a:cubicBezTo>
                  <a:cubicBezTo>
                    <a:pt x="699" y="6702"/>
                    <a:pt x="712" y="6701"/>
                    <a:pt x="725" y="6698"/>
                  </a:cubicBezTo>
                  <a:cubicBezTo>
                    <a:pt x="1592" y="6465"/>
                    <a:pt x="2393" y="6031"/>
                    <a:pt x="3093" y="5464"/>
                  </a:cubicBezTo>
                  <a:cubicBezTo>
                    <a:pt x="3327" y="6365"/>
                    <a:pt x="3861" y="7165"/>
                    <a:pt x="4461" y="7866"/>
                  </a:cubicBezTo>
                  <a:cubicBezTo>
                    <a:pt x="4509" y="7926"/>
                    <a:pt x="4570" y="7952"/>
                    <a:pt x="4632" y="7952"/>
                  </a:cubicBezTo>
                  <a:cubicBezTo>
                    <a:pt x="4741" y="7952"/>
                    <a:pt x="4852" y="7872"/>
                    <a:pt x="4895" y="7766"/>
                  </a:cubicBezTo>
                  <a:cubicBezTo>
                    <a:pt x="5228" y="6865"/>
                    <a:pt x="5362" y="5898"/>
                    <a:pt x="5328" y="4964"/>
                  </a:cubicBezTo>
                  <a:cubicBezTo>
                    <a:pt x="6262" y="4864"/>
                    <a:pt x="7130" y="4430"/>
                    <a:pt x="7797" y="3763"/>
                  </a:cubicBezTo>
                  <a:cubicBezTo>
                    <a:pt x="7897" y="3663"/>
                    <a:pt x="7897" y="3463"/>
                    <a:pt x="7763" y="3396"/>
                  </a:cubicBezTo>
                  <a:cubicBezTo>
                    <a:pt x="7029" y="3029"/>
                    <a:pt x="6296" y="2762"/>
                    <a:pt x="5495" y="2596"/>
                  </a:cubicBezTo>
                  <a:cubicBezTo>
                    <a:pt x="5528" y="2562"/>
                    <a:pt x="5528" y="2562"/>
                    <a:pt x="5528" y="2529"/>
                  </a:cubicBezTo>
                  <a:cubicBezTo>
                    <a:pt x="5528" y="1762"/>
                    <a:pt x="5495" y="1061"/>
                    <a:pt x="5662" y="294"/>
                  </a:cubicBezTo>
                  <a:cubicBezTo>
                    <a:pt x="5689" y="158"/>
                    <a:pt x="5561" y="0"/>
                    <a:pt x="542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8"/>
            <p:cNvSpPr/>
            <p:nvPr/>
          </p:nvSpPr>
          <p:spPr>
            <a:xfrm>
              <a:off x="3010550" y="37864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lnTo>
                    <a:pt x="4270" y="0"/>
                  </a:lnTo>
                  <a:cubicBezTo>
                    <a:pt x="3703" y="467"/>
                    <a:pt x="3169" y="1001"/>
                    <a:pt x="2702" y="1601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55" y="1777"/>
                  </a:cubicBezTo>
                  <a:cubicBezTo>
                    <a:pt x="2337" y="1777"/>
                    <a:pt x="2319" y="1774"/>
                    <a:pt x="2302" y="1768"/>
                  </a:cubicBezTo>
                  <a:cubicBezTo>
                    <a:pt x="1534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34" y="2502"/>
                    <a:pt x="1034" y="3236"/>
                  </a:cubicBezTo>
                  <a:cubicBezTo>
                    <a:pt x="1067" y="3336"/>
                    <a:pt x="1001" y="3403"/>
                    <a:pt x="934" y="3436"/>
                  </a:cubicBezTo>
                  <a:cubicBezTo>
                    <a:pt x="867" y="4070"/>
                    <a:pt x="667" y="4637"/>
                    <a:pt x="400" y="5171"/>
                  </a:cubicBezTo>
                  <a:cubicBezTo>
                    <a:pt x="934" y="4970"/>
                    <a:pt x="1434" y="4670"/>
                    <a:pt x="1901" y="4303"/>
                  </a:cubicBezTo>
                  <a:cubicBezTo>
                    <a:pt x="1965" y="4252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0"/>
                  </a:cubicBezTo>
                  <a:cubicBezTo>
                    <a:pt x="2402" y="4370"/>
                    <a:pt x="2468" y="4370"/>
                    <a:pt x="2502" y="4437"/>
                  </a:cubicBezTo>
                  <a:cubicBezTo>
                    <a:pt x="2902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70" y="4036"/>
                  </a:cubicBezTo>
                  <a:cubicBezTo>
                    <a:pt x="3948" y="3883"/>
                    <a:pt x="4070" y="3802"/>
                    <a:pt x="4203" y="3802"/>
                  </a:cubicBezTo>
                  <a:cubicBezTo>
                    <a:pt x="4273" y="3802"/>
                    <a:pt x="4346" y="3824"/>
                    <a:pt x="4403" y="3870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71" y="2569"/>
                    <a:pt x="4937" y="2369"/>
                    <a:pt x="4170" y="2202"/>
                  </a:cubicBezTo>
                  <a:cubicBezTo>
                    <a:pt x="3869" y="2168"/>
                    <a:pt x="3970" y="1735"/>
                    <a:pt x="4236" y="1735"/>
                  </a:cubicBezTo>
                  <a:cubicBezTo>
                    <a:pt x="4170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8"/>
            <p:cNvSpPr/>
            <p:nvPr/>
          </p:nvSpPr>
          <p:spPr>
            <a:xfrm>
              <a:off x="3486700" y="3658625"/>
              <a:ext cx="284075" cy="277975"/>
            </a:xfrm>
            <a:custGeom>
              <a:avLst/>
              <a:gdLst/>
              <a:ahLst/>
              <a:cxnLst/>
              <a:rect l="l" t="t" r="r" b="b"/>
              <a:pathLst>
                <a:path w="11363" h="11119" extrusionOk="0">
                  <a:moveTo>
                    <a:pt x="4804" y="877"/>
                  </a:moveTo>
                  <a:cubicBezTo>
                    <a:pt x="5472" y="1711"/>
                    <a:pt x="6139" y="2511"/>
                    <a:pt x="6839" y="3312"/>
                  </a:cubicBezTo>
                  <a:cubicBezTo>
                    <a:pt x="6888" y="3361"/>
                    <a:pt x="6955" y="3392"/>
                    <a:pt x="7013" y="3392"/>
                  </a:cubicBezTo>
                  <a:cubicBezTo>
                    <a:pt x="7035" y="3392"/>
                    <a:pt x="7055" y="3388"/>
                    <a:pt x="7073" y="3379"/>
                  </a:cubicBezTo>
                  <a:lnTo>
                    <a:pt x="7073" y="3379"/>
                  </a:lnTo>
                  <a:cubicBezTo>
                    <a:pt x="6951" y="3561"/>
                    <a:pt x="7079" y="3854"/>
                    <a:pt x="7279" y="3854"/>
                  </a:cubicBezTo>
                  <a:cubicBezTo>
                    <a:pt x="7299" y="3854"/>
                    <a:pt x="7319" y="3852"/>
                    <a:pt x="7340" y="3846"/>
                  </a:cubicBezTo>
                  <a:cubicBezTo>
                    <a:pt x="8340" y="3612"/>
                    <a:pt x="9341" y="3279"/>
                    <a:pt x="10308" y="2945"/>
                  </a:cubicBezTo>
                  <a:lnTo>
                    <a:pt x="10308" y="2945"/>
                  </a:lnTo>
                  <a:cubicBezTo>
                    <a:pt x="9841" y="3646"/>
                    <a:pt x="9408" y="4346"/>
                    <a:pt x="9007" y="5113"/>
                  </a:cubicBezTo>
                  <a:cubicBezTo>
                    <a:pt x="8974" y="5147"/>
                    <a:pt x="8974" y="5213"/>
                    <a:pt x="9007" y="5247"/>
                  </a:cubicBezTo>
                  <a:cubicBezTo>
                    <a:pt x="8941" y="5313"/>
                    <a:pt x="8941" y="5413"/>
                    <a:pt x="8974" y="5514"/>
                  </a:cubicBezTo>
                  <a:cubicBezTo>
                    <a:pt x="9441" y="6481"/>
                    <a:pt x="9808" y="7482"/>
                    <a:pt x="10108" y="8516"/>
                  </a:cubicBezTo>
                  <a:cubicBezTo>
                    <a:pt x="9107" y="8015"/>
                    <a:pt x="8107" y="7548"/>
                    <a:pt x="7106" y="7081"/>
                  </a:cubicBezTo>
                  <a:cubicBezTo>
                    <a:pt x="7039" y="7081"/>
                    <a:pt x="7006" y="7081"/>
                    <a:pt x="6973" y="7115"/>
                  </a:cubicBezTo>
                  <a:cubicBezTo>
                    <a:pt x="6930" y="7094"/>
                    <a:pt x="6881" y="7082"/>
                    <a:pt x="6832" y="7082"/>
                  </a:cubicBezTo>
                  <a:cubicBezTo>
                    <a:pt x="6726" y="7082"/>
                    <a:pt x="6618" y="7134"/>
                    <a:pt x="6572" y="7248"/>
                  </a:cubicBezTo>
                  <a:cubicBezTo>
                    <a:pt x="6005" y="8382"/>
                    <a:pt x="5271" y="9383"/>
                    <a:pt x="4337" y="10217"/>
                  </a:cubicBezTo>
                  <a:cubicBezTo>
                    <a:pt x="4237" y="9250"/>
                    <a:pt x="4204" y="8249"/>
                    <a:pt x="4171" y="7248"/>
                  </a:cubicBezTo>
                  <a:cubicBezTo>
                    <a:pt x="4171" y="7115"/>
                    <a:pt x="4071" y="7048"/>
                    <a:pt x="3970" y="7048"/>
                  </a:cubicBezTo>
                  <a:cubicBezTo>
                    <a:pt x="3970" y="7048"/>
                    <a:pt x="3937" y="7015"/>
                    <a:pt x="3937" y="7015"/>
                  </a:cubicBezTo>
                  <a:cubicBezTo>
                    <a:pt x="3070" y="6314"/>
                    <a:pt x="2169" y="5747"/>
                    <a:pt x="1202" y="5213"/>
                  </a:cubicBezTo>
                  <a:cubicBezTo>
                    <a:pt x="2136" y="4946"/>
                    <a:pt x="3103" y="4713"/>
                    <a:pt x="4037" y="4479"/>
                  </a:cubicBezTo>
                  <a:cubicBezTo>
                    <a:pt x="4137" y="4446"/>
                    <a:pt x="4204" y="4413"/>
                    <a:pt x="4237" y="4346"/>
                  </a:cubicBezTo>
                  <a:cubicBezTo>
                    <a:pt x="4304" y="4346"/>
                    <a:pt x="4404" y="4313"/>
                    <a:pt x="4404" y="4213"/>
                  </a:cubicBezTo>
                  <a:cubicBezTo>
                    <a:pt x="4504" y="3078"/>
                    <a:pt x="4604" y="1978"/>
                    <a:pt x="4804" y="877"/>
                  </a:cubicBezTo>
                  <a:close/>
                  <a:moveTo>
                    <a:pt x="4693" y="1"/>
                  </a:moveTo>
                  <a:cubicBezTo>
                    <a:pt x="4559" y="1"/>
                    <a:pt x="4427" y="106"/>
                    <a:pt x="4404" y="243"/>
                  </a:cubicBezTo>
                  <a:cubicBezTo>
                    <a:pt x="4171" y="1444"/>
                    <a:pt x="4037" y="2678"/>
                    <a:pt x="4104" y="3912"/>
                  </a:cubicBezTo>
                  <a:cubicBezTo>
                    <a:pt x="4087" y="3896"/>
                    <a:pt x="4062" y="3887"/>
                    <a:pt x="4029" y="3887"/>
                  </a:cubicBezTo>
                  <a:cubicBezTo>
                    <a:pt x="3995" y="3887"/>
                    <a:pt x="3954" y="3896"/>
                    <a:pt x="3904" y="3912"/>
                  </a:cubicBezTo>
                  <a:cubicBezTo>
                    <a:pt x="2736" y="4213"/>
                    <a:pt x="1535" y="4513"/>
                    <a:pt x="368" y="4813"/>
                  </a:cubicBezTo>
                  <a:cubicBezTo>
                    <a:pt x="134" y="4880"/>
                    <a:pt x="1" y="5213"/>
                    <a:pt x="234" y="5347"/>
                  </a:cubicBezTo>
                  <a:cubicBezTo>
                    <a:pt x="1435" y="5947"/>
                    <a:pt x="2603" y="6614"/>
                    <a:pt x="3737" y="7281"/>
                  </a:cubicBezTo>
                  <a:cubicBezTo>
                    <a:pt x="3770" y="7315"/>
                    <a:pt x="3804" y="7315"/>
                    <a:pt x="3837" y="7315"/>
                  </a:cubicBezTo>
                  <a:cubicBezTo>
                    <a:pt x="3670" y="8516"/>
                    <a:pt x="3670" y="9683"/>
                    <a:pt x="3804" y="10884"/>
                  </a:cubicBezTo>
                  <a:cubicBezTo>
                    <a:pt x="3826" y="11037"/>
                    <a:pt x="3963" y="11119"/>
                    <a:pt x="4101" y="11119"/>
                  </a:cubicBezTo>
                  <a:cubicBezTo>
                    <a:pt x="4174" y="11119"/>
                    <a:pt x="4247" y="11097"/>
                    <a:pt x="4304" y="11051"/>
                  </a:cubicBezTo>
                  <a:cubicBezTo>
                    <a:pt x="5505" y="10083"/>
                    <a:pt x="6439" y="8849"/>
                    <a:pt x="7106" y="7448"/>
                  </a:cubicBezTo>
                  <a:cubicBezTo>
                    <a:pt x="8173" y="8082"/>
                    <a:pt x="9274" y="8716"/>
                    <a:pt x="10375" y="9283"/>
                  </a:cubicBezTo>
                  <a:cubicBezTo>
                    <a:pt x="10420" y="9305"/>
                    <a:pt x="10470" y="9316"/>
                    <a:pt x="10520" y="9316"/>
                  </a:cubicBezTo>
                  <a:cubicBezTo>
                    <a:pt x="10692" y="9316"/>
                    <a:pt x="10860" y="9189"/>
                    <a:pt x="10809" y="8983"/>
                  </a:cubicBezTo>
                  <a:cubicBezTo>
                    <a:pt x="10508" y="7715"/>
                    <a:pt x="10108" y="6448"/>
                    <a:pt x="9508" y="5280"/>
                  </a:cubicBezTo>
                  <a:cubicBezTo>
                    <a:pt x="9508" y="5213"/>
                    <a:pt x="9441" y="5180"/>
                    <a:pt x="9408" y="5147"/>
                  </a:cubicBezTo>
                  <a:cubicBezTo>
                    <a:pt x="10008" y="4279"/>
                    <a:pt x="10609" y="3412"/>
                    <a:pt x="11242" y="2578"/>
                  </a:cubicBezTo>
                  <a:cubicBezTo>
                    <a:pt x="11363" y="2428"/>
                    <a:pt x="11211" y="2168"/>
                    <a:pt x="11009" y="2168"/>
                  </a:cubicBezTo>
                  <a:cubicBezTo>
                    <a:pt x="10987" y="2168"/>
                    <a:pt x="10965" y="2171"/>
                    <a:pt x="10942" y="2178"/>
                  </a:cubicBezTo>
                  <a:cubicBezTo>
                    <a:pt x="9741" y="2511"/>
                    <a:pt x="8474" y="2845"/>
                    <a:pt x="7273" y="3279"/>
                  </a:cubicBezTo>
                  <a:cubicBezTo>
                    <a:pt x="7373" y="3179"/>
                    <a:pt x="7406" y="3045"/>
                    <a:pt x="7306" y="2912"/>
                  </a:cubicBezTo>
                  <a:cubicBezTo>
                    <a:pt x="6506" y="1944"/>
                    <a:pt x="5705" y="1010"/>
                    <a:pt x="4871" y="76"/>
                  </a:cubicBezTo>
                  <a:cubicBezTo>
                    <a:pt x="4818" y="23"/>
                    <a:pt x="4755" y="1"/>
                    <a:pt x="46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8"/>
            <p:cNvSpPr/>
            <p:nvPr/>
          </p:nvSpPr>
          <p:spPr>
            <a:xfrm>
              <a:off x="3516725" y="3680525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1"/>
                  </a:moveTo>
                  <a:cubicBezTo>
                    <a:pt x="3403" y="1102"/>
                    <a:pt x="3303" y="2202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37"/>
                  </a:cubicBezTo>
                  <a:cubicBezTo>
                    <a:pt x="968" y="4871"/>
                    <a:pt x="1869" y="5438"/>
                    <a:pt x="2736" y="6139"/>
                  </a:cubicBezTo>
                  <a:cubicBezTo>
                    <a:pt x="2736" y="6139"/>
                    <a:pt x="2769" y="6172"/>
                    <a:pt x="2769" y="6172"/>
                  </a:cubicBezTo>
                  <a:cubicBezTo>
                    <a:pt x="2870" y="6172"/>
                    <a:pt x="2970" y="6239"/>
                    <a:pt x="2970" y="6372"/>
                  </a:cubicBezTo>
                  <a:cubicBezTo>
                    <a:pt x="3003" y="7373"/>
                    <a:pt x="3036" y="8374"/>
                    <a:pt x="3136" y="9341"/>
                  </a:cubicBezTo>
                  <a:cubicBezTo>
                    <a:pt x="4070" y="8507"/>
                    <a:pt x="4804" y="7506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8"/>
                    <a:pt x="5772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6" y="6672"/>
                    <a:pt x="7906" y="7139"/>
                    <a:pt x="8874" y="7640"/>
                  </a:cubicBezTo>
                  <a:cubicBezTo>
                    <a:pt x="8607" y="6606"/>
                    <a:pt x="8240" y="5605"/>
                    <a:pt x="7773" y="4638"/>
                  </a:cubicBezTo>
                  <a:cubicBezTo>
                    <a:pt x="7740" y="4537"/>
                    <a:pt x="7740" y="4437"/>
                    <a:pt x="7806" y="4371"/>
                  </a:cubicBezTo>
                  <a:cubicBezTo>
                    <a:pt x="7773" y="4337"/>
                    <a:pt x="7773" y="4271"/>
                    <a:pt x="7806" y="4237"/>
                  </a:cubicBezTo>
                  <a:cubicBezTo>
                    <a:pt x="8207" y="3470"/>
                    <a:pt x="8640" y="2770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9" y="2970"/>
                  </a:cubicBezTo>
                  <a:cubicBezTo>
                    <a:pt x="6118" y="2976"/>
                    <a:pt x="6098" y="2978"/>
                    <a:pt x="6078" y="2978"/>
                  </a:cubicBezTo>
                  <a:cubicBezTo>
                    <a:pt x="5878" y="2978"/>
                    <a:pt x="5750" y="2685"/>
                    <a:pt x="5872" y="2503"/>
                  </a:cubicBezTo>
                  <a:lnTo>
                    <a:pt x="5872" y="2503"/>
                  </a:lnTo>
                  <a:cubicBezTo>
                    <a:pt x="5854" y="2512"/>
                    <a:pt x="5834" y="2516"/>
                    <a:pt x="5812" y="2516"/>
                  </a:cubicBezTo>
                  <a:cubicBezTo>
                    <a:pt x="5754" y="2516"/>
                    <a:pt x="5687" y="2485"/>
                    <a:pt x="5638" y="2436"/>
                  </a:cubicBezTo>
                  <a:cubicBezTo>
                    <a:pt x="4938" y="1635"/>
                    <a:pt x="4271" y="801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8"/>
            <p:cNvSpPr/>
            <p:nvPr/>
          </p:nvSpPr>
          <p:spPr>
            <a:xfrm>
              <a:off x="2741400" y="3435950"/>
              <a:ext cx="280000" cy="277500"/>
            </a:xfrm>
            <a:custGeom>
              <a:avLst/>
              <a:gdLst/>
              <a:ahLst/>
              <a:cxnLst/>
              <a:rect l="l" t="t" r="r" b="b"/>
              <a:pathLst>
                <a:path w="11200" h="11100" extrusionOk="0">
                  <a:moveTo>
                    <a:pt x="6730" y="844"/>
                  </a:moveTo>
                  <a:cubicBezTo>
                    <a:pt x="6797" y="1912"/>
                    <a:pt x="6863" y="2946"/>
                    <a:pt x="6963" y="4013"/>
                  </a:cubicBezTo>
                  <a:cubicBezTo>
                    <a:pt x="6997" y="4113"/>
                    <a:pt x="7030" y="4180"/>
                    <a:pt x="7097" y="4213"/>
                  </a:cubicBezTo>
                  <a:cubicBezTo>
                    <a:pt x="6897" y="4280"/>
                    <a:pt x="6830" y="4647"/>
                    <a:pt x="7063" y="4747"/>
                  </a:cubicBezTo>
                  <a:cubicBezTo>
                    <a:pt x="8031" y="5114"/>
                    <a:pt x="9031" y="5414"/>
                    <a:pt x="9999" y="5714"/>
                  </a:cubicBezTo>
                  <a:cubicBezTo>
                    <a:pt x="9232" y="6014"/>
                    <a:pt x="8464" y="6348"/>
                    <a:pt x="7697" y="6715"/>
                  </a:cubicBezTo>
                  <a:cubicBezTo>
                    <a:pt x="7664" y="6748"/>
                    <a:pt x="7630" y="6782"/>
                    <a:pt x="7597" y="6848"/>
                  </a:cubicBezTo>
                  <a:cubicBezTo>
                    <a:pt x="7530" y="6882"/>
                    <a:pt x="7464" y="6948"/>
                    <a:pt x="7430" y="7049"/>
                  </a:cubicBezTo>
                  <a:cubicBezTo>
                    <a:pt x="7264" y="8116"/>
                    <a:pt x="6963" y="9117"/>
                    <a:pt x="6596" y="10117"/>
                  </a:cubicBezTo>
                  <a:cubicBezTo>
                    <a:pt x="6096" y="9150"/>
                    <a:pt x="5562" y="8183"/>
                    <a:pt x="4995" y="7249"/>
                  </a:cubicBezTo>
                  <a:cubicBezTo>
                    <a:pt x="4962" y="7182"/>
                    <a:pt x="4929" y="7182"/>
                    <a:pt x="4862" y="7182"/>
                  </a:cubicBezTo>
                  <a:cubicBezTo>
                    <a:pt x="4813" y="7084"/>
                    <a:pt x="4710" y="7022"/>
                    <a:pt x="4594" y="7022"/>
                  </a:cubicBezTo>
                  <a:cubicBezTo>
                    <a:pt x="4551" y="7022"/>
                    <a:pt x="4506" y="7031"/>
                    <a:pt x="4462" y="7049"/>
                  </a:cubicBezTo>
                  <a:cubicBezTo>
                    <a:pt x="3327" y="7682"/>
                    <a:pt x="2160" y="8049"/>
                    <a:pt x="926" y="8216"/>
                  </a:cubicBezTo>
                  <a:cubicBezTo>
                    <a:pt x="1426" y="7349"/>
                    <a:pt x="1960" y="6481"/>
                    <a:pt x="2527" y="5681"/>
                  </a:cubicBezTo>
                  <a:cubicBezTo>
                    <a:pt x="2594" y="5547"/>
                    <a:pt x="2527" y="5447"/>
                    <a:pt x="2460" y="5414"/>
                  </a:cubicBezTo>
                  <a:cubicBezTo>
                    <a:pt x="2460" y="5381"/>
                    <a:pt x="2460" y="5381"/>
                    <a:pt x="2460" y="5347"/>
                  </a:cubicBezTo>
                  <a:cubicBezTo>
                    <a:pt x="2127" y="4280"/>
                    <a:pt x="1726" y="3279"/>
                    <a:pt x="1259" y="2278"/>
                  </a:cubicBezTo>
                  <a:lnTo>
                    <a:pt x="1259" y="2278"/>
                  </a:lnTo>
                  <a:cubicBezTo>
                    <a:pt x="2160" y="2645"/>
                    <a:pt x="3094" y="2979"/>
                    <a:pt x="3995" y="3346"/>
                  </a:cubicBezTo>
                  <a:cubicBezTo>
                    <a:pt x="4045" y="3363"/>
                    <a:pt x="4086" y="3371"/>
                    <a:pt x="4124" y="3371"/>
                  </a:cubicBezTo>
                  <a:cubicBezTo>
                    <a:pt x="4161" y="3371"/>
                    <a:pt x="4195" y="3363"/>
                    <a:pt x="4228" y="3346"/>
                  </a:cubicBezTo>
                  <a:cubicBezTo>
                    <a:pt x="4267" y="3365"/>
                    <a:pt x="4316" y="3384"/>
                    <a:pt x="4358" y="3384"/>
                  </a:cubicBezTo>
                  <a:cubicBezTo>
                    <a:pt x="4388" y="3384"/>
                    <a:pt x="4414" y="3374"/>
                    <a:pt x="4428" y="3346"/>
                  </a:cubicBezTo>
                  <a:cubicBezTo>
                    <a:pt x="5162" y="2479"/>
                    <a:pt x="5896" y="1645"/>
                    <a:pt x="6730" y="844"/>
                  </a:cubicBezTo>
                  <a:close/>
                  <a:moveTo>
                    <a:pt x="6951" y="1"/>
                  </a:moveTo>
                  <a:cubicBezTo>
                    <a:pt x="6872" y="1"/>
                    <a:pt x="6792" y="27"/>
                    <a:pt x="6730" y="77"/>
                  </a:cubicBezTo>
                  <a:cubicBezTo>
                    <a:pt x="5829" y="944"/>
                    <a:pt x="5029" y="1878"/>
                    <a:pt x="4361" y="2912"/>
                  </a:cubicBezTo>
                  <a:cubicBezTo>
                    <a:pt x="4361" y="2879"/>
                    <a:pt x="4295" y="2812"/>
                    <a:pt x="4228" y="2812"/>
                  </a:cubicBezTo>
                  <a:cubicBezTo>
                    <a:pt x="3094" y="2379"/>
                    <a:pt x="1960" y="1912"/>
                    <a:pt x="792" y="1478"/>
                  </a:cubicBezTo>
                  <a:cubicBezTo>
                    <a:pt x="766" y="1469"/>
                    <a:pt x="737" y="1465"/>
                    <a:pt x="708" y="1465"/>
                  </a:cubicBezTo>
                  <a:cubicBezTo>
                    <a:pt x="519" y="1465"/>
                    <a:pt x="305" y="1642"/>
                    <a:pt x="392" y="1845"/>
                  </a:cubicBezTo>
                  <a:cubicBezTo>
                    <a:pt x="1026" y="3046"/>
                    <a:pt x="1593" y="4247"/>
                    <a:pt x="2160" y="5447"/>
                  </a:cubicBezTo>
                  <a:cubicBezTo>
                    <a:pt x="2160" y="5481"/>
                    <a:pt x="2193" y="5514"/>
                    <a:pt x="2193" y="5514"/>
                  </a:cubicBezTo>
                  <a:cubicBezTo>
                    <a:pt x="1393" y="6415"/>
                    <a:pt x="692" y="7382"/>
                    <a:pt x="125" y="8450"/>
                  </a:cubicBezTo>
                  <a:cubicBezTo>
                    <a:pt x="0" y="8637"/>
                    <a:pt x="167" y="8853"/>
                    <a:pt x="353" y="8853"/>
                  </a:cubicBezTo>
                  <a:cubicBezTo>
                    <a:pt x="366" y="8853"/>
                    <a:pt x="379" y="8852"/>
                    <a:pt x="392" y="8850"/>
                  </a:cubicBezTo>
                  <a:cubicBezTo>
                    <a:pt x="1960" y="8750"/>
                    <a:pt x="3427" y="8316"/>
                    <a:pt x="4795" y="7549"/>
                  </a:cubicBezTo>
                  <a:cubicBezTo>
                    <a:pt x="5295" y="8683"/>
                    <a:pt x="5829" y="9817"/>
                    <a:pt x="6396" y="10918"/>
                  </a:cubicBezTo>
                  <a:cubicBezTo>
                    <a:pt x="6452" y="11029"/>
                    <a:pt x="6570" y="11099"/>
                    <a:pt x="6686" y="11099"/>
                  </a:cubicBezTo>
                  <a:cubicBezTo>
                    <a:pt x="6779" y="11099"/>
                    <a:pt x="6871" y="11055"/>
                    <a:pt x="6930" y="10951"/>
                  </a:cubicBezTo>
                  <a:cubicBezTo>
                    <a:pt x="7430" y="9717"/>
                    <a:pt x="7797" y="8450"/>
                    <a:pt x="8031" y="7149"/>
                  </a:cubicBezTo>
                  <a:cubicBezTo>
                    <a:pt x="8031" y="7082"/>
                    <a:pt x="8031" y="7049"/>
                    <a:pt x="7997" y="6982"/>
                  </a:cubicBezTo>
                  <a:cubicBezTo>
                    <a:pt x="8998" y="6615"/>
                    <a:pt x="9965" y="6248"/>
                    <a:pt x="10966" y="5948"/>
                  </a:cubicBezTo>
                  <a:cubicBezTo>
                    <a:pt x="11166" y="5881"/>
                    <a:pt x="11200" y="5514"/>
                    <a:pt x="10966" y="5447"/>
                  </a:cubicBezTo>
                  <a:cubicBezTo>
                    <a:pt x="9765" y="5047"/>
                    <a:pt x="8564" y="4580"/>
                    <a:pt x="7330" y="4247"/>
                  </a:cubicBezTo>
                  <a:cubicBezTo>
                    <a:pt x="7464" y="4213"/>
                    <a:pt x="7597" y="4113"/>
                    <a:pt x="7564" y="3946"/>
                  </a:cubicBezTo>
                  <a:cubicBezTo>
                    <a:pt x="7497" y="2712"/>
                    <a:pt x="7364" y="1478"/>
                    <a:pt x="7230" y="244"/>
                  </a:cubicBezTo>
                  <a:cubicBezTo>
                    <a:pt x="7209" y="76"/>
                    <a:pt x="7083" y="1"/>
                    <a:pt x="69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8"/>
            <p:cNvSpPr/>
            <p:nvPr/>
          </p:nvSpPr>
          <p:spPr>
            <a:xfrm>
              <a:off x="2764525" y="34570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805" y="0"/>
                  </a:moveTo>
                  <a:cubicBezTo>
                    <a:pt x="4971" y="801"/>
                    <a:pt x="4237" y="1635"/>
                    <a:pt x="3503" y="2502"/>
                  </a:cubicBezTo>
                  <a:cubicBezTo>
                    <a:pt x="3489" y="2530"/>
                    <a:pt x="3463" y="2540"/>
                    <a:pt x="3433" y="2540"/>
                  </a:cubicBezTo>
                  <a:cubicBezTo>
                    <a:pt x="3391" y="2540"/>
                    <a:pt x="3342" y="2521"/>
                    <a:pt x="3303" y="2502"/>
                  </a:cubicBezTo>
                  <a:cubicBezTo>
                    <a:pt x="3270" y="2519"/>
                    <a:pt x="3236" y="2527"/>
                    <a:pt x="3199" y="2527"/>
                  </a:cubicBezTo>
                  <a:cubicBezTo>
                    <a:pt x="3161" y="2527"/>
                    <a:pt x="3120" y="2519"/>
                    <a:pt x="3070" y="2502"/>
                  </a:cubicBezTo>
                  <a:cubicBezTo>
                    <a:pt x="2169" y="2168"/>
                    <a:pt x="1268" y="1801"/>
                    <a:pt x="334" y="1434"/>
                  </a:cubicBezTo>
                  <a:lnTo>
                    <a:pt x="334" y="1434"/>
                  </a:lnTo>
                  <a:cubicBezTo>
                    <a:pt x="801" y="2435"/>
                    <a:pt x="1202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02" y="4603"/>
                    <a:pt x="1669" y="4703"/>
                    <a:pt x="1602" y="4837"/>
                  </a:cubicBezTo>
                  <a:cubicBezTo>
                    <a:pt x="1035" y="5637"/>
                    <a:pt x="501" y="6505"/>
                    <a:pt x="1" y="7372"/>
                  </a:cubicBezTo>
                  <a:cubicBezTo>
                    <a:pt x="1235" y="7205"/>
                    <a:pt x="2402" y="6838"/>
                    <a:pt x="3537" y="6205"/>
                  </a:cubicBezTo>
                  <a:cubicBezTo>
                    <a:pt x="3581" y="6187"/>
                    <a:pt x="3626" y="6178"/>
                    <a:pt x="3669" y="6178"/>
                  </a:cubicBezTo>
                  <a:cubicBezTo>
                    <a:pt x="3785" y="6178"/>
                    <a:pt x="3888" y="6240"/>
                    <a:pt x="3937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671" y="9273"/>
                  </a:cubicBezTo>
                  <a:cubicBezTo>
                    <a:pt x="6038" y="8273"/>
                    <a:pt x="6339" y="7272"/>
                    <a:pt x="6505" y="6205"/>
                  </a:cubicBezTo>
                  <a:cubicBezTo>
                    <a:pt x="6539" y="6104"/>
                    <a:pt x="6605" y="6038"/>
                    <a:pt x="6672" y="6004"/>
                  </a:cubicBezTo>
                  <a:cubicBezTo>
                    <a:pt x="6705" y="5938"/>
                    <a:pt x="6739" y="5904"/>
                    <a:pt x="6772" y="5871"/>
                  </a:cubicBezTo>
                  <a:cubicBezTo>
                    <a:pt x="7539" y="5504"/>
                    <a:pt x="8307" y="5170"/>
                    <a:pt x="9074" y="4870"/>
                  </a:cubicBezTo>
                  <a:cubicBezTo>
                    <a:pt x="8106" y="4570"/>
                    <a:pt x="7106" y="4270"/>
                    <a:pt x="6138" y="3903"/>
                  </a:cubicBezTo>
                  <a:cubicBezTo>
                    <a:pt x="5905" y="3803"/>
                    <a:pt x="5972" y="3436"/>
                    <a:pt x="6172" y="3369"/>
                  </a:cubicBezTo>
                  <a:cubicBezTo>
                    <a:pt x="6105" y="3336"/>
                    <a:pt x="6072" y="3269"/>
                    <a:pt x="6038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8"/>
            <p:cNvSpPr/>
            <p:nvPr/>
          </p:nvSpPr>
          <p:spPr>
            <a:xfrm>
              <a:off x="3081400" y="3123300"/>
              <a:ext cx="230175" cy="403750"/>
            </a:xfrm>
            <a:custGeom>
              <a:avLst/>
              <a:gdLst/>
              <a:ahLst/>
              <a:cxnLst/>
              <a:rect l="l" t="t" r="r" b="b"/>
              <a:pathLst>
                <a:path w="9207" h="16150" extrusionOk="0">
                  <a:moveTo>
                    <a:pt x="6538" y="1"/>
                  </a:moveTo>
                  <a:cubicBezTo>
                    <a:pt x="6512" y="1"/>
                    <a:pt x="6488" y="11"/>
                    <a:pt x="6471" y="36"/>
                  </a:cubicBezTo>
                  <a:cubicBezTo>
                    <a:pt x="4203" y="2604"/>
                    <a:pt x="2135" y="5339"/>
                    <a:pt x="167" y="8108"/>
                  </a:cubicBezTo>
                  <a:cubicBezTo>
                    <a:pt x="0" y="8342"/>
                    <a:pt x="234" y="8575"/>
                    <a:pt x="434" y="8575"/>
                  </a:cubicBezTo>
                  <a:cubicBezTo>
                    <a:pt x="1368" y="8689"/>
                    <a:pt x="2303" y="8741"/>
                    <a:pt x="3238" y="8741"/>
                  </a:cubicBezTo>
                  <a:cubicBezTo>
                    <a:pt x="3671" y="8741"/>
                    <a:pt x="4104" y="8730"/>
                    <a:pt x="4537" y="8709"/>
                  </a:cubicBezTo>
                  <a:lnTo>
                    <a:pt x="4537" y="8709"/>
                  </a:lnTo>
                  <a:cubicBezTo>
                    <a:pt x="3136" y="11010"/>
                    <a:pt x="1868" y="13379"/>
                    <a:pt x="567" y="15714"/>
                  </a:cubicBezTo>
                  <a:cubicBezTo>
                    <a:pt x="441" y="15941"/>
                    <a:pt x="641" y="16150"/>
                    <a:pt x="846" y="16150"/>
                  </a:cubicBezTo>
                  <a:cubicBezTo>
                    <a:pt x="912" y="16150"/>
                    <a:pt x="978" y="16129"/>
                    <a:pt x="1034" y="16080"/>
                  </a:cubicBezTo>
                  <a:cubicBezTo>
                    <a:pt x="4003" y="13479"/>
                    <a:pt x="6672" y="10643"/>
                    <a:pt x="9107" y="7541"/>
                  </a:cubicBezTo>
                  <a:cubicBezTo>
                    <a:pt x="9207" y="7408"/>
                    <a:pt x="9173" y="7241"/>
                    <a:pt x="9107" y="7141"/>
                  </a:cubicBezTo>
                  <a:cubicBezTo>
                    <a:pt x="9140" y="7074"/>
                    <a:pt x="9140" y="6974"/>
                    <a:pt x="9040" y="6941"/>
                  </a:cubicBezTo>
                  <a:cubicBezTo>
                    <a:pt x="7539" y="6507"/>
                    <a:pt x="5804" y="6440"/>
                    <a:pt x="4203" y="6340"/>
                  </a:cubicBezTo>
                  <a:cubicBezTo>
                    <a:pt x="5637" y="4806"/>
                    <a:pt x="6571" y="2838"/>
                    <a:pt x="7038" y="803"/>
                  </a:cubicBezTo>
                  <a:cubicBezTo>
                    <a:pt x="7083" y="625"/>
                    <a:pt x="6935" y="506"/>
                    <a:pt x="6801" y="506"/>
                  </a:cubicBezTo>
                  <a:cubicBezTo>
                    <a:pt x="6735" y="506"/>
                    <a:pt x="6672" y="536"/>
                    <a:pt x="6638" y="603"/>
                  </a:cubicBezTo>
                  <a:cubicBezTo>
                    <a:pt x="6605" y="603"/>
                    <a:pt x="6605" y="636"/>
                    <a:pt x="6605" y="669"/>
                  </a:cubicBezTo>
                  <a:cubicBezTo>
                    <a:pt x="6071" y="2804"/>
                    <a:pt x="5104" y="4572"/>
                    <a:pt x="3836" y="6340"/>
                  </a:cubicBezTo>
                  <a:lnTo>
                    <a:pt x="3669" y="6340"/>
                  </a:lnTo>
                  <a:cubicBezTo>
                    <a:pt x="3659" y="6339"/>
                    <a:pt x="3648" y="6339"/>
                    <a:pt x="3638" y="6339"/>
                  </a:cubicBezTo>
                  <a:cubicBezTo>
                    <a:pt x="3336" y="6339"/>
                    <a:pt x="3347" y="6808"/>
                    <a:pt x="3669" y="6841"/>
                  </a:cubicBezTo>
                  <a:cubicBezTo>
                    <a:pt x="5031" y="7011"/>
                    <a:pt x="6489" y="7229"/>
                    <a:pt x="7900" y="7229"/>
                  </a:cubicBezTo>
                  <a:cubicBezTo>
                    <a:pt x="8148" y="7229"/>
                    <a:pt x="8395" y="7222"/>
                    <a:pt x="8640" y="7207"/>
                  </a:cubicBezTo>
                  <a:lnTo>
                    <a:pt x="8640" y="7207"/>
                  </a:lnTo>
                  <a:cubicBezTo>
                    <a:pt x="6605" y="9776"/>
                    <a:pt x="4370" y="12178"/>
                    <a:pt x="1968" y="14413"/>
                  </a:cubicBezTo>
                  <a:cubicBezTo>
                    <a:pt x="3102" y="12411"/>
                    <a:pt x="4170" y="10410"/>
                    <a:pt x="5070" y="8308"/>
                  </a:cubicBezTo>
                  <a:cubicBezTo>
                    <a:pt x="5115" y="8219"/>
                    <a:pt x="5056" y="8130"/>
                    <a:pt x="4981" y="8130"/>
                  </a:cubicBezTo>
                  <a:cubicBezTo>
                    <a:pt x="4944" y="8130"/>
                    <a:pt x="4904" y="8153"/>
                    <a:pt x="4870" y="8208"/>
                  </a:cubicBezTo>
                  <a:lnTo>
                    <a:pt x="4837" y="8208"/>
                  </a:lnTo>
                  <a:cubicBezTo>
                    <a:pt x="4804" y="8141"/>
                    <a:pt x="4737" y="8075"/>
                    <a:pt x="4603" y="8075"/>
                  </a:cubicBezTo>
                  <a:cubicBezTo>
                    <a:pt x="4130" y="8114"/>
                    <a:pt x="3656" y="8133"/>
                    <a:pt x="3182" y="8133"/>
                  </a:cubicBezTo>
                  <a:cubicBezTo>
                    <a:pt x="2455" y="8133"/>
                    <a:pt x="1728" y="8089"/>
                    <a:pt x="1001" y="8008"/>
                  </a:cubicBezTo>
                  <a:cubicBezTo>
                    <a:pt x="2769" y="5473"/>
                    <a:pt x="4637" y="2971"/>
                    <a:pt x="6438" y="469"/>
                  </a:cubicBezTo>
                  <a:cubicBezTo>
                    <a:pt x="6538" y="369"/>
                    <a:pt x="6571" y="269"/>
                    <a:pt x="6672" y="202"/>
                  </a:cubicBezTo>
                  <a:cubicBezTo>
                    <a:pt x="6722" y="102"/>
                    <a:pt x="6620" y="1"/>
                    <a:pt x="653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8"/>
            <p:cNvSpPr/>
            <p:nvPr/>
          </p:nvSpPr>
          <p:spPr>
            <a:xfrm>
              <a:off x="3106400" y="313502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38" y="0"/>
                  </a:moveTo>
                  <a:cubicBezTo>
                    <a:pt x="3637" y="2502"/>
                    <a:pt x="1769" y="5004"/>
                    <a:pt x="1" y="7539"/>
                  </a:cubicBezTo>
                  <a:cubicBezTo>
                    <a:pt x="728" y="7620"/>
                    <a:pt x="1455" y="7664"/>
                    <a:pt x="2182" y="7664"/>
                  </a:cubicBezTo>
                  <a:cubicBezTo>
                    <a:pt x="2656" y="7664"/>
                    <a:pt x="3130" y="7645"/>
                    <a:pt x="3603" y="7606"/>
                  </a:cubicBezTo>
                  <a:cubicBezTo>
                    <a:pt x="3737" y="7606"/>
                    <a:pt x="3804" y="7672"/>
                    <a:pt x="3837" y="7739"/>
                  </a:cubicBezTo>
                  <a:lnTo>
                    <a:pt x="3870" y="7739"/>
                  </a:lnTo>
                  <a:cubicBezTo>
                    <a:pt x="3904" y="7684"/>
                    <a:pt x="3944" y="7661"/>
                    <a:pt x="3981" y="7661"/>
                  </a:cubicBezTo>
                  <a:cubicBezTo>
                    <a:pt x="4056" y="7661"/>
                    <a:pt x="4115" y="7750"/>
                    <a:pt x="4070" y="7839"/>
                  </a:cubicBezTo>
                  <a:cubicBezTo>
                    <a:pt x="3170" y="9941"/>
                    <a:pt x="2102" y="11942"/>
                    <a:pt x="968" y="13944"/>
                  </a:cubicBezTo>
                  <a:cubicBezTo>
                    <a:pt x="3370" y="11709"/>
                    <a:pt x="5605" y="9307"/>
                    <a:pt x="7640" y="6738"/>
                  </a:cubicBezTo>
                  <a:lnTo>
                    <a:pt x="7640" y="6738"/>
                  </a:lnTo>
                  <a:cubicBezTo>
                    <a:pt x="7395" y="6753"/>
                    <a:pt x="7148" y="6760"/>
                    <a:pt x="6900" y="6760"/>
                  </a:cubicBezTo>
                  <a:cubicBezTo>
                    <a:pt x="5489" y="6760"/>
                    <a:pt x="4031" y="6542"/>
                    <a:pt x="2669" y="6372"/>
                  </a:cubicBezTo>
                  <a:cubicBezTo>
                    <a:pt x="2347" y="6339"/>
                    <a:pt x="2336" y="5870"/>
                    <a:pt x="2638" y="5870"/>
                  </a:cubicBezTo>
                  <a:cubicBezTo>
                    <a:pt x="2648" y="5870"/>
                    <a:pt x="2659" y="5870"/>
                    <a:pt x="2669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05" y="167"/>
                    <a:pt x="5605" y="134"/>
                    <a:pt x="5638" y="134"/>
                  </a:cubicBezTo>
                  <a:lnTo>
                    <a:pt x="5438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58"/>
          <p:cNvGrpSpPr/>
          <p:nvPr/>
        </p:nvGrpSpPr>
        <p:grpSpPr>
          <a:xfrm>
            <a:off x="7575489" y="4143400"/>
            <a:ext cx="1189875" cy="532200"/>
            <a:chOff x="2750925" y="2801625"/>
            <a:chExt cx="1189875" cy="532200"/>
          </a:xfrm>
        </p:grpSpPr>
        <p:grpSp>
          <p:nvGrpSpPr>
            <p:cNvPr id="1226" name="Google Shape;1226;p58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1227" name="Google Shape;1227;p58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8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8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8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8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2" name="Google Shape;1232;p58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8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58"/>
          <p:cNvGrpSpPr/>
          <p:nvPr/>
        </p:nvGrpSpPr>
        <p:grpSpPr>
          <a:xfrm rot="-899958">
            <a:off x="3419520" y="1536669"/>
            <a:ext cx="907880" cy="543455"/>
            <a:chOff x="-555975" y="570800"/>
            <a:chExt cx="745450" cy="446225"/>
          </a:xfrm>
        </p:grpSpPr>
        <p:sp>
          <p:nvSpPr>
            <p:cNvPr id="1095" name="Google Shape;1095;p58"/>
            <p:cNvSpPr/>
            <p:nvPr/>
          </p:nvSpPr>
          <p:spPr>
            <a:xfrm>
              <a:off x="-554925" y="574975"/>
              <a:ext cx="734450" cy="433150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8"/>
            <p:cNvSpPr/>
            <p:nvPr/>
          </p:nvSpPr>
          <p:spPr>
            <a:xfrm>
              <a:off x="-555975" y="570800"/>
              <a:ext cx="745450" cy="446225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1207;p58">
                <a:extLst>
                  <a:ext uri="{FF2B5EF4-FFF2-40B4-BE49-F238E27FC236}">
                    <a16:creationId xmlns:a16="http://schemas.microsoft.com/office/drawing/2014/main" id="{903B91E1-B916-1DE1-A80D-33B9B2CBA1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2986" y="1710007"/>
                <a:ext cx="1658400" cy="37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23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E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ar-EG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ar-EG" dirty="0"/>
              </a:p>
            </p:txBody>
          </p:sp>
        </mc:Choice>
        <mc:Fallback xmlns="">
          <p:sp>
            <p:nvSpPr>
              <p:cNvPr id="12" name="Google Shape;1207;p58">
                <a:extLst>
                  <a:ext uri="{FF2B5EF4-FFF2-40B4-BE49-F238E27FC236}">
                    <a16:creationId xmlns:a16="http://schemas.microsoft.com/office/drawing/2014/main" id="{903B91E1-B916-1DE1-A80D-33B9B2CBA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986" y="1710007"/>
                <a:ext cx="1658400" cy="372300"/>
              </a:xfrm>
              <a:prstGeom prst="rect">
                <a:avLst/>
              </a:prstGeom>
              <a:blipFill>
                <a:blip r:embed="rId4"/>
                <a:stretch>
                  <a:fillRect b="-101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1207;p58">
                <a:extLst>
                  <a:ext uri="{FF2B5EF4-FFF2-40B4-BE49-F238E27FC236}">
                    <a16:creationId xmlns:a16="http://schemas.microsoft.com/office/drawing/2014/main" id="{40C614B8-715A-564E-7D83-A7C75F8354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1313" y="1702746"/>
                <a:ext cx="1658400" cy="37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23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E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ar-EG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ar-EG" dirty="0"/>
              </a:p>
            </p:txBody>
          </p:sp>
        </mc:Choice>
        <mc:Fallback xmlns="">
          <p:sp>
            <p:nvSpPr>
              <p:cNvPr id="13" name="Google Shape;1207;p58">
                <a:extLst>
                  <a:ext uri="{FF2B5EF4-FFF2-40B4-BE49-F238E27FC236}">
                    <a16:creationId xmlns:a16="http://schemas.microsoft.com/office/drawing/2014/main" id="{40C614B8-715A-564E-7D83-A7C75F835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313" y="1702746"/>
                <a:ext cx="1658400" cy="372300"/>
              </a:xfrm>
              <a:prstGeom prst="rect">
                <a:avLst/>
              </a:prstGeom>
              <a:blipFill>
                <a:blip r:embed="rId5"/>
                <a:stretch>
                  <a:fillRect b="-101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1207;p58">
                <a:extLst>
                  <a:ext uri="{FF2B5EF4-FFF2-40B4-BE49-F238E27FC236}">
                    <a16:creationId xmlns:a16="http://schemas.microsoft.com/office/drawing/2014/main" id="{97E985EA-DFB6-9E6C-1B45-1FDC969017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62506" y="1717542"/>
                <a:ext cx="1658400" cy="37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23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E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EG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ar-EG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ar-EG" dirty="0"/>
              </a:p>
            </p:txBody>
          </p:sp>
        </mc:Choice>
        <mc:Fallback xmlns="">
          <p:sp>
            <p:nvSpPr>
              <p:cNvPr id="14" name="Google Shape;1207;p58">
                <a:extLst>
                  <a:ext uri="{FF2B5EF4-FFF2-40B4-BE49-F238E27FC236}">
                    <a16:creationId xmlns:a16="http://schemas.microsoft.com/office/drawing/2014/main" id="{97E985EA-DFB6-9E6C-1B45-1FDC96901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506" y="1717542"/>
                <a:ext cx="1658400" cy="372300"/>
              </a:xfrm>
              <a:prstGeom prst="rect">
                <a:avLst/>
              </a:prstGeom>
              <a:blipFill>
                <a:blip r:embed="rId6"/>
                <a:stretch>
                  <a:fillRect b="-103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Google Shape;1207;p58">
                <a:extLst>
                  <a:ext uri="{FF2B5EF4-FFF2-40B4-BE49-F238E27FC236}">
                    <a16:creationId xmlns:a16="http://schemas.microsoft.com/office/drawing/2014/main" id="{0B179CFC-A055-A1C7-A1EE-51F6123955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6662" y="1773051"/>
                <a:ext cx="1658400" cy="37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23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E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ar-EG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ar-EG" dirty="0"/>
              </a:p>
            </p:txBody>
          </p:sp>
        </mc:Choice>
        <mc:Fallback xmlns="">
          <p:sp>
            <p:nvSpPr>
              <p:cNvPr id="15" name="Google Shape;1207;p58">
                <a:extLst>
                  <a:ext uri="{FF2B5EF4-FFF2-40B4-BE49-F238E27FC236}">
                    <a16:creationId xmlns:a16="http://schemas.microsoft.com/office/drawing/2014/main" id="{0B179CFC-A055-A1C7-A1EE-51F612395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662" y="1773051"/>
                <a:ext cx="1658400" cy="372300"/>
              </a:xfrm>
              <a:prstGeom prst="rect">
                <a:avLst/>
              </a:prstGeom>
              <a:blipFill>
                <a:blip r:embed="rId7"/>
                <a:stretch>
                  <a:fillRect b="-103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1207;p58">
                <a:extLst>
                  <a:ext uri="{FF2B5EF4-FFF2-40B4-BE49-F238E27FC236}">
                    <a16:creationId xmlns:a16="http://schemas.microsoft.com/office/drawing/2014/main" id="{60954727-BEC0-52F9-D6F7-B727A69B2D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2962" y="1765837"/>
                <a:ext cx="1658400" cy="37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23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E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ar-EG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ar-EG" dirty="0"/>
              </a:p>
            </p:txBody>
          </p:sp>
        </mc:Choice>
        <mc:Fallback xmlns="">
          <p:sp>
            <p:nvSpPr>
              <p:cNvPr id="18" name="Google Shape;1207;p58">
                <a:extLst>
                  <a:ext uri="{FF2B5EF4-FFF2-40B4-BE49-F238E27FC236}">
                    <a16:creationId xmlns:a16="http://schemas.microsoft.com/office/drawing/2014/main" id="{60954727-BEC0-52F9-D6F7-B727A69B2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62" y="1765837"/>
                <a:ext cx="1658400" cy="372300"/>
              </a:xfrm>
              <a:prstGeom prst="rect">
                <a:avLst/>
              </a:prstGeom>
              <a:blipFill>
                <a:blip r:embed="rId8"/>
                <a:stretch>
                  <a:fillRect b="-101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oogle Shape;1149;p58">
            <a:extLst>
              <a:ext uri="{FF2B5EF4-FFF2-40B4-BE49-F238E27FC236}">
                <a16:creationId xmlns:a16="http://schemas.microsoft.com/office/drawing/2014/main" id="{5F8D2C1D-0747-30B7-2980-00F9F4E008C5}"/>
              </a:ext>
            </a:extLst>
          </p:cNvPr>
          <p:cNvGrpSpPr/>
          <p:nvPr/>
        </p:nvGrpSpPr>
        <p:grpSpPr>
          <a:xfrm>
            <a:off x="335668" y="1826688"/>
            <a:ext cx="1038370" cy="886855"/>
            <a:chOff x="1479875" y="2129600"/>
            <a:chExt cx="1677575" cy="1002275"/>
          </a:xfrm>
          <a:solidFill>
            <a:srgbClr val="FF0066"/>
          </a:solidFill>
        </p:grpSpPr>
        <p:sp>
          <p:nvSpPr>
            <p:cNvPr id="1234" name="Google Shape;1150;p58">
              <a:extLst>
                <a:ext uri="{FF2B5EF4-FFF2-40B4-BE49-F238E27FC236}">
                  <a16:creationId xmlns:a16="http://schemas.microsoft.com/office/drawing/2014/main" id="{32A9BD2B-B511-D2CC-0F8C-AE0D03247D2B}"/>
                </a:ext>
              </a:extLst>
            </p:cNvPr>
            <p:cNvSpPr/>
            <p:nvPr/>
          </p:nvSpPr>
          <p:spPr>
            <a:xfrm>
              <a:off x="1491925" y="2141650"/>
              <a:ext cx="1663975" cy="984475"/>
            </a:xfrm>
            <a:custGeom>
              <a:avLst/>
              <a:gdLst/>
              <a:ahLst/>
              <a:cxnLst/>
              <a:rect l="l" t="t" r="r" b="b"/>
              <a:pathLst>
                <a:path w="66559" h="39379" extrusionOk="0">
                  <a:moveTo>
                    <a:pt x="0" y="0"/>
                  </a:moveTo>
                  <a:lnTo>
                    <a:pt x="0" y="39378"/>
                  </a:lnTo>
                  <a:lnTo>
                    <a:pt x="27201" y="38855"/>
                  </a:lnTo>
                  <a:lnTo>
                    <a:pt x="38834" y="38855"/>
                  </a:lnTo>
                  <a:lnTo>
                    <a:pt x="65512" y="39378"/>
                  </a:lnTo>
                  <a:lnTo>
                    <a:pt x="66558" y="0"/>
                  </a:lnTo>
                  <a:lnTo>
                    <a:pt x="61536" y="0"/>
                  </a:lnTo>
                  <a:cubicBezTo>
                    <a:pt x="62436" y="1109"/>
                    <a:pt x="61976" y="3222"/>
                    <a:pt x="60114" y="3222"/>
                  </a:cubicBezTo>
                  <a:cubicBezTo>
                    <a:pt x="58272" y="3222"/>
                    <a:pt x="57791" y="1109"/>
                    <a:pt x="58691" y="0"/>
                  </a:cubicBezTo>
                  <a:lnTo>
                    <a:pt x="54757" y="0"/>
                  </a:lnTo>
                  <a:cubicBezTo>
                    <a:pt x="55469" y="1088"/>
                    <a:pt x="54987" y="2992"/>
                    <a:pt x="53272" y="2992"/>
                  </a:cubicBezTo>
                  <a:cubicBezTo>
                    <a:pt x="51577" y="2992"/>
                    <a:pt x="51075" y="1088"/>
                    <a:pt x="51807" y="0"/>
                  </a:cubicBezTo>
                  <a:lnTo>
                    <a:pt x="47559" y="0"/>
                  </a:lnTo>
                  <a:cubicBezTo>
                    <a:pt x="47727" y="167"/>
                    <a:pt x="47894" y="356"/>
                    <a:pt x="47999" y="586"/>
                  </a:cubicBezTo>
                  <a:cubicBezTo>
                    <a:pt x="48166" y="858"/>
                    <a:pt x="48250" y="1172"/>
                    <a:pt x="48250" y="1486"/>
                  </a:cubicBezTo>
                  <a:cubicBezTo>
                    <a:pt x="48229" y="1653"/>
                    <a:pt x="48208" y="1820"/>
                    <a:pt x="48187" y="1967"/>
                  </a:cubicBezTo>
                  <a:cubicBezTo>
                    <a:pt x="48082" y="2281"/>
                    <a:pt x="47936" y="2532"/>
                    <a:pt x="47706" y="2762"/>
                  </a:cubicBezTo>
                  <a:cubicBezTo>
                    <a:pt x="47371" y="3118"/>
                    <a:pt x="46911" y="3306"/>
                    <a:pt x="46430" y="3306"/>
                  </a:cubicBezTo>
                  <a:cubicBezTo>
                    <a:pt x="46095" y="3306"/>
                    <a:pt x="45802" y="3222"/>
                    <a:pt x="45509" y="3055"/>
                  </a:cubicBezTo>
                  <a:cubicBezTo>
                    <a:pt x="45300" y="2950"/>
                    <a:pt x="45111" y="2783"/>
                    <a:pt x="44944" y="2615"/>
                  </a:cubicBezTo>
                  <a:cubicBezTo>
                    <a:pt x="44609" y="2239"/>
                    <a:pt x="44400" y="1799"/>
                    <a:pt x="44400" y="1297"/>
                  </a:cubicBezTo>
                  <a:cubicBezTo>
                    <a:pt x="44400" y="816"/>
                    <a:pt x="44588" y="356"/>
                    <a:pt x="44923" y="0"/>
                  </a:cubicBezTo>
                  <a:lnTo>
                    <a:pt x="40424" y="0"/>
                  </a:lnTo>
                  <a:cubicBezTo>
                    <a:pt x="41178" y="1046"/>
                    <a:pt x="40696" y="2908"/>
                    <a:pt x="39023" y="2908"/>
                  </a:cubicBezTo>
                  <a:lnTo>
                    <a:pt x="38834" y="2908"/>
                  </a:lnTo>
                  <a:cubicBezTo>
                    <a:pt x="37328" y="2783"/>
                    <a:pt x="36909" y="1004"/>
                    <a:pt x="37621" y="0"/>
                  </a:cubicBezTo>
                  <a:lnTo>
                    <a:pt x="34336" y="0"/>
                  </a:lnTo>
                  <a:cubicBezTo>
                    <a:pt x="35235" y="1109"/>
                    <a:pt x="34775" y="3222"/>
                    <a:pt x="32913" y="3222"/>
                  </a:cubicBezTo>
                  <a:cubicBezTo>
                    <a:pt x="32264" y="3222"/>
                    <a:pt x="31783" y="2971"/>
                    <a:pt x="31469" y="2574"/>
                  </a:cubicBezTo>
                  <a:cubicBezTo>
                    <a:pt x="30904" y="1862"/>
                    <a:pt x="30925" y="711"/>
                    <a:pt x="31490" y="0"/>
                  </a:cubicBezTo>
                  <a:lnTo>
                    <a:pt x="27556" y="0"/>
                  </a:lnTo>
                  <a:cubicBezTo>
                    <a:pt x="28079" y="795"/>
                    <a:pt x="27954" y="2030"/>
                    <a:pt x="27201" y="2615"/>
                  </a:cubicBezTo>
                  <a:cubicBezTo>
                    <a:pt x="26908" y="2846"/>
                    <a:pt x="26531" y="2992"/>
                    <a:pt x="26071" y="2992"/>
                  </a:cubicBezTo>
                  <a:cubicBezTo>
                    <a:pt x="24376" y="2992"/>
                    <a:pt x="23874" y="1088"/>
                    <a:pt x="24606" y="0"/>
                  </a:cubicBezTo>
                  <a:lnTo>
                    <a:pt x="20359" y="0"/>
                  </a:lnTo>
                  <a:cubicBezTo>
                    <a:pt x="20526" y="167"/>
                    <a:pt x="20693" y="356"/>
                    <a:pt x="20798" y="586"/>
                  </a:cubicBezTo>
                  <a:cubicBezTo>
                    <a:pt x="20965" y="858"/>
                    <a:pt x="21049" y="1172"/>
                    <a:pt x="21049" y="1486"/>
                  </a:cubicBezTo>
                  <a:cubicBezTo>
                    <a:pt x="21028" y="1653"/>
                    <a:pt x="21007" y="1820"/>
                    <a:pt x="20986" y="1967"/>
                  </a:cubicBezTo>
                  <a:cubicBezTo>
                    <a:pt x="20882" y="2281"/>
                    <a:pt x="20735" y="2532"/>
                    <a:pt x="20505" y="2762"/>
                  </a:cubicBezTo>
                  <a:cubicBezTo>
                    <a:pt x="20170" y="3118"/>
                    <a:pt x="19710" y="3306"/>
                    <a:pt x="19229" y="3306"/>
                  </a:cubicBezTo>
                  <a:cubicBezTo>
                    <a:pt x="18894" y="3306"/>
                    <a:pt x="18601" y="3222"/>
                    <a:pt x="18308" y="3055"/>
                  </a:cubicBezTo>
                  <a:cubicBezTo>
                    <a:pt x="18099" y="2950"/>
                    <a:pt x="17911" y="2783"/>
                    <a:pt x="17743" y="2615"/>
                  </a:cubicBezTo>
                  <a:cubicBezTo>
                    <a:pt x="17408" y="2239"/>
                    <a:pt x="17199" y="1799"/>
                    <a:pt x="17199" y="1297"/>
                  </a:cubicBezTo>
                  <a:cubicBezTo>
                    <a:pt x="17199" y="816"/>
                    <a:pt x="17388" y="356"/>
                    <a:pt x="17722" y="0"/>
                  </a:cubicBezTo>
                  <a:lnTo>
                    <a:pt x="13224" y="0"/>
                  </a:lnTo>
                  <a:cubicBezTo>
                    <a:pt x="13977" y="1046"/>
                    <a:pt x="13496" y="2908"/>
                    <a:pt x="11822" y="2908"/>
                  </a:cubicBezTo>
                  <a:cubicBezTo>
                    <a:pt x="10169" y="2908"/>
                    <a:pt x="9688" y="1046"/>
                    <a:pt x="10420" y="0"/>
                  </a:cubicBezTo>
                  <a:lnTo>
                    <a:pt x="7009" y="0"/>
                  </a:lnTo>
                  <a:cubicBezTo>
                    <a:pt x="7030" y="84"/>
                    <a:pt x="7072" y="167"/>
                    <a:pt x="7093" y="272"/>
                  </a:cubicBezTo>
                  <a:cubicBezTo>
                    <a:pt x="7156" y="607"/>
                    <a:pt x="7240" y="1004"/>
                    <a:pt x="7093" y="1339"/>
                  </a:cubicBezTo>
                  <a:cubicBezTo>
                    <a:pt x="6968" y="1653"/>
                    <a:pt x="6863" y="1967"/>
                    <a:pt x="6570" y="2197"/>
                  </a:cubicBezTo>
                  <a:cubicBezTo>
                    <a:pt x="6298" y="2448"/>
                    <a:pt x="6047" y="2657"/>
                    <a:pt x="5670" y="2741"/>
                  </a:cubicBezTo>
                  <a:cubicBezTo>
                    <a:pt x="5503" y="2783"/>
                    <a:pt x="5336" y="2804"/>
                    <a:pt x="5168" y="2804"/>
                  </a:cubicBezTo>
                  <a:cubicBezTo>
                    <a:pt x="5001" y="2804"/>
                    <a:pt x="4833" y="2783"/>
                    <a:pt x="4666" y="2741"/>
                  </a:cubicBezTo>
                  <a:cubicBezTo>
                    <a:pt x="4352" y="2636"/>
                    <a:pt x="4080" y="2490"/>
                    <a:pt x="3850" y="2260"/>
                  </a:cubicBezTo>
                  <a:cubicBezTo>
                    <a:pt x="3494" y="1904"/>
                    <a:pt x="3306" y="1423"/>
                    <a:pt x="3306" y="942"/>
                  </a:cubicBezTo>
                  <a:cubicBezTo>
                    <a:pt x="3306" y="607"/>
                    <a:pt x="3390" y="293"/>
                    <a:pt x="35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151;p58">
              <a:extLst>
                <a:ext uri="{FF2B5EF4-FFF2-40B4-BE49-F238E27FC236}">
                  <a16:creationId xmlns:a16="http://schemas.microsoft.com/office/drawing/2014/main" id="{33E8DF01-B31F-4C9C-D6C9-5D070A235159}"/>
                </a:ext>
              </a:extLst>
            </p:cNvPr>
            <p:cNvSpPr/>
            <p:nvPr/>
          </p:nvSpPr>
          <p:spPr>
            <a:xfrm>
              <a:off x="1486150" y="2135875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809" y="252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412" y="10086"/>
                  </a:lnTo>
                  <a:lnTo>
                    <a:pt x="66119" y="19920"/>
                  </a:lnTo>
                  <a:lnTo>
                    <a:pt x="65520" y="39374"/>
                  </a:lnTo>
                  <a:lnTo>
                    <a:pt x="65520" y="39374"/>
                  </a:lnTo>
                  <a:lnTo>
                    <a:pt x="57562" y="39191"/>
                  </a:lnTo>
                  <a:lnTo>
                    <a:pt x="49360" y="39023"/>
                  </a:lnTo>
                  <a:lnTo>
                    <a:pt x="41179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389" y="38810"/>
                    <a:pt x="31802" y="38808"/>
                    <a:pt x="31215" y="38808"/>
                  </a:cubicBezTo>
                  <a:cubicBezTo>
                    <a:pt x="26341" y="38808"/>
                    <a:pt x="21467" y="38951"/>
                    <a:pt x="16593" y="39044"/>
                  </a:cubicBezTo>
                  <a:lnTo>
                    <a:pt x="440" y="39395"/>
                  </a:lnTo>
                  <a:lnTo>
                    <a:pt x="440" y="39395"/>
                  </a:lnTo>
                  <a:lnTo>
                    <a:pt x="315" y="336"/>
                  </a:lnTo>
                  <a:lnTo>
                    <a:pt x="3629" y="336"/>
                  </a:lnTo>
                  <a:cubicBezTo>
                    <a:pt x="3372" y="894"/>
                    <a:pt x="3395" y="1555"/>
                    <a:pt x="3683" y="2093"/>
                  </a:cubicBezTo>
                  <a:cubicBezTo>
                    <a:pt x="3997" y="2679"/>
                    <a:pt x="4625" y="3077"/>
                    <a:pt x="5274" y="3118"/>
                  </a:cubicBezTo>
                  <a:cubicBezTo>
                    <a:pt x="5608" y="3118"/>
                    <a:pt x="5943" y="3077"/>
                    <a:pt x="6236" y="2930"/>
                  </a:cubicBezTo>
                  <a:cubicBezTo>
                    <a:pt x="6383" y="2867"/>
                    <a:pt x="6529" y="2763"/>
                    <a:pt x="6655" y="2679"/>
                  </a:cubicBezTo>
                  <a:cubicBezTo>
                    <a:pt x="6780" y="2574"/>
                    <a:pt x="6906" y="2470"/>
                    <a:pt x="7010" y="2344"/>
                  </a:cubicBezTo>
                  <a:cubicBezTo>
                    <a:pt x="7136" y="2219"/>
                    <a:pt x="7199" y="2051"/>
                    <a:pt x="7261" y="1905"/>
                  </a:cubicBezTo>
                  <a:cubicBezTo>
                    <a:pt x="7324" y="1758"/>
                    <a:pt x="7387" y="1633"/>
                    <a:pt x="7450" y="1466"/>
                  </a:cubicBezTo>
                  <a:cubicBezTo>
                    <a:pt x="7533" y="1131"/>
                    <a:pt x="7471" y="796"/>
                    <a:pt x="7408" y="482"/>
                  </a:cubicBezTo>
                  <a:cubicBezTo>
                    <a:pt x="7396" y="421"/>
                    <a:pt x="7376" y="367"/>
                    <a:pt x="7354" y="315"/>
                  </a:cubicBezTo>
                  <a:lnTo>
                    <a:pt x="7354" y="315"/>
                  </a:lnTo>
                  <a:lnTo>
                    <a:pt x="10494" y="335"/>
                  </a:lnTo>
                  <a:lnTo>
                    <a:pt x="10494" y="335"/>
                  </a:lnTo>
                  <a:cubicBezTo>
                    <a:pt x="10165" y="896"/>
                    <a:pt x="10150" y="1581"/>
                    <a:pt x="10400" y="2177"/>
                  </a:cubicBezTo>
                  <a:cubicBezTo>
                    <a:pt x="10525" y="2512"/>
                    <a:pt x="10756" y="2784"/>
                    <a:pt x="11049" y="2972"/>
                  </a:cubicBezTo>
                  <a:cubicBezTo>
                    <a:pt x="11362" y="3160"/>
                    <a:pt x="11718" y="3244"/>
                    <a:pt x="12053" y="3244"/>
                  </a:cubicBezTo>
                  <a:cubicBezTo>
                    <a:pt x="12409" y="3244"/>
                    <a:pt x="12764" y="3160"/>
                    <a:pt x="13057" y="2972"/>
                  </a:cubicBezTo>
                  <a:cubicBezTo>
                    <a:pt x="13371" y="2784"/>
                    <a:pt x="13601" y="2512"/>
                    <a:pt x="13727" y="2177"/>
                  </a:cubicBezTo>
                  <a:cubicBezTo>
                    <a:pt x="13970" y="1615"/>
                    <a:pt x="13962" y="918"/>
                    <a:pt x="13672" y="358"/>
                  </a:cubicBezTo>
                  <a:lnTo>
                    <a:pt x="13672" y="358"/>
                  </a:lnTo>
                  <a:lnTo>
                    <a:pt x="17675" y="376"/>
                  </a:lnTo>
                  <a:lnTo>
                    <a:pt x="17675" y="376"/>
                  </a:lnTo>
                  <a:cubicBezTo>
                    <a:pt x="17370" y="796"/>
                    <a:pt x="17235" y="1337"/>
                    <a:pt x="17305" y="1863"/>
                  </a:cubicBezTo>
                  <a:cubicBezTo>
                    <a:pt x="17409" y="2470"/>
                    <a:pt x="17828" y="3014"/>
                    <a:pt x="18330" y="3328"/>
                  </a:cubicBezTo>
                  <a:cubicBezTo>
                    <a:pt x="18581" y="3495"/>
                    <a:pt x="18895" y="3621"/>
                    <a:pt x="19188" y="3663"/>
                  </a:cubicBezTo>
                  <a:cubicBezTo>
                    <a:pt x="19287" y="3676"/>
                    <a:pt x="19389" y="3683"/>
                    <a:pt x="19490" y="3683"/>
                  </a:cubicBezTo>
                  <a:cubicBezTo>
                    <a:pt x="19709" y="3683"/>
                    <a:pt x="19929" y="3650"/>
                    <a:pt x="20129" y="3579"/>
                  </a:cubicBezTo>
                  <a:cubicBezTo>
                    <a:pt x="20715" y="3370"/>
                    <a:pt x="21196" y="2846"/>
                    <a:pt x="21364" y="2240"/>
                  </a:cubicBezTo>
                  <a:lnTo>
                    <a:pt x="21364" y="2219"/>
                  </a:lnTo>
                  <a:lnTo>
                    <a:pt x="21427" y="1738"/>
                  </a:lnTo>
                  <a:lnTo>
                    <a:pt x="21427" y="1717"/>
                  </a:lnTo>
                  <a:cubicBezTo>
                    <a:pt x="21427" y="1424"/>
                    <a:pt x="21364" y="1110"/>
                    <a:pt x="21238" y="838"/>
                  </a:cubicBezTo>
                  <a:cubicBezTo>
                    <a:pt x="21155" y="712"/>
                    <a:pt x="21092" y="587"/>
                    <a:pt x="21008" y="461"/>
                  </a:cubicBezTo>
                  <a:cubicBezTo>
                    <a:pt x="20999" y="448"/>
                    <a:pt x="20990" y="435"/>
                    <a:pt x="20981" y="421"/>
                  </a:cubicBezTo>
                  <a:lnTo>
                    <a:pt x="20981" y="421"/>
                  </a:lnTo>
                  <a:lnTo>
                    <a:pt x="24501" y="439"/>
                  </a:lnTo>
                  <a:lnTo>
                    <a:pt x="24501" y="439"/>
                  </a:lnTo>
                  <a:cubicBezTo>
                    <a:pt x="24241" y="1025"/>
                    <a:pt x="24237" y="1698"/>
                    <a:pt x="24502" y="2282"/>
                  </a:cubicBezTo>
                  <a:cubicBezTo>
                    <a:pt x="24649" y="2616"/>
                    <a:pt x="24900" y="2930"/>
                    <a:pt x="25214" y="3139"/>
                  </a:cubicBezTo>
                  <a:cubicBezTo>
                    <a:pt x="25549" y="3328"/>
                    <a:pt x="25925" y="3432"/>
                    <a:pt x="26302" y="3432"/>
                  </a:cubicBezTo>
                  <a:cubicBezTo>
                    <a:pt x="26678" y="3432"/>
                    <a:pt x="27055" y="3349"/>
                    <a:pt x="27390" y="3139"/>
                  </a:cubicBezTo>
                  <a:cubicBezTo>
                    <a:pt x="27725" y="2930"/>
                    <a:pt x="27976" y="2637"/>
                    <a:pt x="28122" y="2282"/>
                  </a:cubicBezTo>
                  <a:cubicBezTo>
                    <a:pt x="28383" y="1708"/>
                    <a:pt x="28398" y="1033"/>
                    <a:pt x="28156" y="461"/>
                  </a:cubicBezTo>
                  <a:lnTo>
                    <a:pt x="31320" y="461"/>
                  </a:lnTo>
                  <a:cubicBezTo>
                    <a:pt x="31006" y="1060"/>
                    <a:pt x="30976" y="1784"/>
                    <a:pt x="31219" y="2407"/>
                  </a:cubicBezTo>
                  <a:cubicBezTo>
                    <a:pt x="31365" y="2784"/>
                    <a:pt x="31616" y="3139"/>
                    <a:pt x="31972" y="3370"/>
                  </a:cubicBezTo>
                  <a:cubicBezTo>
                    <a:pt x="32328" y="3600"/>
                    <a:pt x="32746" y="3704"/>
                    <a:pt x="33144" y="3704"/>
                  </a:cubicBezTo>
                  <a:cubicBezTo>
                    <a:pt x="33541" y="3704"/>
                    <a:pt x="33981" y="3600"/>
                    <a:pt x="34316" y="3370"/>
                  </a:cubicBezTo>
                  <a:cubicBezTo>
                    <a:pt x="34671" y="3139"/>
                    <a:pt x="34943" y="2784"/>
                    <a:pt x="35090" y="2407"/>
                  </a:cubicBezTo>
                  <a:cubicBezTo>
                    <a:pt x="35331" y="1788"/>
                    <a:pt x="35303" y="1069"/>
                    <a:pt x="34994" y="461"/>
                  </a:cubicBezTo>
                  <a:lnTo>
                    <a:pt x="37472" y="461"/>
                  </a:lnTo>
                  <a:cubicBezTo>
                    <a:pt x="37234" y="1023"/>
                    <a:pt x="37235" y="1674"/>
                    <a:pt x="37475" y="2240"/>
                  </a:cubicBezTo>
                  <a:cubicBezTo>
                    <a:pt x="37622" y="2574"/>
                    <a:pt x="37873" y="2888"/>
                    <a:pt x="38186" y="3077"/>
                  </a:cubicBezTo>
                  <a:cubicBezTo>
                    <a:pt x="38521" y="3286"/>
                    <a:pt x="38898" y="3370"/>
                    <a:pt x="39254" y="3370"/>
                  </a:cubicBezTo>
                  <a:cubicBezTo>
                    <a:pt x="39630" y="3370"/>
                    <a:pt x="40007" y="3286"/>
                    <a:pt x="40321" y="3077"/>
                  </a:cubicBezTo>
                  <a:cubicBezTo>
                    <a:pt x="40655" y="2867"/>
                    <a:pt x="40886" y="2574"/>
                    <a:pt x="41032" y="2219"/>
                  </a:cubicBezTo>
                  <a:cubicBezTo>
                    <a:pt x="41274" y="1665"/>
                    <a:pt x="41273" y="1012"/>
                    <a:pt x="41030" y="459"/>
                  </a:cubicBezTo>
                  <a:lnTo>
                    <a:pt x="41030" y="459"/>
                  </a:lnTo>
                  <a:lnTo>
                    <a:pt x="44741" y="442"/>
                  </a:lnTo>
                  <a:lnTo>
                    <a:pt x="44741" y="442"/>
                  </a:lnTo>
                  <a:cubicBezTo>
                    <a:pt x="44482" y="857"/>
                    <a:pt x="44367" y="1379"/>
                    <a:pt x="44464" y="1863"/>
                  </a:cubicBezTo>
                  <a:cubicBezTo>
                    <a:pt x="44505" y="2177"/>
                    <a:pt x="44631" y="2491"/>
                    <a:pt x="44819" y="2742"/>
                  </a:cubicBezTo>
                  <a:cubicBezTo>
                    <a:pt x="45008" y="2993"/>
                    <a:pt x="45238" y="3202"/>
                    <a:pt x="45510" y="3370"/>
                  </a:cubicBezTo>
                  <a:cubicBezTo>
                    <a:pt x="45761" y="3537"/>
                    <a:pt x="46075" y="3663"/>
                    <a:pt x="46388" y="3704"/>
                  </a:cubicBezTo>
                  <a:cubicBezTo>
                    <a:pt x="46470" y="3715"/>
                    <a:pt x="46552" y="3720"/>
                    <a:pt x="46635" y="3720"/>
                  </a:cubicBezTo>
                  <a:cubicBezTo>
                    <a:pt x="46873" y="3720"/>
                    <a:pt x="47113" y="3677"/>
                    <a:pt x="47330" y="3600"/>
                  </a:cubicBezTo>
                  <a:cubicBezTo>
                    <a:pt x="47937" y="3391"/>
                    <a:pt x="48418" y="2867"/>
                    <a:pt x="48585" y="2261"/>
                  </a:cubicBezTo>
                  <a:lnTo>
                    <a:pt x="48585" y="2240"/>
                  </a:lnTo>
                  <a:lnTo>
                    <a:pt x="48585" y="2219"/>
                  </a:lnTo>
                  <a:lnTo>
                    <a:pt x="48648" y="1738"/>
                  </a:lnTo>
                  <a:lnTo>
                    <a:pt x="48648" y="1717"/>
                  </a:lnTo>
                  <a:cubicBezTo>
                    <a:pt x="48648" y="1424"/>
                    <a:pt x="48585" y="1110"/>
                    <a:pt x="48439" y="838"/>
                  </a:cubicBezTo>
                  <a:cubicBezTo>
                    <a:pt x="48376" y="712"/>
                    <a:pt x="48313" y="566"/>
                    <a:pt x="48209" y="440"/>
                  </a:cubicBezTo>
                  <a:cubicBezTo>
                    <a:pt x="48204" y="433"/>
                    <a:pt x="48198" y="425"/>
                    <a:pt x="48193" y="417"/>
                  </a:cubicBezTo>
                  <a:lnTo>
                    <a:pt x="48193" y="417"/>
                  </a:lnTo>
                  <a:lnTo>
                    <a:pt x="51755" y="400"/>
                  </a:lnTo>
                  <a:lnTo>
                    <a:pt x="51755" y="400"/>
                  </a:lnTo>
                  <a:cubicBezTo>
                    <a:pt x="51489" y="984"/>
                    <a:pt x="51490" y="1678"/>
                    <a:pt x="51745" y="2261"/>
                  </a:cubicBezTo>
                  <a:cubicBezTo>
                    <a:pt x="51891" y="2595"/>
                    <a:pt x="52142" y="2888"/>
                    <a:pt x="52456" y="3077"/>
                  </a:cubicBezTo>
                  <a:cubicBezTo>
                    <a:pt x="52770" y="3265"/>
                    <a:pt x="53147" y="3349"/>
                    <a:pt x="53503" y="3349"/>
                  </a:cubicBezTo>
                  <a:cubicBezTo>
                    <a:pt x="53858" y="3349"/>
                    <a:pt x="54235" y="3265"/>
                    <a:pt x="54549" y="3077"/>
                  </a:cubicBezTo>
                  <a:cubicBezTo>
                    <a:pt x="54863" y="2867"/>
                    <a:pt x="55114" y="2574"/>
                    <a:pt x="55260" y="2240"/>
                  </a:cubicBezTo>
                  <a:cubicBezTo>
                    <a:pt x="55505" y="1637"/>
                    <a:pt x="55496" y="933"/>
                    <a:pt x="55201" y="355"/>
                  </a:cubicBezTo>
                  <a:lnTo>
                    <a:pt x="55201" y="355"/>
                  </a:lnTo>
                  <a:lnTo>
                    <a:pt x="58753" y="337"/>
                  </a:lnTo>
                  <a:lnTo>
                    <a:pt x="58753" y="337"/>
                  </a:lnTo>
                  <a:cubicBezTo>
                    <a:pt x="58367" y="930"/>
                    <a:pt x="58315" y="1708"/>
                    <a:pt x="58566" y="2344"/>
                  </a:cubicBezTo>
                  <a:cubicBezTo>
                    <a:pt x="58713" y="2700"/>
                    <a:pt x="58943" y="3014"/>
                    <a:pt x="59277" y="3223"/>
                  </a:cubicBezTo>
                  <a:cubicBezTo>
                    <a:pt x="59591" y="3432"/>
                    <a:pt x="59968" y="3516"/>
                    <a:pt x="60345" y="3516"/>
                  </a:cubicBezTo>
                  <a:cubicBezTo>
                    <a:pt x="60721" y="3516"/>
                    <a:pt x="61119" y="3432"/>
                    <a:pt x="61433" y="3223"/>
                  </a:cubicBezTo>
                  <a:cubicBezTo>
                    <a:pt x="61746" y="3014"/>
                    <a:pt x="61977" y="2679"/>
                    <a:pt x="62102" y="2344"/>
                  </a:cubicBezTo>
                  <a:cubicBezTo>
                    <a:pt x="62249" y="1989"/>
                    <a:pt x="62290" y="1612"/>
                    <a:pt x="62228" y="1235"/>
                  </a:cubicBezTo>
                  <a:cubicBezTo>
                    <a:pt x="62207" y="1047"/>
                    <a:pt x="62165" y="880"/>
                    <a:pt x="62081" y="691"/>
                  </a:cubicBezTo>
                  <a:cubicBezTo>
                    <a:pt x="62039" y="608"/>
                    <a:pt x="61998" y="524"/>
                    <a:pt x="61956" y="440"/>
                  </a:cubicBezTo>
                  <a:lnTo>
                    <a:pt x="61872" y="336"/>
                  </a:lnTo>
                  <a:cubicBezTo>
                    <a:pt x="61851" y="294"/>
                    <a:pt x="61830" y="273"/>
                    <a:pt x="61809" y="252"/>
                  </a:cubicBezTo>
                  <a:close/>
                  <a:moveTo>
                    <a:pt x="34085" y="1"/>
                  </a:moveTo>
                  <a:lnTo>
                    <a:pt x="34399" y="378"/>
                  </a:lnTo>
                  <a:cubicBezTo>
                    <a:pt x="34797" y="880"/>
                    <a:pt x="34881" y="1633"/>
                    <a:pt x="34650" y="2240"/>
                  </a:cubicBezTo>
                  <a:cubicBezTo>
                    <a:pt x="34525" y="2533"/>
                    <a:pt x="34336" y="2805"/>
                    <a:pt x="34064" y="2972"/>
                  </a:cubicBezTo>
                  <a:cubicBezTo>
                    <a:pt x="33813" y="3160"/>
                    <a:pt x="33479" y="3223"/>
                    <a:pt x="33144" y="3223"/>
                  </a:cubicBezTo>
                  <a:cubicBezTo>
                    <a:pt x="32830" y="3223"/>
                    <a:pt x="32495" y="3160"/>
                    <a:pt x="32223" y="2972"/>
                  </a:cubicBezTo>
                  <a:cubicBezTo>
                    <a:pt x="31972" y="2805"/>
                    <a:pt x="31763" y="2533"/>
                    <a:pt x="31637" y="2240"/>
                  </a:cubicBezTo>
                  <a:cubicBezTo>
                    <a:pt x="31407" y="1633"/>
                    <a:pt x="31491" y="880"/>
                    <a:pt x="31909" y="378"/>
                  </a:cubicBezTo>
                  <a:lnTo>
                    <a:pt x="32202" y="22"/>
                  </a:lnTo>
                  <a:lnTo>
                    <a:pt x="27369" y="22"/>
                  </a:lnTo>
                  <a:lnTo>
                    <a:pt x="27599" y="357"/>
                  </a:lnTo>
                  <a:cubicBezTo>
                    <a:pt x="27934" y="859"/>
                    <a:pt x="27976" y="1549"/>
                    <a:pt x="27725" y="2093"/>
                  </a:cubicBezTo>
                  <a:cubicBezTo>
                    <a:pt x="27620" y="2386"/>
                    <a:pt x="27411" y="2616"/>
                    <a:pt x="27160" y="2763"/>
                  </a:cubicBezTo>
                  <a:cubicBezTo>
                    <a:pt x="26909" y="2930"/>
                    <a:pt x="26616" y="2993"/>
                    <a:pt x="26302" y="2993"/>
                  </a:cubicBezTo>
                  <a:cubicBezTo>
                    <a:pt x="25988" y="2993"/>
                    <a:pt x="25695" y="2930"/>
                    <a:pt x="25444" y="2784"/>
                  </a:cubicBezTo>
                  <a:cubicBezTo>
                    <a:pt x="25193" y="2616"/>
                    <a:pt x="24984" y="2386"/>
                    <a:pt x="24858" y="2114"/>
                  </a:cubicBezTo>
                  <a:cubicBezTo>
                    <a:pt x="24607" y="1549"/>
                    <a:pt x="24649" y="859"/>
                    <a:pt x="24984" y="336"/>
                  </a:cubicBezTo>
                  <a:lnTo>
                    <a:pt x="25193" y="43"/>
                  </a:lnTo>
                  <a:lnTo>
                    <a:pt x="24837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7"/>
                  </a:lnTo>
                  <a:cubicBezTo>
                    <a:pt x="20569" y="461"/>
                    <a:pt x="20652" y="545"/>
                    <a:pt x="20736" y="650"/>
                  </a:cubicBezTo>
                  <a:cubicBezTo>
                    <a:pt x="20799" y="754"/>
                    <a:pt x="20862" y="859"/>
                    <a:pt x="20924" y="984"/>
                  </a:cubicBezTo>
                  <a:cubicBezTo>
                    <a:pt x="21047" y="1208"/>
                    <a:pt x="21109" y="1452"/>
                    <a:pt x="21113" y="1697"/>
                  </a:cubicBezTo>
                  <a:lnTo>
                    <a:pt x="21113" y="1697"/>
                  </a:lnTo>
                  <a:lnTo>
                    <a:pt x="21050" y="2177"/>
                  </a:lnTo>
                  <a:lnTo>
                    <a:pt x="21050" y="2156"/>
                  </a:lnTo>
                  <a:cubicBezTo>
                    <a:pt x="20904" y="2658"/>
                    <a:pt x="20527" y="3098"/>
                    <a:pt x="20025" y="3265"/>
                  </a:cubicBezTo>
                  <a:cubicBezTo>
                    <a:pt x="19830" y="3346"/>
                    <a:pt x="19623" y="3377"/>
                    <a:pt x="19413" y="3377"/>
                  </a:cubicBezTo>
                  <a:cubicBezTo>
                    <a:pt x="19352" y="3377"/>
                    <a:pt x="19291" y="3374"/>
                    <a:pt x="19230" y="3370"/>
                  </a:cubicBezTo>
                  <a:cubicBezTo>
                    <a:pt x="18979" y="3328"/>
                    <a:pt x="18727" y="3223"/>
                    <a:pt x="18497" y="3077"/>
                  </a:cubicBezTo>
                  <a:cubicBezTo>
                    <a:pt x="18037" y="2805"/>
                    <a:pt x="17681" y="2323"/>
                    <a:pt x="17598" y="1800"/>
                  </a:cubicBezTo>
                  <a:cubicBezTo>
                    <a:pt x="17493" y="1277"/>
                    <a:pt x="17681" y="712"/>
                    <a:pt x="18058" y="336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817"/>
                    <a:pt x="13790" y="1528"/>
                    <a:pt x="13538" y="2093"/>
                  </a:cubicBezTo>
                  <a:cubicBezTo>
                    <a:pt x="13413" y="2386"/>
                    <a:pt x="13225" y="2637"/>
                    <a:pt x="12953" y="2805"/>
                  </a:cubicBezTo>
                  <a:cubicBezTo>
                    <a:pt x="12701" y="2972"/>
                    <a:pt x="12367" y="3056"/>
                    <a:pt x="12053" y="3056"/>
                  </a:cubicBezTo>
                  <a:cubicBezTo>
                    <a:pt x="11739" y="3056"/>
                    <a:pt x="11425" y="2972"/>
                    <a:pt x="11153" y="2805"/>
                  </a:cubicBezTo>
                  <a:cubicBezTo>
                    <a:pt x="10902" y="2637"/>
                    <a:pt x="10693" y="2386"/>
                    <a:pt x="10567" y="2114"/>
                  </a:cubicBezTo>
                  <a:cubicBezTo>
                    <a:pt x="10316" y="1528"/>
                    <a:pt x="10379" y="817"/>
                    <a:pt x="10735" y="294"/>
                  </a:cubicBezTo>
                  <a:lnTo>
                    <a:pt x="10839" y="147"/>
                  </a:lnTo>
                  <a:lnTo>
                    <a:pt x="7094" y="147"/>
                  </a:lnTo>
                  <a:lnTo>
                    <a:pt x="7157" y="273"/>
                  </a:lnTo>
                  <a:cubicBezTo>
                    <a:pt x="7199" y="357"/>
                    <a:pt x="7219" y="440"/>
                    <a:pt x="7240" y="524"/>
                  </a:cubicBezTo>
                  <a:lnTo>
                    <a:pt x="7240" y="503"/>
                  </a:lnTo>
                  <a:cubicBezTo>
                    <a:pt x="7303" y="817"/>
                    <a:pt x="7345" y="1131"/>
                    <a:pt x="7282" y="1424"/>
                  </a:cubicBezTo>
                  <a:cubicBezTo>
                    <a:pt x="7178" y="1696"/>
                    <a:pt x="7073" y="2010"/>
                    <a:pt x="6906" y="2240"/>
                  </a:cubicBezTo>
                  <a:cubicBezTo>
                    <a:pt x="6801" y="2344"/>
                    <a:pt x="6675" y="2449"/>
                    <a:pt x="6550" y="2533"/>
                  </a:cubicBezTo>
                  <a:cubicBezTo>
                    <a:pt x="6445" y="2637"/>
                    <a:pt x="6320" y="2721"/>
                    <a:pt x="6173" y="2784"/>
                  </a:cubicBezTo>
                  <a:cubicBezTo>
                    <a:pt x="5936" y="2893"/>
                    <a:pt x="5667" y="2955"/>
                    <a:pt x="5407" y="2955"/>
                  </a:cubicBezTo>
                  <a:cubicBezTo>
                    <a:pt x="5369" y="2955"/>
                    <a:pt x="5332" y="2954"/>
                    <a:pt x="5295" y="2951"/>
                  </a:cubicBezTo>
                  <a:cubicBezTo>
                    <a:pt x="4688" y="2909"/>
                    <a:pt x="4123" y="2554"/>
                    <a:pt x="3830" y="2010"/>
                  </a:cubicBezTo>
                  <a:cubicBezTo>
                    <a:pt x="3537" y="1486"/>
                    <a:pt x="3558" y="796"/>
                    <a:pt x="3851" y="273"/>
                  </a:cubicBezTo>
                  <a:lnTo>
                    <a:pt x="3934" y="147"/>
                  </a:lnTo>
                  <a:lnTo>
                    <a:pt x="126" y="147"/>
                  </a:lnTo>
                  <a:lnTo>
                    <a:pt x="126" y="231"/>
                  </a:lnTo>
                  <a:lnTo>
                    <a:pt x="1" y="39609"/>
                  </a:lnTo>
                  <a:lnTo>
                    <a:pt x="1" y="39839"/>
                  </a:lnTo>
                  <a:lnTo>
                    <a:pt x="231" y="39839"/>
                  </a:lnTo>
                  <a:lnTo>
                    <a:pt x="16614" y="39547"/>
                  </a:lnTo>
                  <a:cubicBezTo>
                    <a:pt x="21415" y="39473"/>
                    <a:pt x="26216" y="39351"/>
                    <a:pt x="31003" y="39351"/>
                  </a:cubicBezTo>
                  <a:cubicBezTo>
                    <a:pt x="31661" y="39351"/>
                    <a:pt x="32319" y="39353"/>
                    <a:pt x="32976" y="39358"/>
                  </a:cubicBezTo>
                  <a:lnTo>
                    <a:pt x="39128" y="39358"/>
                  </a:lnTo>
                  <a:lnTo>
                    <a:pt x="41179" y="39400"/>
                  </a:lnTo>
                  <a:lnTo>
                    <a:pt x="49360" y="39567"/>
                  </a:lnTo>
                  <a:lnTo>
                    <a:pt x="57562" y="39714"/>
                  </a:lnTo>
                  <a:lnTo>
                    <a:pt x="65743" y="39839"/>
                  </a:lnTo>
                  <a:lnTo>
                    <a:pt x="65973" y="39839"/>
                  </a:lnTo>
                  <a:lnTo>
                    <a:pt x="65973" y="39630"/>
                  </a:lnTo>
                  <a:lnTo>
                    <a:pt x="66433" y="19941"/>
                  </a:lnTo>
                  <a:lnTo>
                    <a:pt x="66663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31"/>
                  </a:lnTo>
                  <a:cubicBezTo>
                    <a:pt x="61767" y="273"/>
                    <a:pt x="61809" y="315"/>
                    <a:pt x="61830" y="357"/>
                  </a:cubicBezTo>
                  <a:lnTo>
                    <a:pt x="61914" y="482"/>
                  </a:lnTo>
                  <a:cubicBezTo>
                    <a:pt x="61956" y="566"/>
                    <a:pt x="61998" y="629"/>
                    <a:pt x="62018" y="712"/>
                  </a:cubicBezTo>
                  <a:cubicBezTo>
                    <a:pt x="62102" y="880"/>
                    <a:pt x="62144" y="1068"/>
                    <a:pt x="62165" y="1235"/>
                  </a:cubicBezTo>
                  <a:cubicBezTo>
                    <a:pt x="62207" y="1612"/>
                    <a:pt x="62165" y="1968"/>
                    <a:pt x="62039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77" y="3328"/>
                    <a:pt x="60700" y="3411"/>
                    <a:pt x="60345" y="3411"/>
                  </a:cubicBezTo>
                  <a:cubicBezTo>
                    <a:pt x="59989" y="3391"/>
                    <a:pt x="59633" y="3307"/>
                    <a:pt x="59340" y="3118"/>
                  </a:cubicBezTo>
                  <a:cubicBezTo>
                    <a:pt x="59047" y="2909"/>
                    <a:pt x="58838" y="2616"/>
                    <a:pt x="58713" y="2302"/>
                  </a:cubicBezTo>
                  <a:cubicBezTo>
                    <a:pt x="58461" y="1633"/>
                    <a:pt x="58545" y="838"/>
                    <a:pt x="59005" y="294"/>
                  </a:cubicBezTo>
                  <a:lnTo>
                    <a:pt x="59131" y="147"/>
                  </a:lnTo>
                  <a:lnTo>
                    <a:pt x="58922" y="147"/>
                  </a:lnTo>
                  <a:lnTo>
                    <a:pt x="54988" y="126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39" y="838"/>
                    <a:pt x="55281" y="1549"/>
                    <a:pt x="55009" y="2135"/>
                  </a:cubicBezTo>
                  <a:cubicBezTo>
                    <a:pt x="54883" y="2428"/>
                    <a:pt x="54674" y="2679"/>
                    <a:pt x="54402" y="2846"/>
                  </a:cubicBezTo>
                  <a:cubicBezTo>
                    <a:pt x="54151" y="2993"/>
                    <a:pt x="53816" y="3077"/>
                    <a:pt x="53503" y="3077"/>
                  </a:cubicBezTo>
                  <a:cubicBezTo>
                    <a:pt x="53189" y="3077"/>
                    <a:pt x="52875" y="2993"/>
                    <a:pt x="52603" y="2826"/>
                  </a:cubicBezTo>
                  <a:cubicBezTo>
                    <a:pt x="52352" y="2658"/>
                    <a:pt x="52142" y="2407"/>
                    <a:pt x="52017" y="2135"/>
                  </a:cubicBezTo>
                  <a:cubicBezTo>
                    <a:pt x="51766" y="1549"/>
                    <a:pt x="51808" y="838"/>
                    <a:pt x="52163" y="315"/>
                  </a:cubicBezTo>
                  <a:lnTo>
                    <a:pt x="52331" y="85"/>
                  </a:lnTo>
                  <a:lnTo>
                    <a:pt x="52038" y="85"/>
                  </a:lnTo>
                  <a:lnTo>
                    <a:pt x="47790" y="64"/>
                  </a:lnTo>
                  <a:lnTo>
                    <a:pt x="47351" y="64"/>
                  </a:lnTo>
                  <a:lnTo>
                    <a:pt x="47665" y="357"/>
                  </a:lnTo>
                  <a:cubicBezTo>
                    <a:pt x="47769" y="461"/>
                    <a:pt x="47853" y="545"/>
                    <a:pt x="47916" y="650"/>
                  </a:cubicBezTo>
                  <a:cubicBezTo>
                    <a:pt x="48000" y="754"/>
                    <a:pt x="48062" y="880"/>
                    <a:pt x="48125" y="984"/>
                  </a:cubicBezTo>
                  <a:cubicBezTo>
                    <a:pt x="48227" y="1208"/>
                    <a:pt x="48289" y="1452"/>
                    <a:pt x="48292" y="1697"/>
                  </a:cubicBezTo>
                  <a:lnTo>
                    <a:pt x="48292" y="1697"/>
                  </a:lnTo>
                  <a:lnTo>
                    <a:pt x="48230" y="2177"/>
                  </a:lnTo>
                  <a:lnTo>
                    <a:pt x="48230" y="2156"/>
                  </a:lnTo>
                  <a:cubicBezTo>
                    <a:pt x="48083" y="2658"/>
                    <a:pt x="47707" y="3077"/>
                    <a:pt x="47205" y="3244"/>
                  </a:cubicBezTo>
                  <a:cubicBezTo>
                    <a:pt x="47029" y="3308"/>
                    <a:pt x="46828" y="3335"/>
                    <a:pt x="46632" y="3335"/>
                  </a:cubicBezTo>
                  <a:cubicBezTo>
                    <a:pt x="46571" y="3335"/>
                    <a:pt x="46511" y="3333"/>
                    <a:pt x="46451" y="3328"/>
                  </a:cubicBezTo>
                  <a:cubicBezTo>
                    <a:pt x="46179" y="3286"/>
                    <a:pt x="45949" y="3181"/>
                    <a:pt x="45719" y="3035"/>
                  </a:cubicBezTo>
                  <a:cubicBezTo>
                    <a:pt x="45280" y="2763"/>
                    <a:pt x="44924" y="2302"/>
                    <a:pt x="44861" y="1800"/>
                  </a:cubicBezTo>
                  <a:cubicBezTo>
                    <a:pt x="44756" y="1298"/>
                    <a:pt x="44945" y="754"/>
                    <a:pt x="45300" y="378"/>
                  </a:cubicBezTo>
                  <a:lnTo>
                    <a:pt x="45656" y="43"/>
                  </a:lnTo>
                  <a:lnTo>
                    <a:pt x="45154" y="43"/>
                  </a:lnTo>
                  <a:lnTo>
                    <a:pt x="40655" y="22"/>
                  </a:lnTo>
                  <a:lnTo>
                    <a:pt x="40258" y="22"/>
                  </a:lnTo>
                  <a:lnTo>
                    <a:pt x="40488" y="357"/>
                  </a:lnTo>
                  <a:cubicBezTo>
                    <a:pt x="40823" y="838"/>
                    <a:pt x="40886" y="1507"/>
                    <a:pt x="40635" y="2051"/>
                  </a:cubicBezTo>
                  <a:cubicBezTo>
                    <a:pt x="40530" y="2323"/>
                    <a:pt x="40342" y="2554"/>
                    <a:pt x="40090" y="2700"/>
                  </a:cubicBezTo>
                  <a:cubicBezTo>
                    <a:pt x="39860" y="2867"/>
                    <a:pt x="39567" y="2930"/>
                    <a:pt x="39254" y="2930"/>
                  </a:cubicBezTo>
                  <a:cubicBezTo>
                    <a:pt x="38961" y="2930"/>
                    <a:pt x="38668" y="2867"/>
                    <a:pt x="38438" y="2700"/>
                  </a:cubicBezTo>
                  <a:cubicBezTo>
                    <a:pt x="38186" y="2554"/>
                    <a:pt x="37998" y="2323"/>
                    <a:pt x="37894" y="2051"/>
                  </a:cubicBezTo>
                  <a:cubicBezTo>
                    <a:pt x="37663" y="1507"/>
                    <a:pt x="37705" y="838"/>
                    <a:pt x="38040" y="378"/>
                  </a:cubicBezTo>
                  <a:lnTo>
                    <a:pt x="38291" y="22"/>
                  </a:lnTo>
                  <a:lnTo>
                    <a:pt x="37852" y="22"/>
                  </a:lnTo>
                  <a:lnTo>
                    <a:pt x="345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152;p58">
              <a:extLst>
                <a:ext uri="{FF2B5EF4-FFF2-40B4-BE49-F238E27FC236}">
                  <a16:creationId xmlns:a16="http://schemas.microsoft.com/office/drawing/2014/main" id="{8395F3FE-10D0-7D05-1076-7CEB2B2C3F0F}"/>
                </a:ext>
              </a:extLst>
            </p:cNvPr>
            <p:cNvSpPr/>
            <p:nvPr/>
          </p:nvSpPr>
          <p:spPr>
            <a:xfrm>
              <a:off x="1576650" y="24256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59612" y="1"/>
                  </a:moveTo>
                  <a:lnTo>
                    <a:pt x="1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153;p58">
              <a:extLst>
                <a:ext uri="{FF2B5EF4-FFF2-40B4-BE49-F238E27FC236}">
                  <a16:creationId xmlns:a16="http://schemas.microsoft.com/office/drawing/2014/main" id="{E7BE7C5F-9966-3CE6-E969-3373D494C0D1}"/>
                </a:ext>
              </a:extLst>
            </p:cNvPr>
            <p:cNvSpPr/>
            <p:nvPr/>
          </p:nvSpPr>
          <p:spPr>
            <a:xfrm>
              <a:off x="1576650" y="2418350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14898" y="1"/>
                  </a:moveTo>
                  <a:cubicBezTo>
                    <a:pt x="9918" y="42"/>
                    <a:pt x="4960" y="84"/>
                    <a:pt x="1" y="252"/>
                  </a:cubicBezTo>
                  <a:lnTo>
                    <a:pt x="1" y="314"/>
                  </a:lnTo>
                  <a:cubicBezTo>
                    <a:pt x="4960" y="482"/>
                    <a:pt x="9918" y="545"/>
                    <a:pt x="14898" y="566"/>
                  </a:cubicBezTo>
                  <a:cubicBezTo>
                    <a:pt x="17388" y="566"/>
                    <a:pt x="19857" y="545"/>
                    <a:pt x="22347" y="524"/>
                  </a:cubicBezTo>
                  <a:cubicBezTo>
                    <a:pt x="24837" y="524"/>
                    <a:pt x="27327" y="482"/>
                    <a:pt x="29796" y="419"/>
                  </a:cubicBezTo>
                  <a:cubicBezTo>
                    <a:pt x="31619" y="388"/>
                    <a:pt x="33441" y="369"/>
                    <a:pt x="35264" y="369"/>
                  </a:cubicBezTo>
                  <a:cubicBezTo>
                    <a:pt x="35931" y="369"/>
                    <a:pt x="36598" y="372"/>
                    <a:pt x="37266" y="377"/>
                  </a:cubicBezTo>
                  <a:cubicBezTo>
                    <a:pt x="39735" y="398"/>
                    <a:pt x="42224" y="461"/>
                    <a:pt x="44714" y="503"/>
                  </a:cubicBezTo>
                  <a:cubicBezTo>
                    <a:pt x="45706" y="511"/>
                    <a:pt x="46699" y="515"/>
                    <a:pt x="47692" y="515"/>
                  </a:cubicBezTo>
                  <a:cubicBezTo>
                    <a:pt x="51664" y="515"/>
                    <a:pt x="55645" y="448"/>
                    <a:pt x="59612" y="314"/>
                  </a:cubicBezTo>
                  <a:lnTo>
                    <a:pt x="59612" y="252"/>
                  </a:lnTo>
                  <a:cubicBezTo>
                    <a:pt x="55645" y="118"/>
                    <a:pt x="51664" y="51"/>
                    <a:pt x="47692" y="51"/>
                  </a:cubicBezTo>
                  <a:cubicBezTo>
                    <a:pt x="46699" y="51"/>
                    <a:pt x="45706" y="55"/>
                    <a:pt x="44714" y="63"/>
                  </a:cubicBezTo>
                  <a:cubicBezTo>
                    <a:pt x="42224" y="105"/>
                    <a:pt x="39735" y="189"/>
                    <a:pt x="37266" y="210"/>
                  </a:cubicBezTo>
                  <a:cubicBezTo>
                    <a:pt x="34776" y="210"/>
                    <a:pt x="32286" y="189"/>
                    <a:pt x="29796" y="147"/>
                  </a:cubicBezTo>
                  <a:cubicBezTo>
                    <a:pt x="27327" y="84"/>
                    <a:pt x="24837" y="63"/>
                    <a:pt x="22347" y="42"/>
                  </a:cubicBezTo>
                  <a:cubicBezTo>
                    <a:pt x="19857" y="22"/>
                    <a:pt x="17388" y="1"/>
                    <a:pt x="148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154;p58">
              <a:extLst>
                <a:ext uri="{FF2B5EF4-FFF2-40B4-BE49-F238E27FC236}">
                  <a16:creationId xmlns:a16="http://schemas.microsoft.com/office/drawing/2014/main" id="{EF634CCD-8A09-8713-6D9E-D5952DB0C9D6}"/>
                </a:ext>
              </a:extLst>
            </p:cNvPr>
            <p:cNvSpPr/>
            <p:nvPr/>
          </p:nvSpPr>
          <p:spPr>
            <a:xfrm>
              <a:off x="1576650" y="25365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155;p58">
              <a:extLst>
                <a:ext uri="{FF2B5EF4-FFF2-40B4-BE49-F238E27FC236}">
                  <a16:creationId xmlns:a16="http://schemas.microsoft.com/office/drawing/2014/main" id="{C3630BF8-261D-8F8C-3B91-FACF8BA21E0A}"/>
                </a:ext>
              </a:extLst>
            </p:cNvPr>
            <p:cNvSpPr/>
            <p:nvPr/>
          </p:nvSpPr>
          <p:spPr>
            <a:xfrm>
              <a:off x="1576650" y="2529625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2" y="61"/>
                    <a:pt x="12907" y="57"/>
                    <a:pt x="11913" y="57"/>
                  </a:cubicBezTo>
                  <a:cubicBezTo>
                    <a:pt x="7935" y="57"/>
                    <a:pt x="3968" y="124"/>
                    <a:pt x="1" y="257"/>
                  </a:cubicBezTo>
                  <a:lnTo>
                    <a:pt x="1" y="299"/>
                  </a:lnTo>
                  <a:cubicBezTo>
                    <a:pt x="3987" y="451"/>
                    <a:pt x="7973" y="521"/>
                    <a:pt x="11970" y="521"/>
                  </a:cubicBezTo>
                  <a:cubicBezTo>
                    <a:pt x="12945" y="521"/>
                    <a:pt x="13921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29"/>
                    <a:pt x="54653" y="467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156;p58">
              <a:extLst>
                <a:ext uri="{FF2B5EF4-FFF2-40B4-BE49-F238E27FC236}">
                  <a16:creationId xmlns:a16="http://schemas.microsoft.com/office/drawing/2014/main" id="{CD62BE53-368C-CFDA-B7DC-CB211612589D}"/>
                </a:ext>
              </a:extLst>
            </p:cNvPr>
            <p:cNvSpPr/>
            <p:nvPr/>
          </p:nvSpPr>
          <p:spPr>
            <a:xfrm>
              <a:off x="1576650" y="26480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157;p58">
              <a:extLst>
                <a:ext uri="{FF2B5EF4-FFF2-40B4-BE49-F238E27FC236}">
                  <a16:creationId xmlns:a16="http://schemas.microsoft.com/office/drawing/2014/main" id="{93611AE9-9F95-7579-5FA4-AA903B5F10D6}"/>
                </a:ext>
              </a:extLst>
            </p:cNvPr>
            <p:cNvSpPr/>
            <p:nvPr/>
          </p:nvSpPr>
          <p:spPr>
            <a:xfrm>
              <a:off x="1576650" y="2640675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44714" y="0"/>
                  </a:moveTo>
                  <a:cubicBezTo>
                    <a:pt x="42224" y="0"/>
                    <a:pt x="39735" y="21"/>
                    <a:pt x="37266" y="42"/>
                  </a:cubicBezTo>
                  <a:cubicBezTo>
                    <a:pt x="34776" y="63"/>
                    <a:pt x="32286" y="84"/>
                    <a:pt x="29796" y="147"/>
                  </a:cubicBezTo>
                  <a:cubicBezTo>
                    <a:pt x="27327" y="188"/>
                    <a:pt x="24837" y="209"/>
                    <a:pt x="22347" y="209"/>
                  </a:cubicBezTo>
                  <a:cubicBezTo>
                    <a:pt x="19857" y="188"/>
                    <a:pt x="17388" y="105"/>
                    <a:pt x="14898" y="63"/>
                  </a:cubicBezTo>
                  <a:cubicBezTo>
                    <a:pt x="13902" y="55"/>
                    <a:pt x="12907" y="50"/>
                    <a:pt x="11913" y="50"/>
                  </a:cubicBezTo>
                  <a:cubicBezTo>
                    <a:pt x="7935" y="50"/>
                    <a:pt x="3968" y="117"/>
                    <a:pt x="1" y="251"/>
                  </a:cubicBezTo>
                  <a:lnTo>
                    <a:pt x="1" y="314"/>
                  </a:lnTo>
                  <a:cubicBezTo>
                    <a:pt x="3968" y="448"/>
                    <a:pt x="7948" y="515"/>
                    <a:pt x="11921" y="515"/>
                  </a:cubicBezTo>
                  <a:cubicBezTo>
                    <a:pt x="12914" y="515"/>
                    <a:pt x="13906" y="511"/>
                    <a:pt x="14898" y="502"/>
                  </a:cubicBezTo>
                  <a:cubicBezTo>
                    <a:pt x="17388" y="460"/>
                    <a:pt x="19857" y="398"/>
                    <a:pt x="22347" y="377"/>
                  </a:cubicBezTo>
                  <a:cubicBezTo>
                    <a:pt x="23014" y="371"/>
                    <a:pt x="23681" y="369"/>
                    <a:pt x="24348" y="369"/>
                  </a:cubicBezTo>
                  <a:cubicBezTo>
                    <a:pt x="26170" y="369"/>
                    <a:pt x="27988" y="388"/>
                    <a:pt x="29796" y="419"/>
                  </a:cubicBezTo>
                  <a:cubicBezTo>
                    <a:pt x="32286" y="481"/>
                    <a:pt x="34776" y="523"/>
                    <a:pt x="37266" y="523"/>
                  </a:cubicBezTo>
                  <a:cubicBezTo>
                    <a:pt x="39735" y="544"/>
                    <a:pt x="42224" y="565"/>
                    <a:pt x="44714" y="565"/>
                  </a:cubicBezTo>
                  <a:cubicBezTo>
                    <a:pt x="49673" y="544"/>
                    <a:pt x="54653" y="481"/>
                    <a:pt x="59612" y="314"/>
                  </a:cubicBezTo>
                  <a:lnTo>
                    <a:pt x="59612" y="251"/>
                  </a:lnTo>
                  <a:cubicBezTo>
                    <a:pt x="54653" y="84"/>
                    <a:pt x="49673" y="42"/>
                    <a:pt x="44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158;p58">
              <a:extLst>
                <a:ext uri="{FF2B5EF4-FFF2-40B4-BE49-F238E27FC236}">
                  <a16:creationId xmlns:a16="http://schemas.microsoft.com/office/drawing/2014/main" id="{B716137A-37CA-DF6E-9E5F-6E8FC614E5A8}"/>
                </a:ext>
              </a:extLst>
            </p:cNvPr>
            <p:cNvSpPr/>
            <p:nvPr/>
          </p:nvSpPr>
          <p:spPr>
            <a:xfrm>
              <a:off x="1576650" y="27588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159;p58">
              <a:extLst>
                <a:ext uri="{FF2B5EF4-FFF2-40B4-BE49-F238E27FC236}">
                  <a16:creationId xmlns:a16="http://schemas.microsoft.com/office/drawing/2014/main" id="{63A9DA47-604F-0AB8-58B0-943F65A46768}"/>
                </a:ext>
              </a:extLst>
            </p:cNvPr>
            <p:cNvSpPr/>
            <p:nvPr/>
          </p:nvSpPr>
          <p:spPr>
            <a:xfrm>
              <a:off x="1576650" y="2751950"/>
              <a:ext cx="1490325" cy="13975"/>
            </a:xfrm>
            <a:custGeom>
              <a:avLst/>
              <a:gdLst/>
              <a:ahLst/>
              <a:cxnLst/>
              <a:rect l="l" t="t" r="r" b="b"/>
              <a:pathLst>
                <a:path w="59613" h="559" extrusionOk="0">
                  <a:moveTo>
                    <a:pt x="43221" y="0"/>
                  </a:moveTo>
                  <a:cubicBezTo>
                    <a:pt x="41229" y="0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1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8"/>
                    <a:pt x="22347" y="194"/>
                  </a:cubicBezTo>
                  <a:cubicBezTo>
                    <a:pt x="19857" y="173"/>
                    <a:pt x="17388" y="111"/>
                    <a:pt x="14898" y="69"/>
                  </a:cubicBezTo>
                  <a:cubicBezTo>
                    <a:pt x="13757" y="59"/>
                    <a:pt x="12615" y="54"/>
                    <a:pt x="11472" y="54"/>
                  </a:cubicBezTo>
                  <a:cubicBezTo>
                    <a:pt x="7648" y="54"/>
                    <a:pt x="3818" y="112"/>
                    <a:pt x="1" y="257"/>
                  </a:cubicBezTo>
                  <a:lnTo>
                    <a:pt x="1" y="299"/>
                  </a:lnTo>
                  <a:cubicBezTo>
                    <a:pt x="3987" y="450"/>
                    <a:pt x="7987" y="520"/>
                    <a:pt x="11978" y="520"/>
                  </a:cubicBezTo>
                  <a:cubicBezTo>
                    <a:pt x="12952" y="520"/>
                    <a:pt x="13926" y="516"/>
                    <a:pt x="14898" y="508"/>
                  </a:cubicBezTo>
                  <a:cubicBezTo>
                    <a:pt x="17388" y="466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0"/>
                    <a:pt x="29796" y="424"/>
                  </a:cubicBezTo>
                  <a:cubicBezTo>
                    <a:pt x="32286" y="466"/>
                    <a:pt x="34776" y="508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6"/>
                    <a:pt x="44714" y="550"/>
                  </a:cubicBezTo>
                  <a:cubicBezTo>
                    <a:pt x="49673" y="529"/>
                    <a:pt x="54653" y="466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0"/>
                    <a:pt x="432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160;p58">
              <a:extLst>
                <a:ext uri="{FF2B5EF4-FFF2-40B4-BE49-F238E27FC236}">
                  <a16:creationId xmlns:a16="http://schemas.microsoft.com/office/drawing/2014/main" id="{B0A0A0E6-9781-96E8-0525-1EE0AD2FC604}"/>
                </a:ext>
              </a:extLst>
            </p:cNvPr>
            <p:cNvSpPr/>
            <p:nvPr/>
          </p:nvSpPr>
          <p:spPr>
            <a:xfrm>
              <a:off x="1576650" y="28703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161;p58">
              <a:extLst>
                <a:ext uri="{FF2B5EF4-FFF2-40B4-BE49-F238E27FC236}">
                  <a16:creationId xmlns:a16="http://schemas.microsoft.com/office/drawing/2014/main" id="{F1F94AF5-7328-6785-ACDD-AEC4E5217DCA}"/>
                </a:ext>
              </a:extLst>
            </p:cNvPr>
            <p:cNvSpPr/>
            <p:nvPr/>
          </p:nvSpPr>
          <p:spPr>
            <a:xfrm>
              <a:off x="1576125" y="2862975"/>
              <a:ext cx="1490850" cy="14150"/>
            </a:xfrm>
            <a:custGeom>
              <a:avLst/>
              <a:gdLst/>
              <a:ahLst/>
              <a:cxnLst/>
              <a:rect l="l" t="t" r="r" b="b"/>
              <a:pathLst>
                <a:path w="59634" h="566" extrusionOk="0">
                  <a:moveTo>
                    <a:pt x="44735" y="1"/>
                  </a:moveTo>
                  <a:cubicBezTo>
                    <a:pt x="42245" y="1"/>
                    <a:pt x="39756" y="22"/>
                    <a:pt x="37287" y="43"/>
                  </a:cubicBezTo>
                  <a:cubicBezTo>
                    <a:pt x="34797" y="63"/>
                    <a:pt x="32307" y="84"/>
                    <a:pt x="29817" y="147"/>
                  </a:cubicBezTo>
                  <a:cubicBezTo>
                    <a:pt x="27348" y="189"/>
                    <a:pt x="24858" y="210"/>
                    <a:pt x="22368" y="210"/>
                  </a:cubicBezTo>
                  <a:cubicBezTo>
                    <a:pt x="19878" y="189"/>
                    <a:pt x="17409" y="105"/>
                    <a:pt x="14919" y="63"/>
                  </a:cubicBezTo>
                  <a:cubicBezTo>
                    <a:pt x="13923" y="55"/>
                    <a:pt x="12928" y="51"/>
                    <a:pt x="11934" y="51"/>
                  </a:cubicBezTo>
                  <a:cubicBezTo>
                    <a:pt x="7956" y="51"/>
                    <a:pt x="3989" y="118"/>
                    <a:pt x="22" y="252"/>
                  </a:cubicBezTo>
                  <a:lnTo>
                    <a:pt x="1" y="252"/>
                  </a:lnTo>
                  <a:lnTo>
                    <a:pt x="1" y="315"/>
                  </a:lnTo>
                  <a:cubicBezTo>
                    <a:pt x="3985" y="448"/>
                    <a:pt x="7955" y="515"/>
                    <a:pt x="11934" y="515"/>
                  </a:cubicBezTo>
                  <a:cubicBezTo>
                    <a:pt x="12928" y="515"/>
                    <a:pt x="13923" y="511"/>
                    <a:pt x="14919" y="503"/>
                  </a:cubicBezTo>
                  <a:cubicBezTo>
                    <a:pt x="17409" y="461"/>
                    <a:pt x="19878" y="398"/>
                    <a:pt x="22368" y="377"/>
                  </a:cubicBezTo>
                  <a:cubicBezTo>
                    <a:pt x="22991" y="372"/>
                    <a:pt x="23613" y="369"/>
                    <a:pt x="24235" y="369"/>
                  </a:cubicBezTo>
                  <a:cubicBezTo>
                    <a:pt x="26102" y="369"/>
                    <a:pt x="27965" y="393"/>
                    <a:pt x="29817" y="440"/>
                  </a:cubicBezTo>
                  <a:cubicBezTo>
                    <a:pt x="32307" y="482"/>
                    <a:pt x="34797" y="524"/>
                    <a:pt x="37287" y="524"/>
                  </a:cubicBezTo>
                  <a:cubicBezTo>
                    <a:pt x="39756" y="545"/>
                    <a:pt x="42245" y="566"/>
                    <a:pt x="44735" y="566"/>
                  </a:cubicBezTo>
                  <a:cubicBezTo>
                    <a:pt x="49694" y="545"/>
                    <a:pt x="54674" y="482"/>
                    <a:pt x="59633" y="315"/>
                  </a:cubicBezTo>
                  <a:lnTo>
                    <a:pt x="59633" y="252"/>
                  </a:lnTo>
                  <a:cubicBezTo>
                    <a:pt x="54674" y="84"/>
                    <a:pt x="49694" y="43"/>
                    <a:pt x="44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162;p58">
              <a:extLst>
                <a:ext uri="{FF2B5EF4-FFF2-40B4-BE49-F238E27FC236}">
                  <a16:creationId xmlns:a16="http://schemas.microsoft.com/office/drawing/2014/main" id="{D76D81BD-751D-72FC-05A2-E620D494777E}"/>
                </a:ext>
              </a:extLst>
            </p:cNvPr>
            <p:cNvSpPr/>
            <p:nvPr/>
          </p:nvSpPr>
          <p:spPr>
            <a:xfrm>
              <a:off x="1576650" y="29812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163;p58">
              <a:extLst>
                <a:ext uri="{FF2B5EF4-FFF2-40B4-BE49-F238E27FC236}">
                  <a16:creationId xmlns:a16="http://schemas.microsoft.com/office/drawing/2014/main" id="{72413FBE-C244-4359-2599-04B01449FB23}"/>
                </a:ext>
              </a:extLst>
            </p:cNvPr>
            <p:cNvSpPr/>
            <p:nvPr/>
          </p:nvSpPr>
          <p:spPr>
            <a:xfrm>
              <a:off x="1576650" y="2974250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6" y="61"/>
                    <a:pt x="12914" y="57"/>
                    <a:pt x="11921" y="57"/>
                  </a:cubicBezTo>
                  <a:cubicBezTo>
                    <a:pt x="7948" y="57"/>
                    <a:pt x="3968" y="124"/>
                    <a:pt x="1" y="258"/>
                  </a:cubicBezTo>
                  <a:lnTo>
                    <a:pt x="1" y="299"/>
                  </a:lnTo>
                  <a:cubicBezTo>
                    <a:pt x="3987" y="451"/>
                    <a:pt x="7987" y="521"/>
                    <a:pt x="11978" y="521"/>
                  </a:cubicBezTo>
                  <a:cubicBezTo>
                    <a:pt x="12952" y="521"/>
                    <a:pt x="13926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7"/>
                    <a:pt x="23718" y="357"/>
                  </a:cubicBezTo>
                  <a:cubicBezTo>
                    <a:pt x="25750" y="357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30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30"/>
                    <a:pt x="54653" y="467"/>
                    <a:pt x="59612" y="299"/>
                  </a:cubicBezTo>
                  <a:lnTo>
                    <a:pt x="59612" y="258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164;p58">
              <a:extLst>
                <a:ext uri="{FF2B5EF4-FFF2-40B4-BE49-F238E27FC236}">
                  <a16:creationId xmlns:a16="http://schemas.microsoft.com/office/drawing/2014/main" id="{F30B080D-E75A-EF41-000F-5921AC91D8FC}"/>
                </a:ext>
              </a:extLst>
            </p:cNvPr>
            <p:cNvSpPr/>
            <p:nvPr/>
          </p:nvSpPr>
          <p:spPr>
            <a:xfrm>
              <a:off x="1485100" y="2135350"/>
              <a:ext cx="1664500" cy="984500"/>
            </a:xfrm>
            <a:custGeom>
              <a:avLst/>
              <a:gdLst/>
              <a:ahLst/>
              <a:cxnLst/>
              <a:rect l="l" t="t" r="r" b="b"/>
              <a:pathLst>
                <a:path w="66580" h="39380" extrusionOk="0">
                  <a:moveTo>
                    <a:pt x="1" y="1"/>
                  </a:moveTo>
                  <a:lnTo>
                    <a:pt x="1" y="39379"/>
                  </a:lnTo>
                  <a:lnTo>
                    <a:pt x="27202" y="38856"/>
                  </a:lnTo>
                  <a:lnTo>
                    <a:pt x="38856" y="38856"/>
                  </a:lnTo>
                  <a:lnTo>
                    <a:pt x="65534" y="39379"/>
                  </a:lnTo>
                  <a:lnTo>
                    <a:pt x="66580" y="1"/>
                  </a:lnTo>
                  <a:lnTo>
                    <a:pt x="61558" y="1"/>
                  </a:lnTo>
                  <a:cubicBezTo>
                    <a:pt x="62458" y="1089"/>
                    <a:pt x="61977" y="3223"/>
                    <a:pt x="60135" y="3223"/>
                  </a:cubicBezTo>
                  <a:cubicBezTo>
                    <a:pt x="58294" y="3223"/>
                    <a:pt x="57813" y="1089"/>
                    <a:pt x="58713" y="1"/>
                  </a:cubicBezTo>
                  <a:lnTo>
                    <a:pt x="54758" y="1"/>
                  </a:lnTo>
                  <a:cubicBezTo>
                    <a:pt x="55490" y="1089"/>
                    <a:pt x="54988" y="2972"/>
                    <a:pt x="53293" y="2972"/>
                  </a:cubicBezTo>
                  <a:cubicBezTo>
                    <a:pt x="51578" y="2972"/>
                    <a:pt x="51096" y="1089"/>
                    <a:pt x="51808" y="1"/>
                  </a:cubicBezTo>
                  <a:lnTo>
                    <a:pt x="47581" y="1"/>
                  </a:lnTo>
                  <a:cubicBezTo>
                    <a:pt x="47749" y="168"/>
                    <a:pt x="47895" y="357"/>
                    <a:pt x="48000" y="566"/>
                  </a:cubicBezTo>
                  <a:cubicBezTo>
                    <a:pt x="48167" y="838"/>
                    <a:pt x="48251" y="1152"/>
                    <a:pt x="48251" y="1487"/>
                  </a:cubicBezTo>
                  <a:cubicBezTo>
                    <a:pt x="48230" y="1633"/>
                    <a:pt x="48209" y="1800"/>
                    <a:pt x="48188" y="1968"/>
                  </a:cubicBezTo>
                  <a:cubicBezTo>
                    <a:pt x="48104" y="2261"/>
                    <a:pt x="47937" y="2533"/>
                    <a:pt x="47728" y="2763"/>
                  </a:cubicBezTo>
                  <a:cubicBezTo>
                    <a:pt x="47393" y="3098"/>
                    <a:pt x="46912" y="3286"/>
                    <a:pt x="46451" y="3286"/>
                  </a:cubicBezTo>
                  <a:cubicBezTo>
                    <a:pt x="46117" y="3286"/>
                    <a:pt x="45803" y="3202"/>
                    <a:pt x="45531" y="3035"/>
                  </a:cubicBezTo>
                  <a:cubicBezTo>
                    <a:pt x="45301" y="2930"/>
                    <a:pt x="45112" y="2784"/>
                    <a:pt x="44945" y="2595"/>
                  </a:cubicBezTo>
                  <a:cubicBezTo>
                    <a:pt x="44610" y="2240"/>
                    <a:pt x="44401" y="1800"/>
                    <a:pt x="44401" y="1298"/>
                  </a:cubicBezTo>
                  <a:cubicBezTo>
                    <a:pt x="44401" y="817"/>
                    <a:pt x="44610" y="336"/>
                    <a:pt x="44945" y="1"/>
                  </a:cubicBezTo>
                  <a:lnTo>
                    <a:pt x="40446" y="1"/>
                  </a:lnTo>
                  <a:cubicBezTo>
                    <a:pt x="41179" y="1047"/>
                    <a:pt x="40718" y="2909"/>
                    <a:pt x="39044" y="2909"/>
                  </a:cubicBezTo>
                  <a:lnTo>
                    <a:pt x="38856" y="2909"/>
                  </a:lnTo>
                  <a:cubicBezTo>
                    <a:pt x="37329" y="2763"/>
                    <a:pt x="36931" y="1005"/>
                    <a:pt x="37643" y="1"/>
                  </a:cubicBezTo>
                  <a:lnTo>
                    <a:pt x="34358" y="1"/>
                  </a:lnTo>
                  <a:cubicBezTo>
                    <a:pt x="35257" y="1089"/>
                    <a:pt x="34776" y="3223"/>
                    <a:pt x="32935" y="3223"/>
                  </a:cubicBezTo>
                  <a:cubicBezTo>
                    <a:pt x="32286" y="3223"/>
                    <a:pt x="31805" y="2951"/>
                    <a:pt x="31491" y="2554"/>
                  </a:cubicBezTo>
                  <a:cubicBezTo>
                    <a:pt x="30926" y="1842"/>
                    <a:pt x="30926" y="712"/>
                    <a:pt x="31512" y="1"/>
                  </a:cubicBezTo>
                  <a:lnTo>
                    <a:pt x="27557" y="1"/>
                  </a:lnTo>
                  <a:cubicBezTo>
                    <a:pt x="28101" y="796"/>
                    <a:pt x="27976" y="2010"/>
                    <a:pt x="27202" y="2616"/>
                  </a:cubicBezTo>
                  <a:cubicBezTo>
                    <a:pt x="26930" y="2847"/>
                    <a:pt x="26553" y="2972"/>
                    <a:pt x="26093" y="2972"/>
                  </a:cubicBezTo>
                  <a:cubicBezTo>
                    <a:pt x="24377" y="2972"/>
                    <a:pt x="23896" y="1089"/>
                    <a:pt x="24607" y="1"/>
                  </a:cubicBezTo>
                  <a:lnTo>
                    <a:pt x="20381" y="1"/>
                  </a:lnTo>
                  <a:cubicBezTo>
                    <a:pt x="20548" y="168"/>
                    <a:pt x="20694" y="357"/>
                    <a:pt x="20799" y="566"/>
                  </a:cubicBezTo>
                  <a:cubicBezTo>
                    <a:pt x="20966" y="838"/>
                    <a:pt x="21050" y="1152"/>
                    <a:pt x="21050" y="1487"/>
                  </a:cubicBezTo>
                  <a:cubicBezTo>
                    <a:pt x="21029" y="1633"/>
                    <a:pt x="21008" y="1800"/>
                    <a:pt x="20987" y="1968"/>
                  </a:cubicBezTo>
                  <a:cubicBezTo>
                    <a:pt x="20904" y="2261"/>
                    <a:pt x="20736" y="2533"/>
                    <a:pt x="20527" y="2763"/>
                  </a:cubicBezTo>
                  <a:cubicBezTo>
                    <a:pt x="20192" y="3098"/>
                    <a:pt x="19711" y="3286"/>
                    <a:pt x="19251" y="3286"/>
                  </a:cubicBezTo>
                  <a:cubicBezTo>
                    <a:pt x="18916" y="3286"/>
                    <a:pt x="18602" y="3202"/>
                    <a:pt x="18330" y="3035"/>
                  </a:cubicBezTo>
                  <a:cubicBezTo>
                    <a:pt x="18100" y="2930"/>
                    <a:pt x="17912" y="2784"/>
                    <a:pt x="17744" y="2595"/>
                  </a:cubicBezTo>
                  <a:cubicBezTo>
                    <a:pt x="17409" y="2240"/>
                    <a:pt x="17200" y="1800"/>
                    <a:pt x="17200" y="1298"/>
                  </a:cubicBezTo>
                  <a:cubicBezTo>
                    <a:pt x="17200" y="817"/>
                    <a:pt x="17409" y="336"/>
                    <a:pt x="17744" y="1"/>
                  </a:cubicBezTo>
                  <a:lnTo>
                    <a:pt x="13246" y="1"/>
                  </a:lnTo>
                  <a:cubicBezTo>
                    <a:pt x="13978" y="1047"/>
                    <a:pt x="13518" y="2909"/>
                    <a:pt x="11844" y="2909"/>
                  </a:cubicBezTo>
                  <a:cubicBezTo>
                    <a:pt x="10170" y="2909"/>
                    <a:pt x="9710" y="1047"/>
                    <a:pt x="10442" y="1"/>
                  </a:cubicBezTo>
                  <a:lnTo>
                    <a:pt x="7010" y="1"/>
                  </a:lnTo>
                  <a:cubicBezTo>
                    <a:pt x="7052" y="85"/>
                    <a:pt x="7073" y="168"/>
                    <a:pt x="7115" y="252"/>
                  </a:cubicBezTo>
                  <a:cubicBezTo>
                    <a:pt x="7157" y="608"/>
                    <a:pt x="7241" y="984"/>
                    <a:pt x="7115" y="1319"/>
                  </a:cubicBezTo>
                  <a:cubicBezTo>
                    <a:pt x="6969" y="1654"/>
                    <a:pt x="6864" y="1968"/>
                    <a:pt x="6592" y="2198"/>
                  </a:cubicBezTo>
                  <a:cubicBezTo>
                    <a:pt x="6320" y="2428"/>
                    <a:pt x="6048" y="2637"/>
                    <a:pt x="5671" y="2721"/>
                  </a:cubicBezTo>
                  <a:cubicBezTo>
                    <a:pt x="5514" y="2763"/>
                    <a:pt x="5352" y="2784"/>
                    <a:pt x="5187" y="2784"/>
                  </a:cubicBezTo>
                  <a:cubicBezTo>
                    <a:pt x="5023" y="2784"/>
                    <a:pt x="4855" y="2763"/>
                    <a:pt x="4688" y="2721"/>
                  </a:cubicBezTo>
                  <a:cubicBezTo>
                    <a:pt x="4374" y="2637"/>
                    <a:pt x="4102" y="2470"/>
                    <a:pt x="3851" y="2240"/>
                  </a:cubicBezTo>
                  <a:cubicBezTo>
                    <a:pt x="3516" y="1905"/>
                    <a:pt x="3307" y="1424"/>
                    <a:pt x="3307" y="922"/>
                  </a:cubicBezTo>
                  <a:cubicBezTo>
                    <a:pt x="3307" y="587"/>
                    <a:pt x="3412" y="273"/>
                    <a:pt x="3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165;p58">
              <a:extLst>
                <a:ext uri="{FF2B5EF4-FFF2-40B4-BE49-F238E27FC236}">
                  <a16:creationId xmlns:a16="http://schemas.microsoft.com/office/drawing/2014/main" id="{F1128808-BC50-7605-072D-C6BDD1C9751C}"/>
                </a:ext>
              </a:extLst>
            </p:cNvPr>
            <p:cNvSpPr/>
            <p:nvPr/>
          </p:nvSpPr>
          <p:spPr>
            <a:xfrm>
              <a:off x="1479875" y="2129600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788" y="231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391" y="10065"/>
                  </a:lnTo>
                  <a:lnTo>
                    <a:pt x="66098" y="19920"/>
                  </a:lnTo>
                  <a:lnTo>
                    <a:pt x="65519" y="39374"/>
                  </a:lnTo>
                  <a:lnTo>
                    <a:pt x="65519" y="39374"/>
                  </a:lnTo>
                  <a:lnTo>
                    <a:pt x="57541" y="39191"/>
                  </a:lnTo>
                  <a:lnTo>
                    <a:pt x="49360" y="39023"/>
                  </a:lnTo>
                  <a:lnTo>
                    <a:pt x="41158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225" y="38805"/>
                    <a:pt x="31473" y="38802"/>
                    <a:pt x="30722" y="38802"/>
                  </a:cubicBezTo>
                  <a:cubicBezTo>
                    <a:pt x="26012" y="38802"/>
                    <a:pt x="21303" y="38954"/>
                    <a:pt x="16593" y="39044"/>
                  </a:cubicBezTo>
                  <a:lnTo>
                    <a:pt x="419" y="39375"/>
                  </a:lnTo>
                  <a:lnTo>
                    <a:pt x="419" y="39375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615" y="316"/>
                  </a:lnTo>
                  <a:lnTo>
                    <a:pt x="3615" y="316"/>
                  </a:lnTo>
                  <a:cubicBezTo>
                    <a:pt x="3350" y="863"/>
                    <a:pt x="3371" y="1550"/>
                    <a:pt x="3662" y="2093"/>
                  </a:cubicBezTo>
                  <a:cubicBezTo>
                    <a:pt x="3976" y="2658"/>
                    <a:pt x="4604" y="3077"/>
                    <a:pt x="5274" y="3097"/>
                  </a:cubicBezTo>
                  <a:cubicBezTo>
                    <a:pt x="5316" y="3100"/>
                    <a:pt x="5358" y="3101"/>
                    <a:pt x="5400" y="3101"/>
                  </a:cubicBezTo>
                  <a:cubicBezTo>
                    <a:pt x="5688" y="3101"/>
                    <a:pt x="5962" y="3040"/>
                    <a:pt x="6236" y="2930"/>
                  </a:cubicBezTo>
                  <a:cubicBezTo>
                    <a:pt x="6382" y="2846"/>
                    <a:pt x="6529" y="2763"/>
                    <a:pt x="6654" y="2658"/>
                  </a:cubicBezTo>
                  <a:cubicBezTo>
                    <a:pt x="6780" y="2553"/>
                    <a:pt x="6906" y="2470"/>
                    <a:pt x="7010" y="2323"/>
                  </a:cubicBezTo>
                  <a:cubicBezTo>
                    <a:pt x="7115" y="2198"/>
                    <a:pt x="7198" y="2051"/>
                    <a:pt x="7261" y="1905"/>
                  </a:cubicBezTo>
                  <a:cubicBezTo>
                    <a:pt x="7324" y="1758"/>
                    <a:pt x="7387" y="1612"/>
                    <a:pt x="7429" y="1445"/>
                  </a:cubicBezTo>
                  <a:cubicBezTo>
                    <a:pt x="7512" y="1110"/>
                    <a:pt x="7450" y="775"/>
                    <a:pt x="7408" y="482"/>
                  </a:cubicBezTo>
                  <a:lnTo>
                    <a:pt x="7408" y="461"/>
                  </a:lnTo>
                  <a:cubicBezTo>
                    <a:pt x="7385" y="416"/>
                    <a:pt x="7369" y="365"/>
                    <a:pt x="7352" y="315"/>
                  </a:cubicBezTo>
                  <a:lnTo>
                    <a:pt x="10477" y="315"/>
                  </a:lnTo>
                  <a:cubicBezTo>
                    <a:pt x="10162" y="879"/>
                    <a:pt x="10129" y="1581"/>
                    <a:pt x="10379" y="2177"/>
                  </a:cubicBezTo>
                  <a:cubicBezTo>
                    <a:pt x="10525" y="2491"/>
                    <a:pt x="10756" y="2784"/>
                    <a:pt x="11048" y="2972"/>
                  </a:cubicBezTo>
                  <a:cubicBezTo>
                    <a:pt x="11341" y="3160"/>
                    <a:pt x="11697" y="3244"/>
                    <a:pt x="12053" y="3244"/>
                  </a:cubicBezTo>
                  <a:cubicBezTo>
                    <a:pt x="12388" y="3244"/>
                    <a:pt x="12743" y="3160"/>
                    <a:pt x="13057" y="2972"/>
                  </a:cubicBezTo>
                  <a:cubicBezTo>
                    <a:pt x="13350" y="2784"/>
                    <a:pt x="13580" y="2491"/>
                    <a:pt x="13727" y="2177"/>
                  </a:cubicBezTo>
                  <a:cubicBezTo>
                    <a:pt x="13973" y="1589"/>
                    <a:pt x="13945" y="897"/>
                    <a:pt x="13641" y="336"/>
                  </a:cubicBezTo>
                  <a:lnTo>
                    <a:pt x="13641" y="336"/>
                  </a:lnTo>
                  <a:lnTo>
                    <a:pt x="17664" y="355"/>
                  </a:lnTo>
                  <a:lnTo>
                    <a:pt x="17664" y="355"/>
                  </a:lnTo>
                  <a:cubicBezTo>
                    <a:pt x="17353" y="769"/>
                    <a:pt x="17216" y="1328"/>
                    <a:pt x="17305" y="1842"/>
                  </a:cubicBezTo>
                  <a:cubicBezTo>
                    <a:pt x="17409" y="2470"/>
                    <a:pt x="17807" y="2993"/>
                    <a:pt x="18330" y="3328"/>
                  </a:cubicBezTo>
                  <a:cubicBezTo>
                    <a:pt x="18581" y="3474"/>
                    <a:pt x="18874" y="3621"/>
                    <a:pt x="19188" y="3662"/>
                  </a:cubicBezTo>
                  <a:cubicBezTo>
                    <a:pt x="19269" y="3673"/>
                    <a:pt x="19350" y="3678"/>
                    <a:pt x="19431" y="3678"/>
                  </a:cubicBezTo>
                  <a:cubicBezTo>
                    <a:pt x="19662" y="3678"/>
                    <a:pt x="19891" y="3635"/>
                    <a:pt x="20108" y="3558"/>
                  </a:cubicBezTo>
                  <a:cubicBezTo>
                    <a:pt x="20715" y="3349"/>
                    <a:pt x="21175" y="2846"/>
                    <a:pt x="21343" y="2240"/>
                  </a:cubicBezTo>
                  <a:lnTo>
                    <a:pt x="21364" y="2219"/>
                  </a:lnTo>
                  <a:lnTo>
                    <a:pt x="21427" y="1737"/>
                  </a:lnTo>
                  <a:lnTo>
                    <a:pt x="21427" y="1717"/>
                  </a:lnTo>
                  <a:cubicBezTo>
                    <a:pt x="21427" y="1403"/>
                    <a:pt x="21364" y="1089"/>
                    <a:pt x="21217" y="817"/>
                  </a:cubicBezTo>
                  <a:cubicBezTo>
                    <a:pt x="21155" y="691"/>
                    <a:pt x="21092" y="566"/>
                    <a:pt x="20987" y="440"/>
                  </a:cubicBezTo>
                  <a:cubicBezTo>
                    <a:pt x="20978" y="427"/>
                    <a:pt x="20969" y="413"/>
                    <a:pt x="20959" y="400"/>
                  </a:cubicBezTo>
                  <a:lnTo>
                    <a:pt x="20959" y="400"/>
                  </a:lnTo>
                  <a:lnTo>
                    <a:pt x="24487" y="418"/>
                  </a:lnTo>
                  <a:lnTo>
                    <a:pt x="24487" y="418"/>
                  </a:lnTo>
                  <a:cubicBezTo>
                    <a:pt x="24225" y="994"/>
                    <a:pt x="24232" y="1673"/>
                    <a:pt x="24481" y="2261"/>
                  </a:cubicBezTo>
                  <a:cubicBezTo>
                    <a:pt x="24628" y="2616"/>
                    <a:pt x="24879" y="2909"/>
                    <a:pt x="25214" y="3118"/>
                  </a:cubicBezTo>
                  <a:cubicBezTo>
                    <a:pt x="25548" y="3328"/>
                    <a:pt x="25925" y="3411"/>
                    <a:pt x="26302" y="3411"/>
                  </a:cubicBezTo>
                  <a:cubicBezTo>
                    <a:pt x="26657" y="3411"/>
                    <a:pt x="27055" y="3328"/>
                    <a:pt x="27390" y="3118"/>
                  </a:cubicBezTo>
                  <a:cubicBezTo>
                    <a:pt x="27704" y="2930"/>
                    <a:pt x="27976" y="2616"/>
                    <a:pt x="28122" y="2261"/>
                  </a:cubicBezTo>
                  <a:cubicBezTo>
                    <a:pt x="28366" y="1685"/>
                    <a:pt x="28378" y="1022"/>
                    <a:pt x="28133" y="442"/>
                  </a:cubicBezTo>
                  <a:lnTo>
                    <a:pt x="28133" y="442"/>
                  </a:lnTo>
                  <a:lnTo>
                    <a:pt x="31291" y="459"/>
                  </a:lnTo>
                  <a:lnTo>
                    <a:pt x="31291" y="459"/>
                  </a:lnTo>
                  <a:cubicBezTo>
                    <a:pt x="30991" y="1054"/>
                    <a:pt x="30975" y="1773"/>
                    <a:pt x="31198" y="2407"/>
                  </a:cubicBezTo>
                  <a:cubicBezTo>
                    <a:pt x="31365" y="2784"/>
                    <a:pt x="31616" y="3118"/>
                    <a:pt x="31972" y="3349"/>
                  </a:cubicBezTo>
                  <a:cubicBezTo>
                    <a:pt x="32328" y="3579"/>
                    <a:pt x="32746" y="3683"/>
                    <a:pt x="33144" y="3683"/>
                  </a:cubicBezTo>
                  <a:cubicBezTo>
                    <a:pt x="33541" y="3683"/>
                    <a:pt x="33960" y="3579"/>
                    <a:pt x="34315" y="3349"/>
                  </a:cubicBezTo>
                  <a:cubicBezTo>
                    <a:pt x="34671" y="3118"/>
                    <a:pt x="34922" y="2784"/>
                    <a:pt x="35069" y="2407"/>
                  </a:cubicBezTo>
                  <a:cubicBezTo>
                    <a:pt x="35308" y="1774"/>
                    <a:pt x="35296" y="1056"/>
                    <a:pt x="34986" y="461"/>
                  </a:cubicBezTo>
                  <a:lnTo>
                    <a:pt x="37463" y="461"/>
                  </a:lnTo>
                  <a:cubicBezTo>
                    <a:pt x="37220" y="1018"/>
                    <a:pt x="37235" y="1653"/>
                    <a:pt x="37475" y="2219"/>
                  </a:cubicBezTo>
                  <a:cubicBezTo>
                    <a:pt x="37621" y="2553"/>
                    <a:pt x="37852" y="2867"/>
                    <a:pt x="38186" y="3077"/>
                  </a:cubicBezTo>
                  <a:cubicBezTo>
                    <a:pt x="38474" y="3249"/>
                    <a:pt x="38814" y="3351"/>
                    <a:pt x="39158" y="3351"/>
                  </a:cubicBezTo>
                  <a:cubicBezTo>
                    <a:pt x="39190" y="3351"/>
                    <a:pt x="39222" y="3350"/>
                    <a:pt x="39253" y="3349"/>
                  </a:cubicBezTo>
                  <a:cubicBezTo>
                    <a:pt x="39609" y="3349"/>
                    <a:pt x="39986" y="3265"/>
                    <a:pt x="40321" y="3077"/>
                  </a:cubicBezTo>
                  <a:cubicBezTo>
                    <a:pt x="40634" y="2867"/>
                    <a:pt x="40886" y="2553"/>
                    <a:pt x="41032" y="2219"/>
                  </a:cubicBezTo>
                  <a:cubicBezTo>
                    <a:pt x="41258" y="1646"/>
                    <a:pt x="41267" y="1002"/>
                    <a:pt x="41013" y="440"/>
                  </a:cubicBezTo>
                  <a:lnTo>
                    <a:pt x="44726" y="440"/>
                  </a:lnTo>
                  <a:cubicBezTo>
                    <a:pt x="44466" y="858"/>
                    <a:pt x="44362" y="1367"/>
                    <a:pt x="44443" y="1863"/>
                  </a:cubicBezTo>
                  <a:cubicBezTo>
                    <a:pt x="44505" y="2177"/>
                    <a:pt x="44631" y="2470"/>
                    <a:pt x="44819" y="2721"/>
                  </a:cubicBezTo>
                  <a:cubicBezTo>
                    <a:pt x="45007" y="2972"/>
                    <a:pt x="45238" y="3202"/>
                    <a:pt x="45510" y="3369"/>
                  </a:cubicBezTo>
                  <a:cubicBezTo>
                    <a:pt x="45761" y="3516"/>
                    <a:pt x="46075" y="3662"/>
                    <a:pt x="46388" y="3704"/>
                  </a:cubicBezTo>
                  <a:cubicBezTo>
                    <a:pt x="46469" y="3715"/>
                    <a:pt x="46552" y="3720"/>
                    <a:pt x="46635" y="3720"/>
                  </a:cubicBezTo>
                  <a:cubicBezTo>
                    <a:pt x="46872" y="3720"/>
                    <a:pt x="47113" y="3677"/>
                    <a:pt x="47330" y="3600"/>
                  </a:cubicBezTo>
                  <a:cubicBezTo>
                    <a:pt x="47937" y="3369"/>
                    <a:pt x="48418" y="2846"/>
                    <a:pt x="48585" y="2240"/>
                  </a:cubicBezTo>
                  <a:lnTo>
                    <a:pt x="48585" y="2219"/>
                  </a:lnTo>
                  <a:lnTo>
                    <a:pt x="48648" y="1737"/>
                  </a:lnTo>
                  <a:lnTo>
                    <a:pt x="48648" y="1717"/>
                  </a:lnTo>
                  <a:cubicBezTo>
                    <a:pt x="48648" y="1403"/>
                    <a:pt x="48564" y="1089"/>
                    <a:pt x="48439" y="817"/>
                  </a:cubicBezTo>
                  <a:cubicBezTo>
                    <a:pt x="48355" y="691"/>
                    <a:pt x="48292" y="566"/>
                    <a:pt x="48209" y="440"/>
                  </a:cubicBezTo>
                  <a:cubicBezTo>
                    <a:pt x="48196" y="425"/>
                    <a:pt x="48184" y="411"/>
                    <a:pt x="48172" y="396"/>
                  </a:cubicBezTo>
                  <a:lnTo>
                    <a:pt x="48172" y="396"/>
                  </a:lnTo>
                  <a:lnTo>
                    <a:pt x="51757" y="379"/>
                  </a:lnTo>
                  <a:lnTo>
                    <a:pt x="51757" y="379"/>
                  </a:lnTo>
                  <a:cubicBezTo>
                    <a:pt x="51468" y="963"/>
                    <a:pt x="51466" y="1650"/>
                    <a:pt x="51724" y="2240"/>
                  </a:cubicBezTo>
                  <a:cubicBezTo>
                    <a:pt x="51891" y="2574"/>
                    <a:pt x="52121" y="2867"/>
                    <a:pt x="52456" y="3056"/>
                  </a:cubicBezTo>
                  <a:cubicBezTo>
                    <a:pt x="52770" y="3265"/>
                    <a:pt x="53147" y="3349"/>
                    <a:pt x="53502" y="3349"/>
                  </a:cubicBezTo>
                  <a:cubicBezTo>
                    <a:pt x="53858" y="3349"/>
                    <a:pt x="54235" y="3265"/>
                    <a:pt x="54549" y="3056"/>
                  </a:cubicBezTo>
                  <a:cubicBezTo>
                    <a:pt x="54862" y="2867"/>
                    <a:pt x="55093" y="2574"/>
                    <a:pt x="55239" y="2240"/>
                  </a:cubicBezTo>
                  <a:cubicBezTo>
                    <a:pt x="55503" y="1637"/>
                    <a:pt x="55478" y="932"/>
                    <a:pt x="55180" y="354"/>
                  </a:cubicBezTo>
                  <a:lnTo>
                    <a:pt x="55180" y="354"/>
                  </a:lnTo>
                  <a:lnTo>
                    <a:pt x="58731" y="317"/>
                  </a:lnTo>
                  <a:lnTo>
                    <a:pt x="58731" y="317"/>
                  </a:lnTo>
                  <a:cubicBezTo>
                    <a:pt x="58346" y="910"/>
                    <a:pt x="58295" y="1689"/>
                    <a:pt x="58545" y="2344"/>
                  </a:cubicBezTo>
                  <a:cubicBezTo>
                    <a:pt x="58692" y="2700"/>
                    <a:pt x="58943" y="3014"/>
                    <a:pt x="59256" y="3223"/>
                  </a:cubicBezTo>
                  <a:cubicBezTo>
                    <a:pt x="59570" y="3432"/>
                    <a:pt x="59968" y="3516"/>
                    <a:pt x="60344" y="3516"/>
                  </a:cubicBezTo>
                  <a:cubicBezTo>
                    <a:pt x="60721" y="3516"/>
                    <a:pt x="61098" y="3411"/>
                    <a:pt x="61412" y="3202"/>
                  </a:cubicBezTo>
                  <a:cubicBezTo>
                    <a:pt x="61725" y="2993"/>
                    <a:pt x="61956" y="2679"/>
                    <a:pt x="62102" y="2323"/>
                  </a:cubicBezTo>
                  <a:cubicBezTo>
                    <a:pt x="62228" y="1968"/>
                    <a:pt x="62269" y="1591"/>
                    <a:pt x="62228" y="1235"/>
                  </a:cubicBezTo>
                  <a:cubicBezTo>
                    <a:pt x="62186" y="1047"/>
                    <a:pt x="62144" y="859"/>
                    <a:pt x="62081" y="691"/>
                  </a:cubicBezTo>
                  <a:cubicBezTo>
                    <a:pt x="62039" y="608"/>
                    <a:pt x="61997" y="524"/>
                    <a:pt x="61956" y="440"/>
                  </a:cubicBezTo>
                  <a:lnTo>
                    <a:pt x="61872" y="315"/>
                  </a:lnTo>
                  <a:cubicBezTo>
                    <a:pt x="61851" y="294"/>
                    <a:pt x="61830" y="273"/>
                    <a:pt x="61788" y="231"/>
                  </a:cubicBezTo>
                  <a:close/>
                  <a:moveTo>
                    <a:pt x="27369" y="1"/>
                  </a:moveTo>
                  <a:lnTo>
                    <a:pt x="27599" y="356"/>
                  </a:lnTo>
                  <a:cubicBezTo>
                    <a:pt x="27913" y="838"/>
                    <a:pt x="27976" y="1549"/>
                    <a:pt x="27725" y="2093"/>
                  </a:cubicBezTo>
                  <a:cubicBezTo>
                    <a:pt x="27599" y="2365"/>
                    <a:pt x="27411" y="2595"/>
                    <a:pt x="27160" y="2763"/>
                  </a:cubicBezTo>
                  <a:cubicBezTo>
                    <a:pt x="26909" y="2909"/>
                    <a:pt x="26595" y="2993"/>
                    <a:pt x="26302" y="2993"/>
                  </a:cubicBezTo>
                  <a:cubicBezTo>
                    <a:pt x="25988" y="2993"/>
                    <a:pt x="25695" y="2930"/>
                    <a:pt x="25423" y="2763"/>
                  </a:cubicBezTo>
                  <a:cubicBezTo>
                    <a:pt x="25172" y="2616"/>
                    <a:pt x="24984" y="2365"/>
                    <a:pt x="24858" y="2093"/>
                  </a:cubicBezTo>
                  <a:cubicBezTo>
                    <a:pt x="24607" y="1549"/>
                    <a:pt x="24649" y="838"/>
                    <a:pt x="24984" y="336"/>
                  </a:cubicBezTo>
                  <a:lnTo>
                    <a:pt x="25172" y="43"/>
                  </a:lnTo>
                  <a:lnTo>
                    <a:pt x="24816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6"/>
                  </a:lnTo>
                  <a:cubicBezTo>
                    <a:pt x="20548" y="440"/>
                    <a:pt x="20652" y="545"/>
                    <a:pt x="20715" y="649"/>
                  </a:cubicBezTo>
                  <a:cubicBezTo>
                    <a:pt x="20799" y="733"/>
                    <a:pt x="20862" y="859"/>
                    <a:pt x="20924" y="984"/>
                  </a:cubicBezTo>
                  <a:cubicBezTo>
                    <a:pt x="21026" y="1188"/>
                    <a:pt x="21089" y="1432"/>
                    <a:pt x="21092" y="1696"/>
                  </a:cubicBezTo>
                  <a:lnTo>
                    <a:pt x="21092" y="1696"/>
                  </a:lnTo>
                  <a:lnTo>
                    <a:pt x="21029" y="2177"/>
                  </a:lnTo>
                  <a:lnTo>
                    <a:pt x="21029" y="2135"/>
                  </a:lnTo>
                  <a:cubicBezTo>
                    <a:pt x="20903" y="2658"/>
                    <a:pt x="20506" y="3077"/>
                    <a:pt x="20004" y="3265"/>
                  </a:cubicBezTo>
                  <a:cubicBezTo>
                    <a:pt x="19820" y="3326"/>
                    <a:pt x="19636" y="3365"/>
                    <a:pt x="19444" y="3365"/>
                  </a:cubicBezTo>
                  <a:cubicBezTo>
                    <a:pt x="19374" y="3365"/>
                    <a:pt x="19302" y="3360"/>
                    <a:pt x="19230" y="3349"/>
                  </a:cubicBezTo>
                  <a:cubicBezTo>
                    <a:pt x="18958" y="3328"/>
                    <a:pt x="18727" y="3223"/>
                    <a:pt x="18476" y="3077"/>
                  </a:cubicBezTo>
                  <a:cubicBezTo>
                    <a:pt x="18037" y="2784"/>
                    <a:pt x="17660" y="2323"/>
                    <a:pt x="17577" y="1800"/>
                  </a:cubicBezTo>
                  <a:cubicBezTo>
                    <a:pt x="17493" y="1277"/>
                    <a:pt x="17660" y="712"/>
                    <a:pt x="18037" y="315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796"/>
                    <a:pt x="13789" y="1507"/>
                    <a:pt x="13538" y="2093"/>
                  </a:cubicBezTo>
                  <a:cubicBezTo>
                    <a:pt x="13413" y="2386"/>
                    <a:pt x="13204" y="2637"/>
                    <a:pt x="12952" y="2805"/>
                  </a:cubicBezTo>
                  <a:cubicBezTo>
                    <a:pt x="12680" y="2972"/>
                    <a:pt x="12367" y="3035"/>
                    <a:pt x="12053" y="3035"/>
                  </a:cubicBezTo>
                  <a:cubicBezTo>
                    <a:pt x="11739" y="3035"/>
                    <a:pt x="11425" y="2972"/>
                    <a:pt x="11153" y="2805"/>
                  </a:cubicBezTo>
                  <a:cubicBezTo>
                    <a:pt x="10881" y="2637"/>
                    <a:pt x="10672" y="2386"/>
                    <a:pt x="10567" y="2093"/>
                  </a:cubicBezTo>
                  <a:cubicBezTo>
                    <a:pt x="10316" y="1507"/>
                    <a:pt x="10358" y="796"/>
                    <a:pt x="10714" y="273"/>
                  </a:cubicBezTo>
                  <a:lnTo>
                    <a:pt x="10818" y="126"/>
                  </a:lnTo>
                  <a:lnTo>
                    <a:pt x="10651" y="126"/>
                  </a:lnTo>
                  <a:lnTo>
                    <a:pt x="7219" y="147"/>
                  </a:lnTo>
                  <a:lnTo>
                    <a:pt x="7094" y="147"/>
                  </a:lnTo>
                  <a:lnTo>
                    <a:pt x="7136" y="252"/>
                  </a:lnTo>
                  <a:cubicBezTo>
                    <a:pt x="7178" y="336"/>
                    <a:pt x="7219" y="419"/>
                    <a:pt x="7240" y="503"/>
                  </a:cubicBezTo>
                  <a:cubicBezTo>
                    <a:pt x="7282" y="817"/>
                    <a:pt x="7345" y="1131"/>
                    <a:pt x="7282" y="1403"/>
                  </a:cubicBezTo>
                  <a:cubicBezTo>
                    <a:pt x="7178" y="1675"/>
                    <a:pt x="7073" y="2009"/>
                    <a:pt x="6885" y="2219"/>
                  </a:cubicBezTo>
                  <a:cubicBezTo>
                    <a:pt x="6801" y="2344"/>
                    <a:pt x="6675" y="2428"/>
                    <a:pt x="6550" y="2533"/>
                  </a:cubicBezTo>
                  <a:cubicBezTo>
                    <a:pt x="6424" y="2616"/>
                    <a:pt x="6299" y="2721"/>
                    <a:pt x="6173" y="2784"/>
                  </a:cubicBezTo>
                  <a:cubicBezTo>
                    <a:pt x="5936" y="2875"/>
                    <a:pt x="5668" y="2934"/>
                    <a:pt x="5395" y="2934"/>
                  </a:cubicBezTo>
                  <a:cubicBezTo>
                    <a:pt x="5355" y="2934"/>
                    <a:pt x="5314" y="2933"/>
                    <a:pt x="5274" y="2930"/>
                  </a:cubicBezTo>
                  <a:cubicBezTo>
                    <a:pt x="4667" y="2909"/>
                    <a:pt x="4102" y="2533"/>
                    <a:pt x="3830" y="2009"/>
                  </a:cubicBezTo>
                  <a:cubicBezTo>
                    <a:pt x="3537" y="1465"/>
                    <a:pt x="3537" y="796"/>
                    <a:pt x="3851" y="273"/>
                  </a:cubicBezTo>
                  <a:lnTo>
                    <a:pt x="3913" y="147"/>
                  </a:lnTo>
                  <a:lnTo>
                    <a:pt x="3767" y="147"/>
                  </a:lnTo>
                  <a:lnTo>
                    <a:pt x="210" y="126"/>
                  </a:lnTo>
                  <a:lnTo>
                    <a:pt x="105" y="126"/>
                  </a:lnTo>
                  <a:lnTo>
                    <a:pt x="105" y="231"/>
                  </a:lnTo>
                  <a:lnTo>
                    <a:pt x="1" y="39609"/>
                  </a:lnTo>
                  <a:lnTo>
                    <a:pt x="1" y="39818"/>
                  </a:lnTo>
                  <a:lnTo>
                    <a:pt x="210" y="39818"/>
                  </a:lnTo>
                  <a:lnTo>
                    <a:pt x="16593" y="39546"/>
                  </a:lnTo>
                  <a:cubicBezTo>
                    <a:pt x="21394" y="39473"/>
                    <a:pt x="26195" y="39351"/>
                    <a:pt x="30997" y="39351"/>
                  </a:cubicBezTo>
                  <a:cubicBezTo>
                    <a:pt x="31656" y="39351"/>
                    <a:pt x="32316" y="39353"/>
                    <a:pt x="32976" y="39358"/>
                  </a:cubicBezTo>
                  <a:lnTo>
                    <a:pt x="39107" y="39358"/>
                  </a:lnTo>
                  <a:lnTo>
                    <a:pt x="41158" y="39400"/>
                  </a:lnTo>
                  <a:lnTo>
                    <a:pt x="49360" y="39546"/>
                  </a:lnTo>
                  <a:lnTo>
                    <a:pt x="57541" y="39714"/>
                  </a:lnTo>
                  <a:lnTo>
                    <a:pt x="65743" y="39839"/>
                  </a:lnTo>
                  <a:lnTo>
                    <a:pt x="65952" y="39839"/>
                  </a:lnTo>
                  <a:lnTo>
                    <a:pt x="65973" y="39609"/>
                  </a:lnTo>
                  <a:lnTo>
                    <a:pt x="66412" y="19920"/>
                  </a:lnTo>
                  <a:lnTo>
                    <a:pt x="66642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10"/>
                  </a:lnTo>
                  <a:cubicBezTo>
                    <a:pt x="61767" y="252"/>
                    <a:pt x="61788" y="315"/>
                    <a:pt x="61830" y="356"/>
                  </a:cubicBezTo>
                  <a:lnTo>
                    <a:pt x="61893" y="461"/>
                  </a:lnTo>
                  <a:cubicBezTo>
                    <a:pt x="61935" y="545"/>
                    <a:pt x="61977" y="629"/>
                    <a:pt x="62018" y="712"/>
                  </a:cubicBezTo>
                  <a:cubicBezTo>
                    <a:pt x="62081" y="880"/>
                    <a:pt x="62123" y="1047"/>
                    <a:pt x="62144" y="1235"/>
                  </a:cubicBezTo>
                  <a:cubicBezTo>
                    <a:pt x="62207" y="1591"/>
                    <a:pt x="62165" y="1968"/>
                    <a:pt x="62018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56" y="3307"/>
                    <a:pt x="60700" y="3390"/>
                    <a:pt x="60344" y="3390"/>
                  </a:cubicBezTo>
                  <a:cubicBezTo>
                    <a:pt x="59989" y="3390"/>
                    <a:pt x="59633" y="3307"/>
                    <a:pt x="59340" y="3097"/>
                  </a:cubicBezTo>
                  <a:cubicBezTo>
                    <a:pt x="59047" y="2909"/>
                    <a:pt x="58817" y="2616"/>
                    <a:pt x="58692" y="2281"/>
                  </a:cubicBezTo>
                  <a:cubicBezTo>
                    <a:pt x="58440" y="1633"/>
                    <a:pt x="58545" y="817"/>
                    <a:pt x="58984" y="294"/>
                  </a:cubicBezTo>
                  <a:lnTo>
                    <a:pt x="59110" y="147"/>
                  </a:lnTo>
                  <a:lnTo>
                    <a:pt x="58922" y="126"/>
                  </a:lnTo>
                  <a:lnTo>
                    <a:pt x="54967" y="105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18" y="838"/>
                    <a:pt x="55260" y="1549"/>
                    <a:pt x="55009" y="2135"/>
                  </a:cubicBezTo>
                  <a:cubicBezTo>
                    <a:pt x="54883" y="2407"/>
                    <a:pt x="54674" y="2658"/>
                    <a:pt x="54402" y="2825"/>
                  </a:cubicBezTo>
                  <a:cubicBezTo>
                    <a:pt x="54130" y="2993"/>
                    <a:pt x="53816" y="3056"/>
                    <a:pt x="53502" y="3056"/>
                  </a:cubicBezTo>
                  <a:cubicBezTo>
                    <a:pt x="53168" y="3056"/>
                    <a:pt x="52854" y="2993"/>
                    <a:pt x="52603" y="2825"/>
                  </a:cubicBezTo>
                  <a:cubicBezTo>
                    <a:pt x="52331" y="2658"/>
                    <a:pt x="52142" y="2407"/>
                    <a:pt x="52017" y="2114"/>
                  </a:cubicBezTo>
                  <a:cubicBezTo>
                    <a:pt x="51766" y="1549"/>
                    <a:pt x="51808" y="838"/>
                    <a:pt x="52142" y="315"/>
                  </a:cubicBezTo>
                  <a:lnTo>
                    <a:pt x="52310" y="64"/>
                  </a:lnTo>
                  <a:lnTo>
                    <a:pt x="52017" y="64"/>
                  </a:lnTo>
                  <a:lnTo>
                    <a:pt x="47790" y="43"/>
                  </a:lnTo>
                  <a:lnTo>
                    <a:pt x="47351" y="43"/>
                  </a:lnTo>
                  <a:lnTo>
                    <a:pt x="47665" y="356"/>
                  </a:lnTo>
                  <a:cubicBezTo>
                    <a:pt x="47748" y="440"/>
                    <a:pt x="47832" y="545"/>
                    <a:pt x="47916" y="649"/>
                  </a:cubicBezTo>
                  <a:cubicBezTo>
                    <a:pt x="48000" y="754"/>
                    <a:pt x="48041" y="859"/>
                    <a:pt x="48104" y="984"/>
                  </a:cubicBezTo>
                  <a:cubicBezTo>
                    <a:pt x="48223" y="1202"/>
                    <a:pt x="48267" y="1439"/>
                    <a:pt x="48271" y="1677"/>
                  </a:cubicBezTo>
                  <a:lnTo>
                    <a:pt x="48271" y="1677"/>
                  </a:lnTo>
                  <a:lnTo>
                    <a:pt x="48209" y="2156"/>
                  </a:lnTo>
                  <a:lnTo>
                    <a:pt x="48230" y="2135"/>
                  </a:lnTo>
                  <a:lnTo>
                    <a:pt x="48230" y="2135"/>
                  </a:lnTo>
                  <a:cubicBezTo>
                    <a:pt x="48083" y="2637"/>
                    <a:pt x="47686" y="3056"/>
                    <a:pt x="47204" y="3223"/>
                  </a:cubicBezTo>
                  <a:cubicBezTo>
                    <a:pt x="47021" y="3284"/>
                    <a:pt x="46826" y="3323"/>
                    <a:pt x="46636" y="3323"/>
                  </a:cubicBezTo>
                  <a:cubicBezTo>
                    <a:pt x="46566" y="3323"/>
                    <a:pt x="46498" y="3318"/>
                    <a:pt x="46430" y="3307"/>
                  </a:cubicBezTo>
                  <a:cubicBezTo>
                    <a:pt x="46179" y="3265"/>
                    <a:pt x="45949" y="3181"/>
                    <a:pt x="45719" y="3035"/>
                  </a:cubicBezTo>
                  <a:cubicBezTo>
                    <a:pt x="45279" y="2763"/>
                    <a:pt x="44924" y="2281"/>
                    <a:pt x="44840" y="1779"/>
                  </a:cubicBezTo>
                  <a:cubicBezTo>
                    <a:pt x="44756" y="1277"/>
                    <a:pt x="44924" y="733"/>
                    <a:pt x="45300" y="377"/>
                  </a:cubicBezTo>
                  <a:lnTo>
                    <a:pt x="45635" y="22"/>
                  </a:lnTo>
                  <a:lnTo>
                    <a:pt x="40258" y="22"/>
                  </a:lnTo>
                  <a:lnTo>
                    <a:pt x="40488" y="356"/>
                  </a:lnTo>
                  <a:cubicBezTo>
                    <a:pt x="40823" y="838"/>
                    <a:pt x="40865" y="1507"/>
                    <a:pt x="40634" y="2051"/>
                  </a:cubicBezTo>
                  <a:cubicBezTo>
                    <a:pt x="40509" y="2323"/>
                    <a:pt x="40321" y="2553"/>
                    <a:pt x="40090" y="2700"/>
                  </a:cubicBezTo>
                  <a:cubicBezTo>
                    <a:pt x="39839" y="2846"/>
                    <a:pt x="39546" y="2909"/>
                    <a:pt x="39253" y="2909"/>
                  </a:cubicBezTo>
                  <a:cubicBezTo>
                    <a:pt x="38961" y="2909"/>
                    <a:pt x="38668" y="2846"/>
                    <a:pt x="38417" y="2700"/>
                  </a:cubicBezTo>
                  <a:cubicBezTo>
                    <a:pt x="38186" y="2553"/>
                    <a:pt x="37998" y="2302"/>
                    <a:pt x="37873" y="2051"/>
                  </a:cubicBezTo>
                  <a:cubicBezTo>
                    <a:pt x="37642" y="1507"/>
                    <a:pt x="37705" y="838"/>
                    <a:pt x="38040" y="356"/>
                  </a:cubicBezTo>
                  <a:lnTo>
                    <a:pt x="38291" y="1"/>
                  </a:lnTo>
                  <a:lnTo>
                    <a:pt x="34085" y="1"/>
                  </a:lnTo>
                  <a:lnTo>
                    <a:pt x="34378" y="377"/>
                  </a:lnTo>
                  <a:cubicBezTo>
                    <a:pt x="34797" y="880"/>
                    <a:pt x="34880" y="1633"/>
                    <a:pt x="34650" y="2219"/>
                  </a:cubicBezTo>
                  <a:cubicBezTo>
                    <a:pt x="34525" y="2533"/>
                    <a:pt x="34315" y="2784"/>
                    <a:pt x="34064" y="2972"/>
                  </a:cubicBezTo>
                  <a:cubicBezTo>
                    <a:pt x="33792" y="3139"/>
                    <a:pt x="33479" y="3223"/>
                    <a:pt x="33144" y="3223"/>
                  </a:cubicBezTo>
                  <a:cubicBezTo>
                    <a:pt x="32809" y="3223"/>
                    <a:pt x="32495" y="3139"/>
                    <a:pt x="32223" y="2972"/>
                  </a:cubicBezTo>
                  <a:cubicBezTo>
                    <a:pt x="31951" y="2805"/>
                    <a:pt x="31763" y="2533"/>
                    <a:pt x="31637" y="2219"/>
                  </a:cubicBezTo>
                  <a:cubicBezTo>
                    <a:pt x="31407" y="1633"/>
                    <a:pt x="31491" y="880"/>
                    <a:pt x="31888" y="377"/>
                  </a:cubicBezTo>
                  <a:lnTo>
                    <a:pt x="321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166;p58">
              <a:extLst>
                <a:ext uri="{FF2B5EF4-FFF2-40B4-BE49-F238E27FC236}">
                  <a16:creationId xmlns:a16="http://schemas.microsoft.com/office/drawing/2014/main" id="{67C6D289-342F-ADC7-43EC-A4FFA38B3A15}"/>
                </a:ext>
              </a:extLst>
            </p:cNvPr>
            <p:cNvSpPr/>
            <p:nvPr/>
          </p:nvSpPr>
          <p:spPr>
            <a:xfrm>
              <a:off x="1569850" y="241887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59633" y="1"/>
                  </a:moveTo>
                  <a:lnTo>
                    <a:pt x="1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167;p58">
              <a:extLst>
                <a:ext uri="{FF2B5EF4-FFF2-40B4-BE49-F238E27FC236}">
                  <a16:creationId xmlns:a16="http://schemas.microsoft.com/office/drawing/2014/main" id="{8EAF7815-037A-F7E5-6B67-8E0ACDDD8219}"/>
                </a:ext>
              </a:extLst>
            </p:cNvPr>
            <p:cNvSpPr/>
            <p:nvPr/>
          </p:nvSpPr>
          <p:spPr>
            <a:xfrm>
              <a:off x="1569850" y="25303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168;p58">
              <a:extLst>
                <a:ext uri="{FF2B5EF4-FFF2-40B4-BE49-F238E27FC236}">
                  <a16:creationId xmlns:a16="http://schemas.microsoft.com/office/drawing/2014/main" id="{7F111015-398D-EA8B-EF6A-6F92D5F7D63B}"/>
                </a:ext>
              </a:extLst>
            </p:cNvPr>
            <p:cNvSpPr/>
            <p:nvPr/>
          </p:nvSpPr>
          <p:spPr>
            <a:xfrm>
              <a:off x="1569850" y="26412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169;p58">
              <a:extLst>
                <a:ext uri="{FF2B5EF4-FFF2-40B4-BE49-F238E27FC236}">
                  <a16:creationId xmlns:a16="http://schemas.microsoft.com/office/drawing/2014/main" id="{B233BD09-F5B6-5EC8-9604-043A64B17C24}"/>
                </a:ext>
              </a:extLst>
            </p:cNvPr>
            <p:cNvSpPr/>
            <p:nvPr/>
          </p:nvSpPr>
          <p:spPr>
            <a:xfrm>
              <a:off x="1569850" y="27526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170;p58">
              <a:extLst>
                <a:ext uri="{FF2B5EF4-FFF2-40B4-BE49-F238E27FC236}">
                  <a16:creationId xmlns:a16="http://schemas.microsoft.com/office/drawing/2014/main" id="{5173F5E3-B647-6FC3-9617-6E2EC351BFDC}"/>
                </a:ext>
              </a:extLst>
            </p:cNvPr>
            <p:cNvSpPr/>
            <p:nvPr/>
          </p:nvSpPr>
          <p:spPr>
            <a:xfrm>
              <a:off x="1569850" y="28635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171;p58">
              <a:extLst>
                <a:ext uri="{FF2B5EF4-FFF2-40B4-BE49-F238E27FC236}">
                  <a16:creationId xmlns:a16="http://schemas.microsoft.com/office/drawing/2014/main" id="{F3D92BE3-5AED-C9A1-14CF-895A163C1F44}"/>
                </a:ext>
              </a:extLst>
            </p:cNvPr>
            <p:cNvSpPr/>
            <p:nvPr/>
          </p:nvSpPr>
          <p:spPr>
            <a:xfrm>
              <a:off x="1569850" y="297492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2" name="Google Shape;1207;p58">
                <a:extLst>
                  <a:ext uri="{FF2B5EF4-FFF2-40B4-BE49-F238E27FC236}">
                    <a16:creationId xmlns:a16="http://schemas.microsoft.com/office/drawing/2014/main" id="{4193E148-685E-AE56-4EA1-0AFDAFF154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146331" y="1839371"/>
                <a:ext cx="1658400" cy="372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23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cme"/>
                  <a:buNone/>
                  <a:defRPr sz="1800" b="1" i="0" u="none" strike="noStrike" cap="none">
                    <a:solidFill>
                      <a:schemeClr val="dk1"/>
                    </a:solidFill>
                    <a:latin typeface="Acme"/>
                    <a:ea typeface="Acme"/>
                    <a:cs typeface="Acme"/>
                    <a:sym typeface="Acme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E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ar-EG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ar-EG" dirty="0"/>
              </a:p>
            </p:txBody>
          </p:sp>
        </mc:Choice>
        <mc:Fallback xmlns="">
          <p:sp>
            <p:nvSpPr>
              <p:cNvPr id="1032" name="Google Shape;1207;p58">
                <a:extLst>
                  <a:ext uri="{FF2B5EF4-FFF2-40B4-BE49-F238E27FC236}">
                    <a16:creationId xmlns:a16="http://schemas.microsoft.com/office/drawing/2014/main" id="{4193E148-685E-AE56-4EA1-0AFDAFF15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6331" y="1839371"/>
                <a:ext cx="1658400" cy="372300"/>
              </a:xfrm>
              <a:prstGeom prst="rect">
                <a:avLst/>
              </a:prstGeom>
              <a:blipFill>
                <a:blip r:embed="rId9"/>
                <a:stretch>
                  <a:fillRect b="-103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3" name="Google Shape;1146;p58">
            <a:extLst>
              <a:ext uri="{FF2B5EF4-FFF2-40B4-BE49-F238E27FC236}">
                <a16:creationId xmlns:a16="http://schemas.microsoft.com/office/drawing/2014/main" id="{6D2A5E5A-B713-C437-053D-9D317930E92C}"/>
              </a:ext>
            </a:extLst>
          </p:cNvPr>
          <p:cNvGrpSpPr/>
          <p:nvPr/>
        </p:nvGrpSpPr>
        <p:grpSpPr>
          <a:xfrm>
            <a:off x="-23633" y="1532711"/>
            <a:ext cx="907884" cy="543457"/>
            <a:chOff x="-555975" y="570800"/>
            <a:chExt cx="745450" cy="446225"/>
          </a:xfrm>
        </p:grpSpPr>
        <p:sp>
          <p:nvSpPr>
            <p:cNvPr id="1034" name="Google Shape;1147;p58">
              <a:extLst>
                <a:ext uri="{FF2B5EF4-FFF2-40B4-BE49-F238E27FC236}">
                  <a16:creationId xmlns:a16="http://schemas.microsoft.com/office/drawing/2014/main" id="{12F62754-DB33-9673-2E4F-96A8281B39B8}"/>
                </a:ext>
              </a:extLst>
            </p:cNvPr>
            <p:cNvSpPr/>
            <p:nvPr/>
          </p:nvSpPr>
          <p:spPr>
            <a:xfrm>
              <a:off x="-554925" y="574975"/>
              <a:ext cx="734450" cy="433150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148;p58">
              <a:extLst>
                <a:ext uri="{FF2B5EF4-FFF2-40B4-BE49-F238E27FC236}">
                  <a16:creationId xmlns:a16="http://schemas.microsoft.com/office/drawing/2014/main" id="{C3A6BA5B-042B-23F5-5637-58EBBA020EB6}"/>
                </a:ext>
              </a:extLst>
            </p:cNvPr>
            <p:cNvSpPr/>
            <p:nvPr/>
          </p:nvSpPr>
          <p:spPr>
            <a:xfrm>
              <a:off x="-555975" y="570800"/>
              <a:ext cx="745450" cy="446225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8" name="Google Shape;1818;p68"/>
          <p:cNvGrpSpPr/>
          <p:nvPr/>
        </p:nvGrpSpPr>
        <p:grpSpPr>
          <a:xfrm>
            <a:off x="4540227" y="1481772"/>
            <a:ext cx="1142845" cy="1453487"/>
            <a:chOff x="3870025" y="586775"/>
            <a:chExt cx="3294450" cy="1965500"/>
          </a:xfrm>
        </p:grpSpPr>
        <p:sp>
          <p:nvSpPr>
            <p:cNvPr id="1819" name="Google Shape;1819;p68"/>
            <p:cNvSpPr/>
            <p:nvPr/>
          </p:nvSpPr>
          <p:spPr>
            <a:xfrm>
              <a:off x="3875625" y="59377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54" y="1"/>
                  </a:moveTo>
                  <a:lnTo>
                    <a:pt x="1" y="764"/>
                  </a:lnTo>
                  <a:lnTo>
                    <a:pt x="3727" y="78261"/>
                  </a:lnTo>
                  <a:lnTo>
                    <a:pt x="131542" y="76937"/>
                  </a:lnTo>
                  <a:lnTo>
                    <a:pt x="13055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8"/>
            <p:cNvSpPr/>
            <p:nvPr/>
          </p:nvSpPr>
          <p:spPr>
            <a:xfrm>
              <a:off x="3873400" y="590425"/>
              <a:ext cx="3291075" cy="1961850"/>
            </a:xfrm>
            <a:custGeom>
              <a:avLst/>
              <a:gdLst/>
              <a:ahLst/>
              <a:cxnLst/>
              <a:rect l="l" t="t" r="r" b="b"/>
              <a:pathLst>
                <a:path w="131643" h="78474" extrusionOk="0">
                  <a:moveTo>
                    <a:pt x="130511" y="270"/>
                  </a:moveTo>
                  <a:lnTo>
                    <a:pt x="131620" y="77059"/>
                  </a:lnTo>
                  <a:lnTo>
                    <a:pt x="67678" y="77620"/>
                  </a:lnTo>
                  <a:lnTo>
                    <a:pt x="35741" y="77946"/>
                  </a:lnTo>
                  <a:lnTo>
                    <a:pt x="3890" y="78315"/>
                  </a:lnTo>
                  <a:lnTo>
                    <a:pt x="3890" y="78315"/>
                  </a:lnTo>
                  <a:lnTo>
                    <a:pt x="1998" y="39646"/>
                  </a:lnTo>
                  <a:lnTo>
                    <a:pt x="161" y="976"/>
                  </a:lnTo>
                  <a:lnTo>
                    <a:pt x="161" y="976"/>
                  </a:lnTo>
                  <a:lnTo>
                    <a:pt x="65367" y="651"/>
                  </a:lnTo>
                  <a:lnTo>
                    <a:pt x="130511" y="270"/>
                  </a:lnTo>
                  <a:close/>
                  <a:moveTo>
                    <a:pt x="130643" y="0"/>
                  </a:moveTo>
                  <a:lnTo>
                    <a:pt x="65367" y="382"/>
                  </a:lnTo>
                  <a:lnTo>
                    <a:pt x="90" y="831"/>
                  </a:lnTo>
                  <a:lnTo>
                    <a:pt x="0" y="831"/>
                  </a:lnTo>
                  <a:lnTo>
                    <a:pt x="11" y="909"/>
                  </a:lnTo>
                  <a:lnTo>
                    <a:pt x="1908" y="39646"/>
                  </a:lnTo>
                  <a:lnTo>
                    <a:pt x="3737" y="78395"/>
                  </a:lnTo>
                  <a:lnTo>
                    <a:pt x="3737" y="78473"/>
                  </a:lnTo>
                  <a:lnTo>
                    <a:pt x="3816" y="78473"/>
                  </a:lnTo>
                  <a:lnTo>
                    <a:pt x="35786" y="78182"/>
                  </a:lnTo>
                  <a:lnTo>
                    <a:pt x="67768" y="77834"/>
                  </a:lnTo>
                  <a:lnTo>
                    <a:pt x="131642" y="77082"/>
                  </a:lnTo>
                  <a:lnTo>
                    <a:pt x="130778" y="124"/>
                  </a:lnTo>
                  <a:lnTo>
                    <a:pt x="13077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8"/>
            <p:cNvSpPr/>
            <p:nvPr/>
          </p:nvSpPr>
          <p:spPr>
            <a:xfrm>
              <a:off x="3872000" y="59012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65" y="1"/>
                  </a:moveTo>
                  <a:lnTo>
                    <a:pt x="0" y="775"/>
                  </a:lnTo>
                  <a:lnTo>
                    <a:pt x="3726" y="78261"/>
                  </a:lnTo>
                  <a:lnTo>
                    <a:pt x="131541" y="76948"/>
                  </a:lnTo>
                  <a:lnTo>
                    <a:pt x="13056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8"/>
            <p:cNvSpPr/>
            <p:nvPr/>
          </p:nvSpPr>
          <p:spPr>
            <a:xfrm>
              <a:off x="3870025" y="586775"/>
              <a:ext cx="3290800" cy="1961850"/>
            </a:xfrm>
            <a:custGeom>
              <a:avLst/>
              <a:gdLst/>
              <a:ahLst/>
              <a:cxnLst/>
              <a:rect l="l" t="t" r="r" b="b"/>
              <a:pathLst>
                <a:path w="131632" h="78474" extrusionOk="0">
                  <a:moveTo>
                    <a:pt x="130511" y="270"/>
                  </a:moveTo>
                  <a:lnTo>
                    <a:pt x="131609" y="77071"/>
                  </a:lnTo>
                  <a:lnTo>
                    <a:pt x="67667" y="77632"/>
                  </a:lnTo>
                  <a:lnTo>
                    <a:pt x="35742" y="77946"/>
                  </a:lnTo>
                  <a:lnTo>
                    <a:pt x="3879" y="78315"/>
                  </a:lnTo>
                  <a:lnTo>
                    <a:pt x="3879" y="78315"/>
                  </a:lnTo>
                  <a:lnTo>
                    <a:pt x="1987" y="39646"/>
                  </a:lnTo>
                  <a:lnTo>
                    <a:pt x="161" y="987"/>
                  </a:lnTo>
                  <a:lnTo>
                    <a:pt x="161" y="987"/>
                  </a:lnTo>
                  <a:lnTo>
                    <a:pt x="65356" y="662"/>
                  </a:lnTo>
                  <a:lnTo>
                    <a:pt x="130511" y="270"/>
                  </a:lnTo>
                  <a:close/>
                  <a:moveTo>
                    <a:pt x="130633" y="0"/>
                  </a:moveTo>
                  <a:lnTo>
                    <a:pt x="65356" y="382"/>
                  </a:lnTo>
                  <a:lnTo>
                    <a:pt x="79" y="831"/>
                  </a:lnTo>
                  <a:lnTo>
                    <a:pt x="0" y="831"/>
                  </a:lnTo>
                  <a:lnTo>
                    <a:pt x="0" y="909"/>
                  </a:lnTo>
                  <a:lnTo>
                    <a:pt x="1897" y="39658"/>
                  </a:lnTo>
                  <a:lnTo>
                    <a:pt x="3726" y="78406"/>
                  </a:lnTo>
                  <a:lnTo>
                    <a:pt x="3737" y="78473"/>
                  </a:lnTo>
                  <a:lnTo>
                    <a:pt x="3805" y="78473"/>
                  </a:lnTo>
                  <a:lnTo>
                    <a:pt x="35787" y="78182"/>
                  </a:lnTo>
                  <a:lnTo>
                    <a:pt x="67757" y="77845"/>
                  </a:lnTo>
                  <a:lnTo>
                    <a:pt x="131631" y="77082"/>
                  </a:lnTo>
                  <a:lnTo>
                    <a:pt x="130767" y="135"/>
                  </a:lnTo>
                  <a:lnTo>
                    <a:pt x="13076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3" name="Google Shape;1823;p68"/>
          <p:cNvGrpSpPr/>
          <p:nvPr/>
        </p:nvGrpSpPr>
        <p:grpSpPr>
          <a:xfrm>
            <a:off x="5837425" y="1481772"/>
            <a:ext cx="1142845" cy="1453487"/>
            <a:chOff x="3870025" y="586775"/>
            <a:chExt cx="3294450" cy="1965500"/>
          </a:xfrm>
        </p:grpSpPr>
        <p:sp>
          <p:nvSpPr>
            <p:cNvPr id="1824" name="Google Shape;1824;p68"/>
            <p:cNvSpPr/>
            <p:nvPr/>
          </p:nvSpPr>
          <p:spPr>
            <a:xfrm>
              <a:off x="3875625" y="59377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54" y="1"/>
                  </a:moveTo>
                  <a:lnTo>
                    <a:pt x="1" y="764"/>
                  </a:lnTo>
                  <a:lnTo>
                    <a:pt x="3727" y="78261"/>
                  </a:lnTo>
                  <a:lnTo>
                    <a:pt x="131542" y="76937"/>
                  </a:lnTo>
                  <a:lnTo>
                    <a:pt x="13055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8"/>
            <p:cNvSpPr/>
            <p:nvPr/>
          </p:nvSpPr>
          <p:spPr>
            <a:xfrm>
              <a:off x="3873400" y="590425"/>
              <a:ext cx="3291075" cy="1961850"/>
            </a:xfrm>
            <a:custGeom>
              <a:avLst/>
              <a:gdLst/>
              <a:ahLst/>
              <a:cxnLst/>
              <a:rect l="l" t="t" r="r" b="b"/>
              <a:pathLst>
                <a:path w="131643" h="78474" extrusionOk="0">
                  <a:moveTo>
                    <a:pt x="130511" y="270"/>
                  </a:moveTo>
                  <a:lnTo>
                    <a:pt x="131620" y="77059"/>
                  </a:lnTo>
                  <a:lnTo>
                    <a:pt x="67678" y="77620"/>
                  </a:lnTo>
                  <a:lnTo>
                    <a:pt x="35741" y="77946"/>
                  </a:lnTo>
                  <a:lnTo>
                    <a:pt x="3890" y="78315"/>
                  </a:lnTo>
                  <a:lnTo>
                    <a:pt x="3890" y="78315"/>
                  </a:lnTo>
                  <a:lnTo>
                    <a:pt x="1998" y="39646"/>
                  </a:lnTo>
                  <a:lnTo>
                    <a:pt x="161" y="976"/>
                  </a:lnTo>
                  <a:lnTo>
                    <a:pt x="161" y="976"/>
                  </a:lnTo>
                  <a:lnTo>
                    <a:pt x="65367" y="651"/>
                  </a:lnTo>
                  <a:lnTo>
                    <a:pt x="130511" y="270"/>
                  </a:lnTo>
                  <a:close/>
                  <a:moveTo>
                    <a:pt x="130643" y="0"/>
                  </a:moveTo>
                  <a:lnTo>
                    <a:pt x="65367" y="382"/>
                  </a:lnTo>
                  <a:lnTo>
                    <a:pt x="90" y="831"/>
                  </a:lnTo>
                  <a:lnTo>
                    <a:pt x="0" y="831"/>
                  </a:lnTo>
                  <a:lnTo>
                    <a:pt x="11" y="909"/>
                  </a:lnTo>
                  <a:lnTo>
                    <a:pt x="1908" y="39646"/>
                  </a:lnTo>
                  <a:lnTo>
                    <a:pt x="3737" y="78395"/>
                  </a:lnTo>
                  <a:lnTo>
                    <a:pt x="3737" y="78473"/>
                  </a:lnTo>
                  <a:lnTo>
                    <a:pt x="3816" y="78473"/>
                  </a:lnTo>
                  <a:lnTo>
                    <a:pt x="35786" y="78182"/>
                  </a:lnTo>
                  <a:lnTo>
                    <a:pt x="67768" y="77834"/>
                  </a:lnTo>
                  <a:lnTo>
                    <a:pt x="131642" y="77082"/>
                  </a:lnTo>
                  <a:lnTo>
                    <a:pt x="130778" y="124"/>
                  </a:lnTo>
                  <a:lnTo>
                    <a:pt x="13077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8"/>
            <p:cNvSpPr/>
            <p:nvPr/>
          </p:nvSpPr>
          <p:spPr>
            <a:xfrm>
              <a:off x="3872000" y="59012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65" y="1"/>
                  </a:moveTo>
                  <a:lnTo>
                    <a:pt x="0" y="775"/>
                  </a:lnTo>
                  <a:lnTo>
                    <a:pt x="3726" y="78261"/>
                  </a:lnTo>
                  <a:lnTo>
                    <a:pt x="131541" y="76948"/>
                  </a:lnTo>
                  <a:lnTo>
                    <a:pt x="13056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8"/>
            <p:cNvSpPr/>
            <p:nvPr/>
          </p:nvSpPr>
          <p:spPr>
            <a:xfrm>
              <a:off x="3870025" y="586775"/>
              <a:ext cx="3290800" cy="1961850"/>
            </a:xfrm>
            <a:custGeom>
              <a:avLst/>
              <a:gdLst/>
              <a:ahLst/>
              <a:cxnLst/>
              <a:rect l="l" t="t" r="r" b="b"/>
              <a:pathLst>
                <a:path w="131632" h="78474" extrusionOk="0">
                  <a:moveTo>
                    <a:pt x="130511" y="270"/>
                  </a:moveTo>
                  <a:lnTo>
                    <a:pt x="131609" y="77071"/>
                  </a:lnTo>
                  <a:lnTo>
                    <a:pt x="67667" y="77632"/>
                  </a:lnTo>
                  <a:lnTo>
                    <a:pt x="35742" y="77946"/>
                  </a:lnTo>
                  <a:lnTo>
                    <a:pt x="3879" y="78315"/>
                  </a:lnTo>
                  <a:lnTo>
                    <a:pt x="3879" y="78315"/>
                  </a:lnTo>
                  <a:lnTo>
                    <a:pt x="1987" y="39646"/>
                  </a:lnTo>
                  <a:lnTo>
                    <a:pt x="161" y="987"/>
                  </a:lnTo>
                  <a:lnTo>
                    <a:pt x="161" y="987"/>
                  </a:lnTo>
                  <a:lnTo>
                    <a:pt x="65356" y="662"/>
                  </a:lnTo>
                  <a:lnTo>
                    <a:pt x="130511" y="270"/>
                  </a:lnTo>
                  <a:close/>
                  <a:moveTo>
                    <a:pt x="130633" y="0"/>
                  </a:moveTo>
                  <a:lnTo>
                    <a:pt x="65356" y="382"/>
                  </a:lnTo>
                  <a:lnTo>
                    <a:pt x="79" y="831"/>
                  </a:lnTo>
                  <a:lnTo>
                    <a:pt x="0" y="831"/>
                  </a:lnTo>
                  <a:lnTo>
                    <a:pt x="0" y="909"/>
                  </a:lnTo>
                  <a:lnTo>
                    <a:pt x="1897" y="39658"/>
                  </a:lnTo>
                  <a:lnTo>
                    <a:pt x="3726" y="78406"/>
                  </a:lnTo>
                  <a:lnTo>
                    <a:pt x="3737" y="78473"/>
                  </a:lnTo>
                  <a:lnTo>
                    <a:pt x="3805" y="78473"/>
                  </a:lnTo>
                  <a:lnTo>
                    <a:pt x="35787" y="78182"/>
                  </a:lnTo>
                  <a:lnTo>
                    <a:pt x="67757" y="77845"/>
                  </a:lnTo>
                  <a:lnTo>
                    <a:pt x="131631" y="77082"/>
                  </a:lnTo>
                  <a:lnTo>
                    <a:pt x="130767" y="135"/>
                  </a:lnTo>
                  <a:lnTo>
                    <a:pt x="13076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8" name="Google Shape;1828;p68"/>
          <p:cNvGrpSpPr/>
          <p:nvPr/>
        </p:nvGrpSpPr>
        <p:grpSpPr>
          <a:xfrm>
            <a:off x="3346629" y="3110328"/>
            <a:ext cx="1142845" cy="1453487"/>
            <a:chOff x="3870025" y="586775"/>
            <a:chExt cx="3294450" cy="1965500"/>
          </a:xfrm>
          <a:solidFill>
            <a:schemeClr val="accent1"/>
          </a:solidFill>
        </p:grpSpPr>
        <p:sp>
          <p:nvSpPr>
            <p:cNvPr id="1829" name="Google Shape;1829;p68"/>
            <p:cNvSpPr/>
            <p:nvPr/>
          </p:nvSpPr>
          <p:spPr>
            <a:xfrm>
              <a:off x="3875625" y="59377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54" y="1"/>
                  </a:moveTo>
                  <a:lnTo>
                    <a:pt x="1" y="764"/>
                  </a:lnTo>
                  <a:lnTo>
                    <a:pt x="3727" y="78261"/>
                  </a:lnTo>
                  <a:lnTo>
                    <a:pt x="131542" y="76937"/>
                  </a:lnTo>
                  <a:lnTo>
                    <a:pt x="130554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8"/>
            <p:cNvSpPr/>
            <p:nvPr/>
          </p:nvSpPr>
          <p:spPr>
            <a:xfrm>
              <a:off x="3873400" y="590425"/>
              <a:ext cx="3291075" cy="1961850"/>
            </a:xfrm>
            <a:custGeom>
              <a:avLst/>
              <a:gdLst/>
              <a:ahLst/>
              <a:cxnLst/>
              <a:rect l="l" t="t" r="r" b="b"/>
              <a:pathLst>
                <a:path w="131643" h="78474" extrusionOk="0">
                  <a:moveTo>
                    <a:pt x="130511" y="270"/>
                  </a:moveTo>
                  <a:lnTo>
                    <a:pt x="131620" y="77059"/>
                  </a:lnTo>
                  <a:lnTo>
                    <a:pt x="67678" y="77620"/>
                  </a:lnTo>
                  <a:lnTo>
                    <a:pt x="35741" y="77946"/>
                  </a:lnTo>
                  <a:lnTo>
                    <a:pt x="3890" y="78315"/>
                  </a:lnTo>
                  <a:lnTo>
                    <a:pt x="3890" y="78315"/>
                  </a:lnTo>
                  <a:lnTo>
                    <a:pt x="1998" y="39646"/>
                  </a:lnTo>
                  <a:lnTo>
                    <a:pt x="161" y="976"/>
                  </a:lnTo>
                  <a:lnTo>
                    <a:pt x="161" y="976"/>
                  </a:lnTo>
                  <a:lnTo>
                    <a:pt x="65367" y="651"/>
                  </a:lnTo>
                  <a:lnTo>
                    <a:pt x="130511" y="270"/>
                  </a:lnTo>
                  <a:close/>
                  <a:moveTo>
                    <a:pt x="130643" y="0"/>
                  </a:moveTo>
                  <a:lnTo>
                    <a:pt x="65367" y="382"/>
                  </a:lnTo>
                  <a:lnTo>
                    <a:pt x="90" y="831"/>
                  </a:lnTo>
                  <a:lnTo>
                    <a:pt x="0" y="831"/>
                  </a:lnTo>
                  <a:lnTo>
                    <a:pt x="11" y="909"/>
                  </a:lnTo>
                  <a:lnTo>
                    <a:pt x="1908" y="39646"/>
                  </a:lnTo>
                  <a:lnTo>
                    <a:pt x="3737" y="78395"/>
                  </a:lnTo>
                  <a:lnTo>
                    <a:pt x="3737" y="78473"/>
                  </a:lnTo>
                  <a:lnTo>
                    <a:pt x="3816" y="78473"/>
                  </a:lnTo>
                  <a:lnTo>
                    <a:pt x="35786" y="78182"/>
                  </a:lnTo>
                  <a:lnTo>
                    <a:pt x="67768" y="77834"/>
                  </a:lnTo>
                  <a:lnTo>
                    <a:pt x="131642" y="77082"/>
                  </a:lnTo>
                  <a:lnTo>
                    <a:pt x="130778" y="124"/>
                  </a:lnTo>
                  <a:lnTo>
                    <a:pt x="13077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8"/>
            <p:cNvSpPr/>
            <p:nvPr/>
          </p:nvSpPr>
          <p:spPr>
            <a:xfrm>
              <a:off x="3872000" y="59012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65" y="1"/>
                  </a:moveTo>
                  <a:lnTo>
                    <a:pt x="0" y="775"/>
                  </a:lnTo>
                  <a:lnTo>
                    <a:pt x="3726" y="78261"/>
                  </a:lnTo>
                  <a:lnTo>
                    <a:pt x="131541" y="76948"/>
                  </a:lnTo>
                  <a:lnTo>
                    <a:pt x="13056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8"/>
            <p:cNvSpPr/>
            <p:nvPr/>
          </p:nvSpPr>
          <p:spPr>
            <a:xfrm>
              <a:off x="3870025" y="586775"/>
              <a:ext cx="3290800" cy="1961850"/>
            </a:xfrm>
            <a:custGeom>
              <a:avLst/>
              <a:gdLst/>
              <a:ahLst/>
              <a:cxnLst/>
              <a:rect l="l" t="t" r="r" b="b"/>
              <a:pathLst>
                <a:path w="131632" h="78474" extrusionOk="0">
                  <a:moveTo>
                    <a:pt x="130511" y="270"/>
                  </a:moveTo>
                  <a:lnTo>
                    <a:pt x="131609" y="77071"/>
                  </a:lnTo>
                  <a:lnTo>
                    <a:pt x="67667" y="77632"/>
                  </a:lnTo>
                  <a:lnTo>
                    <a:pt x="35742" y="77946"/>
                  </a:lnTo>
                  <a:lnTo>
                    <a:pt x="3879" y="78315"/>
                  </a:lnTo>
                  <a:lnTo>
                    <a:pt x="3879" y="78315"/>
                  </a:lnTo>
                  <a:lnTo>
                    <a:pt x="1987" y="39646"/>
                  </a:lnTo>
                  <a:lnTo>
                    <a:pt x="161" y="987"/>
                  </a:lnTo>
                  <a:lnTo>
                    <a:pt x="161" y="987"/>
                  </a:lnTo>
                  <a:lnTo>
                    <a:pt x="65356" y="662"/>
                  </a:lnTo>
                  <a:lnTo>
                    <a:pt x="130511" y="270"/>
                  </a:lnTo>
                  <a:close/>
                  <a:moveTo>
                    <a:pt x="130633" y="0"/>
                  </a:moveTo>
                  <a:lnTo>
                    <a:pt x="65356" y="382"/>
                  </a:lnTo>
                  <a:lnTo>
                    <a:pt x="79" y="831"/>
                  </a:lnTo>
                  <a:lnTo>
                    <a:pt x="0" y="831"/>
                  </a:lnTo>
                  <a:lnTo>
                    <a:pt x="0" y="909"/>
                  </a:lnTo>
                  <a:lnTo>
                    <a:pt x="1897" y="39658"/>
                  </a:lnTo>
                  <a:lnTo>
                    <a:pt x="3726" y="78406"/>
                  </a:lnTo>
                  <a:lnTo>
                    <a:pt x="3737" y="78473"/>
                  </a:lnTo>
                  <a:lnTo>
                    <a:pt x="3805" y="78473"/>
                  </a:lnTo>
                  <a:lnTo>
                    <a:pt x="35787" y="78182"/>
                  </a:lnTo>
                  <a:lnTo>
                    <a:pt x="67757" y="77845"/>
                  </a:lnTo>
                  <a:lnTo>
                    <a:pt x="131631" y="77082"/>
                  </a:lnTo>
                  <a:lnTo>
                    <a:pt x="130767" y="135"/>
                  </a:lnTo>
                  <a:lnTo>
                    <a:pt x="13076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8"/>
          <p:cNvGrpSpPr/>
          <p:nvPr/>
        </p:nvGrpSpPr>
        <p:grpSpPr>
          <a:xfrm>
            <a:off x="4592344" y="3088600"/>
            <a:ext cx="1142845" cy="1453487"/>
            <a:chOff x="3870025" y="586775"/>
            <a:chExt cx="3294450" cy="1965500"/>
          </a:xfrm>
        </p:grpSpPr>
        <p:sp>
          <p:nvSpPr>
            <p:cNvPr id="1834" name="Google Shape;1834;p68"/>
            <p:cNvSpPr/>
            <p:nvPr/>
          </p:nvSpPr>
          <p:spPr>
            <a:xfrm>
              <a:off x="3875625" y="59377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54" y="1"/>
                  </a:moveTo>
                  <a:lnTo>
                    <a:pt x="1" y="764"/>
                  </a:lnTo>
                  <a:lnTo>
                    <a:pt x="3727" y="78261"/>
                  </a:lnTo>
                  <a:lnTo>
                    <a:pt x="131542" y="76937"/>
                  </a:lnTo>
                  <a:lnTo>
                    <a:pt x="13055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8"/>
            <p:cNvSpPr/>
            <p:nvPr/>
          </p:nvSpPr>
          <p:spPr>
            <a:xfrm>
              <a:off x="3873400" y="590425"/>
              <a:ext cx="3291075" cy="1961850"/>
            </a:xfrm>
            <a:custGeom>
              <a:avLst/>
              <a:gdLst/>
              <a:ahLst/>
              <a:cxnLst/>
              <a:rect l="l" t="t" r="r" b="b"/>
              <a:pathLst>
                <a:path w="131643" h="78474" extrusionOk="0">
                  <a:moveTo>
                    <a:pt x="130511" y="270"/>
                  </a:moveTo>
                  <a:lnTo>
                    <a:pt x="131620" y="77059"/>
                  </a:lnTo>
                  <a:lnTo>
                    <a:pt x="67678" y="77620"/>
                  </a:lnTo>
                  <a:lnTo>
                    <a:pt x="35741" y="77946"/>
                  </a:lnTo>
                  <a:lnTo>
                    <a:pt x="3890" y="78315"/>
                  </a:lnTo>
                  <a:lnTo>
                    <a:pt x="3890" y="78315"/>
                  </a:lnTo>
                  <a:lnTo>
                    <a:pt x="1998" y="39646"/>
                  </a:lnTo>
                  <a:lnTo>
                    <a:pt x="161" y="976"/>
                  </a:lnTo>
                  <a:lnTo>
                    <a:pt x="161" y="976"/>
                  </a:lnTo>
                  <a:lnTo>
                    <a:pt x="65367" y="651"/>
                  </a:lnTo>
                  <a:lnTo>
                    <a:pt x="130511" y="270"/>
                  </a:lnTo>
                  <a:close/>
                  <a:moveTo>
                    <a:pt x="130643" y="0"/>
                  </a:moveTo>
                  <a:lnTo>
                    <a:pt x="65367" y="382"/>
                  </a:lnTo>
                  <a:lnTo>
                    <a:pt x="90" y="831"/>
                  </a:lnTo>
                  <a:lnTo>
                    <a:pt x="0" y="831"/>
                  </a:lnTo>
                  <a:lnTo>
                    <a:pt x="11" y="909"/>
                  </a:lnTo>
                  <a:lnTo>
                    <a:pt x="1908" y="39646"/>
                  </a:lnTo>
                  <a:lnTo>
                    <a:pt x="3737" y="78395"/>
                  </a:lnTo>
                  <a:lnTo>
                    <a:pt x="3737" y="78473"/>
                  </a:lnTo>
                  <a:lnTo>
                    <a:pt x="3816" y="78473"/>
                  </a:lnTo>
                  <a:lnTo>
                    <a:pt x="35786" y="78182"/>
                  </a:lnTo>
                  <a:lnTo>
                    <a:pt x="67768" y="77834"/>
                  </a:lnTo>
                  <a:lnTo>
                    <a:pt x="131642" y="77082"/>
                  </a:lnTo>
                  <a:lnTo>
                    <a:pt x="130778" y="124"/>
                  </a:lnTo>
                  <a:lnTo>
                    <a:pt x="13077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8"/>
            <p:cNvSpPr/>
            <p:nvPr/>
          </p:nvSpPr>
          <p:spPr>
            <a:xfrm>
              <a:off x="3872000" y="59012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65" y="1"/>
                  </a:moveTo>
                  <a:lnTo>
                    <a:pt x="0" y="775"/>
                  </a:lnTo>
                  <a:lnTo>
                    <a:pt x="3726" y="78261"/>
                  </a:lnTo>
                  <a:lnTo>
                    <a:pt x="131541" y="76948"/>
                  </a:lnTo>
                  <a:lnTo>
                    <a:pt x="13056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8"/>
            <p:cNvSpPr/>
            <p:nvPr/>
          </p:nvSpPr>
          <p:spPr>
            <a:xfrm>
              <a:off x="3870025" y="586775"/>
              <a:ext cx="3290800" cy="1961850"/>
            </a:xfrm>
            <a:custGeom>
              <a:avLst/>
              <a:gdLst/>
              <a:ahLst/>
              <a:cxnLst/>
              <a:rect l="l" t="t" r="r" b="b"/>
              <a:pathLst>
                <a:path w="131632" h="78474" extrusionOk="0">
                  <a:moveTo>
                    <a:pt x="130511" y="270"/>
                  </a:moveTo>
                  <a:lnTo>
                    <a:pt x="131609" y="77071"/>
                  </a:lnTo>
                  <a:lnTo>
                    <a:pt x="67667" y="77632"/>
                  </a:lnTo>
                  <a:lnTo>
                    <a:pt x="35742" y="77946"/>
                  </a:lnTo>
                  <a:lnTo>
                    <a:pt x="3879" y="78315"/>
                  </a:lnTo>
                  <a:lnTo>
                    <a:pt x="3879" y="78315"/>
                  </a:lnTo>
                  <a:lnTo>
                    <a:pt x="1987" y="39646"/>
                  </a:lnTo>
                  <a:lnTo>
                    <a:pt x="161" y="987"/>
                  </a:lnTo>
                  <a:lnTo>
                    <a:pt x="161" y="987"/>
                  </a:lnTo>
                  <a:lnTo>
                    <a:pt x="65356" y="662"/>
                  </a:lnTo>
                  <a:lnTo>
                    <a:pt x="130511" y="270"/>
                  </a:lnTo>
                  <a:close/>
                  <a:moveTo>
                    <a:pt x="130633" y="0"/>
                  </a:moveTo>
                  <a:lnTo>
                    <a:pt x="65356" y="382"/>
                  </a:lnTo>
                  <a:lnTo>
                    <a:pt x="79" y="831"/>
                  </a:lnTo>
                  <a:lnTo>
                    <a:pt x="0" y="831"/>
                  </a:lnTo>
                  <a:lnTo>
                    <a:pt x="0" y="909"/>
                  </a:lnTo>
                  <a:lnTo>
                    <a:pt x="1897" y="39658"/>
                  </a:lnTo>
                  <a:lnTo>
                    <a:pt x="3726" y="78406"/>
                  </a:lnTo>
                  <a:lnTo>
                    <a:pt x="3737" y="78473"/>
                  </a:lnTo>
                  <a:lnTo>
                    <a:pt x="3805" y="78473"/>
                  </a:lnTo>
                  <a:lnTo>
                    <a:pt x="35787" y="78182"/>
                  </a:lnTo>
                  <a:lnTo>
                    <a:pt x="67757" y="77845"/>
                  </a:lnTo>
                  <a:lnTo>
                    <a:pt x="131631" y="77082"/>
                  </a:lnTo>
                  <a:lnTo>
                    <a:pt x="130767" y="135"/>
                  </a:lnTo>
                  <a:lnTo>
                    <a:pt x="13076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8" name="Google Shape;1838;p68"/>
          <p:cNvGrpSpPr/>
          <p:nvPr/>
        </p:nvGrpSpPr>
        <p:grpSpPr>
          <a:xfrm>
            <a:off x="5838059" y="3110328"/>
            <a:ext cx="1142845" cy="1453487"/>
            <a:chOff x="3870025" y="586775"/>
            <a:chExt cx="3294450" cy="1965500"/>
          </a:xfrm>
          <a:solidFill>
            <a:srgbClr val="FFC000"/>
          </a:solidFill>
        </p:grpSpPr>
        <p:sp>
          <p:nvSpPr>
            <p:cNvPr id="1839" name="Google Shape;1839;p68"/>
            <p:cNvSpPr/>
            <p:nvPr/>
          </p:nvSpPr>
          <p:spPr>
            <a:xfrm>
              <a:off x="3875625" y="59377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54" y="1"/>
                  </a:moveTo>
                  <a:lnTo>
                    <a:pt x="1" y="764"/>
                  </a:lnTo>
                  <a:lnTo>
                    <a:pt x="3727" y="78261"/>
                  </a:lnTo>
                  <a:lnTo>
                    <a:pt x="131542" y="76937"/>
                  </a:lnTo>
                  <a:lnTo>
                    <a:pt x="130554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8"/>
            <p:cNvSpPr/>
            <p:nvPr/>
          </p:nvSpPr>
          <p:spPr>
            <a:xfrm>
              <a:off x="3873400" y="590425"/>
              <a:ext cx="3291075" cy="1961850"/>
            </a:xfrm>
            <a:custGeom>
              <a:avLst/>
              <a:gdLst/>
              <a:ahLst/>
              <a:cxnLst/>
              <a:rect l="l" t="t" r="r" b="b"/>
              <a:pathLst>
                <a:path w="131643" h="78474" extrusionOk="0">
                  <a:moveTo>
                    <a:pt x="130511" y="270"/>
                  </a:moveTo>
                  <a:lnTo>
                    <a:pt x="131620" y="77059"/>
                  </a:lnTo>
                  <a:lnTo>
                    <a:pt x="67678" y="77620"/>
                  </a:lnTo>
                  <a:lnTo>
                    <a:pt x="35741" y="77946"/>
                  </a:lnTo>
                  <a:lnTo>
                    <a:pt x="3890" y="78315"/>
                  </a:lnTo>
                  <a:lnTo>
                    <a:pt x="3890" y="78315"/>
                  </a:lnTo>
                  <a:lnTo>
                    <a:pt x="1998" y="39646"/>
                  </a:lnTo>
                  <a:lnTo>
                    <a:pt x="161" y="976"/>
                  </a:lnTo>
                  <a:lnTo>
                    <a:pt x="161" y="976"/>
                  </a:lnTo>
                  <a:lnTo>
                    <a:pt x="65367" y="651"/>
                  </a:lnTo>
                  <a:lnTo>
                    <a:pt x="130511" y="270"/>
                  </a:lnTo>
                  <a:close/>
                  <a:moveTo>
                    <a:pt x="130643" y="0"/>
                  </a:moveTo>
                  <a:lnTo>
                    <a:pt x="65367" y="382"/>
                  </a:lnTo>
                  <a:lnTo>
                    <a:pt x="90" y="831"/>
                  </a:lnTo>
                  <a:lnTo>
                    <a:pt x="0" y="831"/>
                  </a:lnTo>
                  <a:lnTo>
                    <a:pt x="11" y="909"/>
                  </a:lnTo>
                  <a:lnTo>
                    <a:pt x="1908" y="39646"/>
                  </a:lnTo>
                  <a:lnTo>
                    <a:pt x="3737" y="78395"/>
                  </a:lnTo>
                  <a:lnTo>
                    <a:pt x="3737" y="78473"/>
                  </a:lnTo>
                  <a:lnTo>
                    <a:pt x="3816" y="78473"/>
                  </a:lnTo>
                  <a:lnTo>
                    <a:pt x="35786" y="78182"/>
                  </a:lnTo>
                  <a:lnTo>
                    <a:pt x="67768" y="77834"/>
                  </a:lnTo>
                  <a:lnTo>
                    <a:pt x="131642" y="77082"/>
                  </a:lnTo>
                  <a:lnTo>
                    <a:pt x="130778" y="124"/>
                  </a:lnTo>
                  <a:lnTo>
                    <a:pt x="13077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8"/>
            <p:cNvSpPr/>
            <p:nvPr/>
          </p:nvSpPr>
          <p:spPr>
            <a:xfrm>
              <a:off x="3872000" y="59012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65" y="1"/>
                  </a:moveTo>
                  <a:lnTo>
                    <a:pt x="0" y="775"/>
                  </a:lnTo>
                  <a:lnTo>
                    <a:pt x="3726" y="78261"/>
                  </a:lnTo>
                  <a:lnTo>
                    <a:pt x="131541" y="76948"/>
                  </a:lnTo>
                  <a:lnTo>
                    <a:pt x="13056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8"/>
            <p:cNvSpPr/>
            <p:nvPr/>
          </p:nvSpPr>
          <p:spPr>
            <a:xfrm>
              <a:off x="3870025" y="586775"/>
              <a:ext cx="3290800" cy="1961850"/>
            </a:xfrm>
            <a:custGeom>
              <a:avLst/>
              <a:gdLst/>
              <a:ahLst/>
              <a:cxnLst/>
              <a:rect l="l" t="t" r="r" b="b"/>
              <a:pathLst>
                <a:path w="131632" h="78474" extrusionOk="0">
                  <a:moveTo>
                    <a:pt x="130511" y="270"/>
                  </a:moveTo>
                  <a:lnTo>
                    <a:pt x="131609" y="77071"/>
                  </a:lnTo>
                  <a:lnTo>
                    <a:pt x="67667" y="77632"/>
                  </a:lnTo>
                  <a:lnTo>
                    <a:pt x="35742" y="77946"/>
                  </a:lnTo>
                  <a:lnTo>
                    <a:pt x="3879" y="78315"/>
                  </a:lnTo>
                  <a:lnTo>
                    <a:pt x="3879" y="78315"/>
                  </a:lnTo>
                  <a:lnTo>
                    <a:pt x="1987" y="39646"/>
                  </a:lnTo>
                  <a:lnTo>
                    <a:pt x="161" y="987"/>
                  </a:lnTo>
                  <a:lnTo>
                    <a:pt x="161" y="987"/>
                  </a:lnTo>
                  <a:lnTo>
                    <a:pt x="65356" y="662"/>
                  </a:lnTo>
                  <a:lnTo>
                    <a:pt x="130511" y="270"/>
                  </a:lnTo>
                  <a:close/>
                  <a:moveTo>
                    <a:pt x="130633" y="0"/>
                  </a:moveTo>
                  <a:lnTo>
                    <a:pt x="65356" y="382"/>
                  </a:lnTo>
                  <a:lnTo>
                    <a:pt x="79" y="831"/>
                  </a:lnTo>
                  <a:lnTo>
                    <a:pt x="0" y="831"/>
                  </a:lnTo>
                  <a:lnTo>
                    <a:pt x="0" y="909"/>
                  </a:lnTo>
                  <a:lnTo>
                    <a:pt x="1897" y="39658"/>
                  </a:lnTo>
                  <a:lnTo>
                    <a:pt x="3726" y="78406"/>
                  </a:lnTo>
                  <a:lnTo>
                    <a:pt x="3737" y="78473"/>
                  </a:lnTo>
                  <a:lnTo>
                    <a:pt x="3805" y="78473"/>
                  </a:lnTo>
                  <a:lnTo>
                    <a:pt x="35787" y="78182"/>
                  </a:lnTo>
                  <a:lnTo>
                    <a:pt x="67757" y="77845"/>
                  </a:lnTo>
                  <a:lnTo>
                    <a:pt x="131631" y="77082"/>
                  </a:lnTo>
                  <a:lnTo>
                    <a:pt x="130767" y="135"/>
                  </a:lnTo>
                  <a:lnTo>
                    <a:pt x="13076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3" name="Google Shape;1843;p68"/>
          <p:cNvGrpSpPr/>
          <p:nvPr/>
        </p:nvGrpSpPr>
        <p:grpSpPr>
          <a:xfrm>
            <a:off x="7084459" y="3112805"/>
            <a:ext cx="1142160" cy="1451010"/>
            <a:chOff x="3872000" y="590125"/>
            <a:chExt cx="3292475" cy="1962150"/>
          </a:xfrm>
        </p:grpSpPr>
        <p:sp>
          <p:nvSpPr>
            <p:cNvPr id="1844" name="Google Shape;1844;p68"/>
            <p:cNvSpPr/>
            <p:nvPr/>
          </p:nvSpPr>
          <p:spPr>
            <a:xfrm>
              <a:off x="3875625" y="59377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54" y="1"/>
                  </a:moveTo>
                  <a:lnTo>
                    <a:pt x="1" y="764"/>
                  </a:lnTo>
                  <a:lnTo>
                    <a:pt x="3727" y="78261"/>
                  </a:lnTo>
                  <a:lnTo>
                    <a:pt x="131542" y="76937"/>
                  </a:lnTo>
                  <a:lnTo>
                    <a:pt x="130554" y="1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8"/>
            <p:cNvSpPr/>
            <p:nvPr/>
          </p:nvSpPr>
          <p:spPr>
            <a:xfrm>
              <a:off x="3873400" y="590425"/>
              <a:ext cx="3291075" cy="1961850"/>
            </a:xfrm>
            <a:custGeom>
              <a:avLst/>
              <a:gdLst/>
              <a:ahLst/>
              <a:cxnLst/>
              <a:rect l="l" t="t" r="r" b="b"/>
              <a:pathLst>
                <a:path w="131643" h="78474" extrusionOk="0">
                  <a:moveTo>
                    <a:pt x="130511" y="270"/>
                  </a:moveTo>
                  <a:lnTo>
                    <a:pt x="131620" y="77059"/>
                  </a:lnTo>
                  <a:lnTo>
                    <a:pt x="67678" y="77620"/>
                  </a:lnTo>
                  <a:lnTo>
                    <a:pt x="35741" y="77946"/>
                  </a:lnTo>
                  <a:lnTo>
                    <a:pt x="3890" y="78315"/>
                  </a:lnTo>
                  <a:lnTo>
                    <a:pt x="3890" y="78315"/>
                  </a:lnTo>
                  <a:lnTo>
                    <a:pt x="1998" y="39646"/>
                  </a:lnTo>
                  <a:lnTo>
                    <a:pt x="161" y="976"/>
                  </a:lnTo>
                  <a:lnTo>
                    <a:pt x="161" y="976"/>
                  </a:lnTo>
                  <a:lnTo>
                    <a:pt x="65367" y="651"/>
                  </a:lnTo>
                  <a:lnTo>
                    <a:pt x="130511" y="270"/>
                  </a:lnTo>
                  <a:close/>
                  <a:moveTo>
                    <a:pt x="130643" y="0"/>
                  </a:moveTo>
                  <a:lnTo>
                    <a:pt x="65367" y="382"/>
                  </a:lnTo>
                  <a:lnTo>
                    <a:pt x="90" y="831"/>
                  </a:lnTo>
                  <a:lnTo>
                    <a:pt x="0" y="831"/>
                  </a:lnTo>
                  <a:lnTo>
                    <a:pt x="11" y="909"/>
                  </a:lnTo>
                  <a:lnTo>
                    <a:pt x="1908" y="39646"/>
                  </a:lnTo>
                  <a:lnTo>
                    <a:pt x="3737" y="78395"/>
                  </a:lnTo>
                  <a:lnTo>
                    <a:pt x="3737" y="78473"/>
                  </a:lnTo>
                  <a:lnTo>
                    <a:pt x="3816" y="78473"/>
                  </a:lnTo>
                  <a:lnTo>
                    <a:pt x="35786" y="78182"/>
                  </a:lnTo>
                  <a:lnTo>
                    <a:pt x="67768" y="77834"/>
                  </a:lnTo>
                  <a:lnTo>
                    <a:pt x="131642" y="77082"/>
                  </a:lnTo>
                  <a:lnTo>
                    <a:pt x="130778" y="124"/>
                  </a:lnTo>
                  <a:lnTo>
                    <a:pt x="130778" y="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8"/>
            <p:cNvSpPr/>
            <p:nvPr/>
          </p:nvSpPr>
          <p:spPr>
            <a:xfrm>
              <a:off x="3872000" y="59012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65" y="1"/>
                  </a:moveTo>
                  <a:lnTo>
                    <a:pt x="0" y="775"/>
                  </a:lnTo>
                  <a:lnTo>
                    <a:pt x="3726" y="78261"/>
                  </a:lnTo>
                  <a:lnTo>
                    <a:pt x="131541" y="76948"/>
                  </a:lnTo>
                  <a:lnTo>
                    <a:pt x="13056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0" name="Google Shape;1850;p68"/>
          <p:cNvSpPr/>
          <p:nvPr/>
        </p:nvSpPr>
        <p:spPr>
          <a:xfrm>
            <a:off x="785959" y="1506286"/>
            <a:ext cx="1140798" cy="1446850"/>
          </a:xfrm>
          <a:custGeom>
            <a:avLst/>
            <a:gdLst/>
            <a:ahLst/>
            <a:cxnLst/>
            <a:rect l="l" t="t" r="r" b="b"/>
            <a:pathLst>
              <a:path w="131542" h="78261" extrusionOk="0">
                <a:moveTo>
                  <a:pt x="130565" y="1"/>
                </a:moveTo>
                <a:lnTo>
                  <a:pt x="0" y="775"/>
                </a:lnTo>
                <a:lnTo>
                  <a:pt x="3726" y="78261"/>
                </a:lnTo>
                <a:lnTo>
                  <a:pt x="131541" y="76948"/>
                </a:lnTo>
                <a:lnTo>
                  <a:pt x="130565" y="1"/>
                </a:ln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1" name="Google Shape;1851;p68"/>
          <p:cNvGrpSpPr/>
          <p:nvPr/>
        </p:nvGrpSpPr>
        <p:grpSpPr>
          <a:xfrm>
            <a:off x="3279843" y="1503809"/>
            <a:ext cx="1142845" cy="1453487"/>
            <a:chOff x="3870025" y="586775"/>
            <a:chExt cx="3294450" cy="1965500"/>
          </a:xfrm>
          <a:solidFill>
            <a:srgbClr val="92D050"/>
          </a:solidFill>
        </p:grpSpPr>
        <p:sp>
          <p:nvSpPr>
            <p:cNvPr id="1852" name="Google Shape;1852;p68"/>
            <p:cNvSpPr/>
            <p:nvPr/>
          </p:nvSpPr>
          <p:spPr>
            <a:xfrm>
              <a:off x="3875625" y="59377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54" y="1"/>
                  </a:moveTo>
                  <a:lnTo>
                    <a:pt x="1" y="764"/>
                  </a:lnTo>
                  <a:lnTo>
                    <a:pt x="3727" y="78261"/>
                  </a:lnTo>
                  <a:lnTo>
                    <a:pt x="131542" y="76937"/>
                  </a:lnTo>
                  <a:lnTo>
                    <a:pt x="130554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8"/>
            <p:cNvSpPr/>
            <p:nvPr/>
          </p:nvSpPr>
          <p:spPr>
            <a:xfrm>
              <a:off x="3873400" y="590425"/>
              <a:ext cx="3291075" cy="1961850"/>
            </a:xfrm>
            <a:custGeom>
              <a:avLst/>
              <a:gdLst/>
              <a:ahLst/>
              <a:cxnLst/>
              <a:rect l="l" t="t" r="r" b="b"/>
              <a:pathLst>
                <a:path w="131643" h="78474" extrusionOk="0">
                  <a:moveTo>
                    <a:pt x="130511" y="270"/>
                  </a:moveTo>
                  <a:lnTo>
                    <a:pt x="131620" y="77059"/>
                  </a:lnTo>
                  <a:lnTo>
                    <a:pt x="67678" y="77620"/>
                  </a:lnTo>
                  <a:lnTo>
                    <a:pt x="35741" y="77946"/>
                  </a:lnTo>
                  <a:lnTo>
                    <a:pt x="3890" y="78315"/>
                  </a:lnTo>
                  <a:lnTo>
                    <a:pt x="3890" y="78315"/>
                  </a:lnTo>
                  <a:lnTo>
                    <a:pt x="1998" y="39646"/>
                  </a:lnTo>
                  <a:lnTo>
                    <a:pt x="161" y="976"/>
                  </a:lnTo>
                  <a:lnTo>
                    <a:pt x="161" y="976"/>
                  </a:lnTo>
                  <a:lnTo>
                    <a:pt x="65367" y="651"/>
                  </a:lnTo>
                  <a:lnTo>
                    <a:pt x="130511" y="270"/>
                  </a:lnTo>
                  <a:close/>
                  <a:moveTo>
                    <a:pt x="130643" y="0"/>
                  </a:moveTo>
                  <a:lnTo>
                    <a:pt x="65367" y="382"/>
                  </a:lnTo>
                  <a:lnTo>
                    <a:pt x="90" y="831"/>
                  </a:lnTo>
                  <a:lnTo>
                    <a:pt x="0" y="831"/>
                  </a:lnTo>
                  <a:lnTo>
                    <a:pt x="11" y="909"/>
                  </a:lnTo>
                  <a:lnTo>
                    <a:pt x="1908" y="39646"/>
                  </a:lnTo>
                  <a:lnTo>
                    <a:pt x="3737" y="78395"/>
                  </a:lnTo>
                  <a:lnTo>
                    <a:pt x="3737" y="78473"/>
                  </a:lnTo>
                  <a:lnTo>
                    <a:pt x="3816" y="78473"/>
                  </a:lnTo>
                  <a:lnTo>
                    <a:pt x="35786" y="78182"/>
                  </a:lnTo>
                  <a:lnTo>
                    <a:pt x="67768" y="77834"/>
                  </a:lnTo>
                  <a:lnTo>
                    <a:pt x="131642" y="77082"/>
                  </a:lnTo>
                  <a:lnTo>
                    <a:pt x="130778" y="124"/>
                  </a:lnTo>
                  <a:lnTo>
                    <a:pt x="13077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8"/>
            <p:cNvSpPr/>
            <p:nvPr/>
          </p:nvSpPr>
          <p:spPr>
            <a:xfrm>
              <a:off x="3872000" y="59012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65" y="1"/>
                  </a:moveTo>
                  <a:lnTo>
                    <a:pt x="0" y="775"/>
                  </a:lnTo>
                  <a:lnTo>
                    <a:pt x="3726" y="78261"/>
                  </a:lnTo>
                  <a:lnTo>
                    <a:pt x="131541" y="76948"/>
                  </a:lnTo>
                  <a:lnTo>
                    <a:pt x="13056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8"/>
            <p:cNvSpPr/>
            <p:nvPr/>
          </p:nvSpPr>
          <p:spPr>
            <a:xfrm>
              <a:off x="3870025" y="586775"/>
              <a:ext cx="3290800" cy="1961850"/>
            </a:xfrm>
            <a:custGeom>
              <a:avLst/>
              <a:gdLst/>
              <a:ahLst/>
              <a:cxnLst/>
              <a:rect l="l" t="t" r="r" b="b"/>
              <a:pathLst>
                <a:path w="131632" h="78474" extrusionOk="0">
                  <a:moveTo>
                    <a:pt x="130511" y="270"/>
                  </a:moveTo>
                  <a:lnTo>
                    <a:pt x="131609" y="77071"/>
                  </a:lnTo>
                  <a:lnTo>
                    <a:pt x="67667" y="77632"/>
                  </a:lnTo>
                  <a:lnTo>
                    <a:pt x="35742" y="77946"/>
                  </a:lnTo>
                  <a:lnTo>
                    <a:pt x="3879" y="78315"/>
                  </a:lnTo>
                  <a:lnTo>
                    <a:pt x="3879" y="78315"/>
                  </a:lnTo>
                  <a:lnTo>
                    <a:pt x="1987" y="39646"/>
                  </a:lnTo>
                  <a:lnTo>
                    <a:pt x="161" y="987"/>
                  </a:lnTo>
                  <a:lnTo>
                    <a:pt x="161" y="987"/>
                  </a:lnTo>
                  <a:lnTo>
                    <a:pt x="65356" y="662"/>
                  </a:lnTo>
                  <a:lnTo>
                    <a:pt x="130511" y="270"/>
                  </a:lnTo>
                  <a:close/>
                  <a:moveTo>
                    <a:pt x="130633" y="0"/>
                  </a:moveTo>
                  <a:lnTo>
                    <a:pt x="65356" y="382"/>
                  </a:lnTo>
                  <a:lnTo>
                    <a:pt x="79" y="831"/>
                  </a:lnTo>
                  <a:lnTo>
                    <a:pt x="0" y="831"/>
                  </a:lnTo>
                  <a:lnTo>
                    <a:pt x="0" y="909"/>
                  </a:lnTo>
                  <a:lnTo>
                    <a:pt x="1897" y="39658"/>
                  </a:lnTo>
                  <a:lnTo>
                    <a:pt x="3726" y="78406"/>
                  </a:lnTo>
                  <a:lnTo>
                    <a:pt x="3737" y="78473"/>
                  </a:lnTo>
                  <a:lnTo>
                    <a:pt x="3805" y="78473"/>
                  </a:lnTo>
                  <a:lnTo>
                    <a:pt x="35787" y="78182"/>
                  </a:lnTo>
                  <a:lnTo>
                    <a:pt x="67757" y="77845"/>
                  </a:lnTo>
                  <a:lnTo>
                    <a:pt x="131631" y="77082"/>
                  </a:lnTo>
                  <a:lnTo>
                    <a:pt x="130767" y="135"/>
                  </a:lnTo>
                  <a:lnTo>
                    <a:pt x="13076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6" name="Google Shape;1856;p68"/>
          <p:cNvGrpSpPr/>
          <p:nvPr/>
        </p:nvGrpSpPr>
        <p:grpSpPr>
          <a:xfrm>
            <a:off x="2033470" y="1503809"/>
            <a:ext cx="1142845" cy="1453487"/>
            <a:chOff x="3870025" y="586775"/>
            <a:chExt cx="3294450" cy="1965500"/>
          </a:xfrm>
          <a:solidFill>
            <a:schemeClr val="accent3"/>
          </a:solidFill>
        </p:grpSpPr>
        <p:sp>
          <p:nvSpPr>
            <p:cNvPr id="1857" name="Google Shape;1857;p68"/>
            <p:cNvSpPr/>
            <p:nvPr/>
          </p:nvSpPr>
          <p:spPr>
            <a:xfrm>
              <a:off x="3875625" y="59377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54" y="1"/>
                  </a:moveTo>
                  <a:lnTo>
                    <a:pt x="1" y="764"/>
                  </a:lnTo>
                  <a:lnTo>
                    <a:pt x="3727" y="78261"/>
                  </a:lnTo>
                  <a:lnTo>
                    <a:pt x="131542" y="76937"/>
                  </a:lnTo>
                  <a:lnTo>
                    <a:pt x="130554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8"/>
            <p:cNvSpPr/>
            <p:nvPr/>
          </p:nvSpPr>
          <p:spPr>
            <a:xfrm>
              <a:off x="3873400" y="590425"/>
              <a:ext cx="3291075" cy="1961850"/>
            </a:xfrm>
            <a:custGeom>
              <a:avLst/>
              <a:gdLst/>
              <a:ahLst/>
              <a:cxnLst/>
              <a:rect l="l" t="t" r="r" b="b"/>
              <a:pathLst>
                <a:path w="131643" h="78474" extrusionOk="0">
                  <a:moveTo>
                    <a:pt x="130511" y="270"/>
                  </a:moveTo>
                  <a:lnTo>
                    <a:pt x="131620" y="77059"/>
                  </a:lnTo>
                  <a:lnTo>
                    <a:pt x="67678" y="77620"/>
                  </a:lnTo>
                  <a:lnTo>
                    <a:pt x="35741" y="77946"/>
                  </a:lnTo>
                  <a:lnTo>
                    <a:pt x="3890" y="78315"/>
                  </a:lnTo>
                  <a:lnTo>
                    <a:pt x="3890" y="78315"/>
                  </a:lnTo>
                  <a:lnTo>
                    <a:pt x="1998" y="39646"/>
                  </a:lnTo>
                  <a:lnTo>
                    <a:pt x="161" y="976"/>
                  </a:lnTo>
                  <a:lnTo>
                    <a:pt x="161" y="976"/>
                  </a:lnTo>
                  <a:lnTo>
                    <a:pt x="65367" y="651"/>
                  </a:lnTo>
                  <a:lnTo>
                    <a:pt x="130511" y="270"/>
                  </a:lnTo>
                  <a:close/>
                  <a:moveTo>
                    <a:pt x="130643" y="0"/>
                  </a:moveTo>
                  <a:lnTo>
                    <a:pt x="65367" y="382"/>
                  </a:lnTo>
                  <a:lnTo>
                    <a:pt x="90" y="831"/>
                  </a:lnTo>
                  <a:lnTo>
                    <a:pt x="0" y="831"/>
                  </a:lnTo>
                  <a:lnTo>
                    <a:pt x="11" y="909"/>
                  </a:lnTo>
                  <a:lnTo>
                    <a:pt x="1908" y="39646"/>
                  </a:lnTo>
                  <a:lnTo>
                    <a:pt x="3737" y="78395"/>
                  </a:lnTo>
                  <a:lnTo>
                    <a:pt x="3737" y="78473"/>
                  </a:lnTo>
                  <a:lnTo>
                    <a:pt x="3816" y="78473"/>
                  </a:lnTo>
                  <a:lnTo>
                    <a:pt x="35786" y="78182"/>
                  </a:lnTo>
                  <a:lnTo>
                    <a:pt x="67768" y="77834"/>
                  </a:lnTo>
                  <a:lnTo>
                    <a:pt x="131642" y="77082"/>
                  </a:lnTo>
                  <a:lnTo>
                    <a:pt x="130778" y="124"/>
                  </a:lnTo>
                  <a:lnTo>
                    <a:pt x="13077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8"/>
            <p:cNvSpPr/>
            <p:nvPr/>
          </p:nvSpPr>
          <p:spPr>
            <a:xfrm>
              <a:off x="3872000" y="59012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65" y="1"/>
                  </a:moveTo>
                  <a:lnTo>
                    <a:pt x="0" y="775"/>
                  </a:lnTo>
                  <a:lnTo>
                    <a:pt x="3726" y="78261"/>
                  </a:lnTo>
                  <a:lnTo>
                    <a:pt x="131541" y="76948"/>
                  </a:lnTo>
                  <a:lnTo>
                    <a:pt x="13056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8"/>
            <p:cNvSpPr/>
            <p:nvPr/>
          </p:nvSpPr>
          <p:spPr>
            <a:xfrm>
              <a:off x="3870025" y="586775"/>
              <a:ext cx="3290800" cy="1961850"/>
            </a:xfrm>
            <a:custGeom>
              <a:avLst/>
              <a:gdLst/>
              <a:ahLst/>
              <a:cxnLst/>
              <a:rect l="l" t="t" r="r" b="b"/>
              <a:pathLst>
                <a:path w="131632" h="78474" extrusionOk="0">
                  <a:moveTo>
                    <a:pt x="130511" y="270"/>
                  </a:moveTo>
                  <a:lnTo>
                    <a:pt x="131609" y="77071"/>
                  </a:lnTo>
                  <a:lnTo>
                    <a:pt x="67667" y="77632"/>
                  </a:lnTo>
                  <a:lnTo>
                    <a:pt x="35742" y="77946"/>
                  </a:lnTo>
                  <a:lnTo>
                    <a:pt x="3879" y="78315"/>
                  </a:lnTo>
                  <a:lnTo>
                    <a:pt x="3879" y="78315"/>
                  </a:lnTo>
                  <a:lnTo>
                    <a:pt x="1987" y="39646"/>
                  </a:lnTo>
                  <a:lnTo>
                    <a:pt x="161" y="987"/>
                  </a:lnTo>
                  <a:lnTo>
                    <a:pt x="161" y="987"/>
                  </a:lnTo>
                  <a:lnTo>
                    <a:pt x="65356" y="662"/>
                  </a:lnTo>
                  <a:lnTo>
                    <a:pt x="130511" y="270"/>
                  </a:lnTo>
                  <a:close/>
                  <a:moveTo>
                    <a:pt x="130633" y="0"/>
                  </a:moveTo>
                  <a:lnTo>
                    <a:pt x="65356" y="382"/>
                  </a:lnTo>
                  <a:lnTo>
                    <a:pt x="79" y="831"/>
                  </a:lnTo>
                  <a:lnTo>
                    <a:pt x="0" y="831"/>
                  </a:lnTo>
                  <a:lnTo>
                    <a:pt x="0" y="909"/>
                  </a:lnTo>
                  <a:lnTo>
                    <a:pt x="1897" y="39658"/>
                  </a:lnTo>
                  <a:lnTo>
                    <a:pt x="3726" y="78406"/>
                  </a:lnTo>
                  <a:lnTo>
                    <a:pt x="3737" y="78473"/>
                  </a:lnTo>
                  <a:lnTo>
                    <a:pt x="3805" y="78473"/>
                  </a:lnTo>
                  <a:lnTo>
                    <a:pt x="35787" y="78182"/>
                  </a:lnTo>
                  <a:lnTo>
                    <a:pt x="67757" y="77845"/>
                  </a:lnTo>
                  <a:lnTo>
                    <a:pt x="131631" y="77082"/>
                  </a:lnTo>
                  <a:lnTo>
                    <a:pt x="130767" y="135"/>
                  </a:lnTo>
                  <a:lnTo>
                    <a:pt x="130767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1" name="Google Shape;1861;p68"/>
          <p:cNvGrpSpPr/>
          <p:nvPr/>
        </p:nvGrpSpPr>
        <p:grpSpPr>
          <a:xfrm>
            <a:off x="820332" y="3119024"/>
            <a:ext cx="1142845" cy="1453487"/>
            <a:chOff x="3870025" y="586775"/>
            <a:chExt cx="3294450" cy="1965500"/>
          </a:xfrm>
        </p:grpSpPr>
        <p:sp>
          <p:nvSpPr>
            <p:cNvPr id="1862" name="Google Shape;1862;p68"/>
            <p:cNvSpPr/>
            <p:nvPr/>
          </p:nvSpPr>
          <p:spPr>
            <a:xfrm>
              <a:off x="3875625" y="59377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54" y="1"/>
                  </a:moveTo>
                  <a:lnTo>
                    <a:pt x="1" y="764"/>
                  </a:lnTo>
                  <a:lnTo>
                    <a:pt x="3727" y="78261"/>
                  </a:lnTo>
                  <a:lnTo>
                    <a:pt x="131542" y="76937"/>
                  </a:lnTo>
                  <a:lnTo>
                    <a:pt x="130554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8"/>
            <p:cNvSpPr/>
            <p:nvPr/>
          </p:nvSpPr>
          <p:spPr>
            <a:xfrm>
              <a:off x="3873400" y="590425"/>
              <a:ext cx="3291075" cy="1961850"/>
            </a:xfrm>
            <a:custGeom>
              <a:avLst/>
              <a:gdLst/>
              <a:ahLst/>
              <a:cxnLst/>
              <a:rect l="l" t="t" r="r" b="b"/>
              <a:pathLst>
                <a:path w="131643" h="78474" extrusionOk="0">
                  <a:moveTo>
                    <a:pt x="130511" y="270"/>
                  </a:moveTo>
                  <a:lnTo>
                    <a:pt x="131620" y="77059"/>
                  </a:lnTo>
                  <a:lnTo>
                    <a:pt x="67678" y="77620"/>
                  </a:lnTo>
                  <a:lnTo>
                    <a:pt x="35741" y="77946"/>
                  </a:lnTo>
                  <a:lnTo>
                    <a:pt x="3890" y="78315"/>
                  </a:lnTo>
                  <a:lnTo>
                    <a:pt x="3890" y="78315"/>
                  </a:lnTo>
                  <a:lnTo>
                    <a:pt x="1998" y="39646"/>
                  </a:lnTo>
                  <a:lnTo>
                    <a:pt x="161" y="976"/>
                  </a:lnTo>
                  <a:lnTo>
                    <a:pt x="161" y="976"/>
                  </a:lnTo>
                  <a:lnTo>
                    <a:pt x="65367" y="651"/>
                  </a:lnTo>
                  <a:lnTo>
                    <a:pt x="130511" y="270"/>
                  </a:lnTo>
                  <a:close/>
                  <a:moveTo>
                    <a:pt x="130643" y="0"/>
                  </a:moveTo>
                  <a:lnTo>
                    <a:pt x="65367" y="382"/>
                  </a:lnTo>
                  <a:lnTo>
                    <a:pt x="90" y="831"/>
                  </a:lnTo>
                  <a:lnTo>
                    <a:pt x="0" y="831"/>
                  </a:lnTo>
                  <a:lnTo>
                    <a:pt x="11" y="909"/>
                  </a:lnTo>
                  <a:lnTo>
                    <a:pt x="1908" y="39646"/>
                  </a:lnTo>
                  <a:lnTo>
                    <a:pt x="3737" y="78395"/>
                  </a:lnTo>
                  <a:lnTo>
                    <a:pt x="3737" y="78473"/>
                  </a:lnTo>
                  <a:lnTo>
                    <a:pt x="3816" y="78473"/>
                  </a:lnTo>
                  <a:lnTo>
                    <a:pt x="35786" y="78182"/>
                  </a:lnTo>
                  <a:lnTo>
                    <a:pt x="67768" y="77834"/>
                  </a:lnTo>
                  <a:lnTo>
                    <a:pt x="131642" y="77082"/>
                  </a:lnTo>
                  <a:lnTo>
                    <a:pt x="130778" y="124"/>
                  </a:lnTo>
                  <a:lnTo>
                    <a:pt x="13077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8"/>
            <p:cNvSpPr/>
            <p:nvPr/>
          </p:nvSpPr>
          <p:spPr>
            <a:xfrm>
              <a:off x="3872000" y="59012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65" y="1"/>
                  </a:moveTo>
                  <a:lnTo>
                    <a:pt x="0" y="775"/>
                  </a:lnTo>
                  <a:lnTo>
                    <a:pt x="3726" y="78261"/>
                  </a:lnTo>
                  <a:lnTo>
                    <a:pt x="131541" y="76948"/>
                  </a:lnTo>
                  <a:lnTo>
                    <a:pt x="130565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8"/>
            <p:cNvSpPr/>
            <p:nvPr/>
          </p:nvSpPr>
          <p:spPr>
            <a:xfrm>
              <a:off x="3870025" y="586775"/>
              <a:ext cx="3290800" cy="1961850"/>
            </a:xfrm>
            <a:custGeom>
              <a:avLst/>
              <a:gdLst/>
              <a:ahLst/>
              <a:cxnLst/>
              <a:rect l="l" t="t" r="r" b="b"/>
              <a:pathLst>
                <a:path w="131632" h="78474" extrusionOk="0">
                  <a:moveTo>
                    <a:pt x="130511" y="270"/>
                  </a:moveTo>
                  <a:lnTo>
                    <a:pt x="131609" y="77071"/>
                  </a:lnTo>
                  <a:lnTo>
                    <a:pt x="67667" y="77632"/>
                  </a:lnTo>
                  <a:lnTo>
                    <a:pt x="35742" y="77946"/>
                  </a:lnTo>
                  <a:lnTo>
                    <a:pt x="3879" y="78315"/>
                  </a:lnTo>
                  <a:lnTo>
                    <a:pt x="3879" y="78315"/>
                  </a:lnTo>
                  <a:lnTo>
                    <a:pt x="1987" y="39646"/>
                  </a:lnTo>
                  <a:lnTo>
                    <a:pt x="161" y="987"/>
                  </a:lnTo>
                  <a:lnTo>
                    <a:pt x="161" y="987"/>
                  </a:lnTo>
                  <a:lnTo>
                    <a:pt x="65356" y="662"/>
                  </a:lnTo>
                  <a:lnTo>
                    <a:pt x="130511" y="270"/>
                  </a:lnTo>
                  <a:close/>
                  <a:moveTo>
                    <a:pt x="130633" y="0"/>
                  </a:moveTo>
                  <a:lnTo>
                    <a:pt x="65356" y="382"/>
                  </a:lnTo>
                  <a:lnTo>
                    <a:pt x="79" y="831"/>
                  </a:lnTo>
                  <a:lnTo>
                    <a:pt x="0" y="831"/>
                  </a:lnTo>
                  <a:lnTo>
                    <a:pt x="0" y="909"/>
                  </a:lnTo>
                  <a:lnTo>
                    <a:pt x="1897" y="39658"/>
                  </a:lnTo>
                  <a:lnTo>
                    <a:pt x="3726" y="78406"/>
                  </a:lnTo>
                  <a:lnTo>
                    <a:pt x="3737" y="78473"/>
                  </a:lnTo>
                  <a:lnTo>
                    <a:pt x="3805" y="78473"/>
                  </a:lnTo>
                  <a:lnTo>
                    <a:pt x="35787" y="78182"/>
                  </a:lnTo>
                  <a:lnTo>
                    <a:pt x="67757" y="77845"/>
                  </a:lnTo>
                  <a:lnTo>
                    <a:pt x="131631" y="77082"/>
                  </a:lnTo>
                  <a:lnTo>
                    <a:pt x="130767" y="135"/>
                  </a:lnTo>
                  <a:lnTo>
                    <a:pt x="13076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6" name="Google Shape;1866;p68"/>
          <p:cNvGrpSpPr/>
          <p:nvPr/>
        </p:nvGrpSpPr>
        <p:grpSpPr>
          <a:xfrm>
            <a:off x="2135717" y="3106168"/>
            <a:ext cx="1142845" cy="1453487"/>
            <a:chOff x="3870025" y="586775"/>
            <a:chExt cx="3294450" cy="1965500"/>
          </a:xfrm>
        </p:grpSpPr>
        <p:sp>
          <p:nvSpPr>
            <p:cNvPr id="1867" name="Google Shape;1867;p68"/>
            <p:cNvSpPr/>
            <p:nvPr/>
          </p:nvSpPr>
          <p:spPr>
            <a:xfrm>
              <a:off x="3875625" y="59377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54" y="1"/>
                  </a:moveTo>
                  <a:lnTo>
                    <a:pt x="1" y="764"/>
                  </a:lnTo>
                  <a:lnTo>
                    <a:pt x="3727" y="78261"/>
                  </a:lnTo>
                  <a:lnTo>
                    <a:pt x="131542" y="76937"/>
                  </a:lnTo>
                  <a:lnTo>
                    <a:pt x="130554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8"/>
            <p:cNvSpPr/>
            <p:nvPr/>
          </p:nvSpPr>
          <p:spPr>
            <a:xfrm>
              <a:off x="3873400" y="590425"/>
              <a:ext cx="3291075" cy="1961850"/>
            </a:xfrm>
            <a:custGeom>
              <a:avLst/>
              <a:gdLst/>
              <a:ahLst/>
              <a:cxnLst/>
              <a:rect l="l" t="t" r="r" b="b"/>
              <a:pathLst>
                <a:path w="131643" h="78474" extrusionOk="0">
                  <a:moveTo>
                    <a:pt x="130511" y="270"/>
                  </a:moveTo>
                  <a:lnTo>
                    <a:pt x="131620" y="77059"/>
                  </a:lnTo>
                  <a:lnTo>
                    <a:pt x="67678" y="77620"/>
                  </a:lnTo>
                  <a:lnTo>
                    <a:pt x="35741" y="77946"/>
                  </a:lnTo>
                  <a:lnTo>
                    <a:pt x="3890" y="78315"/>
                  </a:lnTo>
                  <a:lnTo>
                    <a:pt x="3890" y="78315"/>
                  </a:lnTo>
                  <a:lnTo>
                    <a:pt x="1998" y="39646"/>
                  </a:lnTo>
                  <a:lnTo>
                    <a:pt x="161" y="976"/>
                  </a:lnTo>
                  <a:lnTo>
                    <a:pt x="161" y="976"/>
                  </a:lnTo>
                  <a:lnTo>
                    <a:pt x="65367" y="651"/>
                  </a:lnTo>
                  <a:lnTo>
                    <a:pt x="130511" y="270"/>
                  </a:lnTo>
                  <a:close/>
                  <a:moveTo>
                    <a:pt x="130643" y="0"/>
                  </a:moveTo>
                  <a:lnTo>
                    <a:pt x="65367" y="382"/>
                  </a:lnTo>
                  <a:lnTo>
                    <a:pt x="90" y="831"/>
                  </a:lnTo>
                  <a:lnTo>
                    <a:pt x="0" y="831"/>
                  </a:lnTo>
                  <a:lnTo>
                    <a:pt x="11" y="909"/>
                  </a:lnTo>
                  <a:lnTo>
                    <a:pt x="1908" y="39646"/>
                  </a:lnTo>
                  <a:lnTo>
                    <a:pt x="3737" y="78395"/>
                  </a:lnTo>
                  <a:lnTo>
                    <a:pt x="3737" y="78473"/>
                  </a:lnTo>
                  <a:lnTo>
                    <a:pt x="3816" y="78473"/>
                  </a:lnTo>
                  <a:lnTo>
                    <a:pt x="35786" y="78182"/>
                  </a:lnTo>
                  <a:lnTo>
                    <a:pt x="67768" y="77834"/>
                  </a:lnTo>
                  <a:lnTo>
                    <a:pt x="131642" y="77082"/>
                  </a:lnTo>
                  <a:lnTo>
                    <a:pt x="130778" y="124"/>
                  </a:lnTo>
                  <a:lnTo>
                    <a:pt x="130778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8"/>
            <p:cNvSpPr/>
            <p:nvPr/>
          </p:nvSpPr>
          <p:spPr>
            <a:xfrm>
              <a:off x="3872000" y="59012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65" y="1"/>
                  </a:moveTo>
                  <a:lnTo>
                    <a:pt x="0" y="775"/>
                  </a:lnTo>
                  <a:lnTo>
                    <a:pt x="3726" y="78261"/>
                  </a:lnTo>
                  <a:lnTo>
                    <a:pt x="131541" y="76948"/>
                  </a:lnTo>
                  <a:lnTo>
                    <a:pt x="130565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8"/>
            <p:cNvSpPr/>
            <p:nvPr/>
          </p:nvSpPr>
          <p:spPr>
            <a:xfrm>
              <a:off x="3870025" y="586775"/>
              <a:ext cx="3290800" cy="1961850"/>
            </a:xfrm>
            <a:custGeom>
              <a:avLst/>
              <a:gdLst/>
              <a:ahLst/>
              <a:cxnLst/>
              <a:rect l="l" t="t" r="r" b="b"/>
              <a:pathLst>
                <a:path w="131632" h="78474" extrusionOk="0">
                  <a:moveTo>
                    <a:pt x="130511" y="270"/>
                  </a:moveTo>
                  <a:lnTo>
                    <a:pt x="131609" y="77071"/>
                  </a:lnTo>
                  <a:lnTo>
                    <a:pt x="67667" y="77632"/>
                  </a:lnTo>
                  <a:lnTo>
                    <a:pt x="35742" y="77946"/>
                  </a:lnTo>
                  <a:lnTo>
                    <a:pt x="3879" y="78315"/>
                  </a:lnTo>
                  <a:lnTo>
                    <a:pt x="3879" y="78315"/>
                  </a:lnTo>
                  <a:lnTo>
                    <a:pt x="1987" y="39646"/>
                  </a:lnTo>
                  <a:lnTo>
                    <a:pt x="161" y="987"/>
                  </a:lnTo>
                  <a:lnTo>
                    <a:pt x="161" y="987"/>
                  </a:lnTo>
                  <a:lnTo>
                    <a:pt x="65356" y="662"/>
                  </a:lnTo>
                  <a:lnTo>
                    <a:pt x="130511" y="270"/>
                  </a:lnTo>
                  <a:close/>
                  <a:moveTo>
                    <a:pt x="130633" y="0"/>
                  </a:moveTo>
                  <a:lnTo>
                    <a:pt x="65356" y="382"/>
                  </a:lnTo>
                  <a:lnTo>
                    <a:pt x="79" y="831"/>
                  </a:lnTo>
                  <a:lnTo>
                    <a:pt x="0" y="831"/>
                  </a:lnTo>
                  <a:lnTo>
                    <a:pt x="0" y="909"/>
                  </a:lnTo>
                  <a:lnTo>
                    <a:pt x="1897" y="39658"/>
                  </a:lnTo>
                  <a:lnTo>
                    <a:pt x="3726" y="78406"/>
                  </a:lnTo>
                  <a:lnTo>
                    <a:pt x="3737" y="78473"/>
                  </a:lnTo>
                  <a:lnTo>
                    <a:pt x="3805" y="78473"/>
                  </a:lnTo>
                  <a:lnTo>
                    <a:pt x="35787" y="78182"/>
                  </a:lnTo>
                  <a:lnTo>
                    <a:pt x="67757" y="77845"/>
                  </a:lnTo>
                  <a:lnTo>
                    <a:pt x="131631" y="77082"/>
                  </a:lnTo>
                  <a:lnTo>
                    <a:pt x="130767" y="135"/>
                  </a:lnTo>
                  <a:lnTo>
                    <a:pt x="130767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1" name="Google Shape;1871;p68"/>
          <p:cNvGrpSpPr/>
          <p:nvPr/>
        </p:nvGrpSpPr>
        <p:grpSpPr>
          <a:xfrm>
            <a:off x="7083774" y="1484471"/>
            <a:ext cx="1142845" cy="1453487"/>
            <a:chOff x="3870025" y="586775"/>
            <a:chExt cx="3294450" cy="1965500"/>
          </a:xfrm>
        </p:grpSpPr>
        <p:sp>
          <p:nvSpPr>
            <p:cNvPr id="1872" name="Google Shape;1872;p68"/>
            <p:cNvSpPr/>
            <p:nvPr/>
          </p:nvSpPr>
          <p:spPr>
            <a:xfrm>
              <a:off x="3875625" y="59377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54" y="1"/>
                  </a:moveTo>
                  <a:lnTo>
                    <a:pt x="1" y="764"/>
                  </a:lnTo>
                  <a:lnTo>
                    <a:pt x="3727" y="78261"/>
                  </a:lnTo>
                  <a:lnTo>
                    <a:pt x="131542" y="76937"/>
                  </a:lnTo>
                  <a:lnTo>
                    <a:pt x="13055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8"/>
            <p:cNvSpPr/>
            <p:nvPr/>
          </p:nvSpPr>
          <p:spPr>
            <a:xfrm>
              <a:off x="3873400" y="590425"/>
              <a:ext cx="3291075" cy="1961850"/>
            </a:xfrm>
            <a:custGeom>
              <a:avLst/>
              <a:gdLst/>
              <a:ahLst/>
              <a:cxnLst/>
              <a:rect l="l" t="t" r="r" b="b"/>
              <a:pathLst>
                <a:path w="131643" h="78474" extrusionOk="0">
                  <a:moveTo>
                    <a:pt x="130511" y="270"/>
                  </a:moveTo>
                  <a:lnTo>
                    <a:pt x="131620" y="77059"/>
                  </a:lnTo>
                  <a:lnTo>
                    <a:pt x="67678" y="77620"/>
                  </a:lnTo>
                  <a:lnTo>
                    <a:pt x="35741" y="77946"/>
                  </a:lnTo>
                  <a:lnTo>
                    <a:pt x="3890" y="78315"/>
                  </a:lnTo>
                  <a:lnTo>
                    <a:pt x="3890" y="78315"/>
                  </a:lnTo>
                  <a:lnTo>
                    <a:pt x="1998" y="39646"/>
                  </a:lnTo>
                  <a:lnTo>
                    <a:pt x="161" y="976"/>
                  </a:lnTo>
                  <a:lnTo>
                    <a:pt x="161" y="976"/>
                  </a:lnTo>
                  <a:lnTo>
                    <a:pt x="65367" y="651"/>
                  </a:lnTo>
                  <a:lnTo>
                    <a:pt x="130511" y="270"/>
                  </a:lnTo>
                  <a:close/>
                  <a:moveTo>
                    <a:pt x="130643" y="0"/>
                  </a:moveTo>
                  <a:lnTo>
                    <a:pt x="65367" y="382"/>
                  </a:lnTo>
                  <a:lnTo>
                    <a:pt x="90" y="831"/>
                  </a:lnTo>
                  <a:lnTo>
                    <a:pt x="0" y="831"/>
                  </a:lnTo>
                  <a:lnTo>
                    <a:pt x="11" y="909"/>
                  </a:lnTo>
                  <a:lnTo>
                    <a:pt x="1908" y="39646"/>
                  </a:lnTo>
                  <a:lnTo>
                    <a:pt x="3737" y="78395"/>
                  </a:lnTo>
                  <a:lnTo>
                    <a:pt x="3737" y="78473"/>
                  </a:lnTo>
                  <a:lnTo>
                    <a:pt x="3816" y="78473"/>
                  </a:lnTo>
                  <a:lnTo>
                    <a:pt x="35786" y="78182"/>
                  </a:lnTo>
                  <a:lnTo>
                    <a:pt x="67768" y="77834"/>
                  </a:lnTo>
                  <a:lnTo>
                    <a:pt x="131642" y="77082"/>
                  </a:lnTo>
                  <a:lnTo>
                    <a:pt x="130778" y="124"/>
                  </a:lnTo>
                  <a:lnTo>
                    <a:pt x="13077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8"/>
            <p:cNvSpPr/>
            <p:nvPr/>
          </p:nvSpPr>
          <p:spPr>
            <a:xfrm>
              <a:off x="3872000" y="59012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65" y="1"/>
                  </a:moveTo>
                  <a:lnTo>
                    <a:pt x="0" y="775"/>
                  </a:lnTo>
                  <a:lnTo>
                    <a:pt x="3726" y="78261"/>
                  </a:lnTo>
                  <a:lnTo>
                    <a:pt x="131541" y="76948"/>
                  </a:lnTo>
                  <a:lnTo>
                    <a:pt x="13056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8"/>
            <p:cNvSpPr/>
            <p:nvPr/>
          </p:nvSpPr>
          <p:spPr>
            <a:xfrm>
              <a:off x="3870025" y="586775"/>
              <a:ext cx="3290800" cy="1961850"/>
            </a:xfrm>
            <a:custGeom>
              <a:avLst/>
              <a:gdLst/>
              <a:ahLst/>
              <a:cxnLst/>
              <a:rect l="l" t="t" r="r" b="b"/>
              <a:pathLst>
                <a:path w="131632" h="78474" extrusionOk="0">
                  <a:moveTo>
                    <a:pt x="130511" y="270"/>
                  </a:moveTo>
                  <a:lnTo>
                    <a:pt x="131609" y="77071"/>
                  </a:lnTo>
                  <a:lnTo>
                    <a:pt x="67667" y="77632"/>
                  </a:lnTo>
                  <a:lnTo>
                    <a:pt x="35742" y="77946"/>
                  </a:lnTo>
                  <a:lnTo>
                    <a:pt x="3879" y="78315"/>
                  </a:lnTo>
                  <a:lnTo>
                    <a:pt x="3879" y="78315"/>
                  </a:lnTo>
                  <a:lnTo>
                    <a:pt x="1987" y="39646"/>
                  </a:lnTo>
                  <a:lnTo>
                    <a:pt x="161" y="987"/>
                  </a:lnTo>
                  <a:lnTo>
                    <a:pt x="161" y="987"/>
                  </a:lnTo>
                  <a:lnTo>
                    <a:pt x="65356" y="662"/>
                  </a:lnTo>
                  <a:lnTo>
                    <a:pt x="130511" y="270"/>
                  </a:lnTo>
                  <a:close/>
                  <a:moveTo>
                    <a:pt x="130633" y="0"/>
                  </a:moveTo>
                  <a:lnTo>
                    <a:pt x="65356" y="382"/>
                  </a:lnTo>
                  <a:lnTo>
                    <a:pt x="79" y="831"/>
                  </a:lnTo>
                  <a:lnTo>
                    <a:pt x="0" y="831"/>
                  </a:lnTo>
                  <a:lnTo>
                    <a:pt x="0" y="909"/>
                  </a:lnTo>
                  <a:lnTo>
                    <a:pt x="1897" y="39658"/>
                  </a:lnTo>
                  <a:lnTo>
                    <a:pt x="3726" y="78406"/>
                  </a:lnTo>
                  <a:lnTo>
                    <a:pt x="3737" y="78473"/>
                  </a:lnTo>
                  <a:lnTo>
                    <a:pt x="3805" y="78473"/>
                  </a:lnTo>
                  <a:lnTo>
                    <a:pt x="35787" y="78182"/>
                  </a:lnTo>
                  <a:lnTo>
                    <a:pt x="67757" y="77845"/>
                  </a:lnTo>
                  <a:lnTo>
                    <a:pt x="131631" y="77082"/>
                  </a:lnTo>
                  <a:lnTo>
                    <a:pt x="130767" y="135"/>
                  </a:lnTo>
                  <a:lnTo>
                    <a:pt x="13076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8" name="Google Shape;1888;p68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F</a:t>
            </a:r>
            <a:r>
              <a:rPr lang="en" dirty="0">
                <a:solidFill>
                  <a:schemeClr val="dk1"/>
                </a:solidFill>
              </a:rPr>
              <a:t>ractions 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1889" name="Google Shape;1889;p68"/>
          <p:cNvGrpSpPr/>
          <p:nvPr/>
        </p:nvGrpSpPr>
        <p:grpSpPr>
          <a:xfrm rot="-4500040">
            <a:off x="4362890" y="420910"/>
            <a:ext cx="491210" cy="1039006"/>
            <a:chOff x="2019788" y="3671350"/>
            <a:chExt cx="491225" cy="1039038"/>
          </a:xfrm>
        </p:grpSpPr>
        <p:sp>
          <p:nvSpPr>
            <p:cNvPr id="1890" name="Google Shape;1890;p68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8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8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8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8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8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68"/>
          <p:cNvGrpSpPr/>
          <p:nvPr/>
        </p:nvGrpSpPr>
        <p:grpSpPr>
          <a:xfrm>
            <a:off x="7219540" y="425205"/>
            <a:ext cx="453504" cy="842777"/>
            <a:chOff x="7428550" y="362900"/>
            <a:chExt cx="288250" cy="535675"/>
          </a:xfrm>
        </p:grpSpPr>
        <p:sp>
          <p:nvSpPr>
            <p:cNvPr id="1897" name="Google Shape;1897;p68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8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E4F59328-A8E9-50D2-897C-AC2C9664B2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Ring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dirty="0"/>
                  <a:t> of these apples</a:t>
                </a:r>
              </a:p>
            </p:txBody>
          </p:sp>
        </mc:Choice>
        <mc:Fallback xmlns="">
          <p:sp>
            <p:nvSpPr>
              <p:cNvPr id="15" name="Title 14">
                <a:extLst>
                  <a:ext uri="{FF2B5EF4-FFF2-40B4-BE49-F238E27FC236}">
                    <a16:creationId xmlns:a16="http://schemas.microsoft.com/office/drawing/2014/main" id="{E4F59328-A8E9-50D2-897C-AC2C9664B2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8" b="-45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1C8DD8FE-A812-43B8-43AE-2DCC1C72CE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" t="55793" r="-3003"/>
          <a:stretch/>
        </p:blipFill>
        <p:spPr>
          <a:xfrm>
            <a:off x="571501" y="1903809"/>
            <a:ext cx="8313084" cy="1335882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90C1987-20C7-74FC-A4C8-1F3D76DED531}"/>
              </a:ext>
            </a:extLst>
          </p:cNvPr>
          <p:cNvSpPr/>
          <p:nvPr/>
        </p:nvSpPr>
        <p:spPr>
          <a:xfrm>
            <a:off x="2321718" y="1114425"/>
            <a:ext cx="6322219" cy="291465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3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2" name="Google Shape;2592;p80"/>
          <p:cNvGrpSpPr/>
          <p:nvPr/>
        </p:nvGrpSpPr>
        <p:grpSpPr>
          <a:xfrm>
            <a:off x="4809947" y="1925723"/>
            <a:ext cx="2632618" cy="2389051"/>
            <a:chOff x="1479875" y="2129600"/>
            <a:chExt cx="1677575" cy="1002275"/>
          </a:xfrm>
        </p:grpSpPr>
        <p:sp>
          <p:nvSpPr>
            <p:cNvPr id="2593" name="Google Shape;2593;p80"/>
            <p:cNvSpPr/>
            <p:nvPr/>
          </p:nvSpPr>
          <p:spPr>
            <a:xfrm>
              <a:off x="1491925" y="2141650"/>
              <a:ext cx="1663975" cy="984475"/>
            </a:xfrm>
            <a:custGeom>
              <a:avLst/>
              <a:gdLst/>
              <a:ahLst/>
              <a:cxnLst/>
              <a:rect l="l" t="t" r="r" b="b"/>
              <a:pathLst>
                <a:path w="66559" h="39379" extrusionOk="0">
                  <a:moveTo>
                    <a:pt x="0" y="0"/>
                  </a:moveTo>
                  <a:lnTo>
                    <a:pt x="0" y="39378"/>
                  </a:lnTo>
                  <a:lnTo>
                    <a:pt x="27201" y="38855"/>
                  </a:lnTo>
                  <a:lnTo>
                    <a:pt x="38834" y="38855"/>
                  </a:lnTo>
                  <a:lnTo>
                    <a:pt x="65512" y="39378"/>
                  </a:lnTo>
                  <a:lnTo>
                    <a:pt x="66558" y="0"/>
                  </a:lnTo>
                  <a:lnTo>
                    <a:pt x="61536" y="0"/>
                  </a:lnTo>
                  <a:cubicBezTo>
                    <a:pt x="62436" y="1109"/>
                    <a:pt x="61976" y="3222"/>
                    <a:pt x="60114" y="3222"/>
                  </a:cubicBezTo>
                  <a:cubicBezTo>
                    <a:pt x="58272" y="3222"/>
                    <a:pt x="57791" y="1109"/>
                    <a:pt x="58691" y="0"/>
                  </a:cubicBezTo>
                  <a:lnTo>
                    <a:pt x="54757" y="0"/>
                  </a:lnTo>
                  <a:cubicBezTo>
                    <a:pt x="55469" y="1088"/>
                    <a:pt x="54987" y="2992"/>
                    <a:pt x="53272" y="2992"/>
                  </a:cubicBezTo>
                  <a:cubicBezTo>
                    <a:pt x="51577" y="2992"/>
                    <a:pt x="51075" y="1088"/>
                    <a:pt x="51807" y="0"/>
                  </a:cubicBezTo>
                  <a:lnTo>
                    <a:pt x="47559" y="0"/>
                  </a:lnTo>
                  <a:cubicBezTo>
                    <a:pt x="47727" y="167"/>
                    <a:pt x="47894" y="356"/>
                    <a:pt x="47999" y="586"/>
                  </a:cubicBezTo>
                  <a:cubicBezTo>
                    <a:pt x="48166" y="858"/>
                    <a:pt x="48250" y="1172"/>
                    <a:pt x="48250" y="1486"/>
                  </a:cubicBezTo>
                  <a:cubicBezTo>
                    <a:pt x="48229" y="1653"/>
                    <a:pt x="48208" y="1820"/>
                    <a:pt x="48187" y="1967"/>
                  </a:cubicBezTo>
                  <a:cubicBezTo>
                    <a:pt x="48082" y="2281"/>
                    <a:pt x="47936" y="2532"/>
                    <a:pt x="47706" y="2762"/>
                  </a:cubicBezTo>
                  <a:cubicBezTo>
                    <a:pt x="47371" y="3118"/>
                    <a:pt x="46911" y="3306"/>
                    <a:pt x="46430" y="3306"/>
                  </a:cubicBezTo>
                  <a:cubicBezTo>
                    <a:pt x="46095" y="3306"/>
                    <a:pt x="45802" y="3222"/>
                    <a:pt x="45509" y="3055"/>
                  </a:cubicBezTo>
                  <a:cubicBezTo>
                    <a:pt x="45300" y="2950"/>
                    <a:pt x="45111" y="2783"/>
                    <a:pt x="44944" y="2615"/>
                  </a:cubicBezTo>
                  <a:cubicBezTo>
                    <a:pt x="44609" y="2239"/>
                    <a:pt x="44400" y="1799"/>
                    <a:pt x="44400" y="1297"/>
                  </a:cubicBezTo>
                  <a:cubicBezTo>
                    <a:pt x="44400" y="816"/>
                    <a:pt x="44588" y="356"/>
                    <a:pt x="44923" y="0"/>
                  </a:cubicBezTo>
                  <a:lnTo>
                    <a:pt x="40424" y="0"/>
                  </a:lnTo>
                  <a:cubicBezTo>
                    <a:pt x="41178" y="1046"/>
                    <a:pt x="40696" y="2908"/>
                    <a:pt x="39023" y="2908"/>
                  </a:cubicBezTo>
                  <a:lnTo>
                    <a:pt x="38834" y="2908"/>
                  </a:lnTo>
                  <a:cubicBezTo>
                    <a:pt x="37328" y="2783"/>
                    <a:pt x="36909" y="1004"/>
                    <a:pt x="37621" y="0"/>
                  </a:cubicBezTo>
                  <a:lnTo>
                    <a:pt x="34336" y="0"/>
                  </a:lnTo>
                  <a:cubicBezTo>
                    <a:pt x="35235" y="1109"/>
                    <a:pt x="34775" y="3222"/>
                    <a:pt x="32913" y="3222"/>
                  </a:cubicBezTo>
                  <a:cubicBezTo>
                    <a:pt x="32264" y="3222"/>
                    <a:pt x="31783" y="2971"/>
                    <a:pt x="31469" y="2574"/>
                  </a:cubicBezTo>
                  <a:cubicBezTo>
                    <a:pt x="30904" y="1862"/>
                    <a:pt x="30925" y="711"/>
                    <a:pt x="31490" y="0"/>
                  </a:cubicBezTo>
                  <a:lnTo>
                    <a:pt x="27556" y="0"/>
                  </a:lnTo>
                  <a:cubicBezTo>
                    <a:pt x="28079" y="795"/>
                    <a:pt x="27954" y="2030"/>
                    <a:pt x="27201" y="2615"/>
                  </a:cubicBezTo>
                  <a:cubicBezTo>
                    <a:pt x="26908" y="2846"/>
                    <a:pt x="26531" y="2992"/>
                    <a:pt x="26071" y="2992"/>
                  </a:cubicBezTo>
                  <a:cubicBezTo>
                    <a:pt x="24376" y="2992"/>
                    <a:pt x="23874" y="1088"/>
                    <a:pt x="24606" y="0"/>
                  </a:cubicBezTo>
                  <a:lnTo>
                    <a:pt x="20359" y="0"/>
                  </a:lnTo>
                  <a:cubicBezTo>
                    <a:pt x="20526" y="167"/>
                    <a:pt x="20693" y="356"/>
                    <a:pt x="20798" y="586"/>
                  </a:cubicBezTo>
                  <a:cubicBezTo>
                    <a:pt x="20965" y="858"/>
                    <a:pt x="21049" y="1172"/>
                    <a:pt x="21049" y="1486"/>
                  </a:cubicBezTo>
                  <a:cubicBezTo>
                    <a:pt x="21028" y="1653"/>
                    <a:pt x="21007" y="1820"/>
                    <a:pt x="20986" y="1967"/>
                  </a:cubicBezTo>
                  <a:cubicBezTo>
                    <a:pt x="20882" y="2281"/>
                    <a:pt x="20735" y="2532"/>
                    <a:pt x="20505" y="2762"/>
                  </a:cubicBezTo>
                  <a:cubicBezTo>
                    <a:pt x="20170" y="3118"/>
                    <a:pt x="19710" y="3306"/>
                    <a:pt x="19229" y="3306"/>
                  </a:cubicBezTo>
                  <a:cubicBezTo>
                    <a:pt x="18894" y="3306"/>
                    <a:pt x="18601" y="3222"/>
                    <a:pt x="18308" y="3055"/>
                  </a:cubicBezTo>
                  <a:cubicBezTo>
                    <a:pt x="18099" y="2950"/>
                    <a:pt x="17911" y="2783"/>
                    <a:pt x="17743" y="2615"/>
                  </a:cubicBezTo>
                  <a:cubicBezTo>
                    <a:pt x="17408" y="2239"/>
                    <a:pt x="17199" y="1799"/>
                    <a:pt x="17199" y="1297"/>
                  </a:cubicBezTo>
                  <a:cubicBezTo>
                    <a:pt x="17199" y="816"/>
                    <a:pt x="17388" y="356"/>
                    <a:pt x="17722" y="0"/>
                  </a:cubicBezTo>
                  <a:lnTo>
                    <a:pt x="13224" y="0"/>
                  </a:lnTo>
                  <a:cubicBezTo>
                    <a:pt x="13977" y="1046"/>
                    <a:pt x="13496" y="2908"/>
                    <a:pt x="11822" y="2908"/>
                  </a:cubicBezTo>
                  <a:cubicBezTo>
                    <a:pt x="10169" y="2908"/>
                    <a:pt x="9688" y="1046"/>
                    <a:pt x="10420" y="0"/>
                  </a:cubicBezTo>
                  <a:lnTo>
                    <a:pt x="7009" y="0"/>
                  </a:lnTo>
                  <a:cubicBezTo>
                    <a:pt x="7030" y="84"/>
                    <a:pt x="7072" y="167"/>
                    <a:pt x="7093" y="272"/>
                  </a:cubicBezTo>
                  <a:cubicBezTo>
                    <a:pt x="7156" y="607"/>
                    <a:pt x="7240" y="1004"/>
                    <a:pt x="7093" y="1339"/>
                  </a:cubicBezTo>
                  <a:cubicBezTo>
                    <a:pt x="6968" y="1653"/>
                    <a:pt x="6863" y="1967"/>
                    <a:pt x="6570" y="2197"/>
                  </a:cubicBezTo>
                  <a:cubicBezTo>
                    <a:pt x="6298" y="2448"/>
                    <a:pt x="6047" y="2657"/>
                    <a:pt x="5670" y="2741"/>
                  </a:cubicBezTo>
                  <a:cubicBezTo>
                    <a:pt x="5503" y="2783"/>
                    <a:pt x="5336" y="2804"/>
                    <a:pt x="5168" y="2804"/>
                  </a:cubicBezTo>
                  <a:cubicBezTo>
                    <a:pt x="5001" y="2804"/>
                    <a:pt x="4833" y="2783"/>
                    <a:pt x="4666" y="2741"/>
                  </a:cubicBezTo>
                  <a:cubicBezTo>
                    <a:pt x="4352" y="2636"/>
                    <a:pt x="4080" y="2490"/>
                    <a:pt x="3850" y="2260"/>
                  </a:cubicBezTo>
                  <a:cubicBezTo>
                    <a:pt x="3494" y="1904"/>
                    <a:pt x="3306" y="1423"/>
                    <a:pt x="3306" y="942"/>
                  </a:cubicBezTo>
                  <a:cubicBezTo>
                    <a:pt x="3306" y="607"/>
                    <a:pt x="3390" y="293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80"/>
            <p:cNvSpPr/>
            <p:nvPr/>
          </p:nvSpPr>
          <p:spPr>
            <a:xfrm>
              <a:off x="1486150" y="2135875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809" y="252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412" y="10086"/>
                  </a:lnTo>
                  <a:lnTo>
                    <a:pt x="66119" y="19920"/>
                  </a:lnTo>
                  <a:lnTo>
                    <a:pt x="65520" y="39374"/>
                  </a:lnTo>
                  <a:lnTo>
                    <a:pt x="65520" y="39374"/>
                  </a:lnTo>
                  <a:lnTo>
                    <a:pt x="57562" y="39191"/>
                  </a:lnTo>
                  <a:lnTo>
                    <a:pt x="49360" y="39023"/>
                  </a:lnTo>
                  <a:lnTo>
                    <a:pt x="41179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389" y="38810"/>
                    <a:pt x="31802" y="38808"/>
                    <a:pt x="31215" y="38808"/>
                  </a:cubicBezTo>
                  <a:cubicBezTo>
                    <a:pt x="26341" y="38808"/>
                    <a:pt x="21467" y="38951"/>
                    <a:pt x="16593" y="39044"/>
                  </a:cubicBezTo>
                  <a:lnTo>
                    <a:pt x="440" y="39395"/>
                  </a:lnTo>
                  <a:lnTo>
                    <a:pt x="440" y="39395"/>
                  </a:lnTo>
                  <a:lnTo>
                    <a:pt x="315" y="336"/>
                  </a:lnTo>
                  <a:lnTo>
                    <a:pt x="3629" y="336"/>
                  </a:lnTo>
                  <a:cubicBezTo>
                    <a:pt x="3372" y="894"/>
                    <a:pt x="3395" y="1555"/>
                    <a:pt x="3683" y="2093"/>
                  </a:cubicBezTo>
                  <a:cubicBezTo>
                    <a:pt x="3997" y="2679"/>
                    <a:pt x="4625" y="3077"/>
                    <a:pt x="5274" y="3118"/>
                  </a:cubicBezTo>
                  <a:cubicBezTo>
                    <a:pt x="5608" y="3118"/>
                    <a:pt x="5943" y="3077"/>
                    <a:pt x="6236" y="2930"/>
                  </a:cubicBezTo>
                  <a:cubicBezTo>
                    <a:pt x="6383" y="2867"/>
                    <a:pt x="6529" y="2763"/>
                    <a:pt x="6655" y="2679"/>
                  </a:cubicBezTo>
                  <a:cubicBezTo>
                    <a:pt x="6780" y="2574"/>
                    <a:pt x="6906" y="2470"/>
                    <a:pt x="7010" y="2344"/>
                  </a:cubicBezTo>
                  <a:cubicBezTo>
                    <a:pt x="7136" y="2219"/>
                    <a:pt x="7199" y="2051"/>
                    <a:pt x="7261" y="1905"/>
                  </a:cubicBezTo>
                  <a:cubicBezTo>
                    <a:pt x="7324" y="1758"/>
                    <a:pt x="7387" y="1633"/>
                    <a:pt x="7450" y="1466"/>
                  </a:cubicBezTo>
                  <a:cubicBezTo>
                    <a:pt x="7533" y="1131"/>
                    <a:pt x="7471" y="796"/>
                    <a:pt x="7408" y="482"/>
                  </a:cubicBezTo>
                  <a:cubicBezTo>
                    <a:pt x="7396" y="421"/>
                    <a:pt x="7376" y="367"/>
                    <a:pt x="7354" y="315"/>
                  </a:cubicBezTo>
                  <a:lnTo>
                    <a:pt x="7354" y="315"/>
                  </a:lnTo>
                  <a:lnTo>
                    <a:pt x="10494" y="335"/>
                  </a:lnTo>
                  <a:lnTo>
                    <a:pt x="10494" y="335"/>
                  </a:lnTo>
                  <a:cubicBezTo>
                    <a:pt x="10165" y="896"/>
                    <a:pt x="10150" y="1581"/>
                    <a:pt x="10400" y="2177"/>
                  </a:cubicBezTo>
                  <a:cubicBezTo>
                    <a:pt x="10525" y="2512"/>
                    <a:pt x="10756" y="2784"/>
                    <a:pt x="11049" y="2972"/>
                  </a:cubicBezTo>
                  <a:cubicBezTo>
                    <a:pt x="11362" y="3160"/>
                    <a:pt x="11718" y="3244"/>
                    <a:pt x="12053" y="3244"/>
                  </a:cubicBezTo>
                  <a:cubicBezTo>
                    <a:pt x="12409" y="3244"/>
                    <a:pt x="12764" y="3160"/>
                    <a:pt x="13057" y="2972"/>
                  </a:cubicBezTo>
                  <a:cubicBezTo>
                    <a:pt x="13371" y="2784"/>
                    <a:pt x="13601" y="2512"/>
                    <a:pt x="13727" y="2177"/>
                  </a:cubicBezTo>
                  <a:cubicBezTo>
                    <a:pt x="13970" y="1615"/>
                    <a:pt x="13962" y="918"/>
                    <a:pt x="13672" y="358"/>
                  </a:cubicBezTo>
                  <a:lnTo>
                    <a:pt x="13672" y="358"/>
                  </a:lnTo>
                  <a:lnTo>
                    <a:pt x="17675" y="376"/>
                  </a:lnTo>
                  <a:lnTo>
                    <a:pt x="17675" y="376"/>
                  </a:lnTo>
                  <a:cubicBezTo>
                    <a:pt x="17370" y="796"/>
                    <a:pt x="17235" y="1337"/>
                    <a:pt x="17305" y="1863"/>
                  </a:cubicBezTo>
                  <a:cubicBezTo>
                    <a:pt x="17409" y="2470"/>
                    <a:pt x="17828" y="3014"/>
                    <a:pt x="18330" y="3328"/>
                  </a:cubicBezTo>
                  <a:cubicBezTo>
                    <a:pt x="18581" y="3495"/>
                    <a:pt x="18895" y="3621"/>
                    <a:pt x="19188" y="3663"/>
                  </a:cubicBezTo>
                  <a:cubicBezTo>
                    <a:pt x="19287" y="3676"/>
                    <a:pt x="19389" y="3683"/>
                    <a:pt x="19490" y="3683"/>
                  </a:cubicBezTo>
                  <a:cubicBezTo>
                    <a:pt x="19709" y="3683"/>
                    <a:pt x="19929" y="3650"/>
                    <a:pt x="20129" y="3579"/>
                  </a:cubicBezTo>
                  <a:cubicBezTo>
                    <a:pt x="20715" y="3370"/>
                    <a:pt x="21196" y="2846"/>
                    <a:pt x="21364" y="2240"/>
                  </a:cubicBezTo>
                  <a:lnTo>
                    <a:pt x="21364" y="2219"/>
                  </a:lnTo>
                  <a:lnTo>
                    <a:pt x="21427" y="1738"/>
                  </a:lnTo>
                  <a:lnTo>
                    <a:pt x="21427" y="1717"/>
                  </a:lnTo>
                  <a:cubicBezTo>
                    <a:pt x="21427" y="1424"/>
                    <a:pt x="21364" y="1110"/>
                    <a:pt x="21238" y="838"/>
                  </a:cubicBezTo>
                  <a:cubicBezTo>
                    <a:pt x="21155" y="712"/>
                    <a:pt x="21092" y="587"/>
                    <a:pt x="21008" y="461"/>
                  </a:cubicBezTo>
                  <a:cubicBezTo>
                    <a:pt x="20999" y="448"/>
                    <a:pt x="20990" y="435"/>
                    <a:pt x="20981" y="421"/>
                  </a:cubicBezTo>
                  <a:lnTo>
                    <a:pt x="20981" y="421"/>
                  </a:lnTo>
                  <a:lnTo>
                    <a:pt x="24501" y="439"/>
                  </a:lnTo>
                  <a:lnTo>
                    <a:pt x="24501" y="439"/>
                  </a:lnTo>
                  <a:cubicBezTo>
                    <a:pt x="24241" y="1025"/>
                    <a:pt x="24237" y="1698"/>
                    <a:pt x="24502" y="2282"/>
                  </a:cubicBezTo>
                  <a:cubicBezTo>
                    <a:pt x="24649" y="2616"/>
                    <a:pt x="24900" y="2930"/>
                    <a:pt x="25214" y="3139"/>
                  </a:cubicBezTo>
                  <a:cubicBezTo>
                    <a:pt x="25549" y="3328"/>
                    <a:pt x="25925" y="3432"/>
                    <a:pt x="26302" y="3432"/>
                  </a:cubicBezTo>
                  <a:cubicBezTo>
                    <a:pt x="26678" y="3432"/>
                    <a:pt x="27055" y="3349"/>
                    <a:pt x="27390" y="3139"/>
                  </a:cubicBezTo>
                  <a:cubicBezTo>
                    <a:pt x="27725" y="2930"/>
                    <a:pt x="27976" y="2637"/>
                    <a:pt x="28122" y="2282"/>
                  </a:cubicBezTo>
                  <a:cubicBezTo>
                    <a:pt x="28383" y="1708"/>
                    <a:pt x="28398" y="1033"/>
                    <a:pt x="28156" y="461"/>
                  </a:cubicBezTo>
                  <a:lnTo>
                    <a:pt x="31320" y="461"/>
                  </a:lnTo>
                  <a:cubicBezTo>
                    <a:pt x="31006" y="1060"/>
                    <a:pt x="30976" y="1784"/>
                    <a:pt x="31219" y="2407"/>
                  </a:cubicBezTo>
                  <a:cubicBezTo>
                    <a:pt x="31365" y="2784"/>
                    <a:pt x="31616" y="3139"/>
                    <a:pt x="31972" y="3370"/>
                  </a:cubicBezTo>
                  <a:cubicBezTo>
                    <a:pt x="32328" y="3600"/>
                    <a:pt x="32746" y="3704"/>
                    <a:pt x="33144" y="3704"/>
                  </a:cubicBezTo>
                  <a:cubicBezTo>
                    <a:pt x="33541" y="3704"/>
                    <a:pt x="33981" y="3600"/>
                    <a:pt x="34316" y="3370"/>
                  </a:cubicBezTo>
                  <a:cubicBezTo>
                    <a:pt x="34671" y="3139"/>
                    <a:pt x="34943" y="2784"/>
                    <a:pt x="35090" y="2407"/>
                  </a:cubicBezTo>
                  <a:cubicBezTo>
                    <a:pt x="35331" y="1788"/>
                    <a:pt x="35303" y="1069"/>
                    <a:pt x="34994" y="461"/>
                  </a:cubicBezTo>
                  <a:lnTo>
                    <a:pt x="37472" y="461"/>
                  </a:lnTo>
                  <a:cubicBezTo>
                    <a:pt x="37234" y="1023"/>
                    <a:pt x="37235" y="1674"/>
                    <a:pt x="37475" y="2240"/>
                  </a:cubicBezTo>
                  <a:cubicBezTo>
                    <a:pt x="37622" y="2574"/>
                    <a:pt x="37873" y="2888"/>
                    <a:pt x="38186" y="3077"/>
                  </a:cubicBezTo>
                  <a:cubicBezTo>
                    <a:pt x="38521" y="3286"/>
                    <a:pt x="38898" y="3370"/>
                    <a:pt x="39254" y="3370"/>
                  </a:cubicBezTo>
                  <a:cubicBezTo>
                    <a:pt x="39630" y="3370"/>
                    <a:pt x="40007" y="3286"/>
                    <a:pt x="40321" y="3077"/>
                  </a:cubicBezTo>
                  <a:cubicBezTo>
                    <a:pt x="40655" y="2867"/>
                    <a:pt x="40886" y="2574"/>
                    <a:pt x="41032" y="2219"/>
                  </a:cubicBezTo>
                  <a:cubicBezTo>
                    <a:pt x="41274" y="1665"/>
                    <a:pt x="41273" y="1012"/>
                    <a:pt x="41030" y="459"/>
                  </a:cubicBezTo>
                  <a:lnTo>
                    <a:pt x="41030" y="459"/>
                  </a:lnTo>
                  <a:lnTo>
                    <a:pt x="44741" y="442"/>
                  </a:lnTo>
                  <a:lnTo>
                    <a:pt x="44741" y="442"/>
                  </a:lnTo>
                  <a:cubicBezTo>
                    <a:pt x="44482" y="857"/>
                    <a:pt x="44367" y="1379"/>
                    <a:pt x="44464" y="1863"/>
                  </a:cubicBezTo>
                  <a:cubicBezTo>
                    <a:pt x="44505" y="2177"/>
                    <a:pt x="44631" y="2491"/>
                    <a:pt x="44819" y="2742"/>
                  </a:cubicBezTo>
                  <a:cubicBezTo>
                    <a:pt x="45008" y="2993"/>
                    <a:pt x="45238" y="3202"/>
                    <a:pt x="45510" y="3370"/>
                  </a:cubicBezTo>
                  <a:cubicBezTo>
                    <a:pt x="45761" y="3537"/>
                    <a:pt x="46075" y="3663"/>
                    <a:pt x="46388" y="3704"/>
                  </a:cubicBezTo>
                  <a:cubicBezTo>
                    <a:pt x="46470" y="3715"/>
                    <a:pt x="46552" y="3720"/>
                    <a:pt x="46635" y="3720"/>
                  </a:cubicBezTo>
                  <a:cubicBezTo>
                    <a:pt x="46873" y="3720"/>
                    <a:pt x="47113" y="3677"/>
                    <a:pt x="47330" y="3600"/>
                  </a:cubicBezTo>
                  <a:cubicBezTo>
                    <a:pt x="47937" y="3391"/>
                    <a:pt x="48418" y="2867"/>
                    <a:pt x="48585" y="2261"/>
                  </a:cubicBezTo>
                  <a:lnTo>
                    <a:pt x="48585" y="2240"/>
                  </a:lnTo>
                  <a:lnTo>
                    <a:pt x="48585" y="2219"/>
                  </a:lnTo>
                  <a:lnTo>
                    <a:pt x="48648" y="1738"/>
                  </a:lnTo>
                  <a:lnTo>
                    <a:pt x="48648" y="1717"/>
                  </a:lnTo>
                  <a:cubicBezTo>
                    <a:pt x="48648" y="1424"/>
                    <a:pt x="48585" y="1110"/>
                    <a:pt x="48439" y="838"/>
                  </a:cubicBezTo>
                  <a:cubicBezTo>
                    <a:pt x="48376" y="712"/>
                    <a:pt x="48313" y="566"/>
                    <a:pt x="48209" y="440"/>
                  </a:cubicBezTo>
                  <a:cubicBezTo>
                    <a:pt x="48204" y="433"/>
                    <a:pt x="48198" y="425"/>
                    <a:pt x="48193" y="417"/>
                  </a:cubicBezTo>
                  <a:lnTo>
                    <a:pt x="48193" y="417"/>
                  </a:lnTo>
                  <a:lnTo>
                    <a:pt x="51755" y="400"/>
                  </a:lnTo>
                  <a:lnTo>
                    <a:pt x="51755" y="400"/>
                  </a:lnTo>
                  <a:cubicBezTo>
                    <a:pt x="51489" y="984"/>
                    <a:pt x="51490" y="1678"/>
                    <a:pt x="51745" y="2261"/>
                  </a:cubicBezTo>
                  <a:cubicBezTo>
                    <a:pt x="51891" y="2595"/>
                    <a:pt x="52142" y="2888"/>
                    <a:pt x="52456" y="3077"/>
                  </a:cubicBezTo>
                  <a:cubicBezTo>
                    <a:pt x="52770" y="3265"/>
                    <a:pt x="53147" y="3349"/>
                    <a:pt x="53503" y="3349"/>
                  </a:cubicBezTo>
                  <a:cubicBezTo>
                    <a:pt x="53858" y="3349"/>
                    <a:pt x="54235" y="3265"/>
                    <a:pt x="54549" y="3077"/>
                  </a:cubicBezTo>
                  <a:cubicBezTo>
                    <a:pt x="54863" y="2867"/>
                    <a:pt x="55114" y="2574"/>
                    <a:pt x="55260" y="2240"/>
                  </a:cubicBezTo>
                  <a:cubicBezTo>
                    <a:pt x="55505" y="1637"/>
                    <a:pt x="55496" y="933"/>
                    <a:pt x="55201" y="355"/>
                  </a:cubicBezTo>
                  <a:lnTo>
                    <a:pt x="55201" y="355"/>
                  </a:lnTo>
                  <a:lnTo>
                    <a:pt x="58753" y="337"/>
                  </a:lnTo>
                  <a:lnTo>
                    <a:pt x="58753" y="337"/>
                  </a:lnTo>
                  <a:cubicBezTo>
                    <a:pt x="58367" y="930"/>
                    <a:pt x="58315" y="1708"/>
                    <a:pt x="58566" y="2344"/>
                  </a:cubicBezTo>
                  <a:cubicBezTo>
                    <a:pt x="58713" y="2700"/>
                    <a:pt x="58943" y="3014"/>
                    <a:pt x="59277" y="3223"/>
                  </a:cubicBezTo>
                  <a:cubicBezTo>
                    <a:pt x="59591" y="3432"/>
                    <a:pt x="59968" y="3516"/>
                    <a:pt x="60345" y="3516"/>
                  </a:cubicBezTo>
                  <a:cubicBezTo>
                    <a:pt x="60721" y="3516"/>
                    <a:pt x="61119" y="3432"/>
                    <a:pt x="61433" y="3223"/>
                  </a:cubicBezTo>
                  <a:cubicBezTo>
                    <a:pt x="61746" y="3014"/>
                    <a:pt x="61977" y="2679"/>
                    <a:pt x="62102" y="2344"/>
                  </a:cubicBezTo>
                  <a:cubicBezTo>
                    <a:pt x="62249" y="1989"/>
                    <a:pt x="62290" y="1612"/>
                    <a:pt x="62228" y="1235"/>
                  </a:cubicBezTo>
                  <a:cubicBezTo>
                    <a:pt x="62207" y="1047"/>
                    <a:pt x="62165" y="880"/>
                    <a:pt x="62081" y="691"/>
                  </a:cubicBezTo>
                  <a:cubicBezTo>
                    <a:pt x="62039" y="608"/>
                    <a:pt x="61998" y="524"/>
                    <a:pt x="61956" y="440"/>
                  </a:cubicBezTo>
                  <a:lnTo>
                    <a:pt x="61872" y="336"/>
                  </a:lnTo>
                  <a:cubicBezTo>
                    <a:pt x="61851" y="294"/>
                    <a:pt x="61830" y="273"/>
                    <a:pt x="61809" y="252"/>
                  </a:cubicBezTo>
                  <a:close/>
                  <a:moveTo>
                    <a:pt x="34085" y="1"/>
                  </a:moveTo>
                  <a:lnTo>
                    <a:pt x="34399" y="378"/>
                  </a:lnTo>
                  <a:cubicBezTo>
                    <a:pt x="34797" y="880"/>
                    <a:pt x="34881" y="1633"/>
                    <a:pt x="34650" y="2240"/>
                  </a:cubicBezTo>
                  <a:cubicBezTo>
                    <a:pt x="34525" y="2533"/>
                    <a:pt x="34336" y="2805"/>
                    <a:pt x="34064" y="2972"/>
                  </a:cubicBezTo>
                  <a:cubicBezTo>
                    <a:pt x="33813" y="3160"/>
                    <a:pt x="33479" y="3223"/>
                    <a:pt x="33144" y="3223"/>
                  </a:cubicBezTo>
                  <a:cubicBezTo>
                    <a:pt x="32830" y="3223"/>
                    <a:pt x="32495" y="3160"/>
                    <a:pt x="32223" y="2972"/>
                  </a:cubicBezTo>
                  <a:cubicBezTo>
                    <a:pt x="31972" y="2805"/>
                    <a:pt x="31763" y="2533"/>
                    <a:pt x="31637" y="2240"/>
                  </a:cubicBezTo>
                  <a:cubicBezTo>
                    <a:pt x="31407" y="1633"/>
                    <a:pt x="31491" y="880"/>
                    <a:pt x="31909" y="378"/>
                  </a:cubicBezTo>
                  <a:lnTo>
                    <a:pt x="32202" y="22"/>
                  </a:lnTo>
                  <a:lnTo>
                    <a:pt x="27369" y="22"/>
                  </a:lnTo>
                  <a:lnTo>
                    <a:pt x="27599" y="357"/>
                  </a:lnTo>
                  <a:cubicBezTo>
                    <a:pt x="27934" y="859"/>
                    <a:pt x="27976" y="1549"/>
                    <a:pt x="27725" y="2093"/>
                  </a:cubicBezTo>
                  <a:cubicBezTo>
                    <a:pt x="27620" y="2386"/>
                    <a:pt x="27411" y="2616"/>
                    <a:pt x="27160" y="2763"/>
                  </a:cubicBezTo>
                  <a:cubicBezTo>
                    <a:pt x="26909" y="2930"/>
                    <a:pt x="26616" y="2993"/>
                    <a:pt x="26302" y="2993"/>
                  </a:cubicBezTo>
                  <a:cubicBezTo>
                    <a:pt x="25988" y="2993"/>
                    <a:pt x="25695" y="2930"/>
                    <a:pt x="25444" y="2784"/>
                  </a:cubicBezTo>
                  <a:cubicBezTo>
                    <a:pt x="25193" y="2616"/>
                    <a:pt x="24984" y="2386"/>
                    <a:pt x="24858" y="2114"/>
                  </a:cubicBezTo>
                  <a:cubicBezTo>
                    <a:pt x="24607" y="1549"/>
                    <a:pt x="24649" y="859"/>
                    <a:pt x="24984" y="336"/>
                  </a:cubicBezTo>
                  <a:lnTo>
                    <a:pt x="25193" y="43"/>
                  </a:lnTo>
                  <a:lnTo>
                    <a:pt x="24837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7"/>
                  </a:lnTo>
                  <a:cubicBezTo>
                    <a:pt x="20569" y="461"/>
                    <a:pt x="20652" y="545"/>
                    <a:pt x="20736" y="650"/>
                  </a:cubicBezTo>
                  <a:cubicBezTo>
                    <a:pt x="20799" y="754"/>
                    <a:pt x="20862" y="859"/>
                    <a:pt x="20924" y="984"/>
                  </a:cubicBezTo>
                  <a:cubicBezTo>
                    <a:pt x="21047" y="1208"/>
                    <a:pt x="21109" y="1452"/>
                    <a:pt x="21113" y="1697"/>
                  </a:cubicBezTo>
                  <a:lnTo>
                    <a:pt x="21113" y="1697"/>
                  </a:lnTo>
                  <a:lnTo>
                    <a:pt x="21050" y="2177"/>
                  </a:lnTo>
                  <a:lnTo>
                    <a:pt x="21050" y="2156"/>
                  </a:lnTo>
                  <a:cubicBezTo>
                    <a:pt x="20904" y="2658"/>
                    <a:pt x="20527" y="3098"/>
                    <a:pt x="20025" y="3265"/>
                  </a:cubicBezTo>
                  <a:cubicBezTo>
                    <a:pt x="19830" y="3346"/>
                    <a:pt x="19623" y="3377"/>
                    <a:pt x="19413" y="3377"/>
                  </a:cubicBezTo>
                  <a:cubicBezTo>
                    <a:pt x="19352" y="3377"/>
                    <a:pt x="19291" y="3374"/>
                    <a:pt x="19230" y="3370"/>
                  </a:cubicBezTo>
                  <a:cubicBezTo>
                    <a:pt x="18979" y="3328"/>
                    <a:pt x="18727" y="3223"/>
                    <a:pt x="18497" y="3077"/>
                  </a:cubicBezTo>
                  <a:cubicBezTo>
                    <a:pt x="18037" y="2805"/>
                    <a:pt x="17681" y="2323"/>
                    <a:pt x="17598" y="1800"/>
                  </a:cubicBezTo>
                  <a:cubicBezTo>
                    <a:pt x="17493" y="1277"/>
                    <a:pt x="17681" y="712"/>
                    <a:pt x="18058" y="336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817"/>
                    <a:pt x="13790" y="1528"/>
                    <a:pt x="13538" y="2093"/>
                  </a:cubicBezTo>
                  <a:cubicBezTo>
                    <a:pt x="13413" y="2386"/>
                    <a:pt x="13225" y="2637"/>
                    <a:pt x="12953" y="2805"/>
                  </a:cubicBezTo>
                  <a:cubicBezTo>
                    <a:pt x="12701" y="2972"/>
                    <a:pt x="12367" y="3056"/>
                    <a:pt x="12053" y="3056"/>
                  </a:cubicBezTo>
                  <a:cubicBezTo>
                    <a:pt x="11739" y="3056"/>
                    <a:pt x="11425" y="2972"/>
                    <a:pt x="11153" y="2805"/>
                  </a:cubicBezTo>
                  <a:cubicBezTo>
                    <a:pt x="10902" y="2637"/>
                    <a:pt x="10693" y="2386"/>
                    <a:pt x="10567" y="2114"/>
                  </a:cubicBezTo>
                  <a:cubicBezTo>
                    <a:pt x="10316" y="1528"/>
                    <a:pt x="10379" y="817"/>
                    <a:pt x="10735" y="294"/>
                  </a:cubicBezTo>
                  <a:lnTo>
                    <a:pt x="10839" y="147"/>
                  </a:lnTo>
                  <a:lnTo>
                    <a:pt x="7094" y="147"/>
                  </a:lnTo>
                  <a:lnTo>
                    <a:pt x="7157" y="273"/>
                  </a:lnTo>
                  <a:cubicBezTo>
                    <a:pt x="7199" y="357"/>
                    <a:pt x="7219" y="440"/>
                    <a:pt x="7240" y="524"/>
                  </a:cubicBezTo>
                  <a:lnTo>
                    <a:pt x="7240" y="503"/>
                  </a:lnTo>
                  <a:cubicBezTo>
                    <a:pt x="7303" y="817"/>
                    <a:pt x="7345" y="1131"/>
                    <a:pt x="7282" y="1424"/>
                  </a:cubicBezTo>
                  <a:cubicBezTo>
                    <a:pt x="7178" y="1696"/>
                    <a:pt x="7073" y="2010"/>
                    <a:pt x="6906" y="2240"/>
                  </a:cubicBezTo>
                  <a:cubicBezTo>
                    <a:pt x="6801" y="2344"/>
                    <a:pt x="6675" y="2449"/>
                    <a:pt x="6550" y="2533"/>
                  </a:cubicBezTo>
                  <a:cubicBezTo>
                    <a:pt x="6445" y="2637"/>
                    <a:pt x="6320" y="2721"/>
                    <a:pt x="6173" y="2784"/>
                  </a:cubicBezTo>
                  <a:cubicBezTo>
                    <a:pt x="5936" y="2893"/>
                    <a:pt x="5667" y="2955"/>
                    <a:pt x="5407" y="2955"/>
                  </a:cubicBezTo>
                  <a:cubicBezTo>
                    <a:pt x="5369" y="2955"/>
                    <a:pt x="5332" y="2954"/>
                    <a:pt x="5295" y="2951"/>
                  </a:cubicBezTo>
                  <a:cubicBezTo>
                    <a:pt x="4688" y="2909"/>
                    <a:pt x="4123" y="2554"/>
                    <a:pt x="3830" y="2010"/>
                  </a:cubicBezTo>
                  <a:cubicBezTo>
                    <a:pt x="3537" y="1486"/>
                    <a:pt x="3558" y="796"/>
                    <a:pt x="3851" y="273"/>
                  </a:cubicBezTo>
                  <a:lnTo>
                    <a:pt x="3934" y="147"/>
                  </a:lnTo>
                  <a:lnTo>
                    <a:pt x="126" y="147"/>
                  </a:lnTo>
                  <a:lnTo>
                    <a:pt x="126" y="231"/>
                  </a:lnTo>
                  <a:lnTo>
                    <a:pt x="1" y="39609"/>
                  </a:lnTo>
                  <a:lnTo>
                    <a:pt x="1" y="39839"/>
                  </a:lnTo>
                  <a:lnTo>
                    <a:pt x="231" y="39839"/>
                  </a:lnTo>
                  <a:lnTo>
                    <a:pt x="16614" y="39547"/>
                  </a:lnTo>
                  <a:cubicBezTo>
                    <a:pt x="21415" y="39473"/>
                    <a:pt x="26216" y="39351"/>
                    <a:pt x="31003" y="39351"/>
                  </a:cubicBezTo>
                  <a:cubicBezTo>
                    <a:pt x="31661" y="39351"/>
                    <a:pt x="32319" y="39353"/>
                    <a:pt x="32976" y="39358"/>
                  </a:cubicBezTo>
                  <a:lnTo>
                    <a:pt x="39128" y="39358"/>
                  </a:lnTo>
                  <a:lnTo>
                    <a:pt x="41179" y="39400"/>
                  </a:lnTo>
                  <a:lnTo>
                    <a:pt x="49360" y="39567"/>
                  </a:lnTo>
                  <a:lnTo>
                    <a:pt x="57562" y="39714"/>
                  </a:lnTo>
                  <a:lnTo>
                    <a:pt x="65743" y="39839"/>
                  </a:lnTo>
                  <a:lnTo>
                    <a:pt x="65973" y="39839"/>
                  </a:lnTo>
                  <a:lnTo>
                    <a:pt x="65973" y="39630"/>
                  </a:lnTo>
                  <a:lnTo>
                    <a:pt x="66433" y="19941"/>
                  </a:lnTo>
                  <a:lnTo>
                    <a:pt x="66663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31"/>
                  </a:lnTo>
                  <a:cubicBezTo>
                    <a:pt x="61767" y="273"/>
                    <a:pt x="61809" y="315"/>
                    <a:pt x="61830" y="357"/>
                  </a:cubicBezTo>
                  <a:lnTo>
                    <a:pt x="61914" y="482"/>
                  </a:lnTo>
                  <a:cubicBezTo>
                    <a:pt x="61956" y="566"/>
                    <a:pt x="61998" y="629"/>
                    <a:pt x="62018" y="712"/>
                  </a:cubicBezTo>
                  <a:cubicBezTo>
                    <a:pt x="62102" y="880"/>
                    <a:pt x="62144" y="1068"/>
                    <a:pt x="62165" y="1235"/>
                  </a:cubicBezTo>
                  <a:cubicBezTo>
                    <a:pt x="62207" y="1612"/>
                    <a:pt x="62165" y="1968"/>
                    <a:pt x="62039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77" y="3328"/>
                    <a:pt x="60700" y="3411"/>
                    <a:pt x="60345" y="3411"/>
                  </a:cubicBezTo>
                  <a:cubicBezTo>
                    <a:pt x="59989" y="3391"/>
                    <a:pt x="59633" y="3307"/>
                    <a:pt x="59340" y="3118"/>
                  </a:cubicBezTo>
                  <a:cubicBezTo>
                    <a:pt x="59047" y="2909"/>
                    <a:pt x="58838" y="2616"/>
                    <a:pt x="58713" y="2302"/>
                  </a:cubicBezTo>
                  <a:cubicBezTo>
                    <a:pt x="58461" y="1633"/>
                    <a:pt x="58545" y="838"/>
                    <a:pt x="59005" y="294"/>
                  </a:cubicBezTo>
                  <a:lnTo>
                    <a:pt x="59131" y="147"/>
                  </a:lnTo>
                  <a:lnTo>
                    <a:pt x="58922" y="147"/>
                  </a:lnTo>
                  <a:lnTo>
                    <a:pt x="54988" y="126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39" y="838"/>
                    <a:pt x="55281" y="1549"/>
                    <a:pt x="55009" y="2135"/>
                  </a:cubicBezTo>
                  <a:cubicBezTo>
                    <a:pt x="54883" y="2428"/>
                    <a:pt x="54674" y="2679"/>
                    <a:pt x="54402" y="2846"/>
                  </a:cubicBezTo>
                  <a:cubicBezTo>
                    <a:pt x="54151" y="2993"/>
                    <a:pt x="53816" y="3077"/>
                    <a:pt x="53503" y="3077"/>
                  </a:cubicBezTo>
                  <a:cubicBezTo>
                    <a:pt x="53189" y="3077"/>
                    <a:pt x="52875" y="2993"/>
                    <a:pt x="52603" y="2826"/>
                  </a:cubicBezTo>
                  <a:cubicBezTo>
                    <a:pt x="52352" y="2658"/>
                    <a:pt x="52142" y="2407"/>
                    <a:pt x="52017" y="2135"/>
                  </a:cubicBezTo>
                  <a:cubicBezTo>
                    <a:pt x="51766" y="1549"/>
                    <a:pt x="51808" y="838"/>
                    <a:pt x="52163" y="315"/>
                  </a:cubicBezTo>
                  <a:lnTo>
                    <a:pt x="52331" y="85"/>
                  </a:lnTo>
                  <a:lnTo>
                    <a:pt x="52038" y="85"/>
                  </a:lnTo>
                  <a:lnTo>
                    <a:pt x="47790" y="64"/>
                  </a:lnTo>
                  <a:lnTo>
                    <a:pt x="47351" y="64"/>
                  </a:lnTo>
                  <a:lnTo>
                    <a:pt x="47665" y="357"/>
                  </a:lnTo>
                  <a:cubicBezTo>
                    <a:pt x="47769" y="461"/>
                    <a:pt x="47853" y="545"/>
                    <a:pt x="47916" y="650"/>
                  </a:cubicBezTo>
                  <a:cubicBezTo>
                    <a:pt x="48000" y="754"/>
                    <a:pt x="48062" y="880"/>
                    <a:pt x="48125" y="984"/>
                  </a:cubicBezTo>
                  <a:cubicBezTo>
                    <a:pt x="48227" y="1208"/>
                    <a:pt x="48289" y="1452"/>
                    <a:pt x="48292" y="1697"/>
                  </a:cubicBezTo>
                  <a:lnTo>
                    <a:pt x="48292" y="1697"/>
                  </a:lnTo>
                  <a:lnTo>
                    <a:pt x="48230" y="2177"/>
                  </a:lnTo>
                  <a:lnTo>
                    <a:pt x="48230" y="2156"/>
                  </a:lnTo>
                  <a:cubicBezTo>
                    <a:pt x="48083" y="2658"/>
                    <a:pt x="47707" y="3077"/>
                    <a:pt x="47205" y="3244"/>
                  </a:cubicBezTo>
                  <a:cubicBezTo>
                    <a:pt x="47029" y="3308"/>
                    <a:pt x="46828" y="3335"/>
                    <a:pt x="46632" y="3335"/>
                  </a:cubicBezTo>
                  <a:cubicBezTo>
                    <a:pt x="46571" y="3335"/>
                    <a:pt x="46511" y="3333"/>
                    <a:pt x="46451" y="3328"/>
                  </a:cubicBezTo>
                  <a:cubicBezTo>
                    <a:pt x="46179" y="3286"/>
                    <a:pt x="45949" y="3181"/>
                    <a:pt x="45719" y="3035"/>
                  </a:cubicBezTo>
                  <a:cubicBezTo>
                    <a:pt x="45280" y="2763"/>
                    <a:pt x="44924" y="2302"/>
                    <a:pt x="44861" y="1800"/>
                  </a:cubicBezTo>
                  <a:cubicBezTo>
                    <a:pt x="44756" y="1298"/>
                    <a:pt x="44945" y="754"/>
                    <a:pt x="45300" y="378"/>
                  </a:cubicBezTo>
                  <a:lnTo>
                    <a:pt x="45656" y="43"/>
                  </a:lnTo>
                  <a:lnTo>
                    <a:pt x="45154" y="43"/>
                  </a:lnTo>
                  <a:lnTo>
                    <a:pt x="40655" y="22"/>
                  </a:lnTo>
                  <a:lnTo>
                    <a:pt x="40258" y="22"/>
                  </a:lnTo>
                  <a:lnTo>
                    <a:pt x="40488" y="357"/>
                  </a:lnTo>
                  <a:cubicBezTo>
                    <a:pt x="40823" y="838"/>
                    <a:pt x="40886" y="1507"/>
                    <a:pt x="40635" y="2051"/>
                  </a:cubicBezTo>
                  <a:cubicBezTo>
                    <a:pt x="40530" y="2323"/>
                    <a:pt x="40342" y="2554"/>
                    <a:pt x="40090" y="2700"/>
                  </a:cubicBezTo>
                  <a:cubicBezTo>
                    <a:pt x="39860" y="2867"/>
                    <a:pt x="39567" y="2930"/>
                    <a:pt x="39254" y="2930"/>
                  </a:cubicBezTo>
                  <a:cubicBezTo>
                    <a:pt x="38961" y="2930"/>
                    <a:pt x="38668" y="2867"/>
                    <a:pt x="38438" y="2700"/>
                  </a:cubicBezTo>
                  <a:cubicBezTo>
                    <a:pt x="38186" y="2554"/>
                    <a:pt x="37998" y="2323"/>
                    <a:pt x="37894" y="2051"/>
                  </a:cubicBezTo>
                  <a:cubicBezTo>
                    <a:pt x="37663" y="1507"/>
                    <a:pt x="37705" y="838"/>
                    <a:pt x="38040" y="378"/>
                  </a:cubicBezTo>
                  <a:lnTo>
                    <a:pt x="38291" y="22"/>
                  </a:lnTo>
                  <a:lnTo>
                    <a:pt x="37852" y="22"/>
                  </a:lnTo>
                  <a:lnTo>
                    <a:pt x="345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80"/>
            <p:cNvSpPr/>
            <p:nvPr/>
          </p:nvSpPr>
          <p:spPr>
            <a:xfrm>
              <a:off x="1576650" y="24256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5961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80"/>
            <p:cNvSpPr/>
            <p:nvPr/>
          </p:nvSpPr>
          <p:spPr>
            <a:xfrm>
              <a:off x="1576650" y="2418350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14898" y="1"/>
                  </a:moveTo>
                  <a:cubicBezTo>
                    <a:pt x="9918" y="42"/>
                    <a:pt x="4960" y="84"/>
                    <a:pt x="1" y="252"/>
                  </a:cubicBezTo>
                  <a:lnTo>
                    <a:pt x="1" y="314"/>
                  </a:lnTo>
                  <a:cubicBezTo>
                    <a:pt x="4960" y="482"/>
                    <a:pt x="9918" y="545"/>
                    <a:pt x="14898" y="566"/>
                  </a:cubicBezTo>
                  <a:cubicBezTo>
                    <a:pt x="17388" y="566"/>
                    <a:pt x="19857" y="545"/>
                    <a:pt x="22347" y="524"/>
                  </a:cubicBezTo>
                  <a:cubicBezTo>
                    <a:pt x="24837" y="524"/>
                    <a:pt x="27327" y="482"/>
                    <a:pt x="29796" y="419"/>
                  </a:cubicBezTo>
                  <a:cubicBezTo>
                    <a:pt x="31619" y="388"/>
                    <a:pt x="33441" y="369"/>
                    <a:pt x="35264" y="369"/>
                  </a:cubicBezTo>
                  <a:cubicBezTo>
                    <a:pt x="35931" y="369"/>
                    <a:pt x="36598" y="372"/>
                    <a:pt x="37266" y="377"/>
                  </a:cubicBezTo>
                  <a:cubicBezTo>
                    <a:pt x="39735" y="398"/>
                    <a:pt x="42224" y="461"/>
                    <a:pt x="44714" y="503"/>
                  </a:cubicBezTo>
                  <a:cubicBezTo>
                    <a:pt x="45706" y="511"/>
                    <a:pt x="46699" y="515"/>
                    <a:pt x="47692" y="515"/>
                  </a:cubicBezTo>
                  <a:cubicBezTo>
                    <a:pt x="51664" y="515"/>
                    <a:pt x="55645" y="448"/>
                    <a:pt x="59612" y="314"/>
                  </a:cubicBezTo>
                  <a:lnTo>
                    <a:pt x="59612" y="252"/>
                  </a:lnTo>
                  <a:cubicBezTo>
                    <a:pt x="55645" y="118"/>
                    <a:pt x="51664" y="51"/>
                    <a:pt x="47692" y="51"/>
                  </a:cubicBezTo>
                  <a:cubicBezTo>
                    <a:pt x="46699" y="51"/>
                    <a:pt x="45706" y="55"/>
                    <a:pt x="44714" y="63"/>
                  </a:cubicBezTo>
                  <a:cubicBezTo>
                    <a:pt x="42224" y="105"/>
                    <a:pt x="39735" y="189"/>
                    <a:pt x="37266" y="210"/>
                  </a:cubicBezTo>
                  <a:cubicBezTo>
                    <a:pt x="34776" y="210"/>
                    <a:pt x="32286" y="189"/>
                    <a:pt x="29796" y="147"/>
                  </a:cubicBezTo>
                  <a:cubicBezTo>
                    <a:pt x="27327" y="84"/>
                    <a:pt x="24837" y="63"/>
                    <a:pt x="22347" y="42"/>
                  </a:cubicBezTo>
                  <a:cubicBezTo>
                    <a:pt x="19857" y="22"/>
                    <a:pt x="17388" y="1"/>
                    <a:pt x="14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80"/>
            <p:cNvSpPr/>
            <p:nvPr/>
          </p:nvSpPr>
          <p:spPr>
            <a:xfrm>
              <a:off x="1576650" y="25365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80"/>
            <p:cNvSpPr/>
            <p:nvPr/>
          </p:nvSpPr>
          <p:spPr>
            <a:xfrm>
              <a:off x="1576650" y="2529625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2" y="61"/>
                    <a:pt x="12907" y="57"/>
                    <a:pt x="11913" y="57"/>
                  </a:cubicBezTo>
                  <a:cubicBezTo>
                    <a:pt x="7935" y="57"/>
                    <a:pt x="3968" y="124"/>
                    <a:pt x="1" y="257"/>
                  </a:cubicBezTo>
                  <a:lnTo>
                    <a:pt x="1" y="299"/>
                  </a:lnTo>
                  <a:cubicBezTo>
                    <a:pt x="3987" y="451"/>
                    <a:pt x="7973" y="521"/>
                    <a:pt x="11970" y="521"/>
                  </a:cubicBezTo>
                  <a:cubicBezTo>
                    <a:pt x="12945" y="521"/>
                    <a:pt x="13921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29"/>
                    <a:pt x="54653" y="467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80"/>
            <p:cNvSpPr/>
            <p:nvPr/>
          </p:nvSpPr>
          <p:spPr>
            <a:xfrm>
              <a:off x="1576650" y="26480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80"/>
            <p:cNvSpPr/>
            <p:nvPr/>
          </p:nvSpPr>
          <p:spPr>
            <a:xfrm>
              <a:off x="1576650" y="2640675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44714" y="0"/>
                  </a:moveTo>
                  <a:cubicBezTo>
                    <a:pt x="42224" y="0"/>
                    <a:pt x="39735" y="21"/>
                    <a:pt x="37266" y="42"/>
                  </a:cubicBezTo>
                  <a:cubicBezTo>
                    <a:pt x="34776" y="63"/>
                    <a:pt x="32286" y="84"/>
                    <a:pt x="29796" y="147"/>
                  </a:cubicBezTo>
                  <a:cubicBezTo>
                    <a:pt x="27327" y="188"/>
                    <a:pt x="24837" y="209"/>
                    <a:pt x="22347" y="209"/>
                  </a:cubicBezTo>
                  <a:cubicBezTo>
                    <a:pt x="19857" y="188"/>
                    <a:pt x="17388" y="105"/>
                    <a:pt x="14898" y="63"/>
                  </a:cubicBezTo>
                  <a:cubicBezTo>
                    <a:pt x="13902" y="55"/>
                    <a:pt x="12907" y="50"/>
                    <a:pt x="11913" y="50"/>
                  </a:cubicBezTo>
                  <a:cubicBezTo>
                    <a:pt x="7935" y="50"/>
                    <a:pt x="3968" y="117"/>
                    <a:pt x="1" y="251"/>
                  </a:cubicBezTo>
                  <a:lnTo>
                    <a:pt x="1" y="314"/>
                  </a:lnTo>
                  <a:cubicBezTo>
                    <a:pt x="3968" y="448"/>
                    <a:pt x="7948" y="515"/>
                    <a:pt x="11921" y="515"/>
                  </a:cubicBezTo>
                  <a:cubicBezTo>
                    <a:pt x="12914" y="515"/>
                    <a:pt x="13906" y="511"/>
                    <a:pt x="14898" y="502"/>
                  </a:cubicBezTo>
                  <a:cubicBezTo>
                    <a:pt x="17388" y="460"/>
                    <a:pt x="19857" y="398"/>
                    <a:pt x="22347" y="377"/>
                  </a:cubicBezTo>
                  <a:cubicBezTo>
                    <a:pt x="23014" y="371"/>
                    <a:pt x="23681" y="369"/>
                    <a:pt x="24348" y="369"/>
                  </a:cubicBezTo>
                  <a:cubicBezTo>
                    <a:pt x="26170" y="369"/>
                    <a:pt x="27988" y="388"/>
                    <a:pt x="29796" y="419"/>
                  </a:cubicBezTo>
                  <a:cubicBezTo>
                    <a:pt x="32286" y="481"/>
                    <a:pt x="34776" y="523"/>
                    <a:pt x="37266" y="523"/>
                  </a:cubicBezTo>
                  <a:cubicBezTo>
                    <a:pt x="39735" y="544"/>
                    <a:pt x="42224" y="565"/>
                    <a:pt x="44714" y="565"/>
                  </a:cubicBezTo>
                  <a:cubicBezTo>
                    <a:pt x="49673" y="544"/>
                    <a:pt x="54653" y="481"/>
                    <a:pt x="59612" y="314"/>
                  </a:cubicBezTo>
                  <a:lnTo>
                    <a:pt x="59612" y="251"/>
                  </a:lnTo>
                  <a:cubicBezTo>
                    <a:pt x="54653" y="84"/>
                    <a:pt x="49673" y="42"/>
                    <a:pt x="44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80"/>
            <p:cNvSpPr/>
            <p:nvPr/>
          </p:nvSpPr>
          <p:spPr>
            <a:xfrm>
              <a:off x="1576650" y="27588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80"/>
            <p:cNvSpPr/>
            <p:nvPr/>
          </p:nvSpPr>
          <p:spPr>
            <a:xfrm>
              <a:off x="1576650" y="2751950"/>
              <a:ext cx="1490325" cy="13975"/>
            </a:xfrm>
            <a:custGeom>
              <a:avLst/>
              <a:gdLst/>
              <a:ahLst/>
              <a:cxnLst/>
              <a:rect l="l" t="t" r="r" b="b"/>
              <a:pathLst>
                <a:path w="59613" h="559" extrusionOk="0">
                  <a:moveTo>
                    <a:pt x="43221" y="0"/>
                  </a:moveTo>
                  <a:cubicBezTo>
                    <a:pt x="41229" y="0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1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8"/>
                    <a:pt x="22347" y="194"/>
                  </a:cubicBezTo>
                  <a:cubicBezTo>
                    <a:pt x="19857" y="173"/>
                    <a:pt x="17388" y="111"/>
                    <a:pt x="14898" y="69"/>
                  </a:cubicBezTo>
                  <a:cubicBezTo>
                    <a:pt x="13757" y="59"/>
                    <a:pt x="12615" y="54"/>
                    <a:pt x="11472" y="54"/>
                  </a:cubicBezTo>
                  <a:cubicBezTo>
                    <a:pt x="7648" y="54"/>
                    <a:pt x="3818" y="112"/>
                    <a:pt x="1" y="257"/>
                  </a:cubicBezTo>
                  <a:lnTo>
                    <a:pt x="1" y="299"/>
                  </a:lnTo>
                  <a:cubicBezTo>
                    <a:pt x="3987" y="450"/>
                    <a:pt x="7987" y="520"/>
                    <a:pt x="11978" y="520"/>
                  </a:cubicBezTo>
                  <a:cubicBezTo>
                    <a:pt x="12952" y="520"/>
                    <a:pt x="13926" y="516"/>
                    <a:pt x="14898" y="508"/>
                  </a:cubicBezTo>
                  <a:cubicBezTo>
                    <a:pt x="17388" y="466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0"/>
                    <a:pt x="29796" y="424"/>
                  </a:cubicBezTo>
                  <a:cubicBezTo>
                    <a:pt x="32286" y="466"/>
                    <a:pt x="34776" y="508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6"/>
                    <a:pt x="44714" y="550"/>
                  </a:cubicBezTo>
                  <a:cubicBezTo>
                    <a:pt x="49673" y="529"/>
                    <a:pt x="54653" y="466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0"/>
                    <a:pt x="43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80"/>
            <p:cNvSpPr/>
            <p:nvPr/>
          </p:nvSpPr>
          <p:spPr>
            <a:xfrm>
              <a:off x="1576650" y="28703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80"/>
            <p:cNvSpPr/>
            <p:nvPr/>
          </p:nvSpPr>
          <p:spPr>
            <a:xfrm>
              <a:off x="1576125" y="2862975"/>
              <a:ext cx="1490850" cy="14150"/>
            </a:xfrm>
            <a:custGeom>
              <a:avLst/>
              <a:gdLst/>
              <a:ahLst/>
              <a:cxnLst/>
              <a:rect l="l" t="t" r="r" b="b"/>
              <a:pathLst>
                <a:path w="59634" h="566" extrusionOk="0">
                  <a:moveTo>
                    <a:pt x="44735" y="1"/>
                  </a:moveTo>
                  <a:cubicBezTo>
                    <a:pt x="42245" y="1"/>
                    <a:pt x="39756" y="22"/>
                    <a:pt x="37287" y="43"/>
                  </a:cubicBezTo>
                  <a:cubicBezTo>
                    <a:pt x="34797" y="63"/>
                    <a:pt x="32307" y="84"/>
                    <a:pt x="29817" y="147"/>
                  </a:cubicBezTo>
                  <a:cubicBezTo>
                    <a:pt x="27348" y="189"/>
                    <a:pt x="24858" y="210"/>
                    <a:pt x="22368" y="210"/>
                  </a:cubicBezTo>
                  <a:cubicBezTo>
                    <a:pt x="19878" y="189"/>
                    <a:pt x="17409" y="105"/>
                    <a:pt x="14919" y="63"/>
                  </a:cubicBezTo>
                  <a:cubicBezTo>
                    <a:pt x="13923" y="55"/>
                    <a:pt x="12928" y="51"/>
                    <a:pt x="11934" y="51"/>
                  </a:cubicBezTo>
                  <a:cubicBezTo>
                    <a:pt x="7956" y="51"/>
                    <a:pt x="3989" y="118"/>
                    <a:pt x="22" y="252"/>
                  </a:cubicBezTo>
                  <a:lnTo>
                    <a:pt x="1" y="252"/>
                  </a:lnTo>
                  <a:lnTo>
                    <a:pt x="1" y="315"/>
                  </a:lnTo>
                  <a:cubicBezTo>
                    <a:pt x="3985" y="448"/>
                    <a:pt x="7955" y="515"/>
                    <a:pt x="11934" y="515"/>
                  </a:cubicBezTo>
                  <a:cubicBezTo>
                    <a:pt x="12928" y="515"/>
                    <a:pt x="13923" y="511"/>
                    <a:pt x="14919" y="503"/>
                  </a:cubicBezTo>
                  <a:cubicBezTo>
                    <a:pt x="17409" y="461"/>
                    <a:pt x="19878" y="398"/>
                    <a:pt x="22368" y="377"/>
                  </a:cubicBezTo>
                  <a:cubicBezTo>
                    <a:pt x="22991" y="372"/>
                    <a:pt x="23613" y="369"/>
                    <a:pt x="24235" y="369"/>
                  </a:cubicBezTo>
                  <a:cubicBezTo>
                    <a:pt x="26102" y="369"/>
                    <a:pt x="27965" y="393"/>
                    <a:pt x="29817" y="440"/>
                  </a:cubicBezTo>
                  <a:cubicBezTo>
                    <a:pt x="32307" y="482"/>
                    <a:pt x="34797" y="524"/>
                    <a:pt x="37287" y="524"/>
                  </a:cubicBezTo>
                  <a:cubicBezTo>
                    <a:pt x="39756" y="545"/>
                    <a:pt x="42245" y="566"/>
                    <a:pt x="44735" y="566"/>
                  </a:cubicBezTo>
                  <a:cubicBezTo>
                    <a:pt x="49694" y="545"/>
                    <a:pt x="54674" y="482"/>
                    <a:pt x="59633" y="315"/>
                  </a:cubicBezTo>
                  <a:lnTo>
                    <a:pt x="59633" y="252"/>
                  </a:lnTo>
                  <a:cubicBezTo>
                    <a:pt x="54674" y="84"/>
                    <a:pt x="49694" y="43"/>
                    <a:pt x="44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80"/>
            <p:cNvSpPr/>
            <p:nvPr/>
          </p:nvSpPr>
          <p:spPr>
            <a:xfrm>
              <a:off x="1576650" y="29812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80"/>
            <p:cNvSpPr/>
            <p:nvPr/>
          </p:nvSpPr>
          <p:spPr>
            <a:xfrm>
              <a:off x="1576650" y="2974250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6" y="61"/>
                    <a:pt x="12914" y="57"/>
                    <a:pt x="11921" y="57"/>
                  </a:cubicBezTo>
                  <a:cubicBezTo>
                    <a:pt x="7948" y="57"/>
                    <a:pt x="3968" y="124"/>
                    <a:pt x="1" y="258"/>
                  </a:cubicBezTo>
                  <a:lnTo>
                    <a:pt x="1" y="299"/>
                  </a:lnTo>
                  <a:cubicBezTo>
                    <a:pt x="3987" y="451"/>
                    <a:pt x="7987" y="521"/>
                    <a:pt x="11978" y="521"/>
                  </a:cubicBezTo>
                  <a:cubicBezTo>
                    <a:pt x="12952" y="521"/>
                    <a:pt x="13926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7"/>
                    <a:pt x="23718" y="357"/>
                  </a:cubicBezTo>
                  <a:cubicBezTo>
                    <a:pt x="25750" y="357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30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30"/>
                    <a:pt x="54653" y="467"/>
                    <a:pt x="59612" y="299"/>
                  </a:cubicBezTo>
                  <a:lnTo>
                    <a:pt x="59612" y="258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80"/>
            <p:cNvSpPr/>
            <p:nvPr/>
          </p:nvSpPr>
          <p:spPr>
            <a:xfrm>
              <a:off x="1485100" y="2135350"/>
              <a:ext cx="1664500" cy="984500"/>
            </a:xfrm>
            <a:custGeom>
              <a:avLst/>
              <a:gdLst/>
              <a:ahLst/>
              <a:cxnLst/>
              <a:rect l="l" t="t" r="r" b="b"/>
              <a:pathLst>
                <a:path w="66580" h="39380" extrusionOk="0">
                  <a:moveTo>
                    <a:pt x="1" y="1"/>
                  </a:moveTo>
                  <a:lnTo>
                    <a:pt x="1" y="39379"/>
                  </a:lnTo>
                  <a:lnTo>
                    <a:pt x="27202" y="38856"/>
                  </a:lnTo>
                  <a:lnTo>
                    <a:pt x="38856" y="38856"/>
                  </a:lnTo>
                  <a:lnTo>
                    <a:pt x="65534" y="39379"/>
                  </a:lnTo>
                  <a:lnTo>
                    <a:pt x="66580" y="1"/>
                  </a:lnTo>
                  <a:lnTo>
                    <a:pt x="61558" y="1"/>
                  </a:lnTo>
                  <a:cubicBezTo>
                    <a:pt x="62458" y="1089"/>
                    <a:pt x="61977" y="3223"/>
                    <a:pt x="60135" y="3223"/>
                  </a:cubicBezTo>
                  <a:cubicBezTo>
                    <a:pt x="58294" y="3223"/>
                    <a:pt x="57813" y="1089"/>
                    <a:pt x="58713" y="1"/>
                  </a:cubicBezTo>
                  <a:lnTo>
                    <a:pt x="54758" y="1"/>
                  </a:lnTo>
                  <a:cubicBezTo>
                    <a:pt x="55490" y="1089"/>
                    <a:pt x="54988" y="2972"/>
                    <a:pt x="53293" y="2972"/>
                  </a:cubicBezTo>
                  <a:cubicBezTo>
                    <a:pt x="51578" y="2972"/>
                    <a:pt x="51096" y="1089"/>
                    <a:pt x="51808" y="1"/>
                  </a:cubicBezTo>
                  <a:lnTo>
                    <a:pt x="47581" y="1"/>
                  </a:lnTo>
                  <a:cubicBezTo>
                    <a:pt x="47749" y="168"/>
                    <a:pt x="47895" y="357"/>
                    <a:pt x="48000" y="566"/>
                  </a:cubicBezTo>
                  <a:cubicBezTo>
                    <a:pt x="48167" y="838"/>
                    <a:pt x="48251" y="1152"/>
                    <a:pt x="48251" y="1487"/>
                  </a:cubicBezTo>
                  <a:cubicBezTo>
                    <a:pt x="48230" y="1633"/>
                    <a:pt x="48209" y="1800"/>
                    <a:pt x="48188" y="1968"/>
                  </a:cubicBezTo>
                  <a:cubicBezTo>
                    <a:pt x="48104" y="2261"/>
                    <a:pt x="47937" y="2533"/>
                    <a:pt x="47728" y="2763"/>
                  </a:cubicBezTo>
                  <a:cubicBezTo>
                    <a:pt x="47393" y="3098"/>
                    <a:pt x="46912" y="3286"/>
                    <a:pt x="46451" y="3286"/>
                  </a:cubicBezTo>
                  <a:cubicBezTo>
                    <a:pt x="46117" y="3286"/>
                    <a:pt x="45803" y="3202"/>
                    <a:pt x="45531" y="3035"/>
                  </a:cubicBezTo>
                  <a:cubicBezTo>
                    <a:pt x="45301" y="2930"/>
                    <a:pt x="45112" y="2784"/>
                    <a:pt x="44945" y="2595"/>
                  </a:cubicBezTo>
                  <a:cubicBezTo>
                    <a:pt x="44610" y="2240"/>
                    <a:pt x="44401" y="1800"/>
                    <a:pt x="44401" y="1298"/>
                  </a:cubicBezTo>
                  <a:cubicBezTo>
                    <a:pt x="44401" y="817"/>
                    <a:pt x="44610" y="336"/>
                    <a:pt x="44945" y="1"/>
                  </a:cubicBezTo>
                  <a:lnTo>
                    <a:pt x="40446" y="1"/>
                  </a:lnTo>
                  <a:cubicBezTo>
                    <a:pt x="41179" y="1047"/>
                    <a:pt x="40718" y="2909"/>
                    <a:pt x="39044" y="2909"/>
                  </a:cubicBezTo>
                  <a:lnTo>
                    <a:pt x="38856" y="2909"/>
                  </a:lnTo>
                  <a:cubicBezTo>
                    <a:pt x="37329" y="2763"/>
                    <a:pt x="36931" y="1005"/>
                    <a:pt x="37643" y="1"/>
                  </a:cubicBezTo>
                  <a:lnTo>
                    <a:pt x="34358" y="1"/>
                  </a:lnTo>
                  <a:cubicBezTo>
                    <a:pt x="35257" y="1089"/>
                    <a:pt x="34776" y="3223"/>
                    <a:pt x="32935" y="3223"/>
                  </a:cubicBezTo>
                  <a:cubicBezTo>
                    <a:pt x="32286" y="3223"/>
                    <a:pt x="31805" y="2951"/>
                    <a:pt x="31491" y="2554"/>
                  </a:cubicBezTo>
                  <a:cubicBezTo>
                    <a:pt x="30926" y="1842"/>
                    <a:pt x="30926" y="712"/>
                    <a:pt x="31512" y="1"/>
                  </a:cubicBezTo>
                  <a:lnTo>
                    <a:pt x="27557" y="1"/>
                  </a:lnTo>
                  <a:cubicBezTo>
                    <a:pt x="28101" y="796"/>
                    <a:pt x="27976" y="2010"/>
                    <a:pt x="27202" y="2616"/>
                  </a:cubicBezTo>
                  <a:cubicBezTo>
                    <a:pt x="26930" y="2847"/>
                    <a:pt x="26553" y="2972"/>
                    <a:pt x="26093" y="2972"/>
                  </a:cubicBezTo>
                  <a:cubicBezTo>
                    <a:pt x="24377" y="2972"/>
                    <a:pt x="23896" y="1089"/>
                    <a:pt x="24607" y="1"/>
                  </a:cubicBezTo>
                  <a:lnTo>
                    <a:pt x="20381" y="1"/>
                  </a:lnTo>
                  <a:cubicBezTo>
                    <a:pt x="20548" y="168"/>
                    <a:pt x="20694" y="357"/>
                    <a:pt x="20799" y="566"/>
                  </a:cubicBezTo>
                  <a:cubicBezTo>
                    <a:pt x="20966" y="838"/>
                    <a:pt x="21050" y="1152"/>
                    <a:pt x="21050" y="1487"/>
                  </a:cubicBezTo>
                  <a:cubicBezTo>
                    <a:pt x="21029" y="1633"/>
                    <a:pt x="21008" y="1800"/>
                    <a:pt x="20987" y="1968"/>
                  </a:cubicBezTo>
                  <a:cubicBezTo>
                    <a:pt x="20904" y="2261"/>
                    <a:pt x="20736" y="2533"/>
                    <a:pt x="20527" y="2763"/>
                  </a:cubicBezTo>
                  <a:cubicBezTo>
                    <a:pt x="20192" y="3098"/>
                    <a:pt x="19711" y="3286"/>
                    <a:pt x="19251" y="3286"/>
                  </a:cubicBezTo>
                  <a:cubicBezTo>
                    <a:pt x="18916" y="3286"/>
                    <a:pt x="18602" y="3202"/>
                    <a:pt x="18330" y="3035"/>
                  </a:cubicBezTo>
                  <a:cubicBezTo>
                    <a:pt x="18100" y="2930"/>
                    <a:pt x="17912" y="2784"/>
                    <a:pt x="17744" y="2595"/>
                  </a:cubicBezTo>
                  <a:cubicBezTo>
                    <a:pt x="17409" y="2240"/>
                    <a:pt x="17200" y="1800"/>
                    <a:pt x="17200" y="1298"/>
                  </a:cubicBezTo>
                  <a:cubicBezTo>
                    <a:pt x="17200" y="817"/>
                    <a:pt x="17409" y="336"/>
                    <a:pt x="17744" y="1"/>
                  </a:cubicBezTo>
                  <a:lnTo>
                    <a:pt x="13246" y="1"/>
                  </a:lnTo>
                  <a:cubicBezTo>
                    <a:pt x="13978" y="1047"/>
                    <a:pt x="13518" y="2909"/>
                    <a:pt x="11844" y="2909"/>
                  </a:cubicBezTo>
                  <a:cubicBezTo>
                    <a:pt x="10170" y="2909"/>
                    <a:pt x="9710" y="1047"/>
                    <a:pt x="10442" y="1"/>
                  </a:cubicBezTo>
                  <a:lnTo>
                    <a:pt x="7010" y="1"/>
                  </a:lnTo>
                  <a:cubicBezTo>
                    <a:pt x="7052" y="85"/>
                    <a:pt x="7073" y="168"/>
                    <a:pt x="7115" y="252"/>
                  </a:cubicBezTo>
                  <a:cubicBezTo>
                    <a:pt x="7157" y="608"/>
                    <a:pt x="7241" y="984"/>
                    <a:pt x="7115" y="1319"/>
                  </a:cubicBezTo>
                  <a:cubicBezTo>
                    <a:pt x="6969" y="1654"/>
                    <a:pt x="6864" y="1968"/>
                    <a:pt x="6592" y="2198"/>
                  </a:cubicBezTo>
                  <a:cubicBezTo>
                    <a:pt x="6320" y="2428"/>
                    <a:pt x="6048" y="2637"/>
                    <a:pt x="5671" y="2721"/>
                  </a:cubicBezTo>
                  <a:cubicBezTo>
                    <a:pt x="5514" y="2763"/>
                    <a:pt x="5352" y="2784"/>
                    <a:pt x="5187" y="2784"/>
                  </a:cubicBezTo>
                  <a:cubicBezTo>
                    <a:pt x="5023" y="2784"/>
                    <a:pt x="4855" y="2763"/>
                    <a:pt x="4688" y="2721"/>
                  </a:cubicBezTo>
                  <a:cubicBezTo>
                    <a:pt x="4374" y="2637"/>
                    <a:pt x="4102" y="2470"/>
                    <a:pt x="3851" y="2240"/>
                  </a:cubicBezTo>
                  <a:cubicBezTo>
                    <a:pt x="3516" y="1905"/>
                    <a:pt x="3307" y="1424"/>
                    <a:pt x="3307" y="922"/>
                  </a:cubicBezTo>
                  <a:cubicBezTo>
                    <a:pt x="3307" y="587"/>
                    <a:pt x="3412" y="273"/>
                    <a:pt x="3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80"/>
            <p:cNvSpPr/>
            <p:nvPr/>
          </p:nvSpPr>
          <p:spPr>
            <a:xfrm>
              <a:off x="1479875" y="2129600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788" y="231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391" y="10065"/>
                  </a:lnTo>
                  <a:lnTo>
                    <a:pt x="66098" y="19920"/>
                  </a:lnTo>
                  <a:lnTo>
                    <a:pt x="65519" y="39374"/>
                  </a:lnTo>
                  <a:lnTo>
                    <a:pt x="65519" y="39374"/>
                  </a:lnTo>
                  <a:lnTo>
                    <a:pt x="57541" y="39191"/>
                  </a:lnTo>
                  <a:lnTo>
                    <a:pt x="49360" y="39023"/>
                  </a:lnTo>
                  <a:lnTo>
                    <a:pt x="41158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225" y="38805"/>
                    <a:pt x="31473" y="38802"/>
                    <a:pt x="30722" y="38802"/>
                  </a:cubicBezTo>
                  <a:cubicBezTo>
                    <a:pt x="26012" y="38802"/>
                    <a:pt x="21303" y="38954"/>
                    <a:pt x="16593" y="39044"/>
                  </a:cubicBezTo>
                  <a:lnTo>
                    <a:pt x="419" y="39375"/>
                  </a:lnTo>
                  <a:lnTo>
                    <a:pt x="419" y="39375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615" y="316"/>
                  </a:lnTo>
                  <a:lnTo>
                    <a:pt x="3615" y="316"/>
                  </a:lnTo>
                  <a:cubicBezTo>
                    <a:pt x="3350" y="863"/>
                    <a:pt x="3371" y="1550"/>
                    <a:pt x="3662" y="2093"/>
                  </a:cubicBezTo>
                  <a:cubicBezTo>
                    <a:pt x="3976" y="2658"/>
                    <a:pt x="4604" y="3077"/>
                    <a:pt x="5274" y="3097"/>
                  </a:cubicBezTo>
                  <a:cubicBezTo>
                    <a:pt x="5316" y="3100"/>
                    <a:pt x="5358" y="3101"/>
                    <a:pt x="5400" y="3101"/>
                  </a:cubicBezTo>
                  <a:cubicBezTo>
                    <a:pt x="5688" y="3101"/>
                    <a:pt x="5962" y="3040"/>
                    <a:pt x="6236" y="2930"/>
                  </a:cubicBezTo>
                  <a:cubicBezTo>
                    <a:pt x="6382" y="2846"/>
                    <a:pt x="6529" y="2763"/>
                    <a:pt x="6654" y="2658"/>
                  </a:cubicBezTo>
                  <a:cubicBezTo>
                    <a:pt x="6780" y="2553"/>
                    <a:pt x="6906" y="2470"/>
                    <a:pt x="7010" y="2323"/>
                  </a:cubicBezTo>
                  <a:cubicBezTo>
                    <a:pt x="7115" y="2198"/>
                    <a:pt x="7198" y="2051"/>
                    <a:pt x="7261" y="1905"/>
                  </a:cubicBezTo>
                  <a:cubicBezTo>
                    <a:pt x="7324" y="1758"/>
                    <a:pt x="7387" y="1612"/>
                    <a:pt x="7429" y="1445"/>
                  </a:cubicBezTo>
                  <a:cubicBezTo>
                    <a:pt x="7512" y="1110"/>
                    <a:pt x="7450" y="775"/>
                    <a:pt x="7408" y="482"/>
                  </a:cubicBezTo>
                  <a:lnTo>
                    <a:pt x="7408" y="461"/>
                  </a:lnTo>
                  <a:cubicBezTo>
                    <a:pt x="7385" y="416"/>
                    <a:pt x="7369" y="365"/>
                    <a:pt x="7352" y="315"/>
                  </a:cubicBezTo>
                  <a:lnTo>
                    <a:pt x="10477" y="315"/>
                  </a:lnTo>
                  <a:cubicBezTo>
                    <a:pt x="10162" y="879"/>
                    <a:pt x="10129" y="1581"/>
                    <a:pt x="10379" y="2177"/>
                  </a:cubicBezTo>
                  <a:cubicBezTo>
                    <a:pt x="10525" y="2491"/>
                    <a:pt x="10756" y="2784"/>
                    <a:pt x="11048" y="2972"/>
                  </a:cubicBezTo>
                  <a:cubicBezTo>
                    <a:pt x="11341" y="3160"/>
                    <a:pt x="11697" y="3244"/>
                    <a:pt x="12053" y="3244"/>
                  </a:cubicBezTo>
                  <a:cubicBezTo>
                    <a:pt x="12388" y="3244"/>
                    <a:pt x="12743" y="3160"/>
                    <a:pt x="13057" y="2972"/>
                  </a:cubicBezTo>
                  <a:cubicBezTo>
                    <a:pt x="13350" y="2784"/>
                    <a:pt x="13580" y="2491"/>
                    <a:pt x="13727" y="2177"/>
                  </a:cubicBezTo>
                  <a:cubicBezTo>
                    <a:pt x="13973" y="1589"/>
                    <a:pt x="13945" y="897"/>
                    <a:pt x="13641" y="336"/>
                  </a:cubicBezTo>
                  <a:lnTo>
                    <a:pt x="13641" y="336"/>
                  </a:lnTo>
                  <a:lnTo>
                    <a:pt x="17664" y="355"/>
                  </a:lnTo>
                  <a:lnTo>
                    <a:pt x="17664" y="355"/>
                  </a:lnTo>
                  <a:cubicBezTo>
                    <a:pt x="17353" y="769"/>
                    <a:pt x="17216" y="1328"/>
                    <a:pt x="17305" y="1842"/>
                  </a:cubicBezTo>
                  <a:cubicBezTo>
                    <a:pt x="17409" y="2470"/>
                    <a:pt x="17807" y="2993"/>
                    <a:pt x="18330" y="3328"/>
                  </a:cubicBezTo>
                  <a:cubicBezTo>
                    <a:pt x="18581" y="3474"/>
                    <a:pt x="18874" y="3621"/>
                    <a:pt x="19188" y="3662"/>
                  </a:cubicBezTo>
                  <a:cubicBezTo>
                    <a:pt x="19269" y="3673"/>
                    <a:pt x="19350" y="3678"/>
                    <a:pt x="19431" y="3678"/>
                  </a:cubicBezTo>
                  <a:cubicBezTo>
                    <a:pt x="19662" y="3678"/>
                    <a:pt x="19891" y="3635"/>
                    <a:pt x="20108" y="3558"/>
                  </a:cubicBezTo>
                  <a:cubicBezTo>
                    <a:pt x="20715" y="3349"/>
                    <a:pt x="21175" y="2846"/>
                    <a:pt x="21343" y="2240"/>
                  </a:cubicBezTo>
                  <a:lnTo>
                    <a:pt x="21364" y="2219"/>
                  </a:lnTo>
                  <a:lnTo>
                    <a:pt x="21427" y="1737"/>
                  </a:lnTo>
                  <a:lnTo>
                    <a:pt x="21427" y="1717"/>
                  </a:lnTo>
                  <a:cubicBezTo>
                    <a:pt x="21427" y="1403"/>
                    <a:pt x="21364" y="1089"/>
                    <a:pt x="21217" y="817"/>
                  </a:cubicBezTo>
                  <a:cubicBezTo>
                    <a:pt x="21155" y="691"/>
                    <a:pt x="21092" y="566"/>
                    <a:pt x="20987" y="440"/>
                  </a:cubicBezTo>
                  <a:cubicBezTo>
                    <a:pt x="20978" y="427"/>
                    <a:pt x="20969" y="413"/>
                    <a:pt x="20959" y="400"/>
                  </a:cubicBezTo>
                  <a:lnTo>
                    <a:pt x="20959" y="400"/>
                  </a:lnTo>
                  <a:lnTo>
                    <a:pt x="24487" y="418"/>
                  </a:lnTo>
                  <a:lnTo>
                    <a:pt x="24487" y="418"/>
                  </a:lnTo>
                  <a:cubicBezTo>
                    <a:pt x="24225" y="994"/>
                    <a:pt x="24232" y="1673"/>
                    <a:pt x="24481" y="2261"/>
                  </a:cubicBezTo>
                  <a:cubicBezTo>
                    <a:pt x="24628" y="2616"/>
                    <a:pt x="24879" y="2909"/>
                    <a:pt x="25214" y="3118"/>
                  </a:cubicBezTo>
                  <a:cubicBezTo>
                    <a:pt x="25548" y="3328"/>
                    <a:pt x="25925" y="3411"/>
                    <a:pt x="26302" y="3411"/>
                  </a:cubicBezTo>
                  <a:cubicBezTo>
                    <a:pt x="26657" y="3411"/>
                    <a:pt x="27055" y="3328"/>
                    <a:pt x="27390" y="3118"/>
                  </a:cubicBezTo>
                  <a:cubicBezTo>
                    <a:pt x="27704" y="2930"/>
                    <a:pt x="27976" y="2616"/>
                    <a:pt x="28122" y="2261"/>
                  </a:cubicBezTo>
                  <a:cubicBezTo>
                    <a:pt x="28366" y="1685"/>
                    <a:pt x="28378" y="1022"/>
                    <a:pt x="28133" y="442"/>
                  </a:cubicBezTo>
                  <a:lnTo>
                    <a:pt x="28133" y="442"/>
                  </a:lnTo>
                  <a:lnTo>
                    <a:pt x="31291" y="459"/>
                  </a:lnTo>
                  <a:lnTo>
                    <a:pt x="31291" y="459"/>
                  </a:lnTo>
                  <a:cubicBezTo>
                    <a:pt x="30991" y="1054"/>
                    <a:pt x="30975" y="1773"/>
                    <a:pt x="31198" y="2407"/>
                  </a:cubicBezTo>
                  <a:cubicBezTo>
                    <a:pt x="31365" y="2784"/>
                    <a:pt x="31616" y="3118"/>
                    <a:pt x="31972" y="3349"/>
                  </a:cubicBezTo>
                  <a:cubicBezTo>
                    <a:pt x="32328" y="3579"/>
                    <a:pt x="32746" y="3683"/>
                    <a:pt x="33144" y="3683"/>
                  </a:cubicBezTo>
                  <a:cubicBezTo>
                    <a:pt x="33541" y="3683"/>
                    <a:pt x="33960" y="3579"/>
                    <a:pt x="34315" y="3349"/>
                  </a:cubicBezTo>
                  <a:cubicBezTo>
                    <a:pt x="34671" y="3118"/>
                    <a:pt x="34922" y="2784"/>
                    <a:pt x="35069" y="2407"/>
                  </a:cubicBezTo>
                  <a:cubicBezTo>
                    <a:pt x="35308" y="1774"/>
                    <a:pt x="35296" y="1056"/>
                    <a:pt x="34986" y="461"/>
                  </a:cubicBezTo>
                  <a:lnTo>
                    <a:pt x="37463" y="461"/>
                  </a:lnTo>
                  <a:cubicBezTo>
                    <a:pt x="37220" y="1018"/>
                    <a:pt x="37235" y="1653"/>
                    <a:pt x="37475" y="2219"/>
                  </a:cubicBezTo>
                  <a:cubicBezTo>
                    <a:pt x="37621" y="2553"/>
                    <a:pt x="37852" y="2867"/>
                    <a:pt x="38186" y="3077"/>
                  </a:cubicBezTo>
                  <a:cubicBezTo>
                    <a:pt x="38474" y="3249"/>
                    <a:pt x="38814" y="3351"/>
                    <a:pt x="39158" y="3351"/>
                  </a:cubicBezTo>
                  <a:cubicBezTo>
                    <a:pt x="39190" y="3351"/>
                    <a:pt x="39222" y="3350"/>
                    <a:pt x="39253" y="3349"/>
                  </a:cubicBezTo>
                  <a:cubicBezTo>
                    <a:pt x="39609" y="3349"/>
                    <a:pt x="39986" y="3265"/>
                    <a:pt x="40321" y="3077"/>
                  </a:cubicBezTo>
                  <a:cubicBezTo>
                    <a:pt x="40634" y="2867"/>
                    <a:pt x="40886" y="2553"/>
                    <a:pt x="41032" y="2219"/>
                  </a:cubicBezTo>
                  <a:cubicBezTo>
                    <a:pt x="41258" y="1646"/>
                    <a:pt x="41267" y="1002"/>
                    <a:pt x="41013" y="440"/>
                  </a:cubicBezTo>
                  <a:lnTo>
                    <a:pt x="44726" y="440"/>
                  </a:lnTo>
                  <a:cubicBezTo>
                    <a:pt x="44466" y="858"/>
                    <a:pt x="44362" y="1367"/>
                    <a:pt x="44443" y="1863"/>
                  </a:cubicBezTo>
                  <a:cubicBezTo>
                    <a:pt x="44505" y="2177"/>
                    <a:pt x="44631" y="2470"/>
                    <a:pt x="44819" y="2721"/>
                  </a:cubicBezTo>
                  <a:cubicBezTo>
                    <a:pt x="45007" y="2972"/>
                    <a:pt x="45238" y="3202"/>
                    <a:pt x="45510" y="3369"/>
                  </a:cubicBezTo>
                  <a:cubicBezTo>
                    <a:pt x="45761" y="3516"/>
                    <a:pt x="46075" y="3662"/>
                    <a:pt x="46388" y="3704"/>
                  </a:cubicBezTo>
                  <a:cubicBezTo>
                    <a:pt x="46469" y="3715"/>
                    <a:pt x="46552" y="3720"/>
                    <a:pt x="46635" y="3720"/>
                  </a:cubicBezTo>
                  <a:cubicBezTo>
                    <a:pt x="46872" y="3720"/>
                    <a:pt x="47113" y="3677"/>
                    <a:pt x="47330" y="3600"/>
                  </a:cubicBezTo>
                  <a:cubicBezTo>
                    <a:pt x="47937" y="3369"/>
                    <a:pt x="48418" y="2846"/>
                    <a:pt x="48585" y="2240"/>
                  </a:cubicBezTo>
                  <a:lnTo>
                    <a:pt x="48585" y="2219"/>
                  </a:lnTo>
                  <a:lnTo>
                    <a:pt x="48648" y="1737"/>
                  </a:lnTo>
                  <a:lnTo>
                    <a:pt x="48648" y="1717"/>
                  </a:lnTo>
                  <a:cubicBezTo>
                    <a:pt x="48648" y="1403"/>
                    <a:pt x="48564" y="1089"/>
                    <a:pt x="48439" y="817"/>
                  </a:cubicBezTo>
                  <a:cubicBezTo>
                    <a:pt x="48355" y="691"/>
                    <a:pt x="48292" y="566"/>
                    <a:pt x="48209" y="440"/>
                  </a:cubicBezTo>
                  <a:cubicBezTo>
                    <a:pt x="48196" y="425"/>
                    <a:pt x="48184" y="411"/>
                    <a:pt x="48172" y="396"/>
                  </a:cubicBezTo>
                  <a:lnTo>
                    <a:pt x="48172" y="396"/>
                  </a:lnTo>
                  <a:lnTo>
                    <a:pt x="51757" y="379"/>
                  </a:lnTo>
                  <a:lnTo>
                    <a:pt x="51757" y="379"/>
                  </a:lnTo>
                  <a:cubicBezTo>
                    <a:pt x="51468" y="963"/>
                    <a:pt x="51466" y="1650"/>
                    <a:pt x="51724" y="2240"/>
                  </a:cubicBezTo>
                  <a:cubicBezTo>
                    <a:pt x="51891" y="2574"/>
                    <a:pt x="52121" y="2867"/>
                    <a:pt x="52456" y="3056"/>
                  </a:cubicBezTo>
                  <a:cubicBezTo>
                    <a:pt x="52770" y="3265"/>
                    <a:pt x="53147" y="3349"/>
                    <a:pt x="53502" y="3349"/>
                  </a:cubicBezTo>
                  <a:cubicBezTo>
                    <a:pt x="53858" y="3349"/>
                    <a:pt x="54235" y="3265"/>
                    <a:pt x="54549" y="3056"/>
                  </a:cubicBezTo>
                  <a:cubicBezTo>
                    <a:pt x="54862" y="2867"/>
                    <a:pt x="55093" y="2574"/>
                    <a:pt x="55239" y="2240"/>
                  </a:cubicBezTo>
                  <a:cubicBezTo>
                    <a:pt x="55503" y="1637"/>
                    <a:pt x="55478" y="932"/>
                    <a:pt x="55180" y="354"/>
                  </a:cubicBezTo>
                  <a:lnTo>
                    <a:pt x="55180" y="354"/>
                  </a:lnTo>
                  <a:lnTo>
                    <a:pt x="58731" y="317"/>
                  </a:lnTo>
                  <a:lnTo>
                    <a:pt x="58731" y="317"/>
                  </a:lnTo>
                  <a:cubicBezTo>
                    <a:pt x="58346" y="910"/>
                    <a:pt x="58295" y="1689"/>
                    <a:pt x="58545" y="2344"/>
                  </a:cubicBezTo>
                  <a:cubicBezTo>
                    <a:pt x="58692" y="2700"/>
                    <a:pt x="58943" y="3014"/>
                    <a:pt x="59256" y="3223"/>
                  </a:cubicBezTo>
                  <a:cubicBezTo>
                    <a:pt x="59570" y="3432"/>
                    <a:pt x="59968" y="3516"/>
                    <a:pt x="60344" y="3516"/>
                  </a:cubicBezTo>
                  <a:cubicBezTo>
                    <a:pt x="60721" y="3516"/>
                    <a:pt x="61098" y="3411"/>
                    <a:pt x="61412" y="3202"/>
                  </a:cubicBezTo>
                  <a:cubicBezTo>
                    <a:pt x="61725" y="2993"/>
                    <a:pt x="61956" y="2679"/>
                    <a:pt x="62102" y="2323"/>
                  </a:cubicBezTo>
                  <a:cubicBezTo>
                    <a:pt x="62228" y="1968"/>
                    <a:pt x="62269" y="1591"/>
                    <a:pt x="62228" y="1235"/>
                  </a:cubicBezTo>
                  <a:cubicBezTo>
                    <a:pt x="62186" y="1047"/>
                    <a:pt x="62144" y="859"/>
                    <a:pt x="62081" y="691"/>
                  </a:cubicBezTo>
                  <a:cubicBezTo>
                    <a:pt x="62039" y="608"/>
                    <a:pt x="61997" y="524"/>
                    <a:pt x="61956" y="440"/>
                  </a:cubicBezTo>
                  <a:lnTo>
                    <a:pt x="61872" y="315"/>
                  </a:lnTo>
                  <a:cubicBezTo>
                    <a:pt x="61851" y="294"/>
                    <a:pt x="61830" y="273"/>
                    <a:pt x="61788" y="231"/>
                  </a:cubicBezTo>
                  <a:close/>
                  <a:moveTo>
                    <a:pt x="27369" y="1"/>
                  </a:moveTo>
                  <a:lnTo>
                    <a:pt x="27599" y="356"/>
                  </a:lnTo>
                  <a:cubicBezTo>
                    <a:pt x="27913" y="838"/>
                    <a:pt x="27976" y="1549"/>
                    <a:pt x="27725" y="2093"/>
                  </a:cubicBezTo>
                  <a:cubicBezTo>
                    <a:pt x="27599" y="2365"/>
                    <a:pt x="27411" y="2595"/>
                    <a:pt x="27160" y="2763"/>
                  </a:cubicBezTo>
                  <a:cubicBezTo>
                    <a:pt x="26909" y="2909"/>
                    <a:pt x="26595" y="2993"/>
                    <a:pt x="26302" y="2993"/>
                  </a:cubicBezTo>
                  <a:cubicBezTo>
                    <a:pt x="25988" y="2993"/>
                    <a:pt x="25695" y="2930"/>
                    <a:pt x="25423" y="2763"/>
                  </a:cubicBezTo>
                  <a:cubicBezTo>
                    <a:pt x="25172" y="2616"/>
                    <a:pt x="24984" y="2365"/>
                    <a:pt x="24858" y="2093"/>
                  </a:cubicBezTo>
                  <a:cubicBezTo>
                    <a:pt x="24607" y="1549"/>
                    <a:pt x="24649" y="838"/>
                    <a:pt x="24984" y="336"/>
                  </a:cubicBezTo>
                  <a:lnTo>
                    <a:pt x="25172" y="43"/>
                  </a:lnTo>
                  <a:lnTo>
                    <a:pt x="24816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6"/>
                  </a:lnTo>
                  <a:cubicBezTo>
                    <a:pt x="20548" y="440"/>
                    <a:pt x="20652" y="545"/>
                    <a:pt x="20715" y="649"/>
                  </a:cubicBezTo>
                  <a:cubicBezTo>
                    <a:pt x="20799" y="733"/>
                    <a:pt x="20862" y="859"/>
                    <a:pt x="20924" y="984"/>
                  </a:cubicBezTo>
                  <a:cubicBezTo>
                    <a:pt x="21026" y="1188"/>
                    <a:pt x="21089" y="1432"/>
                    <a:pt x="21092" y="1696"/>
                  </a:cubicBezTo>
                  <a:lnTo>
                    <a:pt x="21092" y="1696"/>
                  </a:lnTo>
                  <a:lnTo>
                    <a:pt x="21029" y="2177"/>
                  </a:lnTo>
                  <a:lnTo>
                    <a:pt x="21029" y="2135"/>
                  </a:lnTo>
                  <a:cubicBezTo>
                    <a:pt x="20903" y="2658"/>
                    <a:pt x="20506" y="3077"/>
                    <a:pt x="20004" y="3265"/>
                  </a:cubicBezTo>
                  <a:cubicBezTo>
                    <a:pt x="19820" y="3326"/>
                    <a:pt x="19636" y="3365"/>
                    <a:pt x="19444" y="3365"/>
                  </a:cubicBezTo>
                  <a:cubicBezTo>
                    <a:pt x="19374" y="3365"/>
                    <a:pt x="19302" y="3360"/>
                    <a:pt x="19230" y="3349"/>
                  </a:cubicBezTo>
                  <a:cubicBezTo>
                    <a:pt x="18958" y="3328"/>
                    <a:pt x="18727" y="3223"/>
                    <a:pt x="18476" y="3077"/>
                  </a:cubicBezTo>
                  <a:cubicBezTo>
                    <a:pt x="18037" y="2784"/>
                    <a:pt x="17660" y="2323"/>
                    <a:pt x="17577" y="1800"/>
                  </a:cubicBezTo>
                  <a:cubicBezTo>
                    <a:pt x="17493" y="1277"/>
                    <a:pt x="17660" y="712"/>
                    <a:pt x="18037" y="315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796"/>
                    <a:pt x="13789" y="1507"/>
                    <a:pt x="13538" y="2093"/>
                  </a:cubicBezTo>
                  <a:cubicBezTo>
                    <a:pt x="13413" y="2386"/>
                    <a:pt x="13204" y="2637"/>
                    <a:pt x="12952" y="2805"/>
                  </a:cubicBezTo>
                  <a:cubicBezTo>
                    <a:pt x="12680" y="2972"/>
                    <a:pt x="12367" y="3035"/>
                    <a:pt x="12053" y="3035"/>
                  </a:cubicBezTo>
                  <a:cubicBezTo>
                    <a:pt x="11739" y="3035"/>
                    <a:pt x="11425" y="2972"/>
                    <a:pt x="11153" y="2805"/>
                  </a:cubicBezTo>
                  <a:cubicBezTo>
                    <a:pt x="10881" y="2637"/>
                    <a:pt x="10672" y="2386"/>
                    <a:pt x="10567" y="2093"/>
                  </a:cubicBezTo>
                  <a:cubicBezTo>
                    <a:pt x="10316" y="1507"/>
                    <a:pt x="10358" y="796"/>
                    <a:pt x="10714" y="273"/>
                  </a:cubicBezTo>
                  <a:lnTo>
                    <a:pt x="10818" y="126"/>
                  </a:lnTo>
                  <a:lnTo>
                    <a:pt x="10651" y="126"/>
                  </a:lnTo>
                  <a:lnTo>
                    <a:pt x="7219" y="147"/>
                  </a:lnTo>
                  <a:lnTo>
                    <a:pt x="7094" y="147"/>
                  </a:lnTo>
                  <a:lnTo>
                    <a:pt x="7136" y="252"/>
                  </a:lnTo>
                  <a:cubicBezTo>
                    <a:pt x="7178" y="336"/>
                    <a:pt x="7219" y="419"/>
                    <a:pt x="7240" y="503"/>
                  </a:cubicBezTo>
                  <a:cubicBezTo>
                    <a:pt x="7282" y="817"/>
                    <a:pt x="7345" y="1131"/>
                    <a:pt x="7282" y="1403"/>
                  </a:cubicBezTo>
                  <a:cubicBezTo>
                    <a:pt x="7178" y="1675"/>
                    <a:pt x="7073" y="2009"/>
                    <a:pt x="6885" y="2219"/>
                  </a:cubicBezTo>
                  <a:cubicBezTo>
                    <a:pt x="6801" y="2344"/>
                    <a:pt x="6675" y="2428"/>
                    <a:pt x="6550" y="2533"/>
                  </a:cubicBezTo>
                  <a:cubicBezTo>
                    <a:pt x="6424" y="2616"/>
                    <a:pt x="6299" y="2721"/>
                    <a:pt x="6173" y="2784"/>
                  </a:cubicBezTo>
                  <a:cubicBezTo>
                    <a:pt x="5936" y="2875"/>
                    <a:pt x="5668" y="2934"/>
                    <a:pt x="5395" y="2934"/>
                  </a:cubicBezTo>
                  <a:cubicBezTo>
                    <a:pt x="5355" y="2934"/>
                    <a:pt x="5314" y="2933"/>
                    <a:pt x="5274" y="2930"/>
                  </a:cubicBezTo>
                  <a:cubicBezTo>
                    <a:pt x="4667" y="2909"/>
                    <a:pt x="4102" y="2533"/>
                    <a:pt x="3830" y="2009"/>
                  </a:cubicBezTo>
                  <a:cubicBezTo>
                    <a:pt x="3537" y="1465"/>
                    <a:pt x="3537" y="796"/>
                    <a:pt x="3851" y="273"/>
                  </a:cubicBezTo>
                  <a:lnTo>
                    <a:pt x="3913" y="147"/>
                  </a:lnTo>
                  <a:lnTo>
                    <a:pt x="3767" y="147"/>
                  </a:lnTo>
                  <a:lnTo>
                    <a:pt x="210" y="126"/>
                  </a:lnTo>
                  <a:lnTo>
                    <a:pt x="105" y="126"/>
                  </a:lnTo>
                  <a:lnTo>
                    <a:pt x="105" y="231"/>
                  </a:lnTo>
                  <a:lnTo>
                    <a:pt x="1" y="39609"/>
                  </a:lnTo>
                  <a:lnTo>
                    <a:pt x="1" y="39818"/>
                  </a:lnTo>
                  <a:lnTo>
                    <a:pt x="210" y="39818"/>
                  </a:lnTo>
                  <a:lnTo>
                    <a:pt x="16593" y="39546"/>
                  </a:lnTo>
                  <a:cubicBezTo>
                    <a:pt x="21394" y="39473"/>
                    <a:pt x="26195" y="39351"/>
                    <a:pt x="30997" y="39351"/>
                  </a:cubicBezTo>
                  <a:cubicBezTo>
                    <a:pt x="31656" y="39351"/>
                    <a:pt x="32316" y="39353"/>
                    <a:pt x="32976" y="39358"/>
                  </a:cubicBezTo>
                  <a:lnTo>
                    <a:pt x="39107" y="39358"/>
                  </a:lnTo>
                  <a:lnTo>
                    <a:pt x="41158" y="39400"/>
                  </a:lnTo>
                  <a:lnTo>
                    <a:pt x="49360" y="39546"/>
                  </a:lnTo>
                  <a:lnTo>
                    <a:pt x="57541" y="39714"/>
                  </a:lnTo>
                  <a:lnTo>
                    <a:pt x="65743" y="39839"/>
                  </a:lnTo>
                  <a:lnTo>
                    <a:pt x="65952" y="39839"/>
                  </a:lnTo>
                  <a:lnTo>
                    <a:pt x="65973" y="39609"/>
                  </a:lnTo>
                  <a:lnTo>
                    <a:pt x="66412" y="19920"/>
                  </a:lnTo>
                  <a:lnTo>
                    <a:pt x="66642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10"/>
                  </a:lnTo>
                  <a:cubicBezTo>
                    <a:pt x="61767" y="252"/>
                    <a:pt x="61788" y="315"/>
                    <a:pt x="61830" y="356"/>
                  </a:cubicBezTo>
                  <a:lnTo>
                    <a:pt x="61893" y="461"/>
                  </a:lnTo>
                  <a:cubicBezTo>
                    <a:pt x="61935" y="545"/>
                    <a:pt x="61977" y="629"/>
                    <a:pt x="62018" y="712"/>
                  </a:cubicBezTo>
                  <a:cubicBezTo>
                    <a:pt x="62081" y="880"/>
                    <a:pt x="62123" y="1047"/>
                    <a:pt x="62144" y="1235"/>
                  </a:cubicBezTo>
                  <a:cubicBezTo>
                    <a:pt x="62207" y="1591"/>
                    <a:pt x="62165" y="1968"/>
                    <a:pt x="62018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56" y="3307"/>
                    <a:pt x="60700" y="3390"/>
                    <a:pt x="60344" y="3390"/>
                  </a:cubicBezTo>
                  <a:cubicBezTo>
                    <a:pt x="59989" y="3390"/>
                    <a:pt x="59633" y="3307"/>
                    <a:pt x="59340" y="3097"/>
                  </a:cubicBezTo>
                  <a:cubicBezTo>
                    <a:pt x="59047" y="2909"/>
                    <a:pt x="58817" y="2616"/>
                    <a:pt x="58692" y="2281"/>
                  </a:cubicBezTo>
                  <a:cubicBezTo>
                    <a:pt x="58440" y="1633"/>
                    <a:pt x="58545" y="817"/>
                    <a:pt x="58984" y="294"/>
                  </a:cubicBezTo>
                  <a:lnTo>
                    <a:pt x="59110" y="147"/>
                  </a:lnTo>
                  <a:lnTo>
                    <a:pt x="58922" y="126"/>
                  </a:lnTo>
                  <a:lnTo>
                    <a:pt x="54967" y="105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18" y="838"/>
                    <a:pt x="55260" y="1549"/>
                    <a:pt x="55009" y="2135"/>
                  </a:cubicBezTo>
                  <a:cubicBezTo>
                    <a:pt x="54883" y="2407"/>
                    <a:pt x="54674" y="2658"/>
                    <a:pt x="54402" y="2825"/>
                  </a:cubicBezTo>
                  <a:cubicBezTo>
                    <a:pt x="54130" y="2993"/>
                    <a:pt x="53816" y="3056"/>
                    <a:pt x="53502" y="3056"/>
                  </a:cubicBezTo>
                  <a:cubicBezTo>
                    <a:pt x="53168" y="3056"/>
                    <a:pt x="52854" y="2993"/>
                    <a:pt x="52603" y="2825"/>
                  </a:cubicBezTo>
                  <a:cubicBezTo>
                    <a:pt x="52331" y="2658"/>
                    <a:pt x="52142" y="2407"/>
                    <a:pt x="52017" y="2114"/>
                  </a:cubicBezTo>
                  <a:cubicBezTo>
                    <a:pt x="51766" y="1549"/>
                    <a:pt x="51808" y="838"/>
                    <a:pt x="52142" y="315"/>
                  </a:cubicBezTo>
                  <a:lnTo>
                    <a:pt x="52310" y="64"/>
                  </a:lnTo>
                  <a:lnTo>
                    <a:pt x="52017" y="64"/>
                  </a:lnTo>
                  <a:lnTo>
                    <a:pt x="47790" y="43"/>
                  </a:lnTo>
                  <a:lnTo>
                    <a:pt x="47351" y="43"/>
                  </a:lnTo>
                  <a:lnTo>
                    <a:pt x="47665" y="356"/>
                  </a:lnTo>
                  <a:cubicBezTo>
                    <a:pt x="47748" y="440"/>
                    <a:pt x="47832" y="545"/>
                    <a:pt x="47916" y="649"/>
                  </a:cubicBezTo>
                  <a:cubicBezTo>
                    <a:pt x="48000" y="754"/>
                    <a:pt x="48041" y="859"/>
                    <a:pt x="48104" y="984"/>
                  </a:cubicBezTo>
                  <a:cubicBezTo>
                    <a:pt x="48223" y="1202"/>
                    <a:pt x="48267" y="1439"/>
                    <a:pt x="48271" y="1677"/>
                  </a:cubicBezTo>
                  <a:lnTo>
                    <a:pt x="48271" y="1677"/>
                  </a:lnTo>
                  <a:lnTo>
                    <a:pt x="48209" y="2156"/>
                  </a:lnTo>
                  <a:lnTo>
                    <a:pt x="48230" y="2135"/>
                  </a:lnTo>
                  <a:lnTo>
                    <a:pt x="48230" y="2135"/>
                  </a:lnTo>
                  <a:cubicBezTo>
                    <a:pt x="48083" y="2637"/>
                    <a:pt x="47686" y="3056"/>
                    <a:pt x="47204" y="3223"/>
                  </a:cubicBezTo>
                  <a:cubicBezTo>
                    <a:pt x="47021" y="3284"/>
                    <a:pt x="46826" y="3323"/>
                    <a:pt x="46636" y="3323"/>
                  </a:cubicBezTo>
                  <a:cubicBezTo>
                    <a:pt x="46566" y="3323"/>
                    <a:pt x="46498" y="3318"/>
                    <a:pt x="46430" y="3307"/>
                  </a:cubicBezTo>
                  <a:cubicBezTo>
                    <a:pt x="46179" y="3265"/>
                    <a:pt x="45949" y="3181"/>
                    <a:pt x="45719" y="3035"/>
                  </a:cubicBezTo>
                  <a:cubicBezTo>
                    <a:pt x="45279" y="2763"/>
                    <a:pt x="44924" y="2281"/>
                    <a:pt x="44840" y="1779"/>
                  </a:cubicBezTo>
                  <a:cubicBezTo>
                    <a:pt x="44756" y="1277"/>
                    <a:pt x="44924" y="733"/>
                    <a:pt x="45300" y="377"/>
                  </a:cubicBezTo>
                  <a:lnTo>
                    <a:pt x="45635" y="22"/>
                  </a:lnTo>
                  <a:lnTo>
                    <a:pt x="40258" y="22"/>
                  </a:lnTo>
                  <a:lnTo>
                    <a:pt x="40488" y="356"/>
                  </a:lnTo>
                  <a:cubicBezTo>
                    <a:pt x="40823" y="838"/>
                    <a:pt x="40865" y="1507"/>
                    <a:pt x="40634" y="2051"/>
                  </a:cubicBezTo>
                  <a:cubicBezTo>
                    <a:pt x="40509" y="2323"/>
                    <a:pt x="40321" y="2553"/>
                    <a:pt x="40090" y="2700"/>
                  </a:cubicBezTo>
                  <a:cubicBezTo>
                    <a:pt x="39839" y="2846"/>
                    <a:pt x="39546" y="2909"/>
                    <a:pt x="39253" y="2909"/>
                  </a:cubicBezTo>
                  <a:cubicBezTo>
                    <a:pt x="38961" y="2909"/>
                    <a:pt x="38668" y="2846"/>
                    <a:pt x="38417" y="2700"/>
                  </a:cubicBezTo>
                  <a:cubicBezTo>
                    <a:pt x="38186" y="2553"/>
                    <a:pt x="37998" y="2302"/>
                    <a:pt x="37873" y="2051"/>
                  </a:cubicBezTo>
                  <a:cubicBezTo>
                    <a:pt x="37642" y="1507"/>
                    <a:pt x="37705" y="838"/>
                    <a:pt x="38040" y="356"/>
                  </a:cubicBezTo>
                  <a:lnTo>
                    <a:pt x="38291" y="1"/>
                  </a:lnTo>
                  <a:lnTo>
                    <a:pt x="34085" y="1"/>
                  </a:lnTo>
                  <a:lnTo>
                    <a:pt x="34378" y="377"/>
                  </a:lnTo>
                  <a:cubicBezTo>
                    <a:pt x="34797" y="880"/>
                    <a:pt x="34880" y="1633"/>
                    <a:pt x="34650" y="2219"/>
                  </a:cubicBezTo>
                  <a:cubicBezTo>
                    <a:pt x="34525" y="2533"/>
                    <a:pt x="34315" y="2784"/>
                    <a:pt x="34064" y="2972"/>
                  </a:cubicBezTo>
                  <a:cubicBezTo>
                    <a:pt x="33792" y="3139"/>
                    <a:pt x="33479" y="3223"/>
                    <a:pt x="33144" y="3223"/>
                  </a:cubicBezTo>
                  <a:cubicBezTo>
                    <a:pt x="32809" y="3223"/>
                    <a:pt x="32495" y="3139"/>
                    <a:pt x="32223" y="2972"/>
                  </a:cubicBezTo>
                  <a:cubicBezTo>
                    <a:pt x="31951" y="2805"/>
                    <a:pt x="31763" y="2533"/>
                    <a:pt x="31637" y="2219"/>
                  </a:cubicBezTo>
                  <a:cubicBezTo>
                    <a:pt x="31407" y="1633"/>
                    <a:pt x="31491" y="880"/>
                    <a:pt x="31888" y="377"/>
                  </a:cubicBezTo>
                  <a:lnTo>
                    <a:pt x="3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80"/>
            <p:cNvSpPr/>
            <p:nvPr/>
          </p:nvSpPr>
          <p:spPr>
            <a:xfrm>
              <a:off x="1569850" y="241887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5963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80"/>
            <p:cNvSpPr/>
            <p:nvPr/>
          </p:nvSpPr>
          <p:spPr>
            <a:xfrm>
              <a:off x="1569850" y="25303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80"/>
            <p:cNvSpPr/>
            <p:nvPr/>
          </p:nvSpPr>
          <p:spPr>
            <a:xfrm>
              <a:off x="1569850" y="26412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80"/>
            <p:cNvSpPr/>
            <p:nvPr/>
          </p:nvSpPr>
          <p:spPr>
            <a:xfrm>
              <a:off x="1569850" y="27526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80"/>
            <p:cNvSpPr/>
            <p:nvPr/>
          </p:nvSpPr>
          <p:spPr>
            <a:xfrm>
              <a:off x="1569850" y="28635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80"/>
            <p:cNvSpPr/>
            <p:nvPr/>
          </p:nvSpPr>
          <p:spPr>
            <a:xfrm>
              <a:off x="1569850" y="297492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5" name="Google Shape;2615;p80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fractions</a:t>
            </a:r>
            <a:endParaRPr dirty="0"/>
          </a:p>
        </p:txBody>
      </p:sp>
      <p:grpSp>
        <p:nvGrpSpPr>
          <p:cNvPr id="2616" name="Google Shape;2616;p80"/>
          <p:cNvGrpSpPr/>
          <p:nvPr/>
        </p:nvGrpSpPr>
        <p:grpSpPr>
          <a:xfrm>
            <a:off x="461803" y="1415768"/>
            <a:ext cx="2488566" cy="3179507"/>
            <a:chOff x="2198323" y="1117496"/>
            <a:chExt cx="2247466" cy="2908519"/>
          </a:xfrm>
        </p:grpSpPr>
        <p:sp>
          <p:nvSpPr>
            <p:cNvPr id="2617" name="Google Shape;2617;p80"/>
            <p:cNvSpPr/>
            <p:nvPr/>
          </p:nvSpPr>
          <p:spPr>
            <a:xfrm>
              <a:off x="2198323" y="1117496"/>
              <a:ext cx="2247466" cy="2908519"/>
            </a:xfrm>
            <a:custGeom>
              <a:avLst/>
              <a:gdLst/>
              <a:ahLst/>
              <a:cxnLst/>
              <a:rect l="l" t="t" r="r" b="b"/>
              <a:pathLst>
                <a:path w="73766" h="95463" extrusionOk="0">
                  <a:moveTo>
                    <a:pt x="4340" y="1"/>
                  </a:moveTo>
                  <a:cubicBezTo>
                    <a:pt x="1935" y="1"/>
                    <a:pt x="0" y="1936"/>
                    <a:pt x="0" y="4340"/>
                  </a:cubicBezTo>
                  <a:lnTo>
                    <a:pt x="0" y="91123"/>
                  </a:lnTo>
                  <a:cubicBezTo>
                    <a:pt x="0" y="93527"/>
                    <a:pt x="1935" y="95462"/>
                    <a:pt x="4340" y="95462"/>
                  </a:cubicBezTo>
                  <a:lnTo>
                    <a:pt x="69426" y="95462"/>
                  </a:lnTo>
                  <a:cubicBezTo>
                    <a:pt x="71830" y="95462"/>
                    <a:pt x="73766" y="93527"/>
                    <a:pt x="73766" y="91123"/>
                  </a:cubicBezTo>
                  <a:lnTo>
                    <a:pt x="73766" y="4340"/>
                  </a:lnTo>
                  <a:cubicBezTo>
                    <a:pt x="73766" y="1936"/>
                    <a:pt x="71830" y="1"/>
                    <a:pt x="6942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80"/>
            <p:cNvSpPr/>
            <p:nvPr/>
          </p:nvSpPr>
          <p:spPr>
            <a:xfrm>
              <a:off x="3270900" y="3884729"/>
              <a:ext cx="102300" cy="1023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19" name="Google Shape;2619;p80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4886246" y="2473771"/>
                <a:ext cx="2544000" cy="1078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sz="3600" dirty="0"/>
              </a:p>
            </p:txBody>
          </p:sp>
        </mc:Choice>
        <mc:Fallback xmlns="">
          <p:sp>
            <p:nvSpPr>
              <p:cNvPr id="2619" name="Google Shape;2619;p8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886246" y="2473771"/>
                <a:ext cx="2544000" cy="1078500"/>
              </a:xfrm>
              <a:prstGeom prst="rect">
                <a:avLst/>
              </a:prstGeom>
              <a:blipFill>
                <a:blip r:embed="rId3"/>
                <a:stretch>
                  <a:fillRect b="-3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20" name="Google Shape;2620;p80"/>
          <p:cNvPicPr preferRelativeResize="0"/>
          <p:nvPr/>
        </p:nvPicPr>
        <p:blipFill rotWithShape="1">
          <a:blip r:embed="rId4">
            <a:alphaModFix/>
          </a:blip>
          <a:srcRect l="5735" r="48083"/>
          <a:stretch/>
        </p:blipFill>
        <p:spPr>
          <a:xfrm>
            <a:off x="536292" y="1520060"/>
            <a:ext cx="2314064" cy="303259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621" name="Google Shape;2621;p80"/>
          <p:cNvGrpSpPr/>
          <p:nvPr/>
        </p:nvGrpSpPr>
        <p:grpSpPr>
          <a:xfrm rot="3599832">
            <a:off x="6816495" y="1828971"/>
            <a:ext cx="907881" cy="543456"/>
            <a:chOff x="-555975" y="570800"/>
            <a:chExt cx="745450" cy="446225"/>
          </a:xfrm>
        </p:grpSpPr>
        <p:sp>
          <p:nvSpPr>
            <p:cNvPr id="2622" name="Google Shape;2622;p80"/>
            <p:cNvSpPr/>
            <p:nvPr/>
          </p:nvSpPr>
          <p:spPr>
            <a:xfrm>
              <a:off x="-554925" y="574975"/>
              <a:ext cx="734450" cy="433150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80"/>
            <p:cNvSpPr/>
            <p:nvPr/>
          </p:nvSpPr>
          <p:spPr>
            <a:xfrm>
              <a:off x="-555975" y="570800"/>
              <a:ext cx="745450" cy="446225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4" name="Google Shape;2624;p80"/>
          <p:cNvGrpSpPr/>
          <p:nvPr/>
        </p:nvGrpSpPr>
        <p:grpSpPr>
          <a:xfrm rot="899960">
            <a:off x="7398180" y="668399"/>
            <a:ext cx="1162490" cy="1124891"/>
            <a:chOff x="3230800" y="2649825"/>
            <a:chExt cx="1162525" cy="1124925"/>
          </a:xfrm>
        </p:grpSpPr>
        <p:sp>
          <p:nvSpPr>
            <p:cNvPr id="2625" name="Google Shape;2625;p80"/>
            <p:cNvSpPr/>
            <p:nvPr/>
          </p:nvSpPr>
          <p:spPr>
            <a:xfrm>
              <a:off x="3230800" y="2649825"/>
              <a:ext cx="1162525" cy="685900"/>
            </a:xfrm>
            <a:custGeom>
              <a:avLst/>
              <a:gdLst/>
              <a:ahLst/>
              <a:cxnLst/>
              <a:rect l="l" t="t" r="r" b="b"/>
              <a:pathLst>
                <a:path w="46501" h="27436" extrusionOk="0">
                  <a:moveTo>
                    <a:pt x="21772" y="651"/>
                  </a:moveTo>
                  <a:cubicBezTo>
                    <a:pt x="24200" y="651"/>
                    <a:pt x="27292" y="2378"/>
                    <a:pt x="27320" y="4771"/>
                  </a:cubicBezTo>
                  <a:cubicBezTo>
                    <a:pt x="27320" y="4804"/>
                    <a:pt x="27320" y="4804"/>
                    <a:pt x="27320" y="4838"/>
                  </a:cubicBezTo>
                  <a:cubicBezTo>
                    <a:pt x="27339" y="5027"/>
                    <a:pt x="27529" y="5151"/>
                    <a:pt x="27709" y="5151"/>
                  </a:cubicBezTo>
                  <a:cubicBezTo>
                    <a:pt x="27846" y="5151"/>
                    <a:pt x="27978" y="5078"/>
                    <a:pt x="28021" y="4905"/>
                  </a:cubicBezTo>
                  <a:cubicBezTo>
                    <a:pt x="28810" y="2198"/>
                    <a:pt x="31233" y="1165"/>
                    <a:pt x="33873" y="1165"/>
                  </a:cubicBezTo>
                  <a:cubicBezTo>
                    <a:pt x="36700" y="1165"/>
                    <a:pt x="39777" y="2350"/>
                    <a:pt x="41364" y="3937"/>
                  </a:cubicBezTo>
                  <a:cubicBezTo>
                    <a:pt x="42998" y="5572"/>
                    <a:pt x="44966" y="8107"/>
                    <a:pt x="44866" y="10542"/>
                  </a:cubicBezTo>
                  <a:cubicBezTo>
                    <a:pt x="44739" y="13545"/>
                    <a:pt x="41001" y="17068"/>
                    <a:pt x="37931" y="17068"/>
                  </a:cubicBezTo>
                  <a:cubicBezTo>
                    <a:pt x="37795" y="17068"/>
                    <a:pt x="37661" y="17061"/>
                    <a:pt x="37528" y="17047"/>
                  </a:cubicBezTo>
                  <a:cubicBezTo>
                    <a:pt x="37457" y="16983"/>
                    <a:pt x="37374" y="16956"/>
                    <a:pt x="37292" y="16956"/>
                  </a:cubicBezTo>
                  <a:cubicBezTo>
                    <a:pt x="37030" y="16956"/>
                    <a:pt x="36775" y="17242"/>
                    <a:pt x="36927" y="17547"/>
                  </a:cubicBezTo>
                  <a:cubicBezTo>
                    <a:pt x="39650" y="22652"/>
                    <a:pt x="34594" y="26538"/>
                    <a:pt x="29728" y="26538"/>
                  </a:cubicBezTo>
                  <a:cubicBezTo>
                    <a:pt x="27440" y="26538"/>
                    <a:pt x="25194" y="25679"/>
                    <a:pt x="23818" y="23685"/>
                  </a:cubicBezTo>
                  <a:cubicBezTo>
                    <a:pt x="23851" y="23618"/>
                    <a:pt x="23885" y="23518"/>
                    <a:pt x="23918" y="23451"/>
                  </a:cubicBezTo>
                  <a:cubicBezTo>
                    <a:pt x="23985" y="23249"/>
                    <a:pt x="23796" y="23093"/>
                    <a:pt x="23615" y="23093"/>
                  </a:cubicBezTo>
                  <a:cubicBezTo>
                    <a:pt x="23526" y="23093"/>
                    <a:pt x="23439" y="23130"/>
                    <a:pt x="23384" y="23218"/>
                  </a:cubicBezTo>
                  <a:cubicBezTo>
                    <a:pt x="23384" y="23251"/>
                    <a:pt x="23384" y="23251"/>
                    <a:pt x="23351" y="23251"/>
                  </a:cubicBezTo>
                  <a:cubicBezTo>
                    <a:pt x="23284" y="23284"/>
                    <a:pt x="23218" y="23351"/>
                    <a:pt x="23251" y="23451"/>
                  </a:cubicBezTo>
                  <a:cubicBezTo>
                    <a:pt x="22851" y="24218"/>
                    <a:pt x="22350" y="25019"/>
                    <a:pt x="21550" y="25419"/>
                  </a:cubicBezTo>
                  <a:cubicBezTo>
                    <a:pt x="21284" y="25548"/>
                    <a:pt x="20996" y="25608"/>
                    <a:pt x="20711" y="25608"/>
                  </a:cubicBezTo>
                  <a:cubicBezTo>
                    <a:pt x="19740" y="25608"/>
                    <a:pt x="18796" y="24916"/>
                    <a:pt x="18848" y="23885"/>
                  </a:cubicBezTo>
                  <a:cubicBezTo>
                    <a:pt x="18881" y="23851"/>
                    <a:pt x="18914" y="23785"/>
                    <a:pt x="18948" y="23751"/>
                  </a:cubicBezTo>
                  <a:cubicBezTo>
                    <a:pt x="19084" y="23479"/>
                    <a:pt x="18865" y="23237"/>
                    <a:pt x="18637" y="23237"/>
                  </a:cubicBezTo>
                  <a:cubicBezTo>
                    <a:pt x="18530" y="23237"/>
                    <a:pt x="18422" y="23290"/>
                    <a:pt x="18347" y="23418"/>
                  </a:cubicBezTo>
                  <a:cubicBezTo>
                    <a:pt x="17212" y="25311"/>
                    <a:pt x="15186" y="26568"/>
                    <a:pt x="12980" y="26568"/>
                  </a:cubicBezTo>
                  <a:cubicBezTo>
                    <a:pt x="12660" y="26568"/>
                    <a:pt x="12335" y="26542"/>
                    <a:pt x="12010" y="26487"/>
                  </a:cubicBezTo>
                  <a:cubicBezTo>
                    <a:pt x="8173" y="25786"/>
                    <a:pt x="8707" y="22450"/>
                    <a:pt x="9675" y="19682"/>
                  </a:cubicBezTo>
                  <a:lnTo>
                    <a:pt x="9708" y="19682"/>
                  </a:lnTo>
                  <a:cubicBezTo>
                    <a:pt x="10087" y="19587"/>
                    <a:pt x="9957" y="19043"/>
                    <a:pt x="9602" y="19043"/>
                  </a:cubicBezTo>
                  <a:cubicBezTo>
                    <a:pt x="9582" y="19043"/>
                    <a:pt x="9562" y="19045"/>
                    <a:pt x="9541" y="19048"/>
                  </a:cubicBezTo>
                  <a:cubicBezTo>
                    <a:pt x="9104" y="19115"/>
                    <a:pt x="8645" y="19150"/>
                    <a:pt x="8177" y="19150"/>
                  </a:cubicBezTo>
                  <a:cubicBezTo>
                    <a:pt x="5399" y="19150"/>
                    <a:pt x="2311" y="17924"/>
                    <a:pt x="1569" y="15012"/>
                  </a:cubicBezTo>
                  <a:cubicBezTo>
                    <a:pt x="1002" y="12677"/>
                    <a:pt x="2102" y="9741"/>
                    <a:pt x="3303" y="7840"/>
                  </a:cubicBezTo>
                  <a:cubicBezTo>
                    <a:pt x="5022" y="5129"/>
                    <a:pt x="7746" y="3510"/>
                    <a:pt x="10468" y="3510"/>
                  </a:cubicBezTo>
                  <a:cubicBezTo>
                    <a:pt x="12501" y="3510"/>
                    <a:pt x="14534" y="4414"/>
                    <a:pt x="16146" y="6439"/>
                  </a:cubicBezTo>
                  <a:cubicBezTo>
                    <a:pt x="16191" y="6484"/>
                    <a:pt x="16243" y="6502"/>
                    <a:pt x="16293" y="6502"/>
                  </a:cubicBezTo>
                  <a:cubicBezTo>
                    <a:pt x="16353" y="6502"/>
                    <a:pt x="16409" y="6476"/>
                    <a:pt x="16446" y="6439"/>
                  </a:cubicBezTo>
                  <a:cubicBezTo>
                    <a:pt x="16579" y="6439"/>
                    <a:pt x="16713" y="6406"/>
                    <a:pt x="16780" y="6205"/>
                  </a:cubicBezTo>
                  <a:cubicBezTo>
                    <a:pt x="17280" y="4037"/>
                    <a:pt x="18114" y="1602"/>
                    <a:pt x="20516" y="835"/>
                  </a:cubicBezTo>
                  <a:cubicBezTo>
                    <a:pt x="20896" y="710"/>
                    <a:pt x="21322" y="651"/>
                    <a:pt x="21772" y="651"/>
                  </a:cubicBezTo>
                  <a:close/>
                  <a:moveTo>
                    <a:pt x="21658" y="1"/>
                  </a:moveTo>
                  <a:cubicBezTo>
                    <a:pt x="21633" y="1"/>
                    <a:pt x="21608" y="1"/>
                    <a:pt x="21583" y="1"/>
                  </a:cubicBezTo>
                  <a:cubicBezTo>
                    <a:pt x="18481" y="101"/>
                    <a:pt x="16780" y="3070"/>
                    <a:pt x="16246" y="5805"/>
                  </a:cubicBezTo>
                  <a:cubicBezTo>
                    <a:pt x="14698" y="3686"/>
                    <a:pt x="12677" y="2788"/>
                    <a:pt x="10617" y="2788"/>
                  </a:cubicBezTo>
                  <a:cubicBezTo>
                    <a:pt x="7260" y="2788"/>
                    <a:pt x="3797" y="5171"/>
                    <a:pt x="2102" y="8541"/>
                  </a:cubicBezTo>
                  <a:cubicBezTo>
                    <a:pt x="902" y="10942"/>
                    <a:pt x="1" y="14378"/>
                    <a:pt x="1602" y="16813"/>
                  </a:cubicBezTo>
                  <a:cubicBezTo>
                    <a:pt x="2989" y="18879"/>
                    <a:pt x="5431" y="19840"/>
                    <a:pt x="7850" y="19840"/>
                  </a:cubicBezTo>
                  <a:cubicBezTo>
                    <a:pt x="8283" y="19840"/>
                    <a:pt x="8716" y="19809"/>
                    <a:pt x="9141" y="19749"/>
                  </a:cubicBezTo>
                  <a:lnTo>
                    <a:pt x="9141" y="19749"/>
                  </a:lnTo>
                  <a:cubicBezTo>
                    <a:pt x="7873" y="22517"/>
                    <a:pt x="7606" y="25820"/>
                    <a:pt x="11109" y="26954"/>
                  </a:cubicBezTo>
                  <a:cubicBezTo>
                    <a:pt x="11735" y="27155"/>
                    <a:pt x="12377" y="27250"/>
                    <a:pt x="13015" y="27250"/>
                  </a:cubicBezTo>
                  <a:cubicBezTo>
                    <a:pt x="15130" y="27250"/>
                    <a:pt x="17199" y="26202"/>
                    <a:pt x="18481" y="24485"/>
                  </a:cubicBezTo>
                  <a:cubicBezTo>
                    <a:pt x="18614" y="25353"/>
                    <a:pt x="19482" y="26086"/>
                    <a:pt x="20416" y="26220"/>
                  </a:cubicBezTo>
                  <a:cubicBezTo>
                    <a:pt x="20525" y="26236"/>
                    <a:pt x="20633" y="26244"/>
                    <a:pt x="20740" y="26244"/>
                  </a:cubicBezTo>
                  <a:cubicBezTo>
                    <a:pt x="21966" y="26244"/>
                    <a:pt x="23001" y="25226"/>
                    <a:pt x="23584" y="24152"/>
                  </a:cubicBezTo>
                  <a:cubicBezTo>
                    <a:pt x="24835" y="26461"/>
                    <a:pt x="27115" y="27435"/>
                    <a:pt x="29520" y="27435"/>
                  </a:cubicBezTo>
                  <a:cubicBezTo>
                    <a:pt x="34688" y="27435"/>
                    <a:pt x="40435" y="22941"/>
                    <a:pt x="37795" y="17547"/>
                  </a:cubicBezTo>
                  <a:lnTo>
                    <a:pt x="37795" y="17547"/>
                  </a:lnTo>
                  <a:cubicBezTo>
                    <a:pt x="37961" y="17564"/>
                    <a:pt x="38127" y="17573"/>
                    <a:pt x="38292" y="17573"/>
                  </a:cubicBezTo>
                  <a:cubicBezTo>
                    <a:pt x="40979" y="17573"/>
                    <a:pt x="43511" y="15342"/>
                    <a:pt x="44800" y="13110"/>
                  </a:cubicBezTo>
                  <a:cubicBezTo>
                    <a:pt x="46501" y="10175"/>
                    <a:pt x="44966" y="7140"/>
                    <a:pt x="43065" y="4704"/>
                  </a:cubicBezTo>
                  <a:cubicBezTo>
                    <a:pt x="40894" y="1960"/>
                    <a:pt x="38068" y="415"/>
                    <a:pt x="34687" y="415"/>
                  </a:cubicBezTo>
                  <a:cubicBezTo>
                    <a:pt x="34328" y="415"/>
                    <a:pt x="33963" y="433"/>
                    <a:pt x="33592" y="468"/>
                  </a:cubicBezTo>
                  <a:cubicBezTo>
                    <a:pt x="31190" y="702"/>
                    <a:pt x="28721" y="1669"/>
                    <a:pt x="27654" y="3870"/>
                  </a:cubicBezTo>
                  <a:cubicBezTo>
                    <a:pt x="27192" y="1495"/>
                    <a:pt x="23924" y="1"/>
                    <a:pt x="2165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80"/>
            <p:cNvSpPr/>
            <p:nvPr/>
          </p:nvSpPr>
          <p:spPr>
            <a:xfrm>
              <a:off x="3255825" y="2666075"/>
              <a:ext cx="1099150" cy="647975"/>
            </a:xfrm>
            <a:custGeom>
              <a:avLst/>
              <a:gdLst/>
              <a:ahLst/>
              <a:cxnLst/>
              <a:rect l="l" t="t" r="r" b="b"/>
              <a:pathLst>
                <a:path w="43966" h="25919" extrusionOk="0">
                  <a:moveTo>
                    <a:pt x="20771" y="1"/>
                  </a:moveTo>
                  <a:cubicBezTo>
                    <a:pt x="20321" y="1"/>
                    <a:pt x="19895" y="60"/>
                    <a:pt x="19515" y="185"/>
                  </a:cubicBezTo>
                  <a:cubicBezTo>
                    <a:pt x="17113" y="952"/>
                    <a:pt x="16279" y="3387"/>
                    <a:pt x="15779" y="5555"/>
                  </a:cubicBezTo>
                  <a:cubicBezTo>
                    <a:pt x="15712" y="5756"/>
                    <a:pt x="15578" y="5789"/>
                    <a:pt x="15445" y="5789"/>
                  </a:cubicBezTo>
                  <a:cubicBezTo>
                    <a:pt x="15408" y="5826"/>
                    <a:pt x="15352" y="5852"/>
                    <a:pt x="15292" y="5852"/>
                  </a:cubicBezTo>
                  <a:cubicBezTo>
                    <a:pt x="15242" y="5852"/>
                    <a:pt x="15190" y="5834"/>
                    <a:pt x="15145" y="5789"/>
                  </a:cubicBezTo>
                  <a:cubicBezTo>
                    <a:pt x="13533" y="3764"/>
                    <a:pt x="11500" y="2860"/>
                    <a:pt x="9467" y="2860"/>
                  </a:cubicBezTo>
                  <a:cubicBezTo>
                    <a:pt x="6745" y="2860"/>
                    <a:pt x="4021" y="4479"/>
                    <a:pt x="2302" y="7190"/>
                  </a:cubicBezTo>
                  <a:cubicBezTo>
                    <a:pt x="1101" y="9091"/>
                    <a:pt x="1" y="12027"/>
                    <a:pt x="568" y="14362"/>
                  </a:cubicBezTo>
                  <a:cubicBezTo>
                    <a:pt x="1310" y="17274"/>
                    <a:pt x="4398" y="18500"/>
                    <a:pt x="7176" y="18500"/>
                  </a:cubicBezTo>
                  <a:cubicBezTo>
                    <a:pt x="7644" y="18500"/>
                    <a:pt x="8103" y="18465"/>
                    <a:pt x="8540" y="18398"/>
                  </a:cubicBezTo>
                  <a:cubicBezTo>
                    <a:pt x="8561" y="18395"/>
                    <a:pt x="8581" y="18393"/>
                    <a:pt x="8601" y="18393"/>
                  </a:cubicBezTo>
                  <a:cubicBezTo>
                    <a:pt x="8956" y="18393"/>
                    <a:pt x="9086" y="18937"/>
                    <a:pt x="8707" y="19032"/>
                  </a:cubicBezTo>
                  <a:lnTo>
                    <a:pt x="8674" y="19032"/>
                  </a:lnTo>
                  <a:cubicBezTo>
                    <a:pt x="7706" y="21767"/>
                    <a:pt x="7172" y="25136"/>
                    <a:pt x="11009" y="25837"/>
                  </a:cubicBezTo>
                  <a:cubicBezTo>
                    <a:pt x="11334" y="25892"/>
                    <a:pt x="11659" y="25918"/>
                    <a:pt x="11979" y="25918"/>
                  </a:cubicBezTo>
                  <a:cubicBezTo>
                    <a:pt x="14185" y="25918"/>
                    <a:pt x="16211" y="24661"/>
                    <a:pt x="17346" y="22768"/>
                  </a:cubicBezTo>
                  <a:cubicBezTo>
                    <a:pt x="17421" y="22640"/>
                    <a:pt x="17529" y="22587"/>
                    <a:pt x="17636" y="22587"/>
                  </a:cubicBezTo>
                  <a:cubicBezTo>
                    <a:pt x="17864" y="22587"/>
                    <a:pt x="18083" y="22829"/>
                    <a:pt x="17947" y="23101"/>
                  </a:cubicBezTo>
                  <a:cubicBezTo>
                    <a:pt x="17913" y="23135"/>
                    <a:pt x="17880" y="23201"/>
                    <a:pt x="17847" y="23235"/>
                  </a:cubicBezTo>
                  <a:cubicBezTo>
                    <a:pt x="17795" y="24266"/>
                    <a:pt x="18739" y="24958"/>
                    <a:pt x="19710" y="24958"/>
                  </a:cubicBezTo>
                  <a:cubicBezTo>
                    <a:pt x="19995" y="24958"/>
                    <a:pt x="20283" y="24898"/>
                    <a:pt x="20549" y="24769"/>
                  </a:cubicBezTo>
                  <a:cubicBezTo>
                    <a:pt x="21349" y="24369"/>
                    <a:pt x="21850" y="23568"/>
                    <a:pt x="22250" y="22801"/>
                  </a:cubicBezTo>
                  <a:cubicBezTo>
                    <a:pt x="22217" y="22701"/>
                    <a:pt x="22283" y="22634"/>
                    <a:pt x="22350" y="22601"/>
                  </a:cubicBezTo>
                  <a:cubicBezTo>
                    <a:pt x="22383" y="22601"/>
                    <a:pt x="22383" y="22601"/>
                    <a:pt x="22383" y="22568"/>
                  </a:cubicBezTo>
                  <a:cubicBezTo>
                    <a:pt x="22438" y="22480"/>
                    <a:pt x="22525" y="22443"/>
                    <a:pt x="22614" y="22443"/>
                  </a:cubicBezTo>
                  <a:cubicBezTo>
                    <a:pt x="22795" y="22443"/>
                    <a:pt x="22984" y="22599"/>
                    <a:pt x="22917" y="22801"/>
                  </a:cubicBezTo>
                  <a:cubicBezTo>
                    <a:pt x="22884" y="22868"/>
                    <a:pt x="22850" y="22968"/>
                    <a:pt x="22817" y="23035"/>
                  </a:cubicBezTo>
                  <a:cubicBezTo>
                    <a:pt x="24193" y="25029"/>
                    <a:pt x="26439" y="25888"/>
                    <a:pt x="28727" y="25888"/>
                  </a:cubicBezTo>
                  <a:cubicBezTo>
                    <a:pt x="33593" y="25888"/>
                    <a:pt x="38649" y="22002"/>
                    <a:pt x="35926" y="16897"/>
                  </a:cubicBezTo>
                  <a:cubicBezTo>
                    <a:pt x="35774" y="16592"/>
                    <a:pt x="36029" y="16306"/>
                    <a:pt x="36291" y="16306"/>
                  </a:cubicBezTo>
                  <a:cubicBezTo>
                    <a:pt x="36373" y="16306"/>
                    <a:pt x="36456" y="16333"/>
                    <a:pt x="36527" y="16397"/>
                  </a:cubicBezTo>
                  <a:cubicBezTo>
                    <a:pt x="36660" y="16411"/>
                    <a:pt x="36794" y="16418"/>
                    <a:pt x="36930" y="16418"/>
                  </a:cubicBezTo>
                  <a:cubicBezTo>
                    <a:pt x="40000" y="16418"/>
                    <a:pt x="43738" y="12895"/>
                    <a:pt x="43865" y="9892"/>
                  </a:cubicBezTo>
                  <a:cubicBezTo>
                    <a:pt x="43965" y="7457"/>
                    <a:pt x="41997" y="4922"/>
                    <a:pt x="40363" y="3287"/>
                  </a:cubicBezTo>
                  <a:cubicBezTo>
                    <a:pt x="38776" y="1700"/>
                    <a:pt x="35699" y="515"/>
                    <a:pt x="32872" y="515"/>
                  </a:cubicBezTo>
                  <a:cubicBezTo>
                    <a:pt x="30232" y="515"/>
                    <a:pt x="27809" y="1548"/>
                    <a:pt x="27020" y="4255"/>
                  </a:cubicBezTo>
                  <a:cubicBezTo>
                    <a:pt x="26977" y="4428"/>
                    <a:pt x="26845" y="4501"/>
                    <a:pt x="26708" y="4501"/>
                  </a:cubicBezTo>
                  <a:cubicBezTo>
                    <a:pt x="26528" y="4501"/>
                    <a:pt x="26338" y="4377"/>
                    <a:pt x="26319" y="4188"/>
                  </a:cubicBezTo>
                  <a:cubicBezTo>
                    <a:pt x="26319" y="4154"/>
                    <a:pt x="26319" y="4154"/>
                    <a:pt x="26319" y="4121"/>
                  </a:cubicBezTo>
                  <a:cubicBezTo>
                    <a:pt x="26291" y="1728"/>
                    <a:pt x="23199" y="1"/>
                    <a:pt x="20771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80"/>
            <p:cNvSpPr/>
            <p:nvPr/>
          </p:nvSpPr>
          <p:spPr>
            <a:xfrm>
              <a:off x="3900775" y="3407625"/>
              <a:ext cx="156675" cy="150925"/>
            </a:xfrm>
            <a:custGeom>
              <a:avLst/>
              <a:gdLst/>
              <a:ahLst/>
              <a:cxnLst/>
              <a:rect l="l" t="t" r="r" b="b"/>
              <a:pathLst>
                <a:path w="6267" h="6037" extrusionOk="0">
                  <a:moveTo>
                    <a:pt x="2021" y="1"/>
                  </a:moveTo>
                  <a:cubicBezTo>
                    <a:pt x="1936" y="1"/>
                    <a:pt x="1844" y="98"/>
                    <a:pt x="1889" y="211"/>
                  </a:cubicBezTo>
                  <a:cubicBezTo>
                    <a:pt x="2256" y="978"/>
                    <a:pt x="2590" y="1745"/>
                    <a:pt x="2890" y="2513"/>
                  </a:cubicBezTo>
                  <a:cubicBezTo>
                    <a:pt x="1989" y="2279"/>
                    <a:pt x="1122" y="2046"/>
                    <a:pt x="221" y="1879"/>
                  </a:cubicBezTo>
                  <a:cubicBezTo>
                    <a:pt x="209" y="1876"/>
                    <a:pt x="197" y="1875"/>
                    <a:pt x="185" y="1875"/>
                  </a:cubicBezTo>
                  <a:cubicBezTo>
                    <a:pt x="50" y="1875"/>
                    <a:pt x="31" y="2048"/>
                    <a:pt x="155" y="2079"/>
                  </a:cubicBezTo>
                  <a:cubicBezTo>
                    <a:pt x="922" y="2312"/>
                    <a:pt x="1689" y="2546"/>
                    <a:pt x="2456" y="2779"/>
                  </a:cubicBezTo>
                  <a:cubicBezTo>
                    <a:pt x="1689" y="3046"/>
                    <a:pt x="922" y="3280"/>
                    <a:pt x="155" y="3513"/>
                  </a:cubicBezTo>
                  <a:cubicBezTo>
                    <a:pt x="0" y="3575"/>
                    <a:pt x="46" y="3750"/>
                    <a:pt x="185" y="3750"/>
                  </a:cubicBezTo>
                  <a:cubicBezTo>
                    <a:pt x="196" y="3750"/>
                    <a:pt x="209" y="3749"/>
                    <a:pt x="221" y="3747"/>
                  </a:cubicBezTo>
                  <a:cubicBezTo>
                    <a:pt x="1122" y="3580"/>
                    <a:pt x="2056" y="3346"/>
                    <a:pt x="2957" y="3046"/>
                  </a:cubicBezTo>
                  <a:lnTo>
                    <a:pt x="2957" y="3046"/>
                  </a:lnTo>
                  <a:cubicBezTo>
                    <a:pt x="2456" y="4047"/>
                    <a:pt x="1889" y="4981"/>
                    <a:pt x="1222" y="5882"/>
                  </a:cubicBezTo>
                  <a:cubicBezTo>
                    <a:pt x="1170" y="5959"/>
                    <a:pt x="1259" y="6037"/>
                    <a:pt x="1332" y="6037"/>
                  </a:cubicBezTo>
                  <a:cubicBezTo>
                    <a:pt x="1354" y="6037"/>
                    <a:pt x="1374" y="6030"/>
                    <a:pt x="1389" y="6015"/>
                  </a:cubicBezTo>
                  <a:cubicBezTo>
                    <a:pt x="2089" y="5214"/>
                    <a:pt x="2723" y="4347"/>
                    <a:pt x="3257" y="3413"/>
                  </a:cubicBezTo>
                  <a:cubicBezTo>
                    <a:pt x="3424" y="3880"/>
                    <a:pt x="3590" y="4347"/>
                    <a:pt x="3757" y="4814"/>
                  </a:cubicBezTo>
                  <a:cubicBezTo>
                    <a:pt x="3795" y="4916"/>
                    <a:pt x="3882" y="4960"/>
                    <a:pt x="3969" y="4960"/>
                  </a:cubicBezTo>
                  <a:cubicBezTo>
                    <a:pt x="4111" y="4960"/>
                    <a:pt x="4253" y="4846"/>
                    <a:pt x="4191" y="4681"/>
                  </a:cubicBezTo>
                  <a:cubicBezTo>
                    <a:pt x="4024" y="4147"/>
                    <a:pt x="3824" y="3647"/>
                    <a:pt x="3590" y="3113"/>
                  </a:cubicBezTo>
                  <a:lnTo>
                    <a:pt x="3590" y="3113"/>
                  </a:lnTo>
                  <a:cubicBezTo>
                    <a:pt x="4157" y="3280"/>
                    <a:pt x="4691" y="3447"/>
                    <a:pt x="5225" y="3580"/>
                  </a:cubicBezTo>
                  <a:cubicBezTo>
                    <a:pt x="5254" y="3590"/>
                    <a:pt x="5281" y="3594"/>
                    <a:pt x="5306" y="3594"/>
                  </a:cubicBezTo>
                  <a:cubicBezTo>
                    <a:pt x="5547" y="3594"/>
                    <a:pt x="5630" y="3203"/>
                    <a:pt x="5358" y="3113"/>
                  </a:cubicBezTo>
                  <a:cubicBezTo>
                    <a:pt x="4858" y="3013"/>
                    <a:pt x="4391" y="2879"/>
                    <a:pt x="3891" y="2746"/>
                  </a:cubicBezTo>
                  <a:cubicBezTo>
                    <a:pt x="4624" y="2513"/>
                    <a:pt x="5358" y="2246"/>
                    <a:pt x="6059" y="1979"/>
                  </a:cubicBezTo>
                  <a:cubicBezTo>
                    <a:pt x="6267" y="1860"/>
                    <a:pt x="6210" y="1529"/>
                    <a:pt x="6007" y="1529"/>
                  </a:cubicBezTo>
                  <a:cubicBezTo>
                    <a:pt x="5982" y="1529"/>
                    <a:pt x="5954" y="1534"/>
                    <a:pt x="5925" y="1545"/>
                  </a:cubicBezTo>
                  <a:cubicBezTo>
                    <a:pt x="5225" y="1812"/>
                    <a:pt x="4524" y="2079"/>
                    <a:pt x="3824" y="2312"/>
                  </a:cubicBezTo>
                  <a:cubicBezTo>
                    <a:pt x="4024" y="1879"/>
                    <a:pt x="4224" y="1378"/>
                    <a:pt x="4358" y="878"/>
                  </a:cubicBezTo>
                  <a:cubicBezTo>
                    <a:pt x="4417" y="720"/>
                    <a:pt x="4301" y="621"/>
                    <a:pt x="4176" y="621"/>
                  </a:cubicBezTo>
                  <a:cubicBezTo>
                    <a:pt x="4089" y="621"/>
                    <a:pt x="3998" y="669"/>
                    <a:pt x="3957" y="778"/>
                  </a:cubicBezTo>
                  <a:cubicBezTo>
                    <a:pt x="3757" y="1312"/>
                    <a:pt x="3524" y="1845"/>
                    <a:pt x="3290" y="2379"/>
                  </a:cubicBezTo>
                  <a:cubicBezTo>
                    <a:pt x="2923" y="1579"/>
                    <a:pt x="2556" y="811"/>
                    <a:pt x="2123" y="77"/>
                  </a:cubicBezTo>
                  <a:cubicBezTo>
                    <a:pt x="2101" y="23"/>
                    <a:pt x="2062" y="1"/>
                    <a:pt x="20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80"/>
            <p:cNvSpPr/>
            <p:nvPr/>
          </p:nvSpPr>
          <p:spPr>
            <a:xfrm>
              <a:off x="3619425" y="3344075"/>
              <a:ext cx="191325" cy="201075"/>
            </a:xfrm>
            <a:custGeom>
              <a:avLst/>
              <a:gdLst/>
              <a:ahLst/>
              <a:cxnLst/>
              <a:rect l="l" t="t" r="r" b="b"/>
              <a:pathLst>
                <a:path w="7653" h="8043" extrusionOk="0">
                  <a:moveTo>
                    <a:pt x="4249" y="1"/>
                  </a:moveTo>
                  <a:cubicBezTo>
                    <a:pt x="4128" y="1"/>
                    <a:pt x="4003" y="84"/>
                    <a:pt x="4003" y="251"/>
                  </a:cubicBezTo>
                  <a:cubicBezTo>
                    <a:pt x="3937" y="1185"/>
                    <a:pt x="3803" y="2152"/>
                    <a:pt x="3703" y="3120"/>
                  </a:cubicBezTo>
                  <a:cubicBezTo>
                    <a:pt x="3003" y="2319"/>
                    <a:pt x="2269" y="1585"/>
                    <a:pt x="1535" y="918"/>
                  </a:cubicBezTo>
                  <a:cubicBezTo>
                    <a:pt x="1513" y="897"/>
                    <a:pt x="1488" y="887"/>
                    <a:pt x="1464" y="887"/>
                  </a:cubicBezTo>
                  <a:cubicBezTo>
                    <a:pt x="1375" y="887"/>
                    <a:pt x="1290" y="1007"/>
                    <a:pt x="1368" y="1085"/>
                  </a:cubicBezTo>
                  <a:cubicBezTo>
                    <a:pt x="2035" y="1886"/>
                    <a:pt x="2669" y="2686"/>
                    <a:pt x="3303" y="3520"/>
                  </a:cubicBezTo>
                  <a:cubicBezTo>
                    <a:pt x="2235" y="3320"/>
                    <a:pt x="1201" y="3187"/>
                    <a:pt x="134" y="3120"/>
                  </a:cubicBezTo>
                  <a:cubicBezTo>
                    <a:pt x="0" y="3120"/>
                    <a:pt x="0" y="3320"/>
                    <a:pt x="100" y="3353"/>
                  </a:cubicBezTo>
                  <a:cubicBezTo>
                    <a:pt x="1268" y="3553"/>
                    <a:pt x="2435" y="3754"/>
                    <a:pt x="3603" y="3987"/>
                  </a:cubicBezTo>
                  <a:cubicBezTo>
                    <a:pt x="3570" y="4020"/>
                    <a:pt x="3570" y="4054"/>
                    <a:pt x="3570" y="4087"/>
                  </a:cubicBezTo>
                  <a:cubicBezTo>
                    <a:pt x="2569" y="4721"/>
                    <a:pt x="1568" y="5355"/>
                    <a:pt x="567" y="6022"/>
                  </a:cubicBezTo>
                  <a:cubicBezTo>
                    <a:pt x="452" y="6108"/>
                    <a:pt x="536" y="6269"/>
                    <a:pt x="646" y="6269"/>
                  </a:cubicBezTo>
                  <a:cubicBezTo>
                    <a:pt x="664" y="6269"/>
                    <a:pt x="682" y="6265"/>
                    <a:pt x="701" y="6255"/>
                  </a:cubicBezTo>
                  <a:cubicBezTo>
                    <a:pt x="1635" y="5722"/>
                    <a:pt x="2569" y="5188"/>
                    <a:pt x="3503" y="4654"/>
                  </a:cubicBezTo>
                  <a:lnTo>
                    <a:pt x="3503" y="4654"/>
                  </a:lnTo>
                  <a:cubicBezTo>
                    <a:pt x="3336" y="5722"/>
                    <a:pt x="3203" y="6789"/>
                    <a:pt x="3036" y="7857"/>
                  </a:cubicBezTo>
                  <a:cubicBezTo>
                    <a:pt x="3015" y="7963"/>
                    <a:pt x="3102" y="8042"/>
                    <a:pt x="3185" y="8042"/>
                  </a:cubicBezTo>
                  <a:cubicBezTo>
                    <a:pt x="3233" y="8042"/>
                    <a:pt x="3279" y="8017"/>
                    <a:pt x="3303" y="7957"/>
                  </a:cubicBezTo>
                  <a:cubicBezTo>
                    <a:pt x="3603" y="6789"/>
                    <a:pt x="3836" y="5622"/>
                    <a:pt x="4037" y="4454"/>
                  </a:cubicBezTo>
                  <a:cubicBezTo>
                    <a:pt x="4537" y="5121"/>
                    <a:pt x="5037" y="5788"/>
                    <a:pt x="5571" y="6422"/>
                  </a:cubicBezTo>
                  <a:cubicBezTo>
                    <a:pt x="5614" y="6483"/>
                    <a:pt x="5668" y="6507"/>
                    <a:pt x="5723" y="6507"/>
                  </a:cubicBezTo>
                  <a:cubicBezTo>
                    <a:pt x="5879" y="6507"/>
                    <a:pt x="6037" y="6304"/>
                    <a:pt x="5938" y="6155"/>
                  </a:cubicBezTo>
                  <a:cubicBezTo>
                    <a:pt x="5538" y="5488"/>
                    <a:pt x="5104" y="4821"/>
                    <a:pt x="4604" y="4221"/>
                  </a:cubicBezTo>
                  <a:lnTo>
                    <a:pt x="4604" y="4221"/>
                  </a:lnTo>
                  <a:cubicBezTo>
                    <a:pt x="5504" y="4387"/>
                    <a:pt x="6405" y="4588"/>
                    <a:pt x="7306" y="4788"/>
                  </a:cubicBezTo>
                  <a:cubicBezTo>
                    <a:pt x="7323" y="4793"/>
                    <a:pt x="7341" y="4795"/>
                    <a:pt x="7357" y="4795"/>
                  </a:cubicBezTo>
                  <a:cubicBezTo>
                    <a:pt x="7557" y="4795"/>
                    <a:pt x="7652" y="4449"/>
                    <a:pt x="7406" y="4387"/>
                  </a:cubicBezTo>
                  <a:cubicBezTo>
                    <a:pt x="6605" y="4154"/>
                    <a:pt x="5738" y="3987"/>
                    <a:pt x="4904" y="3787"/>
                  </a:cubicBezTo>
                  <a:cubicBezTo>
                    <a:pt x="5471" y="3487"/>
                    <a:pt x="6005" y="3153"/>
                    <a:pt x="6538" y="2820"/>
                  </a:cubicBezTo>
                  <a:cubicBezTo>
                    <a:pt x="6761" y="2681"/>
                    <a:pt x="6636" y="2379"/>
                    <a:pt x="6433" y="2379"/>
                  </a:cubicBezTo>
                  <a:cubicBezTo>
                    <a:pt x="6393" y="2379"/>
                    <a:pt x="6349" y="2392"/>
                    <a:pt x="6305" y="2419"/>
                  </a:cubicBezTo>
                  <a:cubicBezTo>
                    <a:pt x="5638" y="2820"/>
                    <a:pt x="4937" y="3253"/>
                    <a:pt x="4270" y="3687"/>
                  </a:cubicBezTo>
                  <a:cubicBezTo>
                    <a:pt x="4237" y="3654"/>
                    <a:pt x="4203" y="3654"/>
                    <a:pt x="4170" y="3654"/>
                  </a:cubicBezTo>
                  <a:lnTo>
                    <a:pt x="4137" y="3620"/>
                  </a:lnTo>
                  <a:cubicBezTo>
                    <a:pt x="4303" y="2519"/>
                    <a:pt x="4404" y="1352"/>
                    <a:pt x="4470" y="251"/>
                  </a:cubicBezTo>
                  <a:cubicBezTo>
                    <a:pt x="4487" y="84"/>
                    <a:pt x="4370" y="1"/>
                    <a:pt x="424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80"/>
            <p:cNvSpPr/>
            <p:nvPr/>
          </p:nvSpPr>
          <p:spPr>
            <a:xfrm>
              <a:off x="3742850" y="3574050"/>
              <a:ext cx="191375" cy="200700"/>
            </a:xfrm>
            <a:custGeom>
              <a:avLst/>
              <a:gdLst/>
              <a:ahLst/>
              <a:cxnLst/>
              <a:rect l="l" t="t" r="r" b="b"/>
              <a:pathLst>
                <a:path w="7655" h="8028" extrusionOk="0">
                  <a:moveTo>
                    <a:pt x="4266" y="0"/>
                  </a:moveTo>
                  <a:cubicBezTo>
                    <a:pt x="4145" y="0"/>
                    <a:pt x="4020" y="75"/>
                    <a:pt x="4003" y="225"/>
                  </a:cubicBezTo>
                  <a:cubicBezTo>
                    <a:pt x="3936" y="1193"/>
                    <a:pt x="3836" y="2160"/>
                    <a:pt x="3703" y="3094"/>
                  </a:cubicBezTo>
                  <a:cubicBezTo>
                    <a:pt x="3036" y="2327"/>
                    <a:pt x="2302" y="1593"/>
                    <a:pt x="1568" y="892"/>
                  </a:cubicBezTo>
                  <a:cubicBezTo>
                    <a:pt x="1547" y="871"/>
                    <a:pt x="1522" y="862"/>
                    <a:pt x="1498" y="862"/>
                  </a:cubicBezTo>
                  <a:cubicBezTo>
                    <a:pt x="1409" y="862"/>
                    <a:pt x="1323" y="988"/>
                    <a:pt x="1401" y="1093"/>
                  </a:cubicBezTo>
                  <a:cubicBezTo>
                    <a:pt x="2068" y="1860"/>
                    <a:pt x="2702" y="2694"/>
                    <a:pt x="3336" y="3494"/>
                  </a:cubicBezTo>
                  <a:cubicBezTo>
                    <a:pt x="2269" y="3328"/>
                    <a:pt x="1201" y="3194"/>
                    <a:pt x="167" y="3127"/>
                  </a:cubicBezTo>
                  <a:cubicBezTo>
                    <a:pt x="34" y="3127"/>
                    <a:pt x="0" y="3328"/>
                    <a:pt x="134" y="3328"/>
                  </a:cubicBezTo>
                  <a:cubicBezTo>
                    <a:pt x="1301" y="3561"/>
                    <a:pt x="2469" y="3761"/>
                    <a:pt x="3603" y="3995"/>
                  </a:cubicBezTo>
                  <a:cubicBezTo>
                    <a:pt x="3603" y="4028"/>
                    <a:pt x="3603" y="4061"/>
                    <a:pt x="3603" y="4095"/>
                  </a:cubicBezTo>
                  <a:cubicBezTo>
                    <a:pt x="2602" y="4729"/>
                    <a:pt x="1601" y="5362"/>
                    <a:pt x="601" y="6030"/>
                  </a:cubicBezTo>
                  <a:cubicBezTo>
                    <a:pt x="490" y="6085"/>
                    <a:pt x="563" y="6254"/>
                    <a:pt x="667" y="6254"/>
                  </a:cubicBezTo>
                  <a:cubicBezTo>
                    <a:pt x="688" y="6254"/>
                    <a:pt x="711" y="6247"/>
                    <a:pt x="734" y="6230"/>
                  </a:cubicBezTo>
                  <a:cubicBezTo>
                    <a:pt x="1668" y="5729"/>
                    <a:pt x="2602" y="5196"/>
                    <a:pt x="3536" y="4629"/>
                  </a:cubicBezTo>
                  <a:lnTo>
                    <a:pt x="3536" y="4629"/>
                  </a:lnTo>
                  <a:cubicBezTo>
                    <a:pt x="3369" y="5729"/>
                    <a:pt x="3203" y="6797"/>
                    <a:pt x="3069" y="7864"/>
                  </a:cubicBezTo>
                  <a:cubicBezTo>
                    <a:pt x="3049" y="7964"/>
                    <a:pt x="3124" y="8027"/>
                    <a:pt x="3195" y="8027"/>
                  </a:cubicBezTo>
                  <a:cubicBezTo>
                    <a:pt x="3243" y="8027"/>
                    <a:pt x="3289" y="7998"/>
                    <a:pt x="3303" y="7931"/>
                  </a:cubicBezTo>
                  <a:cubicBezTo>
                    <a:pt x="3636" y="6797"/>
                    <a:pt x="3870" y="5629"/>
                    <a:pt x="4070" y="4428"/>
                  </a:cubicBezTo>
                  <a:cubicBezTo>
                    <a:pt x="4570" y="5096"/>
                    <a:pt x="5071" y="5763"/>
                    <a:pt x="5604" y="6430"/>
                  </a:cubicBezTo>
                  <a:cubicBezTo>
                    <a:pt x="5645" y="6479"/>
                    <a:pt x="5697" y="6500"/>
                    <a:pt x="5749" y="6500"/>
                  </a:cubicBezTo>
                  <a:cubicBezTo>
                    <a:pt x="5907" y="6500"/>
                    <a:pt x="6072" y="6305"/>
                    <a:pt x="5971" y="6130"/>
                  </a:cubicBezTo>
                  <a:cubicBezTo>
                    <a:pt x="5571" y="5462"/>
                    <a:pt x="5137" y="4829"/>
                    <a:pt x="4637" y="4195"/>
                  </a:cubicBezTo>
                  <a:lnTo>
                    <a:pt x="4637" y="4195"/>
                  </a:lnTo>
                  <a:cubicBezTo>
                    <a:pt x="5538" y="4395"/>
                    <a:pt x="6438" y="4562"/>
                    <a:pt x="7305" y="4762"/>
                  </a:cubicBezTo>
                  <a:cubicBezTo>
                    <a:pt x="7326" y="4767"/>
                    <a:pt x="7345" y="4769"/>
                    <a:pt x="7364" y="4769"/>
                  </a:cubicBezTo>
                  <a:cubicBezTo>
                    <a:pt x="7586" y="4769"/>
                    <a:pt x="7655" y="4423"/>
                    <a:pt x="7439" y="4362"/>
                  </a:cubicBezTo>
                  <a:cubicBezTo>
                    <a:pt x="6605" y="4162"/>
                    <a:pt x="5771" y="3961"/>
                    <a:pt x="4937" y="3795"/>
                  </a:cubicBezTo>
                  <a:cubicBezTo>
                    <a:pt x="5471" y="3461"/>
                    <a:pt x="6038" y="3127"/>
                    <a:pt x="6572" y="2794"/>
                  </a:cubicBezTo>
                  <a:cubicBezTo>
                    <a:pt x="6801" y="2679"/>
                    <a:pt x="6660" y="2367"/>
                    <a:pt x="6447" y="2367"/>
                  </a:cubicBezTo>
                  <a:cubicBezTo>
                    <a:pt x="6412" y="2367"/>
                    <a:pt x="6375" y="2375"/>
                    <a:pt x="6338" y="2394"/>
                  </a:cubicBezTo>
                  <a:cubicBezTo>
                    <a:pt x="5671" y="2827"/>
                    <a:pt x="4970" y="3228"/>
                    <a:pt x="4303" y="3661"/>
                  </a:cubicBezTo>
                  <a:cubicBezTo>
                    <a:pt x="4270" y="3661"/>
                    <a:pt x="4203" y="3628"/>
                    <a:pt x="4170" y="3628"/>
                  </a:cubicBezTo>
                  <a:cubicBezTo>
                    <a:pt x="4303" y="2494"/>
                    <a:pt x="4403" y="1359"/>
                    <a:pt x="4503" y="225"/>
                  </a:cubicBezTo>
                  <a:cubicBezTo>
                    <a:pt x="4503" y="75"/>
                    <a:pt x="4387" y="0"/>
                    <a:pt x="426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80"/>
            <p:cNvSpPr/>
            <p:nvPr/>
          </p:nvSpPr>
          <p:spPr>
            <a:xfrm>
              <a:off x="3297525" y="2838025"/>
              <a:ext cx="126775" cy="241375"/>
            </a:xfrm>
            <a:custGeom>
              <a:avLst/>
              <a:gdLst/>
              <a:ahLst/>
              <a:cxnLst/>
              <a:rect l="l" t="t" r="r" b="b"/>
              <a:pathLst>
                <a:path w="5071" h="9655" extrusionOk="0">
                  <a:moveTo>
                    <a:pt x="3350" y="1"/>
                  </a:moveTo>
                  <a:cubicBezTo>
                    <a:pt x="3140" y="1"/>
                    <a:pt x="2932" y="83"/>
                    <a:pt x="2769" y="279"/>
                  </a:cubicBezTo>
                  <a:cubicBezTo>
                    <a:pt x="367" y="3214"/>
                    <a:pt x="1" y="9118"/>
                    <a:pt x="4837" y="9652"/>
                  </a:cubicBezTo>
                  <a:cubicBezTo>
                    <a:pt x="4848" y="9654"/>
                    <a:pt x="4859" y="9654"/>
                    <a:pt x="4869" y="9654"/>
                  </a:cubicBezTo>
                  <a:cubicBezTo>
                    <a:pt x="5070" y="9654"/>
                    <a:pt x="5063" y="9347"/>
                    <a:pt x="4904" y="9252"/>
                  </a:cubicBezTo>
                  <a:cubicBezTo>
                    <a:pt x="1201" y="7784"/>
                    <a:pt x="2436" y="3815"/>
                    <a:pt x="4204" y="1413"/>
                  </a:cubicBezTo>
                  <a:cubicBezTo>
                    <a:pt x="4682" y="783"/>
                    <a:pt x="4000" y="1"/>
                    <a:pt x="3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1" name="Google Shape;2631;p80"/>
          <p:cNvGrpSpPr/>
          <p:nvPr/>
        </p:nvGrpSpPr>
        <p:grpSpPr>
          <a:xfrm>
            <a:off x="4327863" y="782075"/>
            <a:ext cx="1623700" cy="530450"/>
            <a:chOff x="2331088" y="5051975"/>
            <a:chExt cx="1623700" cy="530450"/>
          </a:xfrm>
        </p:grpSpPr>
        <p:sp>
          <p:nvSpPr>
            <p:cNvPr id="2632" name="Google Shape;2632;p80"/>
            <p:cNvSpPr/>
            <p:nvPr/>
          </p:nvSpPr>
          <p:spPr>
            <a:xfrm>
              <a:off x="3758113" y="5079175"/>
              <a:ext cx="196675" cy="198400"/>
            </a:xfrm>
            <a:custGeom>
              <a:avLst/>
              <a:gdLst/>
              <a:ahLst/>
              <a:cxnLst/>
              <a:rect l="l" t="t" r="r" b="b"/>
              <a:pathLst>
                <a:path w="7867" h="7936" extrusionOk="0">
                  <a:moveTo>
                    <a:pt x="5098" y="778"/>
                  </a:moveTo>
                  <a:cubicBezTo>
                    <a:pt x="4998" y="1345"/>
                    <a:pt x="4964" y="1946"/>
                    <a:pt x="5064" y="2513"/>
                  </a:cubicBezTo>
                  <a:cubicBezTo>
                    <a:pt x="4764" y="2513"/>
                    <a:pt x="4664" y="2946"/>
                    <a:pt x="4964" y="3013"/>
                  </a:cubicBezTo>
                  <a:cubicBezTo>
                    <a:pt x="5731" y="3147"/>
                    <a:pt x="6465" y="3347"/>
                    <a:pt x="7199" y="3647"/>
                  </a:cubicBezTo>
                  <a:cubicBezTo>
                    <a:pt x="6632" y="4147"/>
                    <a:pt x="5965" y="4481"/>
                    <a:pt x="5198" y="4648"/>
                  </a:cubicBezTo>
                  <a:cubicBezTo>
                    <a:pt x="5142" y="4603"/>
                    <a:pt x="5075" y="4581"/>
                    <a:pt x="5011" y="4581"/>
                  </a:cubicBezTo>
                  <a:cubicBezTo>
                    <a:pt x="4883" y="4581"/>
                    <a:pt x="4764" y="4670"/>
                    <a:pt x="4764" y="4848"/>
                  </a:cubicBezTo>
                  <a:cubicBezTo>
                    <a:pt x="4831" y="5615"/>
                    <a:pt x="4731" y="6382"/>
                    <a:pt x="4531" y="7149"/>
                  </a:cubicBezTo>
                  <a:cubicBezTo>
                    <a:pt x="4064" y="6516"/>
                    <a:pt x="3697" y="5882"/>
                    <a:pt x="3296" y="5215"/>
                  </a:cubicBezTo>
                  <a:cubicBezTo>
                    <a:pt x="3263" y="5148"/>
                    <a:pt x="3196" y="5148"/>
                    <a:pt x="3130" y="5148"/>
                  </a:cubicBezTo>
                  <a:cubicBezTo>
                    <a:pt x="3086" y="5082"/>
                    <a:pt x="2985" y="5017"/>
                    <a:pt x="2883" y="5017"/>
                  </a:cubicBezTo>
                  <a:cubicBezTo>
                    <a:pt x="2829" y="5017"/>
                    <a:pt x="2775" y="5035"/>
                    <a:pt x="2729" y="5081"/>
                  </a:cubicBezTo>
                  <a:cubicBezTo>
                    <a:pt x="2262" y="5448"/>
                    <a:pt x="1729" y="5748"/>
                    <a:pt x="1195" y="5982"/>
                  </a:cubicBezTo>
                  <a:cubicBezTo>
                    <a:pt x="1495" y="5415"/>
                    <a:pt x="1662" y="4848"/>
                    <a:pt x="1729" y="4247"/>
                  </a:cubicBezTo>
                  <a:cubicBezTo>
                    <a:pt x="1829" y="4214"/>
                    <a:pt x="1895" y="4114"/>
                    <a:pt x="1829" y="4014"/>
                  </a:cubicBezTo>
                  <a:cubicBezTo>
                    <a:pt x="1528" y="3280"/>
                    <a:pt x="1162" y="2546"/>
                    <a:pt x="828" y="1846"/>
                  </a:cubicBezTo>
                  <a:lnTo>
                    <a:pt x="828" y="1846"/>
                  </a:lnTo>
                  <a:cubicBezTo>
                    <a:pt x="1595" y="2012"/>
                    <a:pt x="2362" y="2246"/>
                    <a:pt x="3096" y="2546"/>
                  </a:cubicBezTo>
                  <a:cubicBezTo>
                    <a:pt x="3126" y="2561"/>
                    <a:pt x="3155" y="2568"/>
                    <a:pt x="3181" y="2568"/>
                  </a:cubicBezTo>
                  <a:cubicBezTo>
                    <a:pt x="3271" y="2568"/>
                    <a:pt x="3337" y="2490"/>
                    <a:pt x="3363" y="2413"/>
                  </a:cubicBezTo>
                  <a:cubicBezTo>
                    <a:pt x="3383" y="2422"/>
                    <a:pt x="3399" y="2427"/>
                    <a:pt x="3414" y="2427"/>
                  </a:cubicBezTo>
                  <a:cubicBezTo>
                    <a:pt x="3449" y="2427"/>
                    <a:pt x="3473" y="2403"/>
                    <a:pt x="3497" y="2379"/>
                  </a:cubicBezTo>
                  <a:cubicBezTo>
                    <a:pt x="3964" y="1779"/>
                    <a:pt x="4497" y="1245"/>
                    <a:pt x="5098" y="778"/>
                  </a:cubicBezTo>
                  <a:close/>
                  <a:moveTo>
                    <a:pt x="5448" y="1"/>
                  </a:moveTo>
                  <a:cubicBezTo>
                    <a:pt x="5409" y="1"/>
                    <a:pt x="5369" y="14"/>
                    <a:pt x="5331" y="44"/>
                  </a:cubicBezTo>
                  <a:cubicBezTo>
                    <a:pt x="4564" y="611"/>
                    <a:pt x="3863" y="1312"/>
                    <a:pt x="3296" y="2079"/>
                  </a:cubicBezTo>
                  <a:cubicBezTo>
                    <a:pt x="2362" y="1679"/>
                    <a:pt x="1395" y="1379"/>
                    <a:pt x="394" y="1212"/>
                  </a:cubicBezTo>
                  <a:cubicBezTo>
                    <a:pt x="379" y="1210"/>
                    <a:pt x="364" y="1209"/>
                    <a:pt x="350" y="1209"/>
                  </a:cubicBezTo>
                  <a:cubicBezTo>
                    <a:pt x="140" y="1209"/>
                    <a:pt x="1" y="1425"/>
                    <a:pt x="94" y="1612"/>
                  </a:cubicBezTo>
                  <a:cubicBezTo>
                    <a:pt x="528" y="2446"/>
                    <a:pt x="961" y="3313"/>
                    <a:pt x="1462" y="4147"/>
                  </a:cubicBezTo>
                  <a:cubicBezTo>
                    <a:pt x="1228" y="4915"/>
                    <a:pt x="895" y="5648"/>
                    <a:pt x="394" y="6316"/>
                  </a:cubicBezTo>
                  <a:cubicBezTo>
                    <a:pt x="275" y="6464"/>
                    <a:pt x="448" y="6693"/>
                    <a:pt x="629" y="6693"/>
                  </a:cubicBezTo>
                  <a:cubicBezTo>
                    <a:pt x="651" y="6693"/>
                    <a:pt x="673" y="6690"/>
                    <a:pt x="695" y="6682"/>
                  </a:cubicBezTo>
                  <a:cubicBezTo>
                    <a:pt x="1562" y="6449"/>
                    <a:pt x="2362" y="6015"/>
                    <a:pt x="3063" y="5448"/>
                  </a:cubicBezTo>
                  <a:cubicBezTo>
                    <a:pt x="3296" y="6349"/>
                    <a:pt x="3863" y="7149"/>
                    <a:pt x="4431" y="7850"/>
                  </a:cubicBezTo>
                  <a:cubicBezTo>
                    <a:pt x="4479" y="7910"/>
                    <a:pt x="4540" y="7936"/>
                    <a:pt x="4602" y="7936"/>
                  </a:cubicBezTo>
                  <a:cubicBezTo>
                    <a:pt x="4711" y="7936"/>
                    <a:pt x="4822" y="7856"/>
                    <a:pt x="4864" y="7750"/>
                  </a:cubicBezTo>
                  <a:cubicBezTo>
                    <a:pt x="5198" y="6849"/>
                    <a:pt x="5331" y="5915"/>
                    <a:pt x="5298" y="4948"/>
                  </a:cubicBezTo>
                  <a:cubicBezTo>
                    <a:pt x="6232" y="4848"/>
                    <a:pt x="7099" y="4414"/>
                    <a:pt x="7766" y="3747"/>
                  </a:cubicBezTo>
                  <a:cubicBezTo>
                    <a:pt x="7866" y="3647"/>
                    <a:pt x="7866" y="3447"/>
                    <a:pt x="7733" y="3380"/>
                  </a:cubicBezTo>
                  <a:cubicBezTo>
                    <a:pt x="7032" y="3013"/>
                    <a:pt x="6265" y="2746"/>
                    <a:pt x="5498" y="2580"/>
                  </a:cubicBezTo>
                  <a:cubicBezTo>
                    <a:pt x="5498" y="2580"/>
                    <a:pt x="5498" y="2546"/>
                    <a:pt x="5498" y="2513"/>
                  </a:cubicBezTo>
                  <a:cubicBezTo>
                    <a:pt x="5498" y="1746"/>
                    <a:pt x="5498" y="1045"/>
                    <a:pt x="5665" y="278"/>
                  </a:cubicBezTo>
                  <a:cubicBezTo>
                    <a:pt x="5690" y="149"/>
                    <a:pt x="5577" y="1"/>
                    <a:pt x="54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80"/>
            <p:cNvSpPr/>
            <p:nvPr/>
          </p:nvSpPr>
          <p:spPr>
            <a:xfrm>
              <a:off x="3778788" y="5098625"/>
              <a:ext cx="159325" cy="159300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4271" y="0"/>
                  </a:moveTo>
                  <a:lnTo>
                    <a:pt x="4271" y="0"/>
                  </a:lnTo>
                  <a:cubicBezTo>
                    <a:pt x="3670" y="467"/>
                    <a:pt x="3137" y="1001"/>
                    <a:pt x="2670" y="1601"/>
                  </a:cubicBezTo>
                  <a:cubicBezTo>
                    <a:pt x="2636" y="1635"/>
                    <a:pt x="2603" y="1635"/>
                    <a:pt x="2536" y="1635"/>
                  </a:cubicBezTo>
                  <a:cubicBezTo>
                    <a:pt x="2510" y="1712"/>
                    <a:pt x="2444" y="1790"/>
                    <a:pt x="2354" y="1790"/>
                  </a:cubicBezTo>
                  <a:cubicBezTo>
                    <a:pt x="2328" y="1790"/>
                    <a:pt x="2299" y="1783"/>
                    <a:pt x="2269" y="1768"/>
                  </a:cubicBezTo>
                  <a:cubicBezTo>
                    <a:pt x="1535" y="1468"/>
                    <a:pt x="768" y="1234"/>
                    <a:pt x="1" y="1068"/>
                  </a:cubicBezTo>
                  <a:lnTo>
                    <a:pt x="1" y="1068"/>
                  </a:lnTo>
                  <a:cubicBezTo>
                    <a:pt x="335" y="1768"/>
                    <a:pt x="701" y="2502"/>
                    <a:pt x="1002" y="3236"/>
                  </a:cubicBezTo>
                  <a:cubicBezTo>
                    <a:pt x="1068" y="3336"/>
                    <a:pt x="1002" y="3436"/>
                    <a:pt x="902" y="3469"/>
                  </a:cubicBezTo>
                  <a:cubicBezTo>
                    <a:pt x="835" y="4070"/>
                    <a:pt x="668" y="4637"/>
                    <a:pt x="368" y="5204"/>
                  </a:cubicBezTo>
                  <a:cubicBezTo>
                    <a:pt x="902" y="4970"/>
                    <a:pt x="1435" y="4670"/>
                    <a:pt x="1902" y="4303"/>
                  </a:cubicBezTo>
                  <a:cubicBezTo>
                    <a:pt x="1953" y="4252"/>
                    <a:pt x="2014" y="4231"/>
                    <a:pt x="2073" y="4231"/>
                  </a:cubicBezTo>
                  <a:cubicBezTo>
                    <a:pt x="2169" y="4231"/>
                    <a:pt x="2261" y="4288"/>
                    <a:pt x="2303" y="4370"/>
                  </a:cubicBezTo>
                  <a:cubicBezTo>
                    <a:pt x="2369" y="4370"/>
                    <a:pt x="2436" y="4370"/>
                    <a:pt x="2469" y="4437"/>
                  </a:cubicBezTo>
                  <a:cubicBezTo>
                    <a:pt x="2870" y="5104"/>
                    <a:pt x="3237" y="5738"/>
                    <a:pt x="3704" y="6371"/>
                  </a:cubicBezTo>
                  <a:cubicBezTo>
                    <a:pt x="3904" y="5604"/>
                    <a:pt x="4004" y="4837"/>
                    <a:pt x="3937" y="4070"/>
                  </a:cubicBezTo>
                  <a:cubicBezTo>
                    <a:pt x="3937" y="3892"/>
                    <a:pt x="4056" y="3803"/>
                    <a:pt x="4184" y="3803"/>
                  </a:cubicBezTo>
                  <a:cubicBezTo>
                    <a:pt x="4248" y="3803"/>
                    <a:pt x="4315" y="3825"/>
                    <a:pt x="4371" y="3870"/>
                  </a:cubicBezTo>
                  <a:cubicBezTo>
                    <a:pt x="5138" y="3703"/>
                    <a:pt x="5772" y="3369"/>
                    <a:pt x="6372" y="2869"/>
                  </a:cubicBezTo>
                  <a:cubicBezTo>
                    <a:pt x="5638" y="2569"/>
                    <a:pt x="4904" y="2369"/>
                    <a:pt x="4137" y="2235"/>
                  </a:cubicBezTo>
                  <a:cubicBezTo>
                    <a:pt x="3837" y="2168"/>
                    <a:pt x="3937" y="1735"/>
                    <a:pt x="4237" y="1735"/>
                  </a:cubicBezTo>
                  <a:cubicBezTo>
                    <a:pt x="4137" y="1168"/>
                    <a:pt x="4171" y="567"/>
                    <a:pt x="42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80"/>
            <p:cNvSpPr/>
            <p:nvPr/>
          </p:nvSpPr>
          <p:spPr>
            <a:xfrm>
              <a:off x="2331088" y="5169675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6" y="861"/>
                  </a:moveTo>
                  <a:cubicBezTo>
                    <a:pt x="6806" y="1895"/>
                    <a:pt x="6873" y="2962"/>
                    <a:pt x="6973" y="3996"/>
                  </a:cubicBezTo>
                  <a:cubicBezTo>
                    <a:pt x="7006" y="4097"/>
                    <a:pt x="7039" y="4163"/>
                    <a:pt x="7106" y="4197"/>
                  </a:cubicBezTo>
                  <a:cubicBezTo>
                    <a:pt x="6906" y="4263"/>
                    <a:pt x="6839" y="4630"/>
                    <a:pt x="7073" y="4730"/>
                  </a:cubicBezTo>
                  <a:cubicBezTo>
                    <a:pt x="8040" y="5097"/>
                    <a:pt x="9041" y="5397"/>
                    <a:pt x="10008" y="5698"/>
                  </a:cubicBezTo>
                  <a:cubicBezTo>
                    <a:pt x="9241" y="5998"/>
                    <a:pt x="8440" y="6331"/>
                    <a:pt x="7706" y="6732"/>
                  </a:cubicBezTo>
                  <a:cubicBezTo>
                    <a:pt x="7640" y="6765"/>
                    <a:pt x="7640" y="6798"/>
                    <a:pt x="7606" y="6832"/>
                  </a:cubicBezTo>
                  <a:cubicBezTo>
                    <a:pt x="7540" y="6865"/>
                    <a:pt x="7473" y="6932"/>
                    <a:pt x="7440" y="7032"/>
                  </a:cubicBezTo>
                  <a:cubicBezTo>
                    <a:pt x="7239" y="8099"/>
                    <a:pt x="6973" y="9133"/>
                    <a:pt x="6606" y="10134"/>
                  </a:cubicBezTo>
                  <a:cubicBezTo>
                    <a:pt x="6105" y="9167"/>
                    <a:pt x="5538" y="8199"/>
                    <a:pt x="5005" y="7232"/>
                  </a:cubicBezTo>
                  <a:cubicBezTo>
                    <a:pt x="4971" y="7199"/>
                    <a:pt x="4938" y="7165"/>
                    <a:pt x="4871" y="7165"/>
                  </a:cubicBezTo>
                  <a:cubicBezTo>
                    <a:pt x="4827" y="7076"/>
                    <a:pt x="4738" y="7017"/>
                    <a:pt x="4634" y="7017"/>
                  </a:cubicBezTo>
                  <a:cubicBezTo>
                    <a:pt x="4582" y="7017"/>
                    <a:pt x="4526" y="7032"/>
                    <a:pt x="4471" y="7065"/>
                  </a:cubicBezTo>
                  <a:cubicBezTo>
                    <a:pt x="3337" y="7666"/>
                    <a:pt x="2169" y="8033"/>
                    <a:pt x="935" y="8199"/>
                  </a:cubicBezTo>
                  <a:cubicBezTo>
                    <a:pt x="1435" y="7332"/>
                    <a:pt x="1969" y="6498"/>
                    <a:pt x="2536" y="5664"/>
                  </a:cubicBezTo>
                  <a:cubicBezTo>
                    <a:pt x="2603" y="5564"/>
                    <a:pt x="2536" y="5431"/>
                    <a:pt x="2469" y="5397"/>
                  </a:cubicBezTo>
                  <a:cubicBezTo>
                    <a:pt x="2469" y="5397"/>
                    <a:pt x="2469" y="5364"/>
                    <a:pt x="2469" y="5331"/>
                  </a:cubicBezTo>
                  <a:cubicBezTo>
                    <a:pt x="2136" y="4297"/>
                    <a:pt x="1736" y="3263"/>
                    <a:pt x="1269" y="2295"/>
                  </a:cubicBezTo>
                  <a:lnTo>
                    <a:pt x="1269" y="2295"/>
                  </a:lnTo>
                  <a:cubicBezTo>
                    <a:pt x="2169" y="2629"/>
                    <a:pt x="3103" y="2996"/>
                    <a:pt x="4004" y="3329"/>
                  </a:cubicBezTo>
                  <a:cubicBezTo>
                    <a:pt x="4054" y="3346"/>
                    <a:pt x="4096" y="3354"/>
                    <a:pt x="4133" y="3354"/>
                  </a:cubicBezTo>
                  <a:cubicBezTo>
                    <a:pt x="4171" y="3354"/>
                    <a:pt x="4204" y="3346"/>
                    <a:pt x="4237" y="3329"/>
                  </a:cubicBezTo>
                  <a:cubicBezTo>
                    <a:pt x="4271" y="3363"/>
                    <a:pt x="4312" y="3379"/>
                    <a:pt x="4350" y="3379"/>
                  </a:cubicBezTo>
                  <a:cubicBezTo>
                    <a:pt x="4387" y="3379"/>
                    <a:pt x="4421" y="3363"/>
                    <a:pt x="4437" y="3329"/>
                  </a:cubicBezTo>
                  <a:cubicBezTo>
                    <a:pt x="5171" y="2462"/>
                    <a:pt x="5905" y="1628"/>
                    <a:pt x="6706" y="861"/>
                  </a:cubicBezTo>
                  <a:close/>
                  <a:moveTo>
                    <a:pt x="6962" y="1"/>
                  </a:moveTo>
                  <a:cubicBezTo>
                    <a:pt x="6884" y="1"/>
                    <a:pt x="6802" y="31"/>
                    <a:pt x="6739" y="94"/>
                  </a:cubicBezTo>
                  <a:cubicBezTo>
                    <a:pt x="5838" y="928"/>
                    <a:pt x="5038" y="1862"/>
                    <a:pt x="4371" y="2929"/>
                  </a:cubicBezTo>
                  <a:cubicBezTo>
                    <a:pt x="4371" y="2862"/>
                    <a:pt x="4304" y="2829"/>
                    <a:pt x="4237" y="2796"/>
                  </a:cubicBezTo>
                  <a:cubicBezTo>
                    <a:pt x="3103" y="2362"/>
                    <a:pt x="1969" y="1928"/>
                    <a:pt x="802" y="1495"/>
                  </a:cubicBezTo>
                  <a:cubicBezTo>
                    <a:pt x="766" y="1477"/>
                    <a:pt x="726" y="1468"/>
                    <a:pt x="685" y="1468"/>
                  </a:cubicBezTo>
                  <a:cubicBezTo>
                    <a:pt x="497" y="1468"/>
                    <a:pt x="292" y="1643"/>
                    <a:pt x="401" y="1862"/>
                  </a:cubicBezTo>
                  <a:cubicBezTo>
                    <a:pt x="1035" y="3029"/>
                    <a:pt x="1569" y="4263"/>
                    <a:pt x="2136" y="5464"/>
                  </a:cubicBezTo>
                  <a:cubicBezTo>
                    <a:pt x="2169" y="5498"/>
                    <a:pt x="2169" y="5498"/>
                    <a:pt x="2203" y="5531"/>
                  </a:cubicBezTo>
                  <a:cubicBezTo>
                    <a:pt x="1369" y="6432"/>
                    <a:pt x="701" y="7399"/>
                    <a:pt x="101" y="8433"/>
                  </a:cubicBezTo>
                  <a:cubicBezTo>
                    <a:pt x="1" y="8666"/>
                    <a:pt x="201" y="8867"/>
                    <a:pt x="401" y="8867"/>
                  </a:cubicBezTo>
                  <a:cubicBezTo>
                    <a:pt x="1969" y="8733"/>
                    <a:pt x="3437" y="8300"/>
                    <a:pt x="4804" y="7532"/>
                  </a:cubicBezTo>
                  <a:cubicBezTo>
                    <a:pt x="5305" y="8666"/>
                    <a:pt x="5838" y="9801"/>
                    <a:pt x="6406" y="10901"/>
                  </a:cubicBezTo>
                  <a:cubicBezTo>
                    <a:pt x="6461" y="11013"/>
                    <a:pt x="6579" y="11083"/>
                    <a:pt x="6690" y="11083"/>
                  </a:cubicBezTo>
                  <a:cubicBezTo>
                    <a:pt x="6778" y="11083"/>
                    <a:pt x="6862" y="11038"/>
                    <a:pt x="6906" y="10935"/>
                  </a:cubicBezTo>
                  <a:cubicBezTo>
                    <a:pt x="7440" y="9701"/>
                    <a:pt x="7807" y="8433"/>
                    <a:pt x="8040" y="7132"/>
                  </a:cubicBezTo>
                  <a:cubicBezTo>
                    <a:pt x="8040" y="7099"/>
                    <a:pt x="8040" y="7032"/>
                    <a:pt x="8007" y="6999"/>
                  </a:cubicBezTo>
                  <a:cubicBezTo>
                    <a:pt x="8974" y="6632"/>
                    <a:pt x="9975" y="6265"/>
                    <a:pt x="10975" y="5931"/>
                  </a:cubicBezTo>
                  <a:cubicBezTo>
                    <a:pt x="11176" y="5864"/>
                    <a:pt x="11209" y="5531"/>
                    <a:pt x="10975" y="5431"/>
                  </a:cubicBezTo>
                  <a:cubicBezTo>
                    <a:pt x="9775" y="5031"/>
                    <a:pt x="8574" y="4564"/>
                    <a:pt x="7340" y="4230"/>
                  </a:cubicBezTo>
                  <a:cubicBezTo>
                    <a:pt x="7473" y="4197"/>
                    <a:pt x="7573" y="4097"/>
                    <a:pt x="7573" y="3930"/>
                  </a:cubicBezTo>
                  <a:cubicBezTo>
                    <a:pt x="7506" y="2696"/>
                    <a:pt x="7373" y="1461"/>
                    <a:pt x="7206" y="227"/>
                  </a:cubicBezTo>
                  <a:cubicBezTo>
                    <a:pt x="7206" y="82"/>
                    <a:pt x="7090" y="1"/>
                    <a:pt x="6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80"/>
            <p:cNvSpPr/>
            <p:nvPr/>
          </p:nvSpPr>
          <p:spPr>
            <a:xfrm>
              <a:off x="2354438" y="5191175"/>
              <a:ext cx="226875" cy="231875"/>
            </a:xfrm>
            <a:custGeom>
              <a:avLst/>
              <a:gdLst/>
              <a:ahLst/>
              <a:cxnLst/>
              <a:rect l="l" t="t" r="r" b="b"/>
              <a:pathLst>
                <a:path w="9075" h="9275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7" y="2503"/>
                    <a:pt x="3453" y="2519"/>
                    <a:pt x="3416" y="2519"/>
                  </a:cubicBezTo>
                  <a:cubicBezTo>
                    <a:pt x="3378" y="2519"/>
                    <a:pt x="3337" y="2503"/>
                    <a:pt x="3303" y="2469"/>
                  </a:cubicBezTo>
                  <a:cubicBezTo>
                    <a:pt x="3270" y="2486"/>
                    <a:pt x="3237" y="2494"/>
                    <a:pt x="3199" y="2494"/>
                  </a:cubicBezTo>
                  <a:cubicBezTo>
                    <a:pt x="3162" y="2494"/>
                    <a:pt x="3120" y="2486"/>
                    <a:pt x="3070" y="2469"/>
                  </a:cubicBezTo>
                  <a:cubicBezTo>
                    <a:pt x="2169" y="2136"/>
                    <a:pt x="1235" y="1769"/>
                    <a:pt x="335" y="1435"/>
                  </a:cubicBezTo>
                  <a:lnTo>
                    <a:pt x="335" y="1435"/>
                  </a:lnTo>
                  <a:cubicBezTo>
                    <a:pt x="802" y="2403"/>
                    <a:pt x="1202" y="3437"/>
                    <a:pt x="1535" y="4471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2" y="4571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39"/>
                  </a:cubicBezTo>
                  <a:cubicBezTo>
                    <a:pt x="1235" y="7173"/>
                    <a:pt x="2403" y="6806"/>
                    <a:pt x="3537" y="6205"/>
                  </a:cubicBezTo>
                  <a:cubicBezTo>
                    <a:pt x="3592" y="6172"/>
                    <a:pt x="3648" y="6157"/>
                    <a:pt x="3700" y="6157"/>
                  </a:cubicBezTo>
                  <a:cubicBezTo>
                    <a:pt x="3804" y="6157"/>
                    <a:pt x="3893" y="6216"/>
                    <a:pt x="3937" y="6305"/>
                  </a:cubicBezTo>
                  <a:cubicBezTo>
                    <a:pt x="4004" y="6305"/>
                    <a:pt x="4037" y="6339"/>
                    <a:pt x="4071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9" y="8273"/>
                    <a:pt x="6305" y="7239"/>
                    <a:pt x="6506" y="6172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706" y="5938"/>
                    <a:pt x="6706" y="5905"/>
                    <a:pt x="6772" y="5872"/>
                  </a:cubicBezTo>
                  <a:cubicBezTo>
                    <a:pt x="7506" y="5471"/>
                    <a:pt x="8307" y="5138"/>
                    <a:pt x="9074" y="4838"/>
                  </a:cubicBezTo>
                  <a:cubicBezTo>
                    <a:pt x="8107" y="4537"/>
                    <a:pt x="7106" y="4237"/>
                    <a:pt x="6139" y="3870"/>
                  </a:cubicBezTo>
                  <a:cubicBezTo>
                    <a:pt x="5905" y="3770"/>
                    <a:pt x="5972" y="3403"/>
                    <a:pt x="6172" y="3337"/>
                  </a:cubicBezTo>
                  <a:cubicBezTo>
                    <a:pt x="6105" y="3303"/>
                    <a:pt x="6072" y="3237"/>
                    <a:pt x="6039" y="3136"/>
                  </a:cubicBezTo>
                  <a:cubicBezTo>
                    <a:pt x="5939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80"/>
            <p:cNvSpPr/>
            <p:nvPr/>
          </p:nvSpPr>
          <p:spPr>
            <a:xfrm>
              <a:off x="2738638" y="5051975"/>
              <a:ext cx="280050" cy="277400"/>
            </a:xfrm>
            <a:custGeom>
              <a:avLst/>
              <a:gdLst/>
              <a:ahLst/>
              <a:cxnLst/>
              <a:rect l="l" t="t" r="r" b="b"/>
              <a:pathLst>
                <a:path w="11202" h="11096" extrusionOk="0">
                  <a:moveTo>
                    <a:pt x="6699" y="846"/>
                  </a:moveTo>
                  <a:cubicBezTo>
                    <a:pt x="6799" y="1880"/>
                    <a:pt x="6865" y="2947"/>
                    <a:pt x="6965" y="3981"/>
                  </a:cubicBezTo>
                  <a:cubicBezTo>
                    <a:pt x="6965" y="4081"/>
                    <a:pt x="7032" y="4148"/>
                    <a:pt x="7099" y="4215"/>
                  </a:cubicBezTo>
                  <a:cubicBezTo>
                    <a:pt x="6899" y="4248"/>
                    <a:pt x="6832" y="4615"/>
                    <a:pt x="7066" y="4715"/>
                  </a:cubicBezTo>
                  <a:cubicBezTo>
                    <a:pt x="8033" y="5115"/>
                    <a:pt x="9034" y="5416"/>
                    <a:pt x="10001" y="5716"/>
                  </a:cubicBezTo>
                  <a:cubicBezTo>
                    <a:pt x="9200" y="5983"/>
                    <a:pt x="8433" y="6316"/>
                    <a:pt x="7699" y="6717"/>
                  </a:cubicBezTo>
                  <a:cubicBezTo>
                    <a:pt x="7633" y="6750"/>
                    <a:pt x="7599" y="6783"/>
                    <a:pt x="7599" y="6817"/>
                  </a:cubicBezTo>
                  <a:cubicBezTo>
                    <a:pt x="7533" y="6850"/>
                    <a:pt x="7466" y="6917"/>
                    <a:pt x="7432" y="7050"/>
                  </a:cubicBezTo>
                  <a:cubicBezTo>
                    <a:pt x="7232" y="8084"/>
                    <a:pt x="6965" y="9118"/>
                    <a:pt x="6599" y="10119"/>
                  </a:cubicBezTo>
                  <a:cubicBezTo>
                    <a:pt x="6098" y="9152"/>
                    <a:pt x="5531" y="8184"/>
                    <a:pt x="4997" y="7217"/>
                  </a:cubicBezTo>
                  <a:cubicBezTo>
                    <a:pt x="4964" y="7184"/>
                    <a:pt x="4931" y="7150"/>
                    <a:pt x="4864" y="7150"/>
                  </a:cubicBezTo>
                  <a:cubicBezTo>
                    <a:pt x="4817" y="7079"/>
                    <a:pt x="4703" y="7009"/>
                    <a:pt x="4581" y="7009"/>
                  </a:cubicBezTo>
                  <a:cubicBezTo>
                    <a:pt x="4531" y="7009"/>
                    <a:pt x="4479" y="7021"/>
                    <a:pt x="4430" y="7050"/>
                  </a:cubicBezTo>
                  <a:cubicBezTo>
                    <a:pt x="3330" y="7651"/>
                    <a:pt x="2162" y="8051"/>
                    <a:pt x="928" y="8218"/>
                  </a:cubicBezTo>
                  <a:cubicBezTo>
                    <a:pt x="1428" y="7317"/>
                    <a:pt x="1962" y="6483"/>
                    <a:pt x="2529" y="5649"/>
                  </a:cubicBezTo>
                  <a:cubicBezTo>
                    <a:pt x="2596" y="5549"/>
                    <a:pt x="2529" y="5449"/>
                    <a:pt x="2462" y="5416"/>
                  </a:cubicBezTo>
                  <a:cubicBezTo>
                    <a:pt x="2462" y="5382"/>
                    <a:pt x="2462" y="5349"/>
                    <a:pt x="2429" y="5349"/>
                  </a:cubicBezTo>
                  <a:cubicBezTo>
                    <a:pt x="2129" y="4281"/>
                    <a:pt x="1728" y="3281"/>
                    <a:pt x="1261" y="2280"/>
                  </a:cubicBezTo>
                  <a:lnTo>
                    <a:pt x="1261" y="2280"/>
                  </a:lnTo>
                  <a:cubicBezTo>
                    <a:pt x="2162" y="2647"/>
                    <a:pt x="3063" y="2981"/>
                    <a:pt x="3997" y="3347"/>
                  </a:cubicBezTo>
                  <a:cubicBezTo>
                    <a:pt x="4016" y="3357"/>
                    <a:pt x="4039" y="3361"/>
                    <a:pt x="4062" y="3361"/>
                  </a:cubicBezTo>
                  <a:cubicBezTo>
                    <a:pt x="4119" y="3361"/>
                    <a:pt x="4183" y="3338"/>
                    <a:pt x="4230" y="3314"/>
                  </a:cubicBezTo>
                  <a:cubicBezTo>
                    <a:pt x="4264" y="3347"/>
                    <a:pt x="4297" y="3364"/>
                    <a:pt x="4330" y="3364"/>
                  </a:cubicBezTo>
                  <a:cubicBezTo>
                    <a:pt x="4364" y="3364"/>
                    <a:pt x="4397" y="3347"/>
                    <a:pt x="4430" y="3314"/>
                  </a:cubicBezTo>
                  <a:cubicBezTo>
                    <a:pt x="5164" y="2447"/>
                    <a:pt x="5898" y="1613"/>
                    <a:pt x="6699" y="846"/>
                  </a:cubicBezTo>
                  <a:close/>
                  <a:moveTo>
                    <a:pt x="6950" y="0"/>
                  </a:moveTo>
                  <a:cubicBezTo>
                    <a:pt x="6875" y="0"/>
                    <a:pt x="6796" y="27"/>
                    <a:pt x="6732" y="78"/>
                  </a:cubicBezTo>
                  <a:cubicBezTo>
                    <a:pt x="5831" y="946"/>
                    <a:pt x="5031" y="1846"/>
                    <a:pt x="4364" y="2914"/>
                  </a:cubicBezTo>
                  <a:cubicBezTo>
                    <a:pt x="4330" y="2847"/>
                    <a:pt x="4297" y="2814"/>
                    <a:pt x="4230" y="2780"/>
                  </a:cubicBezTo>
                  <a:cubicBezTo>
                    <a:pt x="3096" y="2347"/>
                    <a:pt x="1962" y="1913"/>
                    <a:pt x="794" y="1479"/>
                  </a:cubicBezTo>
                  <a:cubicBezTo>
                    <a:pt x="762" y="1463"/>
                    <a:pt x="725" y="1456"/>
                    <a:pt x="688" y="1456"/>
                  </a:cubicBezTo>
                  <a:cubicBezTo>
                    <a:pt x="498" y="1456"/>
                    <a:pt x="282" y="1651"/>
                    <a:pt x="394" y="1846"/>
                  </a:cubicBezTo>
                  <a:cubicBezTo>
                    <a:pt x="995" y="3047"/>
                    <a:pt x="1562" y="4248"/>
                    <a:pt x="2129" y="5449"/>
                  </a:cubicBezTo>
                  <a:cubicBezTo>
                    <a:pt x="2162" y="5482"/>
                    <a:pt x="2162" y="5516"/>
                    <a:pt x="2195" y="5516"/>
                  </a:cubicBezTo>
                  <a:cubicBezTo>
                    <a:pt x="1361" y="6416"/>
                    <a:pt x="694" y="7384"/>
                    <a:pt x="94" y="8451"/>
                  </a:cubicBezTo>
                  <a:cubicBezTo>
                    <a:pt x="0" y="8638"/>
                    <a:pt x="169" y="8855"/>
                    <a:pt x="355" y="8855"/>
                  </a:cubicBezTo>
                  <a:cubicBezTo>
                    <a:pt x="368" y="8855"/>
                    <a:pt x="381" y="8854"/>
                    <a:pt x="394" y="8851"/>
                  </a:cubicBezTo>
                  <a:cubicBezTo>
                    <a:pt x="1962" y="8751"/>
                    <a:pt x="3430" y="8284"/>
                    <a:pt x="4797" y="7550"/>
                  </a:cubicBezTo>
                  <a:cubicBezTo>
                    <a:pt x="5298" y="8685"/>
                    <a:pt x="5831" y="9785"/>
                    <a:pt x="6398" y="10920"/>
                  </a:cubicBezTo>
                  <a:cubicBezTo>
                    <a:pt x="6452" y="11027"/>
                    <a:pt x="6563" y="11096"/>
                    <a:pt x="6670" y="11096"/>
                  </a:cubicBezTo>
                  <a:cubicBezTo>
                    <a:pt x="6763" y="11096"/>
                    <a:pt x="6852" y="11044"/>
                    <a:pt x="6899" y="10920"/>
                  </a:cubicBezTo>
                  <a:cubicBezTo>
                    <a:pt x="7432" y="9719"/>
                    <a:pt x="7799" y="8451"/>
                    <a:pt x="8000" y="7150"/>
                  </a:cubicBezTo>
                  <a:cubicBezTo>
                    <a:pt x="8033" y="7083"/>
                    <a:pt x="8000" y="7017"/>
                    <a:pt x="8000" y="6983"/>
                  </a:cubicBezTo>
                  <a:cubicBezTo>
                    <a:pt x="8967" y="6616"/>
                    <a:pt x="9968" y="6250"/>
                    <a:pt x="10968" y="5949"/>
                  </a:cubicBezTo>
                  <a:cubicBezTo>
                    <a:pt x="11168" y="5883"/>
                    <a:pt x="11202" y="5516"/>
                    <a:pt x="10968" y="5449"/>
                  </a:cubicBezTo>
                  <a:cubicBezTo>
                    <a:pt x="9767" y="5015"/>
                    <a:pt x="8567" y="4548"/>
                    <a:pt x="7332" y="4215"/>
                  </a:cubicBezTo>
                  <a:cubicBezTo>
                    <a:pt x="7466" y="4181"/>
                    <a:pt x="7566" y="4081"/>
                    <a:pt x="7566" y="3915"/>
                  </a:cubicBezTo>
                  <a:cubicBezTo>
                    <a:pt x="7466" y="2680"/>
                    <a:pt x="7332" y="1446"/>
                    <a:pt x="7199" y="212"/>
                  </a:cubicBezTo>
                  <a:cubicBezTo>
                    <a:pt x="7178" y="68"/>
                    <a:pt x="7070" y="0"/>
                    <a:pt x="69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80"/>
            <p:cNvSpPr/>
            <p:nvPr/>
          </p:nvSpPr>
          <p:spPr>
            <a:xfrm>
              <a:off x="2761813" y="507310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70" y="2502"/>
                    <a:pt x="3437" y="2519"/>
                    <a:pt x="3403" y="2519"/>
                  </a:cubicBezTo>
                  <a:cubicBezTo>
                    <a:pt x="3370" y="2519"/>
                    <a:pt x="3337" y="2502"/>
                    <a:pt x="3303" y="2469"/>
                  </a:cubicBezTo>
                  <a:cubicBezTo>
                    <a:pt x="3256" y="2493"/>
                    <a:pt x="3192" y="2516"/>
                    <a:pt x="3135" y="2516"/>
                  </a:cubicBezTo>
                  <a:cubicBezTo>
                    <a:pt x="3112" y="2516"/>
                    <a:pt x="3089" y="2512"/>
                    <a:pt x="3070" y="2502"/>
                  </a:cubicBezTo>
                  <a:cubicBezTo>
                    <a:pt x="2136" y="2136"/>
                    <a:pt x="1235" y="1802"/>
                    <a:pt x="334" y="1435"/>
                  </a:cubicBezTo>
                  <a:lnTo>
                    <a:pt x="334" y="1435"/>
                  </a:lnTo>
                  <a:cubicBezTo>
                    <a:pt x="801" y="2436"/>
                    <a:pt x="1202" y="3436"/>
                    <a:pt x="1502" y="4504"/>
                  </a:cubicBezTo>
                  <a:cubicBezTo>
                    <a:pt x="1535" y="4504"/>
                    <a:pt x="1535" y="4537"/>
                    <a:pt x="1535" y="4571"/>
                  </a:cubicBezTo>
                  <a:cubicBezTo>
                    <a:pt x="1602" y="4604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73"/>
                  </a:cubicBezTo>
                  <a:cubicBezTo>
                    <a:pt x="1235" y="7206"/>
                    <a:pt x="2403" y="6806"/>
                    <a:pt x="3503" y="6205"/>
                  </a:cubicBezTo>
                  <a:cubicBezTo>
                    <a:pt x="3562" y="6176"/>
                    <a:pt x="3618" y="6164"/>
                    <a:pt x="3669" y="6164"/>
                  </a:cubicBezTo>
                  <a:cubicBezTo>
                    <a:pt x="3793" y="6164"/>
                    <a:pt x="3890" y="6234"/>
                    <a:pt x="3937" y="6305"/>
                  </a:cubicBezTo>
                  <a:cubicBezTo>
                    <a:pt x="4004" y="6305"/>
                    <a:pt x="4037" y="6339"/>
                    <a:pt x="4070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8" y="8273"/>
                    <a:pt x="6305" y="7239"/>
                    <a:pt x="6505" y="6205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672" y="5938"/>
                    <a:pt x="6706" y="5905"/>
                    <a:pt x="6772" y="5872"/>
                  </a:cubicBezTo>
                  <a:cubicBezTo>
                    <a:pt x="7506" y="5471"/>
                    <a:pt x="8273" y="5138"/>
                    <a:pt x="9074" y="4871"/>
                  </a:cubicBezTo>
                  <a:cubicBezTo>
                    <a:pt x="8107" y="4571"/>
                    <a:pt x="7106" y="4270"/>
                    <a:pt x="6139" y="3870"/>
                  </a:cubicBezTo>
                  <a:cubicBezTo>
                    <a:pt x="5905" y="3770"/>
                    <a:pt x="5972" y="3403"/>
                    <a:pt x="6172" y="3370"/>
                  </a:cubicBezTo>
                  <a:cubicBezTo>
                    <a:pt x="6105" y="3303"/>
                    <a:pt x="6038" y="3236"/>
                    <a:pt x="6038" y="3136"/>
                  </a:cubicBezTo>
                  <a:cubicBezTo>
                    <a:pt x="5938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80"/>
            <p:cNvSpPr/>
            <p:nvPr/>
          </p:nvSpPr>
          <p:spPr>
            <a:xfrm>
              <a:off x="3400600" y="5178675"/>
              <a:ext cx="230200" cy="403750"/>
            </a:xfrm>
            <a:custGeom>
              <a:avLst/>
              <a:gdLst/>
              <a:ahLst/>
              <a:cxnLst/>
              <a:rect l="l" t="t" r="r" b="b"/>
              <a:pathLst>
                <a:path w="9208" h="16150" extrusionOk="0">
                  <a:moveTo>
                    <a:pt x="6519" y="0"/>
                  </a:moveTo>
                  <a:cubicBezTo>
                    <a:pt x="6491" y="0"/>
                    <a:pt x="6463" y="11"/>
                    <a:pt x="6438" y="35"/>
                  </a:cubicBezTo>
                  <a:cubicBezTo>
                    <a:pt x="4170" y="2604"/>
                    <a:pt x="2135" y="5339"/>
                    <a:pt x="134" y="8108"/>
                  </a:cubicBezTo>
                  <a:cubicBezTo>
                    <a:pt x="1" y="8341"/>
                    <a:pt x="201" y="8575"/>
                    <a:pt x="401" y="8575"/>
                  </a:cubicBezTo>
                  <a:cubicBezTo>
                    <a:pt x="1358" y="8689"/>
                    <a:pt x="2285" y="8740"/>
                    <a:pt x="3222" y="8740"/>
                  </a:cubicBezTo>
                  <a:cubicBezTo>
                    <a:pt x="3657" y="8740"/>
                    <a:pt x="4094" y="8729"/>
                    <a:pt x="4537" y="8708"/>
                  </a:cubicBezTo>
                  <a:lnTo>
                    <a:pt x="4537" y="8708"/>
                  </a:lnTo>
                  <a:cubicBezTo>
                    <a:pt x="3136" y="11010"/>
                    <a:pt x="1869" y="13378"/>
                    <a:pt x="568" y="15713"/>
                  </a:cubicBezTo>
                  <a:cubicBezTo>
                    <a:pt x="441" y="15941"/>
                    <a:pt x="622" y="16149"/>
                    <a:pt x="818" y="16149"/>
                  </a:cubicBezTo>
                  <a:cubicBezTo>
                    <a:pt x="881" y="16149"/>
                    <a:pt x="945" y="16128"/>
                    <a:pt x="1001" y="16080"/>
                  </a:cubicBezTo>
                  <a:cubicBezTo>
                    <a:pt x="3970" y="13478"/>
                    <a:pt x="6672" y="10643"/>
                    <a:pt x="9107" y="7541"/>
                  </a:cubicBezTo>
                  <a:cubicBezTo>
                    <a:pt x="9207" y="7407"/>
                    <a:pt x="9174" y="7240"/>
                    <a:pt x="9074" y="7140"/>
                  </a:cubicBezTo>
                  <a:cubicBezTo>
                    <a:pt x="9140" y="7107"/>
                    <a:pt x="9140" y="6973"/>
                    <a:pt x="9040" y="6940"/>
                  </a:cubicBezTo>
                  <a:cubicBezTo>
                    <a:pt x="7539" y="6506"/>
                    <a:pt x="5771" y="6440"/>
                    <a:pt x="4170" y="6340"/>
                  </a:cubicBezTo>
                  <a:cubicBezTo>
                    <a:pt x="5605" y="4805"/>
                    <a:pt x="6572" y="2837"/>
                    <a:pt x="7006" y="802"/>
                  </a:cubicBezTo>
                  <a:cubicBezTo>
                    <a:pt x="7050" y="624"/>
                    <a:pt x="6917" y="506"/>
                    <a:pt x="6783" y="506"/>
                  </a:cubicBezTo>
                  <a:cubicBezTo>
                    <a:pt x="6716" y="506"/>
                    <a:pt x="6650" y="536"/>
                    <a:pt x="6605" y="602"/>
                  </a:cubicBezTo>
                  <a:cubicBezTo>
                    <a:pt x="6605" y="602"/>
                    <a:pt x="6605" y="636"/>
                    <a:pt x="6572" y="669"/>
                  </a:cubicBezTo>
                  <a:cubicBezTo>
                    <a:pt x="6038" y="2804"/>
                    <a:pt x="5071" y="4572"/>
                    <a:pt x="3803" y="6340"/>
                  </a:cubicBezTo>
                  <a:lnTo>
                    <a:pt x="3670" y="6340"/>
                  </a:lnTo>
                  <a:cubicBezTo>
                    <a:pt x="3659" y="6339"/>
                    <a:pt x="3649" y="6338"/>
                    <a:pt x="3639" y="6338"/>
                  </a:cubicBezTo>
                  <a:cubicBezTo>
                    <a:pt x="3337" y="6338"/>
                    <a:pt x="3347" y="6808"/>
                    <a:pt x="3670" y="6840"/>
                  </a:cubicBezTo>
                  <a:cubicBezTo>
                    <a:pt x="5031" y="7010"/>
                    <a:pt x="6490" y="7229"/>
                    <a:pt x="7880" y="7229"/>
                  </a:cubicBezTo>
                  <a:cubicBezTo>
                    <a:pt x="8125" y="7229"/>
                    <a:pt x="8367" y="7222"/>
                    <a:pt x="8607" y="7207"/>
                  </a:cubicBezTo>
                  <a:lnTo>
                    <a:pt x="8607" y="7207"/>
                  </a:lnTo>
                  <a:cubicBezTo>
                    <a:pt x="6572" y="9775"/>
                    <a:pt x="4370" y="12177"/>
                    <a:pt x="1969" y="14412"/>
                  </a:cubicBezTo>
                  <a:cubicBezTo>
                    <a:pt x="3069" y="12411"/>
                    <a:pt x="4170" y="10409"/>
                    <a:pt x="5071" y="8308"/>
                  </a:cubicBezTo>
                  <a:cubicBezTo>
                    <a:pt x="5115" y="8219"/>
                    <a:pt x="5041" y="8130"/>
                    <a:pt x="4957" y="8130"/>
                  </a:cubicBezTo>
                  <a:cubicBezTo>
                    <a:pt x="4915" y="8130"/>
                    <a:pt x="4871" y="8152"/>
                    <a:pt x="4837" y="8208"/>
                  </a:cubicBezTo>
                  <a:cubicBezTo>
                    <a:pt x="4810" y="8153"/>
                    <a:pt x="4738" y="8099"/>
                    <a:pt x="4659" y="8099"/>
                  </a:cubicBezTo>
                  <a:cubicBezTo>
                    <a:pt x="4641" y="8099"/>
                    <a:pt x="4622" y="8101"/>
                    <a:pt x="4604" y="8108"/>
                  </a:cubicBezTo>
                  <a:cubicBezTo>
                    <a:pt x="4192" y="8130"/>
                    <a:pt x="3785" y="8141"/>
                    <a:pt x="3380" y="8141"/>
                  </a:cubicBezTo>
                  <a:cubicBezTo>
                    <a:pt x="2569" y="8141"/>
                    <a:pt x="1768" y="8096"/>
                    <a:pt x="968" y="8008"/>
                  </a:cubicBezTo>
                  <a:cubicBezTo>
                    <a:pt x="2769" y="5472"/>
                    <a:pt x="4604" y="2971"/>
                    <a:pt x="6438" y="469"/>
                  </a:cubicBezTo>
                  <a:cubicBezTo>
                    <a:pt x="6505" y="369"/>
                    <a:pt x="6572" y="269"/>
                    <a:pt x="6639" y="202"/>
                  </a:cubicBezTo>
                  <a:cubicBezTo>
                    <a:pt x="6689" y="101"/>
                    <a:pt x="6606" y="0"/>
                    <a:pt x="65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80"/>
            <p:cNvSpPr/>
            <p:nvPr/>
          </p:nvSpPr>
          <p:spPr>
            <a:xfrm>
              <a:off x="3424775" y="5190375"/>
              <a:ext cx="191000" cy="348625"/>
            </a:xfrm>
            <a:custGeom>
              <a:avLst/>
              <a:gdLst/>
              <a:ahLst/>
              <a:cxnLst/>
              <a:rect l="l" t="t" r="r" b="b"/>
              <a:pathLst>
                <a:path w="7640" h="13945" extrusionOk="0">
                  <a:moveTo>
                    <a:pt x="5471" y="1"/>
                  </a:moveTo>
                  <a:cubicBezTo>
                    <a:pt x="3637" y="2503"/>
                    <a:pt x="1802" y="5004"/>
                    <a:pt x="1" y="7540"/>
                  </a:cubicBezTo>
                  <a:cubicBezTo>
                    <a:pt x="801" y="7628"/>
                    <a:pt x="1602" y="7673"/>
                    <a:pt x="2413" y="7673"/>
                  </a:cubicBezTo>
                  <a:cubicBezTo>
                    <a:pt x="2818" y="7673"/>
                    <a:pt x="3225" y="7662"/>
                    <a:pt x="3637" y="7640"/>
                  </a:cubicBezTo>
                  <a:cubicBezTo>
                    <a:pt x="3655" y="7633"/>
                    <a:pt x="3674" y="7631"/>
                    <a:pt x="3692" y="7631"/>
                  </a:cubicBezTo>
                  <a:cubicBezTo>
                    <a:pt x="3771" y="7631"/>
                    <a:pt x="3843" y="7685"/>
                    <a:pt x="3870" y="7740"/>
                  </a:cubicBezTo>
                  <a:cubicBezTo>
                    <a:pt x="3904" y="7684"/>
                    <a:pt x="3948" y="7662"/>
                    <a:pt x="3990" y="7662"/>
                  </a:cubicBezTo>
                  <a:cubicBezTo>
                    <a:pt x="4074" y="7662"/>
                    <a:pt x="4148" y="7751"/>
                    <a:pt x="4104" y="7840"/>
                  </a:cubicBezTo>
                  <a:cubicBezTo>
                    <a:pt x="3203" y="9941"/>
                    <a:pt x="2102" y="11943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400" y="6754"/>
                    <a:pt x="7158" y="6761"/>
                    <a:pt x="6913" y="6761"/>
                  </a:cubicBezTo>
                  <a:cubicBezTo>
                    <a:pt x="5523" y="6761"/>
                    <a:pt x="4064" y="6542"/>
                    <a:pt x="2703" y="6372"/>
                  </a:cubicBezTo>
                  <a:cubicBezTo>
                    <a:pt x="2380" y="6340"/>
                    <a:pt x="2370" y="5870"/>
                    <a:pt x="2672" y="5870"/>
                  </a:cubicBezTo>
                  <a:cubicBezTo>
                    <a:pt x="2682" y="5870"/>
                    <a:pt x="2692" y="5871"/>
                    <a:pt x="2703" y="5872"/>
                  </a:cubicBezTo>
                  <a:lnTo>
                    <a:pt x="2836" y="5872"/>
                  </a:lnTo>
                  <a:cubicBezTo>
                    <a:pt x="4104" y="4104"/>
                    <a:pt x="5071" y="2336"/>
                    <a:pt x="5605" y="201"/>
                  </a:cubicBezTo>
                  <a:cubicBezTo>
                    <a:pt x="5638" y="168"/>
                    <a:pt x="5638" y="168"/>
                    <a:pt x="5638" y="134"/>
                  </a:cubicBezTo>
                  <a:lnTo>
                    <a:pt x="5471" y="1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0" name="Google Shape;2640;p80"/>
          <p:cNvGrpSpPr/>
          <p:nvPr/>
        </p:nvGrpSpPr>
        <p:grpSpPr>
          <a:xfrm>
            <a:off x="665225" y="2865900"/>
            <a:ext cx="548550" cy="708775"/>
            <a:chOff x="6459450" y="2381250"/>
            <a:chExt cx="548550" cy="708775"/>
          </a:xfrm>
        </p:grpSpPr>
        <p:sp>
          <p:nvSpPr>
            <p:cNvPr id="2641" name="Google Shape;2641;p80"/>
            <p:cNvSpPr/>
            <p:nvPr/>
          </p:nvSpPr>
          <p:spPr>
            <a:xfrm>
              <a:off x="6459450" y="2624975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6" y="808"/>
                  </a:moveTo>
                  <a:cubicBezTo>
                    <a:pt x="4996" y="1375"/>
                    <a:pt x="4963" y="1975"/>
                    <a:pt x="5063" y="2542"/>
                  </a:cubicBezTo>
                  <a:cubicBezTo>
                    <a:pt x="4796" y="2542"/>
                    <a:pt x="4663" y="2942"/>
                    <a:pt x="4963" y="3009"/>
                  </a:cubicBezTo>
                  <a:cubicBezTo>
                    <a:pt x="5730" y="3143"/>
                    <a:pt x="6464" y="3376"/>
                    <a:pt x="7198" y="3676"/>
                  </a:cubicBezTo>
                  <a:cubicBezTo>
                    <a:pt x="6631" y="4177"/>
                    <a:pt x="5964" y="4510"/>
                    <a:pt x="5196" y="4644"/>
                  </a:cubicBezTo>
                  <a:cubicBezTo>
                    <a:pt x="5156" y="4614"/>
                    <a:pt x="5101" y="4599"/>
                    <a:pt x="5044" y="4599"/>
                  </a:cubicBezTo>
                  <a:cubicBezTo>
                    <a:pt x="4910" y="4599"/>
                    <a:pt x="4763" y="4680"/>
                    <a:pt x="4763" y="4844"/>
                  </a:cubicBezTo>
                  <a:cubicBezTo>
                    <a:pt x="4830" y="5644"/>
                    <a:pt x="4729" y="6412"/>
                    <a:pt x="4529" y="7145"/>
                  </a:cubicBezTo>
                  <a:cubicBezTo>
                    <a:pt x="4062" y="6545"/>
                    <a:pt x="3695" y="5911"/>
                    <a:pt x="3328" y="5244"/>
                  </a:cubicBezTo>
                  <a:cubicBezTo>
                    <a:pt x="3280" y="5195"/>
                    <a:pt x="3231" y="5164"/>
                    <a:pt x="3182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95" y="5029"/>
                    <a:pt x="2891" y="5029"/>
                  </a:cubicBezTo>
                  <a:cubicBezTo>
                    <a:pt x="2839" y="5029"/>
                    <a:pt x="2784" y="5044"/>
                    <a:pt x="2728" y="5077"/>
                  </a:cubicBezTo>
                  <a:cubicBezTo>
                    <a:pt x="2261" y="5478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7" y="4210"/>
                    <a:pt x="1894" y="4143"/>
                    <a:pt x="1861" y="4043"/>
                  </a:cubicBezTo>
                  <a:cubicBezTo>
                    <a:pt x="1527" y="3276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3" y="2584"/>
                    <a:pt x="3340" y="2524"/>
                    <a:pt x="3395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96" y="1808"/>
                    <a:pt x="4496" y="1275"/>
                    <a:pt x="5096" y="808"/>
                  </a:cubicBezTo>
                  <a:close/>
                  <a:moveTo>
                    <a:pt x="5436" y="1"/>
                  </a:moveTo>
                  <a:cubicBezTo>
                    <a:pt x="5400" y="1"/>
                    <a:pt x="5364" y="13"/>
                    <a:pt x="5330" y="40"/>
                  </a:cubicBezTo>
                  <a:cubicBezTo>
                    <a:pt x="4563" y="641"/>
                    <a:pt x="3862" y="1308"/>
                    <a:pt x="3328" y="2108"/>
                  </a:cubicBezTo>
                  <a:lnTo>
                    <a:pt x="3295" y="2108"/>
                  </a:lnTo>
                  <a:cubicBezTo>
                    <a:pt x="2361" y="1675"/>
                    <a:pt x="1427" y="1408"/>
                    <a:pt x="393" y="1241"/>
                  </a:cubicBezTo>
                  <a:cubicBezTo>
                    <a:pt x="378" y="1239"/>
                    <a:pt x="364" y="1238"/>
                    <a:pt x="349" y="1238"/>
                  </a:cubicBezTo>
                  <a:cubicBezTo>
                    <a:pt x="165" y="1238"/>
                    <a:pt x="0" y="1425"/>
                    <a:pt x="93" y="1641"/>
                  </a:cubicBezTo>
                  <a:cubicBezTo>
                    <a:pt x="560" y="2475"/>
                    <a:pt x="993" y="3343"/>
                    <a:pt x="1460" y="4143"/>
                  </a:cubicBezTo>
                  <a:cubicBezTo>
                    <a:pt x="1227" y="4944"/>
                    <a:pt x="893" y="5678"/>
                    <a:pt x="426" y="6311"/>
                  </a:cubicBezTo>
                  <a:cubicBezTo>
                    <a:pt x="270" y="6499"/>
                    <a:pt x="465" y="6715"/>
                    <a:pt x="654" y="6715"/>
                  </a:cubicBezTo>
                  <a:cubicBezTo>
                    <a:pt x="667" y="6715"/>
                    <a:pt x="680" y="6714"/>
                    <a:pt x="693" y="6712"/>
                  </a:cubicBezTo>
                  <a:cubicBezTo>
                    <a:pt x="1561" y="6445"/>
                    <a:pt x="2394" y="6045"/>
                    <a:pt x="3062" y="5478"/>
                  </a:cubicBezTo>
                  <a:cubicBezTo>
                    <a:pt x="3328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6" y="6845"/>
                    <a:pt x="5330" y="5911"/>
                    <a:pt x="5297" y="4977"/>
                  </a:cubicBezTo>
                  <a:cubicBezTo>
                    <a:pt x="6231" y="4844"/>
                    <a:pt x="7131" y="4410"/>
                    <a:pt x="7798" y="3743"/>
                  </a:cubicBezTo>
                  <a:cubicBezTo>
                    <a:pt x="7865" y="3643"/>
                    <a:pt x="7865" y="3476"/>
                    <a:pt x="7732" y="3409"/>
                  </a:cubicBezTo>
                  <a:cubicBezTo>
                    <a:pt x="7031" y="3042"/>
                    <a:pt x="6264" y="2776"/>
                    <a:pt x="5497" y="2609"/>
                  </a:cubicBezTo>
                  <a:cubicBezTo>
                    <a:pt x="5497" y="2575"/>
                    <a:pt x="5497" y="2542"/>
                    <a:pt x="5497" y="2542"/>
                  </a:cubicBezTo>
                  <a:cubicBezTo>
                    <a:pt x="5497" y="1775"/>
                    <a:pt x="5497" y="1041"/>
                    <a:pt x="5663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80"/>
            <p:cNvSpPr/>
            <p:nvPr/>
          </p:nvSpPr>
          <p:spPr>
            <a:xfrm>
              <a:off x="6480100" y="2645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670" y="468"/>
                    <a:pt x="3170" y="1001"/>
                    <a:pt x="2669" y="1568"/>
                  </a:cubicBezTo>
                  <a:cubicBezTo>
                    <a:pt x="2636" y="1635"/>
                    <a:pt x="2603" y="1635"/>
                    <a:pt x="2569" y="1635"/>
                  </a:cubicBezTo>
                  <a:cubicBezTo>
                    <a:pt x="2514" y="1717"/>
                    <a:pt x="2437" y="1777"/>
                    <a:pt x="2337" y="1777"/>
                  </a:cubicBezTo>
                  <a:cubicBezTo>
                    <a:pt x="2315" y="1777"/>
                    <a:pt x="2293" y="1774"/>
                    <a:pt x="2269" y="1768"/>
                  </a:cubicBezTo>
                  <a:cubicBezTo>
                    <a:pt x="1535" y="1435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68" y="1768"/>
                    <a:pt x="701" y="2469"/>
                    <a:pt x="1035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5" y="4070"/>
                    <a:pt x="668" y="4637"/>
                    <a:pt x="368" y="5171"/>
                  </a:cubicBezTo>
                  <a:cubicBezTo>
                    <a:pt x="935" y="4937"/>
                    <a:pt x="1435" y="4671"/>
                    <a:pt x="1902" y="4270"/>
                  </a:cubicBezTo>
                  <a:cubicBezTo>
                    <a:pt x="1958" y="4237"/>
                    <a:pt x="2013" y="4222"/>
                    <a:pt x="2065" y="4222"/>
                  </a:cubicBezTo>
                  <a:cubicBezTo>
                    <a:pt x="2169" y="4222"/>
                    <a:pt x="2258" y="4281"/>
                    <a:pt x="2302" y="4370"/>
                  </a:cubicBezTo>
                  <a:cubicBezTo>
                    <a:pt x="2320" y="4361"/>
                    <a:pt x="2338" y="4357"/>
                    <a:pt x="2356" y="4357"/>
                  </a:cubicBezTo>
                  <a:cubicBezTo>
                    <a:pt x="2405" y="4357"/>
                    <a:pt x="2454" y="4388"/>
                    <a:pt x="2502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5"/>
                    <a:pt x="4004" y="4837"/>
                    <a:pt x="3937" y="4037"/>
                  </a:cubicBezTo>
                  <a:cubicBezTo>
                    <a:pt x="3937" y="3873"/>
                    <a:pt x="4084" y="3792"/>
                    <a:pt x="4218" y="3792"/>
                  </a:cubicBezTo>
                  <a:cubicBezTo>
                    <a:pt x="4275" y="3792"/>
                    <a:pt x="4330" y="3807"/>
                    <a:pt x="4370" y="3837"/>
                  </a:cubicBezTo>
                  <a:cubicBezTo>
                    <a:pt x="5138" y="3703"/>
                    <a:pt x="5805" y="3370"/>
                    <a:pt x="6372" y="2869"/>
                  </a:cubicBezTo>
                  <a:cubicBezTo>
                    <a:pt x="5638" y="2569"/>
                    <a:pt x="4904" y="2336"/>
                    <a:pt x="4137" y="2202"/>
                  </a:cubicBezTo>
                  <a:cubicBezTo>
                    <a:pt x="3837" y="2135"/>
                    <a:pt x="3970" y="1735"/>
                    <a:pt x="4237" y="1735"/>
                  </a:cubicBezTo>
                  <a:cubicBezTo>
                    <a:pt x="4137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80"/>
            <p:cNvSpPr/>
            <p:nvPr/>
          </p:nvSpPr>
          <p:spPr>
            <a:xfrm>
              <a:off x="6728775" y="2812525"/>
              <a:ext cx="279225" cy="277500"/>
            </a:xfrm>
            <a:custGeom>
              <a:avLst/>
              <a:gdLst/>
              <a:ahLst/>
              <a:cxnLst/>
              <a:rect l="l" t="t" r="r" b="b"/>
              <a:pathLst>
                <a:path w="11169" h="11100" extrusionOk="0">
                  <a:moveTo>
                    <a:pt x="6699" y="844"/>
                  </a:moveTo>
                  <a:cubicBezTo>
                    <a:pt x="6766" y="1912"/>
                    <a:pt x="6832" y="2946"/>
                    <a:pt x="6966" y="4013"/>
                  </a:cubicBezTo>
                  <a:cubicBezTo>
                    <a:pt x="6966" y="4113"/>
                    <a:pt x="7033" y="4180"/>
                    <a:pt x="7099" y="4213"/>
                  </a:cubicBezTo>
                  <a:cubicBezTo>
                    <a:pt x="6866" y="4280"/>
                    <a:pt x="6799" y="4647"/>
                    <a:pt x="7066" y="4747"/>
                  </a:cubicBezTo>
                  <a:cubicBezTo>
                    <a:pt x="8000" y="5114"/>
                    <a:pt x="9001" y="5414"/>
                    <a:pt x="10001" y="5714"/>
                  </a:cubicBezTo>
                  <a:cubicBezTo>
                    <a:pt x="9201" y="6015"/>
                    <a:pt x="8434" y="6348"/>
                    <a:pt x="7700" y="6715"/>
                  </a:cubicBezTo>
                  <a:cubicBezTo>
                    <a:pt x="7633" y="6748"/>
                    <a:pt x="7600" y="6782"/>
                    <a:pt x="7600" y="6849"/>
                  </a:cubicBezTo>
                  <a:cubicBezTo>
                    <a:pt x="7500" y="6882"/>
                    <a:pt x="7433" y="6949"/>
                    <a:pt x="7433" y="7049"/>
                  </a:cubicBezTo>
                  <a:cubicBezTo>
                    <a:pt x="7233" y="8116"/>
                    <a:pt x="6966" y="9117"/>
                    <a:pt x="6599" y="10118"/>
                  </a:cubicBezTo>
                  <a:cubicBezTo>
                    <a:pt x="6065" y="9150"/>
                    <a:pt x="5531" y="8183"/>
                    <a:pt x="4964" y="7249"/>
                  </a:cubicBezTo>
                  <a:cubicBezTo>
                    <a:pt x="4931" y="7182"/>
                    <a:pt x="4898" y="7182"/>
                    <a:pt x="4864" y="7182"/>
                  </a:cubicBezTo>
                  <a:cubicBezTo>
                    <a:pt x="4791" y="7084"/>
                    <a:pt x="4682" y="7023"/>
                    <a:pt x="4563" y="7023"/>
                  </a:cubicBezTo>
                  <a:cubicBezTo>
                    <a:pt x="4520" y="7023"/>
                    <a:pt x="4475" y="7031"/>
                    <a:pt x="4431" y="7049"/>
                  </a:cubicBezTo>
                  <a:cubicBezTo>
                    <a:pt x="3330" y="7682"/>
                    <a:pt x="2162" y="8049"/>
                    <a:pt x="895" y="8216"/>
                  </a:cubicBezTo>
                  <a:cubicBezTo>
                    <a:pt x="1395" y="7349"/>
                    <a:pt x="1929" y="6482"/>
                    <a:pt x="2496" y="5681"/>
                  </a:cubicBezTo>
                  <a:cubicBezTo>
                    <a:pt x="2596" y="5548"/>
                    <a:pt x="2529" y="5448"/>
                    <a:pt x="2429" y="5414"/>
                  </a:cubicBezTo>
                  <a:cubicBezTo>
                    <a:pt x="2429" y="5381"/>
                    <a:pt x="2429" y="5381"/>
                    <a:pt x="2429" y="5347"/>
                  </a:cubicBezTo>
                  <a:cubicBezTo>
                    <a:pt x="2129" y="4280"/>
                    <a:pt x="1729" y="3279"/>
                    <a:pt x="1262" y="2279"/>
                  </a:cubicBezTo>
                  <a:lnTo>
                    <a:pt x="1262" y="2279"/>
                  </a:lnTo>
                  <a:cubicBezTo>
                    <a:pt x="2162" y="2646"/>
                    <a:pt x="3063" y="2979"/>
                    <a:pt x="3964" y="3346"/>
                  </a:cubicBezTo>
                  <a:cubicBezTo>
                    <a:pt x="4014" y="3363"/>
                    <a:pt x="4064" y="3371"/>
                    <a:pt x="4110" y="3371"/>
                  </a:cubicBezTo>
                  <a:cubicBezTo>
                    <a:pt x="4155" y="3371"/>
                    <a:pt x="4197" y="3363"/>
                    <a:pt x="4231" y="3346"/>
                  </a:cubicBezTo>
                  <a:cubicBezTo>
                    <a:pt x="4250" y="3365"/>
                    <a:pt x="4291" y="3385"/>
                    <a:pt x="4336" y="3385"/>
                  </a:cubicBezTo>
                  <a:cubicBezTo>
                    <a:pt x="4368" y="3385"/>
                    <a:pt x="4402" y="3374"/>
                    <a:pt x="4431" y="3346"/>
                  </a:cubicBezTo>
                  <a:cubicBezTo>
                    <a:pt x="5165" y="2479"/>
                    <a:pt x="5898" y="1645"/>
                    <a:pt x="6699" y="844"/>
                  </a:cubicBezTo>
                  <a:close/>
                  <a:moveTo>
                    <a:pt x="6943" y="1"/>
                  </a:moveTo>
                  <a:cubicBezTo>
                    <a:pt x="6870" y="1"/>
                    <a:pt x="6794" y="27"/>
                    <a:pt x="6732" y="77"/>
                  </a:cubicBezTo>
                  <a:cubicBezTo>
                    <a:pt x="5832" y="944"/>
                    <a:pt x="4998" y="1878"/>
                    <a:pt x="4364" y="2912"/>
                  </a:cubicBezTo>
                  <a:cubicBezTo>
                    <a:pt x="4331" y="2879"/>
                    <a:pt x="4297" y="2812"/>
                    <a:pt x="4231" y="2812"/>
                  </a:cubicBezTo>
                  <a:cubicBezTo>
                    <a:pt x="3063" y="2345"/>
                    <a:pt x="1929" y="1912"/>
                    <a:pt x="795" y="1478"/>
                  </a:cubicBezTo>
                  <a:cubicBezTo>
                    <a:pt x="764" y="1469"/>
                    <a:pt x="732" y="1465"/>
                    <a:pt x="699" y="1465"/>
                  </a:cubicBezTo>
                  <a:cubicBezTo>
                    <a:pt x="489" y="1465"/>
                    <a:pt x="279" y="1642"/>
                    <a:pt x="394" y="1845"/>
                  </a:cubicBezTo>
                  <a:cubicBezTo>
                    <a:pt x="995" y="3046"/>
                    <a:pt x="1562" y="4247"/>
                    <a:pt x="2129" y="5448"/>
                  </a:cubicBezTo>
                  <a:cubicBezTo>
                    <a:pt x="2129" y="5481"/>
                    <a:pt x="2162" y="5514"/>
                    <a:pt x="2196" y="5514"/>
                  </a:cubicBezTo>
                  <a:cubicBezTo>
                    <a:pt x="1362" y="6415"/>
                    <a:pt x="661" y="7382"/>
                    <a:pt x="94" y="8450"/>
                  </a:cubicBezTo>
                  <a:cubicBezTo>
                    <a:pt x="1" y="8637"/>
                    <a:pt x="170" y="8853"/>
                    <a:pt x="356" y="8853"/>
                  </a:cubicBezTo>
                  <a:cubicBezTo>
                    <a:pt x="368" y="8853"/>
                    <a:pt x="381" y="8852"/>
                    <a:pt x="394" y="8850"/>
                  </a:cubicBezTo>
                  <a:cubicBezTo>
                    <a:pt x="1929" y="8750"/>
                    <a:pt x="3397" y="8316"/>
                    <a:pt x="4764" y="7549"/>
                  </a:cubicBezTo>
                  <a:cubicBezTo>
                    <a:pt x="5298" y="8683"/>
                    <a:pt x="5798" y="9817"/>
                    <a:pt x="6365" y="10918"/>
                  </a:cubicBezTo>
                  <a:cubicBezTo>
                    <a:pt x="6421" y="11029"/>
                    <a:pt x="6549" y="11100"/>
                    <a:pt x="6669" y="11100"/>
                  </a:cubicBezTo>
                  <a:cubicBezTo>
                    <a:pt x="6764" y="11100"/>
                    <a:pt x="6855" y="11055"/>
                    <a:pt x="6899" y="10951"/>
                  </a:cubicBezTo>
                  <a:cubicBezTo>
                    <a:pt x="7399" y="9717"/>
                    <a:pt x="7766" y="8450"/>
                    <a:pt x="8000" y="7149"/>
                  </a:cubicBezTo>
                  <a:cubicBezTo>
                    <a:pt x="8000" y="7082"/>
                    <a:pt x="8000" y="7049"/>
                    <a:pt x="7967" y="6982"/>
                  </a:cubicBezTo>
                  <a:cubicBezTo>
                    <a:pt x="8967" y="6615"/>
                    <a:pt x="9935" y="6248"/>
                    <a:pt x="10935" y="5948"/>
                  </a:cubicBezTo>
                  <a:cubicBezTo>
                    <a:pt x="11169" y="5881"/>
                    <a:pt x="11169" y="5514"/>
                    <a:pt x="10969" y="5448"/>
                  </a:cubicBezTo>
                  <a:cubicBezTo>
                    <a:pt x="9768" y="5047"/>
                    <a:pt x="8567" y="4580"/>
                    <a:pt x="7333" y="4247"/>
                  </a:cubicBezTo>
                  <a:cubicBezTo>
                    <a:pt x="7466" y="4213"/>
                    <a:pt x="7566" y="4113"/>
                    <a:pt x="7533" y="3946"/>
                  </a:cubicBezTo>
                  <a:cubicBezTo>
                    <a:pt x="7466" y="2712"/>
                    <a:pt x="7333" y="1478"/>
                    <a:pt x="7199" y="244"/>
                  </a:cubicBezTo>
                  <a:cubicBezTo>
                    <a:pt x="7178" y="76"/>
                    <a:pt x="7065" y="1"/>
                    <a:pt x="69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80"/>
            <p:cNvSpPr/>
            <p:nvPr/>
          </p:nvSpPr>
          <p:spPr>
            <a:xfrm>
              <a:off x="6751125" y="2833625"/>
              <a:ext cx="227700" cy="231850"/>
            </a:xfrm>
            <a:custGeom>
              <a:avLst/>
              <a:gdLst/>
              <a:ahLst/>
              <a:cxnLst/>
              <a:rect l="l" t="t" r="r" b="b"/>
              <a:pathLst>
                <a:path w="9108" h="9274" extrusionOk="0">
                  <a:moveTo>
                    <a:pt x="5805" y="0"/>
                  </a:moveTo>
                  <a:cubicBezTo>
                    <a:pt x="5004" y="801"/>
                    <a:pt x="4271" y="1635"/>
                    <a:pt x="3537" y="2502"/>
                  </a:cubicBezTo>
                  <a:cubicBezTo>
                    <a:pt x="3508" y="2530"/>
                    <a:pt x="3474" y="2541"/>
                    <a:pt x="3442" y="2541"/>
                  </a:cubicBezTo>
                  <a:cubicBezTo>
                    <a:pt x="3397" y="2541"/>
                    <a:pt x="3356" y="2521"/>
                    <a:pt x="3337" y="2502"/>
                  </a:cubicBezTo>
                  <a:cubicBezTo>
                    <a:pt x="3303" y="2519"/>
                    <a:pt x="3261" y="2527"/>
                    <a:pt x="3216" y="2527"/>
                  </a:cubicBezTo>
                  <a:cubicBezTo>
                    <a:pt x="3170" y="2527"/>
                    <a:pt x="3120" y="2519"/>
                    <a:pt x="3070" y="2502"/>
                  </a:cubicBezTo>
                  <a:cubicBezTo>
                    <a:pt x="2169" y="2135"/>
                    <a:pt x="1268" y="1802"/>
                    <a:pt x="368" y="1435"/>
                  </a:cubicBezTo>
                  <a:lnTo>
                    <a:pt x="368" y="1435"/>
                  </a:lnTo>
                  <a:cubicBezTo>
                    <a:pt x="835" y="2435"/>
                    <a:pt x="1235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35" y="4604"/>
                    <a:pt x="1702" y="4704"/>
                    <a:pt x="1602" y="4837"/>
                  </a:cubicBezTo>
                  <a:cubicBezTo>
                    <a:pt x="1035" y="5638"/>
                    <a:pt x="501" y="6505"/>
                    <a:pt x="1" y="7372"/>
                  </a:cubicBezTo>
                  <a:cubicBezTo>
                    <a:pt x="1268" y="7205"/>
                    <a:pt x="2436" y="6838"/>
                    <a:pt x="3537" y="6205"/>
                  </a:cubicBezTo>
                  <a:cubicBezTo>
                    <a:pt x="3581" y="6187"/>
                    <a:pt x="3626" y="6179"/>
                    <a:pt x="3669" y="6179"/>
                  </a:cubicBezTo>
                  <a:cubicBezTo>
                    <a:pt x="3788" y="6179"/>
                    <a:pt x="3897" y="6240"/>
                    <a:pt x="3970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705" y="9274"/>
                  </a:cubicBezTo>
                  <a:cubicBezTo>
                    <a:pt x="6072" y="8273"/>
                    <a:pt x="6339" y="7272"/>
                    <a:pt x="6539" y="6205"/>
                  </a:cubicBezTo>
                  <a:cubicBezTo>
                    <a:pt x="6539" y="6105"/>
                    <a:pt x="6606" y="6038"/>
                    <a:pt x="6706" y="6005"/>
                  </a:cubicBezTo>
                  <a:cubicBezTo>
                    <a:pt x="6706" y="5938"/>
                    <a:pt x="6739" y="5904"/>
                    <a:pt x="6806" y="5871"/>
                  </a:cubicBezTo>
                  <a:cubicBezTo>
                    <a:pt x="7540" y="5504"/>
                    <a:pt x="8307" y="5171"/>
                    <a:pt x="9107" y="4870"/>
                  </a:cubicBezTo>
                  <a:cubicBezTo>
                    <a:pt x="8107" y="4570"/>
                    <a:pt x="7106" y="4270"/>
                    <a:pt x="6139" y="3903"/>
                  </a:cubicBezTo>
                  <a:cubicBezTo>
                    <a:pt x="5905" y="3803"/>
                    <a:pt x="5972" y="3436"/>
                    <a:pt x="6205" y="3369"/>
                  </a:cubicBezTo>
                  <a:cubicBezTo>
                    <a:pt x="6139" y="3336"/>
                    <a:pt x="6072" y="3269"/>
                    <a:pt x="6072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80"/>
            <p:cNvSpPr/>
            <p:nvPr/>
          </p:nvSpPr>
          <p:spPr>
            <a:xfrm>
              <a:off x="6724863" y="23812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5" y="860"/>
                  </a:moveTo>
                  <a:cubicBezTo>
                    <a:pt x="6805" y="1894"/>
                    <a:pt x="6872" y="2962"/>
                    <a:pt x="6972" y="3996"/>
                  </a:cubicBezTo>
                  <a:cubicBezTo>
                    <a:pt x="7005" y="4096"/>
                    <a:pt x="7039" y="4163"/>
                    <a:pt x="7105" y="4196"/>
                  </a:cubicBezTo>
                  <a:cubicBezTo>
                    <a:pt x="6905" y="4263"/>
                    <a:pt x="6839" y="4630"/>
                    <a:pt x="7072" y="4730"/>
                  </a:cubicBezTo>
                  <a:cubicBezTo>
                    <a:pt x="8039" y="5097"/>
                    <a:pt x="9040" y="5397"/>
                    <a:pt x="10007" y="5697"/>
                  </a:cubicBezTo>
                  <a:cubicBezTo>
                    <a:pt x="9240" y="5997"/>
                    <a:pt x="8440" y="6331"/>
                    <a:pt x="7706" y="6731"/>
                  </a:cubicBezTo>
                  <a:cubicBezTo>
                    <a:pt x="7639" y="6731"/>
                    <a:pt x="7639" y="6798"/>
                    <a:pt x="7606" y="6831"/>
                  </a:cubicBezTo>
                  <a:cubicBezTo>
                    <a:pt x="7539" y="6865"/>
                    <a:pt x="7472" y="6931"/>
                    <a:pt x="7439" y="7031"/>
                  </a:cubicBezTo>
                  <a:cubicBezTo>
                    <a:pt x="7239" y="8099"/>
                    <a:pt x="6972" y="9133"/>
                    <a:pt x="6605" y="10134"/>
                  </a:cubicBezTo>
                  <a:cubicBezTo>
                    <a:pt x="6105" y="9133"/>
                    <a:pt x="5538" y="8199"/>
                    <a:pt x="5004" y="7232"/>
                  </a:cubicBezTo>
                  <a:cubicBezTo>
                    <a:pt x="4971" y="7165"/>
                    <a:pt x="4937" y="7165"/>
                    <a:pt x="4870" y="7165"/>
                  </a:cubicBezTo>
                  <a:cubicBezTo>
                    <a:pt x="4826" y="7076"/>
                    <a:pt x="4737" y="7017"/>
                    <a:pt x="4633" y="7017"/>
                  </a:cubicBezTo>
                  <a:cubicBezTo>
                    <a:pt x="4581" y="7017"/>
                    <a:pt x="4526" y="7031"/>
                    <a:pt x="4470" y="7065"/>
                  </a:cubicBezTo>
                  <a:cubicBezTo>
                    <a:pt x="3336" y="7665"/>
                    <a:pt x="2169" y="8032"/>
                    <a:pt x="934" y="8199"/>
                  </a:cubicBezTo>
                  <a:cubicBezTo>
                    <a:pt x="1435" y="7332"/>
                    <a:pt x="1968" y="6498"/>
                    <a:pt x="2535" y="5664"/>
                  </a:cubicBezTo>
                  <a:cubicBezTo>
                    <a:pt x="2602" y="5564"/>
                    <a:pt x="2535" y="5430"/>
                    <a:pt x="2469" y="5397"/>
                  </a:cubicBezTo>
                  <a:cubicBezTo>
                    <a:pt x="2469" y="5397"/>
                    <a:pt x="2469" y="5364"/>
                    <a:pt x="2469" y="5330"/>
                  </a:cubicBezTo>
                  <a:cubicBezTo>
                    <a:pt x="2135" y="4263"/>
                    <a:pt x="1735" y="3262"/>
                    <a:pt x="1268" y="2295"/>
                  </a:cubicBezTo>
                  <a:lnTo>
                    <a:pt x="1268" y="2295"/>
                  </a:lnTo>
                  <a:cubicBezTo>
                    <a:pt x="2169" y="2628"/>
                    <a:pt x="3103" y="2995"/>
                    <a:pt x="4003" y="3329"/>
                  </a:cubicBezTo>
                  <a:cubicBezTo>
                    <a:pt x="4053" y="3345"/>
                    <a:pt x="4095" y="3354"/>
                    <a:pt x="4132" y="3354"/>
                  </a:cubicBezTo>
                  <a:cubicBezTo>
                    <a:pt x="4170" y="3354"/>
                    <a:pt x="4203" y="3345"/>
                    <a:pt x="4237" y="3329"/>
                  </a:cubicBezTo>
                  <a:cubicBezTo>
                    <a:pt x="4275" y="3348"/>
                    <a:pt x="4325" y="3367"/>
                    <a:pt x="4366" y="3367"/>
                  </a:cubicBezTo>
                  <a:cubicBezTo>
                    <a:pt x="4397" y="3367"/>
                    <a:pt x="4423" y="3357"/>
                    <a:pt x="4437" y="3329"/>
                  </a:cubicBezTo>
                  <a:cubicBezTo>
                    <a:pt x="5171" y="2462"/>
                    <a:pt x="5905" y="1628"/>
                    <a:pt x="6705" y="860"/>
                  </a:cubicBezTo>
                  <a:close/>
                  <a:moveTo>
                    <a:pt x="6961" y="1"/>
                  </a:moveTo>
                  <a:cubicBezTo>
                    <a:pt x="6883" y="1"/>
                    <a:pt x="6801" y="30"/>
                    <a:pt x="6738" y="93"/>
                  </a:cubicBezTo>
                  <a:cubicBezTo>
                    <a:pt x="5838" y="927"/>
                    <a:pt x="5037" y="1861"/>
                    <a:pt x="4370" y="2895"/>
                  </a:cubicBezTo>
                  <a:cubicBezTo>
                    <a:pt x="4370" y="2862"/>
                    <a:pt x="4303" y="2828"/>
                    <a:pt x="4237" y="2795"/>
                  </a:cubicBezTo>
                  <a:cubicBezTo>
                    <a:pt x="3103" y="2361"/>
                    <a:pt x="1968" y="1894"/>
                    <a:pt x="801" y="1461"/>
                  </a:cubicBezTo>
                  <a:cubicBezTo>
                    <a:pt x="774" y="1452"/>
                    <a:pt x="745" y="1448"/>
                    <a:pt x="716" y="1448"/>
                  </a:cubicBezTo>
                  <a:cubicBezTo>
                    <a:pt x="520" y="1448"/>
                    <a:pt x="285" y="1625"/>
                    <a:pt x="401" y="1828"/>
                  </a:cubicBezTo>
                  <a:cubicBezTo>
                    <a:pt x="1034" y="3029"/>
                    <a:pt x="1568" y="4229"/>
                    <a:pt x="2135" y="5464"/>
                  </a:cubicBezTo>
                  <a:cubicBezTo>
                    <a:pt x="2169" y="5497"/>
                    <a:pt x="2169" y="5497"/>
                    <a:pt x="2202" y="5530"/>
                  </a:cubicBezTo>
                  <a:cubicBezTo>
                    <a:pt x="1401" y="6398"/>
                    <a:pt x="701" y="7398"/>
                    <a:pt x="100" y="8432"/>
                  </a:cubicBezTo>
                  <a:cubicBezTo>
                    <a:pt x="0" y="8633"/>
                    <a:pt x="200" y="8866"/>
                    <a:pt x="401" y="8866"/>
                  </a:cubicBezTo>
                  <a:cubicBezTo>
                    <a:pt x="1968" y="8733"/>
                    <a:pt x="3436" y="8299"/>
                    <a:pt x="4804" y="7532"/>
                  </a:cubicBezTo>
                  <a:cubicBezTo>
                    <a:pt x="5304" y="8666"/>
                    <a:pt x="5838" y="9800"/>
                    <a:pt x="6405" y="10901"/>
                  </a:cubicBezTo>
                  <a:cubicBezTo>
                    <a:pt x="6461" y="11012"/>
                    <a:pt x="6578" y="11082"/>
                    <a:pt x="6689" y="11082"/>
                  </a:cubicBezTo>
                  <a:cubicBezTo>
                    <a:pt x="6777" y="11082"/>
                    <a:pt x="6861" y="11038"/>
                    <a:pt x="6905" y="10934"/>
                  </a:cubicBezTo>
                  <a:cubicBezTo>
                    <a:pt x="7439" y="9700"/>
                    <a:pt x="7806" y="8432"/>
                    <a:pt x="8039" y="7132"/>
                  </a:cubicBezTo>
                  <a:cubicBezTo>
                    <a:pt x="8039" y="7065"/>
                    <a:pt x="8039" y="7031"/>
                    <a:pt x="8006" y="6998"/>
                  </a:cubicBezTo>
                  <a:cubicBezTo>
                    <a:pt x="8973" y="6598"/>
                    <a:pt x="9974" y="6264"/>
                    <a:pt x="10975" y="5931"/>
                  </a:cubicBezTo>
                  <a:cubicBezTo>
                    <a:pt x="11175" y="5864"/>
                    <a:pt x="11208" y="5530"/>
                    <a:pt x="10975" y="5430"/>
                  </a:cubicBezTo>
                  <a:cubicBezTo>
                    <a:pt x="9774" y="5030"/>
                    <a:pt x="8573" y="4563"/>
                    <a:pt x="7339" y="4229"/>
                  </a:cubicBezTo>
                  <a:cubicBezTo>
                    <a:pt x="7472" y="4196"/>
                    <a:pt x="7572" y="4096"/>
                    <a:pt x="7572" y="3929"/>
                  </a:cubicBezTo>
                  <a:cubicBezTo>
                    <a:pt x="7506" y="2695"/>
                    <a:pt x="7372" y="1461"/>
                    <a:pt x="7205" y="227"/>
                  </a:cubicBezTo>
                  <a:cubicBezTo>
                    <a:pt x="7205" y="81"/>
                    <a:pt x="7089" y="1"/>
                    <a:pt x="69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80"/>
            <p:cNvSpPr/>
            <p:nvPr/>
          </p:nvSpPr>
          <p:spPr>
            <a:xfrm>
              <a:off x="6748213" y="24027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1" y="0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9" y="2497"/>
                    <a:pt x="3463" y="2507"/>
                    <a:pt x="3432" y="2507"/>
                  </a:cubicBezTo>
                  <a:cubicBezTo>
                    <a:pt x="3391" y="2507"/>
                    <a:pt x="3341" y="2488"/>
                    <a:pt x="3303" y="2469"/>
                  </a:cubicBezTo>
                  <a:cubicBezTo>
                    <a:pt x="3269" y="2485"/>
                    <a:pt x="3236" y="2494"/>
                    <a:pt x="3198" y="2494"/>
                  </a:cubicBezTo>
                  <a:cubicBezTo>
                    <a:pt x="3161" y="2494"/>
                    <a:pt x="3119" y="2485"/>
                    <a:pt x="3069" y="2469"/>
                  </a:cubicBezTo>
                  <a:cubicBezTo>
                    <a:pt x="2169" y="2135"/>
                    <a:pt x="1235" y="1768"/>
                    <a:pt x="334" y="1435"/>
                  </a:cubicBezTo>
                  <a:lnTo>
                    <a:pt x="334" y="1435"/>
                  </a:lnTo>
                  <a:cubicBezTo>
                    <a:pt x="801" y="2402"/>
                    <a:pt x="1201" y="3403"/>
                    <a:pt x="1535" y="4470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1" y="4570"/>
                    <a:pt x="1668" y="4704"/>
                    <a:pt x="1601" y="4804"/>
                  </a:cubicBezTo>
                  <a:cubicBezTo>
                    <a:pt x="1034" y="5638"/>
                    <a:pt x="501" y="6472"/>
                    <a:pt x="0" y="7339"/>
                  </a:cubicBezTo>
                  <a:cubicBezTo>
                    <a:pt x="1235" y="7172"/>
                    <a:pt x="2402" y="6805"/>
                    <a:pt x="3536" y="6205"/>
                  </a:cubicBezTo>
                  <a:cubicBezTo>
                    <a:pt x="3592" y="6171"/>
                    <a:pt x="3647" y="6157"/>
                    <a:pt x="3699" y="6157"/>
                  </a:cubicBezTo>
                  <a:cubicBezTo>
                    <a:pt x="3803" y="6157"/>
                    <a:pt x="3892" y="6216"/>
                    <a:pt x="3936" y="6305"/>
                  </a:cubicBezTo>
                  <a:cubicBezTo>
                    <a:pt x="4003" y="6305"/>
                    <a:pt x="4037" y="6305"/>
                    <a:pt x="4070" y="6372"/>
                  </a:cubicBezTo>
                  <a:cubicBezTo>
                    <a:pt x="4604" y="7339"/>
                    <a:pt x="5171" y="8273"/>
                    <a:pt x="5671" y="9274"/>
                  </a:cubicBezTo>
                  <a:cubicBezTo>
                    <a:pt x="6038" y="8273"/>
                    <a:pt x="6305" y="7239"/>
                    <a:pt x="6505" y="6171"/>
                  </a:cubicBezTo>
                  <a:cubicBezTo>
                    <a:pt x="6538" y="6071"/>
                    <a:pt x="6605" y="6005"/>
                    <a:pt x="6672" y="5971"/>
                  </a:cubicBezTo>
                  <a:cubicBezTo>
                    <a:pt x="6705" y="5938"/>
                    <a:pt x="6705" y="5871"/>
                    <a:pt x="6772" y="5871"/>
                  </a:cubicBezTo>
                  <a:cubicBezTo>
                    <a:pt x="7506" y="5471"/>
                    <a:pt x="8306" y="5137"/>
                    <a:pt x="9073" y="4837"/>
                  </a:cubicBezTo>
                  <a:cubicBezTo>
                    <a:pt x="8106" y="4537"/>
                    <a:pt x="7105" y="4237"/>
                    <a:pt x="6138" y="3870"/>
                  </a:cubicBezTo>
                  <a:cubicBezTo>
                    <a:pt x="5905" y="3770"/>
                    <a:pt x="5971" y="3403"/>
                    <a:pt x="6171" y="3336"/>
                  </a:cubicBezTo>
                  <a:cubicBezTo>
                    <a:pt x="6105" y="3303"/>
                    <a:pt x="6071" y="3236"/>
                    <a:pt x="6038" y="3136"/>
                  </a:cubicBezTo>
                  <a:cubicBezTo>
                    <a:pt x="5938" y="2069"/>
                    <a:pt x="5871" y="1034"/>
                    <a:pt x="57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7" name="Google Shape;2647;p80"/>
          <p:cNvSpPr/>
          <p:nvPr/>
        </p:nvSpPr>
        <p:spPr>
          <a:xfrm>
            <a:off x="8036350" y="4025275"/>
            <a:ext cx="279400" cy="277400"/>
          </a:xfrm>
          <a:custGeom>
            <a:avLst/>
            <a:gdLst/>
            <a:ahLst/>
            <a:cxnLst/>
            <a:rect l="l" t="t" r="r" b="b"/>
            <a:pathLst>
              <a:path w="11176" h="11096" extrusionOk="0">
                <a:moveTo>
                  <a:pt x="6706" y="846"/>
                </a:moveTo>
                <a:cubicBezTo>
                  <a:pt x="6772" y="1880"/>
                  <a:pt x="6839" y="2948"/>
                  <a:pt x="6973" y="3982"/>
                </a:cubicBezTo>
                <a:cubicBezTo>
                  <a:pt x="6973" y="4082"/>
                  <a:pt x="7039" y="4148"/>
                  <a:pt x="7106" y="4215"/>
                </a:cubicBezTo>
                <a:cubicBezTo>
                  <a:pt x="6872" y="4248"/>
                  <a:pt x="6806" y="4615"/>
                  <a:pt x="7039" y="4715"/>
                </a:cubicBezTo>
                <a:cubicBezTo>
                  <a:pt x="8007" y="5116"/>
                  <a:pt x="9007" y="5416"/>
                  <a:pt x="10008" y="5716"/>
                </a:cubicBezTo>
                <a:cubicBezTo>
                  <a:pt x="9207" y="5983"/>
                  <a:pt x="8440" y="6317"/>
                  <a:pt x="7673" y="6717"/>
                </a:cubicBezTo>
                <a:cubicBezTo>
                  <a:pt x="7640" y="6750"/>
                  <a:pt x="7606" y="6784"/>
                  <a:pt x="7606" y="6817"/>
                </a:cubicBezTo>
                <a:cubicBezTo>
                  <a:pt x="7506" y="6850"/>
                  <a:pt x="7440" y="6917"/>
                  <a:pt x="7440" y="7050"/>
                </a:cubicBezTo>
                <a:cubicBezTo>
                  <a:pt x="7239" y="8085"/>
                  <a:pt x="6973" y="9119"/>
                  <a:pt x="6606" y="10119"/>
                </a:cubicBezTo>
                <a:cubicBezTo>
                  <a:pt x="6072" y="9152"/>
                  <a:pt x="5538" y="8185"/>
                  <a:pt x="4971" y="7217"/>
                </a:cubicBezTo>
                <a:cubicBezTo>
                  <a:pt x="4938" y="7184"/>
                  <a:pt x="4904" y="7151"/>
                  <a:pt x="4871" y="7151"/>
                </a:cubicBezTo>
                <a:cubicBezTo>
                  <a:pt x="4800" y="7080"/>
                  <a:pt x="4696" y="7009"/>
                  <a:pt x="4582" y="7009"/>
                </a:cubicBezTo>
                <a:cubicBezTo>
                  <a:pt x="4535" y="7009"/>
                  <a:pt x="4486" y="7021"/>
                  <a:pt x="4437" y="7050"/>
                </a:cubicBezTo>
                <a:cubicBezTo>
                  <a:pt x="3337" y="7651"/>
                  <a:pt x="2169" y="8051"/>
                  <a:pt x="902" y="8185"/>
                </a:cubicBezTo>
                <a:cubicBezTo>
                  <a:pt x="1402" y="7317"/>
                  <a:pt x="1936" y="6483"/>
                  <a:pt x="2503" y="5649"/>
                </a:cubicBezTo>
                <a:cubicBezTo>
                  <a:pt x="2569" y="5549"/>
                  <a:pt x="2536" y="5449"/>
                  <a:pt x="2436" y="5416"/>
                </a:cubicBezTo>
                <a:cubicBezTo>
                  <a:pt x="2436" y="5383"/>
                  <a:pt x="2436" y="5349"/>
                  <a:pt x="2436" y="5316"/>
                </a:cubicBezTo>
                <a:cubicBezTo>
                  <a:pt x="2136" y="4282"/>
                  <a:pt x="1735" y="3281"/>
                  <a:pt x="1268" y="2280"/>
                </a:cubicBezTo>
                <a:lnTo>
                  <a:pt x="1268" y="2280"/>
                </a:lnTo>
                <a:cubicBezTo>
                  <a:pt x="2169" y="2614"/>
                  <a:pt x="3070" y="2981"/>
                  <a:pt x="3970" y="3348"/>
                </a:cubicBezTo>
                <a:cubicBezTo>
                  <a:pt x="4000" y="3358"/>
                  <a:pt x="4026" y="3362"/>
                  <a:pt x="4051" y="3362"/>
                </a:cubicBezTo>
                <a:cubicBezTo>
                  <a:pt x="4112" y="3362"/>
                  <a:pt x="4167" y="3338"/>
                  <a:pt x="4237" y="3314"/>
                </a:cubicBezTo>
                <a:cubicBezTo>
                  <a:pt x="4254" y="3348"/>
                  <a:pt x="4287" y="3364"/>
                  <a:pt x="4325" y="3364"/>
                </a:cubicBezTo>
                <a:cubicBezTo>
                  <a:pt x="4362" y="3364"/>
                  <a:pt x="4404" y="3348"/>
                  <a:pt x="4437" y="3314"/>
                </a:cubicBezTo>
                <a:cubicBezTo>
                  <a:pt x="5171" y="2447"/>
                  <a:pt x="5905" y="1613"/>
                  <a:pt x="6706" y="846"/>
                </a:cubicBezTo>
                <a:close/>
                <a:moveTo>
                  <a:pt x="6943" y="1"/>
                </a:moveTo>
                <a:cubicBezTo>
                  <a:pt x="6867" y="1"/>
                  <a:pt x="6790" y="27"/>
                  <a:pt x="6739" y="79"/>
                </a:cubicBezTo>
                <a:cubicBezTo>
                  <a:pt x="5838" y="913"/>
                  <a:pt x="5004" y="1847"/>
                  <a:pt x="4371" y="2914"/>
                </a:cubicBezTo>
                <a:cubicBezTo>
                  <a:pt x="4337" y="2847"/>
                  <a:pt x="4304" y="2814"/>
                  <a:pt x="4237" y="2781"/>
                </a:cubicBezTo>
                <a:cubicBezTo>
                  <a:pt x="3070" y="2347"/>
                  <a:pt x="1936" y="1913"/>
                  <a:pt x="801" y="1480"/>
                </a:cubicBezTo>
                <a:cubicBezTo>
                  <a:pt x="763" y="1463"/>
                  <a:pt x="723" y="1456"/>
                  <a:pt x="684" y="1456"/>
                </a:cubicBezTo>
                <a:cubicBezTo>
                  <a:pt x="481" y="1456"/>
                  <a:pt x="290" y="1651"/>
                  <a:pt x="401" y="1847"/>
                </a:cubicBezTo>
                <a:cubicBezTo>
                  <a:pt x="1002" y="3014"/>
                  <a:pt x="1569" y="4248"/>
                  <a:pt x="2136" y="5449"/>
                </a:cubicBezTo>
                <a:cubicBezTo>
                  <a:pt x="2136" y="5483"/>
                  <a:pt x="2169" y="5516"/>
                  <a:pt x="2169" y="5516"/>
                </a:cubicBezTo>
                <a:cubicBezTo>
                  <a:pt x="1369" y="6417"/>
                  <a:pt x="668" y="7384"/>
                  <a:pt x="101" y="8451"/>
                </a:cubicBezTo>
                <a:cubicBezTo>
                  <a:pt x="1" y="8652"/>
                  <a:pt x="201" y="8852"/>
                  <a:pt x="401" y="8852"/>
                </a:cubicBezTo>
                <a:cubicBezTo>
                  <a:pt x="1936" y="8752"/>
                  <a:pt x="3403" y="8285"/>
                  <a:pt x="4771" y="7551"/>
                </a:cubicBezTo>
                <a:cubicBezTo>
                  <a:pt x="5271" y="8685"/>
                  <a:pt x="5805" y="9786"/>
                  <a:pt x="6372" y="10920"/>
                </a:cubicBezTo>
                <a:cubicBezTo>
                  <a:pt x="6426" y="11027"/>
                  <a:pt x="6546" y="11096"/>
                  <a:pt x="6662" y="11096"/>
                </a:cubicBezTo>
                <a:cubicBezTo>
                  <a:pt x="6762" y="11096"/>
                  <a:pt x="6859" y="11044"/>
                  <a:pt x="6906" y="10920"/>
                </a:cubicBezTo>
                <a:cubicBezTo>
                  <a:pt x="7406" y="9719"/>
                  <a:pt x="7773" y="8451"/>
                  <a:pt x="8007" y="7151"/>
                </a:cubicBezTo>
                <a:cubicBezTo>
                  <a:pt x="8007" y="7084"/>
                  <a:pt x="8007" y="7017"/>
                  <a:pt x="7973" y="6984"/>
                </a:cubicBezTo>
                <a:cubicBezTo>
                  <a:pt x="8974" y="6617"/>
                  <a:pt x="9941" y="6250"/>
                  <a:pt x="10942" y="5950"/>
                </a:cubicBezTo>
                <a:cubicBezTo>
                  <a:pt x="11176" y="5883"/>
                  <a:pt x="11176" y="5516"/>
                  <a:pt x="10975" y="5449"/>
                </a:cubicBezTo>
                <a:cubicBezTo>
                  <a:pt x="9775" y="5016"/>
                  <a:pt x="8574" y="4549"/>
                  <a:pt x="7339" y="4215"/>
                </a:cubicBezTo>
                <a:cubicBezTo>
                  <a:pt x="7473" y="4182"/>
                  <a:pt x="7573" y="4082"/>
                  <a:pt x="7540" y="3915"/>
                </a:cubicBezTo>
                <a:cubicBezTo>
                  <a:pt x="7473" y="2681"/>
                  <a:pt x="7339" y="1446"/>
                  <a:pt x="7206" y="212"/>
                </a:cubicBezTo>
                <a:cubicBezTo>
                  <a:pt x="7186" y="69"/>
                  <a:pt x="7064" y="1"/>
                  <a:pt x="6943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8" name="Google Shape;2648;p80"/>
          <p:cNvSpPr/>
          <p:nvPr/>
        </p:nvSpPr>
        <p:spPr>
          <a:xfrm>
            <a:off x="8058875" y="4046425"/>
            <a:ext cx="227700" cy="231850"/>
          </a:xfrm>
          <a:custGeom>
            <a:avLst/>
            <a:gdLst/>
            <a:ahLst/>
            <a:cxnLst/>
            <a:rect l="l" t="t" r="r" b="b"/>
            <a:pathLst>
              <a:path w="9108" h="9274" extrusionOk="0">
                <a:moveTo>
                  <a:pt x="5805" y="0"/>
                </a:moveTo>
                <a:cubicBezTo>
                  <a:pt x="5004" y="767"/>
                  <a:pt x="4270" y="1601"/>
                  <a:pt x="3536" y="2468"/>
                </a:cubicBezTo>
                <a:cubicBezTo>
                  <a:pt x="3503" y="2502"/>
                  <a:pt x="3461" y="2518"/>
                  <a:pt x="3424" y="2518"/>
                </a:cubicBezTo>
                <a:cubicBezTo>
                  <a:pt x="3386" y="2518"/>
                  <a:pt x="3353" y="2502"/>
                  <a:pt x="3336" y="2468"/>
                </a:cubicBezTo>
                <a:cubicBezTo>
                  <a:pt x="3289" y="2492"/>
                  <a:pt x="3225" y="2516"/>
                  <a:pt x="3157" y="2516"/>
                </a:cubicBezTo>
                <a:cubicBezTo>
                  <a:pt x="3128" y="2516"/>
                  <a:pt x="3099" y="2512"/>
                  <a:pt x="3069" y="2502"/>
                </a:cubicBezTo>
                <a:cubicBezTo>
                  <a:pt x="2169" y="2135"/>
                  <a:pt x="1268" y="1768"/>
                  <a:pt x="367" y="1434"/>
                </a:cubicBezTo>
                <a:lnTo>
                  <a:pt x="367" y="1434"/>
                </a:lnTo>
                <a:cubicBezTo>
                  <a:pt x="834" y="2435"/>
                  <a:pt x="1235" y="3436"/>
                  <a:pt x="1535" y="4470"/>
                </a:cubicBezTo>
                <a:cubicBezTo>
                  <a:pt x="1535" y="4503"/>
                  <a:pt x="1535" y="4537"/>
                  <a:pt x="1535" y="4570"/>
                </a:cubicBezTo>
                <a:cubicBezTo>
                  <a:pt x="1635" y="4603"/>
                  <a:pt x="1702" y="4703"/>
                  <a:pt x="1602" y="4803"/>
                </a:cubicBezTo>
                <a:cubicBezTo>
                  <a:pt x="1035" y="5637"/>
                  <a:pt x="501" y="6471"/>
                  <a:pt x="1" y="7339"/>
                </a:cubicBezTo>
                <a:cubicBezTo>
                  <a:pt x="1268" y="7205"/>
                  <a:pt x="2436" y="6805"/>
                  <a:pt x="3536" y="6204"/>
                </a:cubicBezTo>
                <a:cubicBezTo>
                  <a:pt x="3585" y="6175"/>
                  <a:pt x="3634" y="6163"/>
                  <a:pt x="3681" y="6163"/>
                </a:cubicBezTo>
                <a:cubicBezTo>
                  <a:pt x="3795" y="6163"/>
                  <a:pt x="3899" y="6234"/>
                  <a:pt x="3970" y="6305"/>
                </a:cubicBezTo>
                <a:cubicBezTo>
                  <a:pt x="4003" y="6305"/>
                  <a:pt x="4037" y="6338"/>
                  <a:pt x="4070" y="6371"/>
                </a:cubicBezTo>
                <a:cubicBezTo>
                  <a:pt x="4637" y="7339"/>
                  <a:pt x="5171" y="8306"/>
                  <a:pt x="5705" y="9273"/>
                </a:cubicBezTo>
                <a:cubicBezTo>
                  <a:pt x="6072" y="8273"/>
                  <a:pt x="6338" y="7239"/>
                  <a:pt x="6539" y="6204"/>
                </a:cubicBezTo>
                <a:cubicBezTo>
                  <a:pt x="6539" y="6071"/>
                  <a:pt x="6605" y="6004"/>
                  <a:pt x="6705" y="5971"/>
                </a:cubicBezTo>
                <a:cubicBezTo>
                  <a:pt x="6705" y="5938"/>
                  <a:pt x="6739" y="5904"/>
                  <a:pt x="6772" y="5871"/>
                </a:cubicBezTo>
                <a:cubicBezTo>
                  <a:pt x="7539" y="5471"/>
                  <a:pt x="8306" y="5137"/>
                  <a:pt x="9107" y="4870"/>
                </a:cubicBezTo>
                <a:cubicBezTo>
                  <a:pt x="8106" y="4570"/>
                  <a:pt x="7106" y="4270"/>
                  <a:pt x="6138" y="3869"/>
                </a:cubicBezTo>
                <a:cubicBezTo>
                  <a:pt x="5905" y="3769"/>
                  <a:pt x="5971" y="3402"/>
                  <a:pt x="6205" y="3369"/>
                </a:cubicBezTo>
                <a:cubicBezTo>
                  <a:pt x="6138" y="3302"/>
                  <a:pt x="6072" y="3236"/>
                  <a:pt x="6072" y="3136"/>
                </a:cubicBezTo>
                <a:cubicBezTo>
                  <a:pt x="5938" y="2102"/>
                  <a:pt x="5871" y="1034"/>
                  <a:pt x="5805" y="0"/>
                </a:cubicBezTo>
                <a:close/>
              </a:path>
            </a:pathLst>
          </a:custGeom>
          <a:solidFill>
            <a:srgbClr val="F6C8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895D4B-52F2-B58C-38FE-BA6AE01004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830"/>
          <a:stretch/>
        </p:blipFill>
        <p:spPr>
          <a:xfrm>
            <a:off x="536292" y="1764418"/>
            <a:ext cx="2322264" cy="2538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8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grpSp>
        <p:nvGrpSpPr>
          <p:cNvPr id="440" name="Google Shape;440;p48"/>
          <p:cNvGrpSpPr/>
          <p:nvPr/>
        </p:nvGrpSpPr>
        <p:grpSpPr>
          <a:xfrm>
            <a:off x="919083" y="2107770"/>
            <a:ext cx="7242747" cy="1753743"/>
            <a:chOff x="1288950" y="3028018"/>
            <a:chExt cx="5056725" cy="1224424"/>
          </a:xfrm>
        </p:grpSpPr>
        <p:sp>
          <p:nvSpPr>
            <p:cNvPr id="441" name="Google Shape;441;p48"/>
            <p:cNvSpPr/>
            <p:nvPr/>
          </p:nvSpPr>
          <p:spPr>
            <a:xfrm>
              <a:off x="1288950" y="3028018"/>
              <a:ext cx="5056725" cy="13100"/>
            </a:xfrm>
            <a:custGeom>
              <a:avLst/>
              <a:gdLst/>
              <a:ahLst/>
              <a:cxnLst/>
              <a:rect l="l" t="t" r="r" b="b"/>
              <a:pathLst>
                <a:path w="202269" h="524" extrusionOk="0">
                  <a:moveTo>
                    <a:pt x="126421" y="1"/>
                  </a:moveTo>
                  <a:lnTo>
                    <a:pt x="101145" y="63"/>
                  </a:lnTo>
                  <a:lnTo>
                    <a:pt x="42" y="252"/>
                  </a:lnTo>
                  <a:cubicBezTo>
                    <a:pt x="21" y="252"/>
                    <a:pt x="0" y="252"/>
                    <a:pt x="0" y="273"/>
                  </a:cubicBezTo>
                  <a:cubicBezTo>
                    <a:pt x="0" y="273"/>
                    <a:pt x="21" y="294"/>
                    <a:pt x="42" y="294"/>
                  </a:cubicBezTo>
                  <a:lnTo>
                    <a:pt x="101145" y="482"/>
                  </a:lnTo>
                  <a:lnTo>
                    <a:pt x="126421" y="524"/>
                  </a:lnTo>
                  <a:lnTo>
                    <a:pt x="151696" y="524"/>
                  </a:lnTo>
                  <a:lnTo>
                    <a:pt x="176972" y="440"/>
                  </a:lnTo>
                  <a:lnTo>
                    <a:pt x="189610" y="377"/>
                  </a:lnTo>
                  <a:lnTo>
                    <a:pt x="202247" y="294"/>
                  </a:lnTo>
                  <a:cubicBezTo>
                    <a:pt x="202268" y="294"/>
                    <a:pt x="202268" y="273"/>
                    <a:pt x="202268" y="273"/>
                  </a:cubicBezTo>
                  <a:cubicBezTo>
                    <a:pt x="202268" y="252"/>
                    <a:pt x="202268" y="252"/>
                    <a:pt x="202247" y="252"/>
                  </a:cubicBezTo>
                  <a:lnTo>
                    <a:pt x="189610" y="147"/>
                  </a:lnTo>
                  <a:lnTo>
                    <a:pt x="176972" y="105"/>
                  </a:lnTo>
                  <a:lnTo>
                    <a:pt x="1516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8"/>
            <p:cNvSpPr/>
            <p:nvPr/>
          </p:nvSpPr>
          <p:spPr>
            <a:xfrm>
              <a:off x="1288950" y="3267582"/>
              <a:ext cx="5056725" cy="13100"/>
            </a:xfrm>
            <a:custGeom>
              <a:avLst/>
              <a:gdLst/>
              <a:ahLst/>
              <a:cxnLst/>
              <a:rect l="l" t="t" r="r" b="b"/>
              <a:pathLst>
                <a:path w="202269" h="524" extrusionOk="0">
                  <a:moveTo>
                    <a:pt x="126421" y="1"/>
                  </a:moveTo>
                  <a:lnTo>
                    <a:pt x="101145" y="42"/>
                  </a:lnTo>
                  <a:lnTo>
                    <a:pt x="42" y="231"/>
                  </a:lnTo>
                  <a:cubicBezTo>
                    <a:pt x="21" y="231"/>
                    <a:pt x="0" y="252"/>
                    <a:pt x="0" y="252"/>
                  </a:cubicBezTo>
                  <a:cubicBezTo>
                    <a:pt x="0" y="273"/>
                    <a:pt x="21" y="293"/>
                    <a:pt x="42" y="293"/>
                  </a:cubicBezTo>
                  <a:lnTo>
                    <a:pt x="101145" y="461"/>
                  </a:lnTo>
                  <a:lnTo>
                    <a:pt x="126421" y="524"/>
                  </a:lnTo>
                  <a:lnTo>
                    <a:pt x="151696" y="524"/>
                  </a:lnTo>
                  <a:lnTo>
                    <a:pt x="176972" y="419"/>
                  </a:lnTo>
                  <a:lnTo>
                    <a:pt x="189610" y="377"/>
                  </a:lnTo>
                  <a:lnTo>
                    <a:pt x="202247" y="293"/>
                  </a:lnTo>
                  <a:cubicBezTo>
                    <a:pt x="202268" y="293"/>
                    <a:pt x="202268" y="273"/>
                    <a:pt x="202268" y="252"/>
                  </a:cubicBezTo>
                  <a:cubicBezTo>
                    <a:pt x="202268" y="252"/>
                    <a:pt x="202268" y="231"/>
                    <a:pt x="202247" y="231"/>
                  </a:cubicBezTo>
                  <a:lnTo>
                    <a:pt x="189610" y="147"/>
                  </a:lnTo>
                  <a:lnTo>
                    <a:pt x="176972" y="84"/>
                  </a:lnTo>
                  <a:lnTo>
                    <a:pt x="1516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8"/>
            <p:cNvSpPr/>
            <p:nvPr/>
          </p:nvSpPr>
          <p:spPr>
            <a:xfrm>
              <a:off x="1288950" y="3518209"/>
              <a:ext cx="5056725" cy="17275"/>
            </a:xfrm>
            <a:custGeom>
              <a:avLst/>
              <a:gdLst/>
              <a:ahLst/>
              <a:cxnLst/>
              <a:rect l="l" t="t" r="r" b="b"/>
              <a:pathLst>
                <a:path w="202269" h="691" extrusionOk="0">
                  <a:moveTo>
                    <a:pt x="42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2"/>
                    <a:pt x="21" y="63"/>
                    <a:pt x="42" y="63"/>
                  </a:cubicBezTo>
                  <a:lnTo>
                    <a:pt x="101145" y="503"/>
                  </a:lnTo>
                  <a:lnTo>
                    <a:pt x="126421" y="607"/>
                  </a:lnTo>
                  <a:lnTo>
                    <a:pt x="151696" y="691"/>
                  </a:lnTo>
                  <a:lnTo>
                    <a:pt x="176972" y="649"/>
                  </a:lnTo>
                  <a:lnTo>
                    <a:pt x="189610" y="628"/>
                  </a:lnTo>
                  <a:lnTo>
                    <a:pt x="202247" y="586"/>
                  </a:lnTo>
                  <a:cubicBezTo>
                    <a:pt x="202268" y="586"/>
                    <a:pt x="202268" y="565"/>
                    <a:pt x="202268" y="544"/>
                  </a:cubicBezTo>
                  <a:cubicBezTo>
                    <a:pt x="202268" y="544"/>
                    <a:pt x="202268" y="523"/>
                    <a:pt x="202247" y="523"/>
                  </a:cubicBezTo>
                  <a:lnTo>
                    <a:pt x="189610" y="398"/>
                  </a:lnTo>
                  <a:lnTo>
                    <a:pt x="176972" y="314"/>
                  </a:lnTo>
                  <a:lnTo>
                    <a:pt x="151696" y="168"/>
                  </a:lnTo>
                  <a:lnTo>
                    <a:pt x="126421" y="105"/>
                  </a:lnTo>
                  <a:lnTo>
                    <a:pt x="101145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8"/>
            <p:cNvSpPr/>
            <p:nvPr/>
          </p:nvSpPr>
          <p:spPr>
            <a:xfrm>
              <a:off x="1288950" y="3760974"/>
              <a:ext cx="5056725" cy="13100"/>
            </a:xfrm>
            <a:custGeom>
              <a:avLst/>
              <a:gdLst/>
              <a:ahLst/>
              <a:cxnLst/>
              <a:rect l="l" t="t" r="r" b="b"/>
              <a:pathLst>
                <a:path w="202269" h="524" extrusionOk="0">
                  <a:moveTo>
                    <a:pt x="126421" y="0"/>
                  </a:moveTo>
                  <a:lnTo>
                    <a:pt x="101145" y="63"/>
                  </a:lnTo>
                  <a:lnTo>
                    <a:pt x="42" y="251"/>
                  </a:lnTo>
                  <a:cubicBezTo>
                    <a:pt x="21" y="251"/>
                    <a:pt x="0" y="251"/>
                    <a:pt x="0" y="272"/>
                  </a:cubicBezTo>
                  <a:cubicBezTo>
                    <a:pt x="0" y="272"/>
                    <a:pt x="21" y="293"/>
                    <a:pt x="42" y="293"/>
                  </a:cubicBezTo>
                  <a:lnTo>
                    <a:pt x="101145" y="481"/>
                  </a:lnTo>
                  <a:lnTo>
                    <a:pt x="126421" y="523"/>
                  </a:lnTo>
                  <a:lnTo>
                    <a:pt x="151696" y="523"/>
                  </a:lnTo>
                  <a:lnTo>
                    <a:pt x="176972" y="440"/>
                  </a:lnTo>
                  <a:lnTo>
                    <a:pt x="189610" y="377"/>
                  </a:lnTo>
                  <a:lnTo>
                    <a:pt x="202247" y="293"/>
                  </a:lnTo>
                  <a:cubicBezTo>
                    <a:pt x="202268" y="293"/>
                    <a:pt x="202268" y="272"/>
                    <a:pt x="202268" y="272"/>
                  </a:cubicBezTo>
                  <a:cubicBezTo>
                    <a:pt x="202268" y="251"/>
                    <a:pt x="202268" y="230"/>
                    <a:pt x="202247" y="230"/>
                  </a:cubicBezTo>
                  <a:lnTo>
                    <a:pt x="189610" y="147"/>
                  </a:lnTo>
                  <a:lnTo>
                    <a:pt x="176972" y="105"/>
                  </a:lnTo>
                  <a:lnTo>
                    <a:pt x="1516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8"/>
            <p:cNvSpPr/>
            <p:nvPr/>
          </p:nvSpPr>
          <p:spPr>
            <a:xfrm>
              <a:off x="1288950" y="4008528"/>
              <a:ext cx="5056725" cy="16750"/>
            </a:xfrm>
            <a:custGeom>
              <a:avLst/>
              <a:gdLst/>
              <a:ahLst/>
              <a:cxnLst/>
              <a:rect l="l" t="t" r="r" b="b"/>
              <a:pathLst>
                <a:path w="202269" h="670" extrusionOk="0">
                  <a:moveTo>
                    <a:pt x="42" y="0"/>
                  </a:moveTo>
                  <a:cubicBezTo>
                    <a:pt x="21" y="0"/>
                    <a:pt x="0" y="0"/>
                    <a:pt x="0" y="21"/>
                  </a:cubicBezTo>
                  <a:cubicBezTo>
                    <a:pt x="0" y="21"/>
                    <a:pt x="21" y="42"/>
                    <a:pt x="42" y="42"/>
                  </a:cubicBezTo>
                  <a:lnTo>
                    <a:pt x="101145" y="481"/>
                  </a:lnTo>
                  <a:lnTo>
                    <a:pt x="126421" y="607"/>
                  </a:lnTo>
                  <a:lnTo>
                    <a:pt x="151696" y="670"/>
                  </a:lnTo>
                  <a:lnTo>
                    <a:pt x="176972" y="649"/>
                  </a:lnTo>
                  <a:lnTo>
                    <a:pt x="189610" y="628"/>
                  </a:lnTo>
                  <a:lnTo>
                    <a:pt x="202247" y="565"/>
                  </a:lnTo>
                  <a:cubicBezTo>
                    <a:pt x="202268" y="565"/>
                    <a:pt x="202268" y="544"/>
                    <a:pt x="202268" y="544"/>
                  </a:cubicBezTo>
                  <a:cubicBezTo>
                    <a:pt x="202268" y="523"/>
                    <a:pt x="202268" y="523"/>
                    <a:pt x="202247" y="502"/>
                  </a:cubicBezTo>
                  <a:lnTo>
                    <a:pt x="189610" y="377"/>
                  </a:lnTo>
                  <a:lnTo>
                    <a:pt x="176972" y="314"/>
                  </a:lnTo>
                  <a:lnTo>
                    <a:pt x="151696" y="146"/>
                  </a:lnTo>
                  <a:lnTo>
                    <a:pt x="126421" y="84"/>
                  </a:lnTo>
                  <a:lnTo>
                    <a:pt x="101145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8"/>
            <p:cNvSpPr/>
            <p:nvPr/>
          </p:nvSpPr>
          <p:spPr>
            <a:xfrm>
              <a:off x="1288950" y="4235693"/>
              <a:ext cx="5056725" cy="16750"/>
            </a:xfrm>
            <a:custGeom>
              <a:avLst/>
              <a:gdLst/>
              <a:ahLst/>
              <a:cxnLst/>
              <a:rect l="l" t="t" r="r" b="b"/>
              <a:pathLst>
                <a:path w="202269" h="670" extrusionOk="0">
                  <a:moveTo>
                    <a:pt x="151696" y="0"/>
                  </a:moveTo>
                  <a:lnTo>
                    <a:pt x="126421" y="63"/>
                  </a:lnTo>
                  <a:lnTo>
                    <a:pt x="101145" y="189"/>
                  </a:lnTo>
                  <a:lnTo>
                    <a:pt x="42" y="628"/>
                  </a:lnTo>
                  <a:cubicBezTo>
                    <a:pt x="21" y="628"/>
                    <a:pt x="0" y="649"/>
                    <a:pt x="0" y="649"/>
                  </a:cubicBezTo>
                  <a:cubicBezTo>
                    <a:pt x="0" y="670"/>
                    <a:pt x="21" y="670"/>
                    <a:pt x="42" y="670"/>
                  </a:cubicBezTo>
                  <a:lnTo>
                    <a:pt x="101145" y="607"/>
                  </a:lnTo>
                  <a:lnTo>
                    <a:pt x="126421" y="586"/>
                  </a:lnTo>
                  <a:lnTo>
                    <a:pt x="151696" y="523"/>
                  </a:lnTo>
                  <a:lnTo>
                    <a:pt x="176972" y="356"/>
                  </a:lnTo>
                  <a:lnTo>
                    <a:pt x="189610" y="272"/>
                  </a:lnTo>
                  <a:lnTo>
                    <a:pt x="202247" y="147"/>
                  </a:lnTo>
                  <a:cubicBezTo>
                    <a:pt x="202268" y="147"/>
                    <a:pt x="202268" y="147"/>
                    <a:pt x="202268" y="126"/>
                  </a:cubicBezTo>
                  <a:cubicBezTo>
                    <a:pt x="202268" y="126"/>
                    <a:pt x="202268" y="105"/>
                    <a:pt x="202247" y="105"/>
                  </a:cubicBezTo>
                  <a:lnTo>
                    <a:pt x="189610" y="42"/>
                  </a:lnTo>
                  <a:lnTo>
                    <a:pt x="176972" y="21"/>
                  </a:lnTo>
                  <a:lnTo>
                    <a:pt x="1516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48"/>
          <p:cNvSpPr txBox="1">
            <a:spLocks noGrp="1"/>
          </p:cNvSpPr>
          <p:nvPr>
            <p:ph type="subTitle" idx="4294967295"/>
          </p:nvPr>
        </p:nvSpPr>
        <p:spPr>
          <a:xfrm>
            <a:off x="620863" y="1042390"/>
            <a:ext cx="7645125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Add and subtract numbers with up to three digits, using formal written methods of columnar addition and subtraction. Using a formal written method, find the answers</a:t>
            </a:r>
            <a:endParaRPr sz="1200" b="1" dirty="0"/>
          </a:p>
        </p:txBody>
      </p:sp>
      <p:grpSp>
        <p:nvGrpSpPr>
          <p:cNvPr id="450" name="Google Shape;450;p48"/>
          <p:cNvGrpSpPr/>
          <p:nvPr/>
        </p:nvGrpSpPr>
        <p:grpSpPr>
          <a:xfrm rot="-1800044">
            <a:off x="7763527" y="670095"/>
            <a:ext cx="666060" cy="709259"/>
            <a:chOff x="3894875" y="1871850"/>
            <a:chExt cx="666075" cy="709275"/>
          </a:xfrm>
        </p:grpSpPr>
        <p:sp>
          <p:nvSpPr>
            <p:cNvPr id="451" name="Google Shape;451;p48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8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8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8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8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8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499;p49">
            <a:extLst>
              <a:ext uri="{FF2B5EF4-FFF2-40B4-BE49-F238E27FC236}">
                <a16:creationId xmlns:a16="http://schemas.microsoft.com/office/drawing/2014/main" id="{8E656B1F-5A99-B622-CEEB-8197B72ABDE6}"/>
              </a:ext>
            </a:extLst>
          </p:cNvPr>
          <p:cNvGrpSpPr/>
          <p:nvPr/>
        </p:nvGrpSpPr>
        <p:grpSpPr>
          <a:xfrm>
            <a:off x="676743" y="1783113"/>
            <a:ext cx="929985" cy="679188"/>
            <a:chOff x="1520150" y="3517375"/>
            <a:chExt cx="604200" cy="285625"/>
          </a:xfrm>
        </p:grpSpPr>
        <p:sp>
          <p:nvSpPr>
            <p:cNvPr id="3" name="Google Shape;500;p49">
              <a:extLst>
                <a:ext uri="{FF2B5EF4-FFF2-40B4-BE49-F238E27FC236}">
                  <a16:creationId xmlns:a16="http://schemas.microsoft.com/office/drawing/2014/main" id="{5A01E15B-B615-FC90-83D6-0BE04B45C1B4}"/>
                </a:ext>
              </a:extLst>
            </p:cNvPr>
            <p:cNvSpPr/>
            <p:nvPr/>
          </p:nvSpPr>
          <p:spPr>
            <a:xfrm>
              <a:off x="1526425" y="3524700"/>
              <a:ext cx="592700" cy="274625"/>
            </a:xfrm>
            <a:custGeom>
              <a:avLst/>
              <a:gdLst/>
              <a:ahLst/>
              <a:cxnLst/>
              <a:rect l="l" t="t" r="r" b="b"/>
              <a:pathLst>
                <a:path w="23708" h="10985" extrusionOk="0">
                  <a:moveTo>
                    <a:pt x="1" y="0"/>
                  </a:moveTo>
                  <a:lnTo>
                    <a:pt x="1" y="10985"/>
                  </a:lnTo>
                  <a:lnTo>
                    <a:pt x="20213" y="10462"/>
                  </a:lnTo>
                  <a:lnTo>
                    <a:pt x="23707" y="5147"/>
                  </a:lnTo>
                  <a:lnTo>
                    <a:pt x="20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01;p49">
              <a:extLst>
                <a:ext uri="{FF2B5EF4-FFF2-40B4-BE49-F238E27FC236}">
                  <a16:creationId xmlns:a16="http://schemas.microsoft.com/office/drawing/2014/main" id="{E2D0657D-9FE8-EE55-24BE-F81B81E6E136}"/>
                </a:ext>
              </a:extLst>
            </p:cNvPr>
            <p:cNvSpPr/>
            <p:nvPr/>
          </p:nvSpPr>
          <p:spPr>
            <a:xfrm>
              <a:off x="1520150" y="3517375"/>
              <a:ext cx="604200" cy="285625"/>
            </a:xfrm>
            <a:custGeom>
              <a:avLst/>
              <a:gdLst/>
              <a:ahLst/>
              <a:cxnLst/>
              <a:rect l="l" t="t" r="r" b="b"/>
              <a:pathLst>
                <a:path w="24168" h="11425" extrusionOk="0">
                  <a:moveTo>
                    <a:pt x="20443" y="314"/>
                  </a:moveTo>
                  <a:lnTo>
                    <a:pt x="22117" y="2950"/>
                  </a:lnTo>
                  <a:lnTo>
                    <a:pt x="23742" y="5438"/>
                  </a:lnTo>
                  <a:lnTo>
                    <a:pt x="23742" y="5438"/>
                  </a:lnTo>
                  <a:cubicBezTo>
                    <a:pt x="22596" y="7128"/>
                    <a:pt x="21450" y="8817"/>
                    <a:pt x="20323" y="10507"/>
                  </a:cubicBezTo>
                  <a:lnTo>
                    <a:pt x="20323" y="10507"/>
                  </a:lnTo>
                  <a:cubicBezTo>
                    <a:pt x="18688" y="10549"/>
                    <a:pt x="17034" y="10610"/>
                    <a:pt x="15401" y="10692"/>
                  </a:cubicBezTo>
                  <a:lnTo>
                    <a:pt x="10358" y="10901"/>
                  </a:lnTo>
                  <a:cubicBezTo>
                    <a:pt x="8684" y="10985"/>
                    <a:pt x="6989" y="11006"/>
                    <a:pt x="5315" y="11048"/>
                  </a:cubicBezTo>
                  <a:cubicBezTo>
                    <a:pt x="3678" y="11088"/>
                    <a:pt x="2060" y="11090"/>
                    <a:pt x="423" y="11109"/>
                  </a:cubicBezTo>
                  <a:lnTo>
                    <a:pt x="423" y="11109"/>
                  </a:lnTo>
                  <a:cubicBezTo>
                    <a:pt x="462" y="9325"/>
                    <a:pt x="483" y="7560"/>
                    <a:pt x="503" y="5775"/>
                  </a:cubicBezTo>
                  <a:lnTo>
                    <a:pt x="523" y="547"/>
                  </a:lnTo>
                  <a:lnTo>
                    <a:pt x="523" y="547"/>
                  </a:lnTo>
                  <a:cubicBezTo>
                    <a:pt x="2107" y="565"/>
                    <a:pt x="3690" y="565"/>
                    <a:pt x="5274" y="565"/>
                  </a:cubicBezTo>
                  <a:cubicBezTo>
                    <a:pt x="6948" y="544"/>
                    <a:pt x="8621" y="523"/>
                    <a:pt x="10295" y="502"/>
                  </a:cubicBezTo>
                  <a:cubicBezTo>
                    <a:pt x="11990" y="481"/>
                    <a:pt x="13664" y="460"/>
                    <a:pt x="15359" y="419"/>
                  </a:cubicBezTo>
                  <a:cubicBezTo>
                    <a:pt x="17033" y="398"/>
                    <a:pt x="18728" y="356"/>
                    <a:pt x="20443" y="314"/>
                  </a:cubicBezTo>
                  <a:close/>
                  <a:moveTo>
                    <a:pt x="5336" y="0"/>
                  </a:moveTo>
                  <a:cubicBezTo>
                    <a:pt x="3642" y="0"/>
                    <a:pt x="1947" y="0"/>
                    <a:pt x="273" y="21"/>
                  </a:cubicBezTo>
                  <a:lnTo>
                    <a:pt x="1" y="21"/>
                  </a:lnTo>
                  <a:lnTo>
                    <a:pt x="1" y="293"/>
                  </a:lnTo>
                  <a:lnTo>
                    <a:pt x="22" y="5775"/>
                  </a:lnTo>
                  <a:cubicBezTo>
                    <a:pt x="43" y="7616"/>
                    <a:pt x="64" y="9437"/>
                    <a:pt x="105" y="11278"/>
                  </a:cubicBezTo>
                  <a:lnTo>
                    <a:pt x="105" y="11424"/>
                  </a:lnTo>
                  <a:lnTo>
                    <a:pt x="273" y="11424"/>
                  </a:lnTo>
                  <a:cubicBezTo>
                    <a:pt x="1947" y="11362"/>
                    <a:pt x="3621" y="11278"/>
                    <a:pt x="5315" y="11236"/>
                  </a:cubicBezTo>
                  <a:cubicBezTo>
                    <a:pt x="6989" y="11173"/>
                    <a:pt x="8684" y="11132"/>
                    <a:pt x="10358" y="11111"/>
                  </a:cubicBezTo>
                  <a:lnTo>
                    <a:pt x="15401" y="11069"/>
                  </a:lnTo>
                  <a:cubicBezTo>
                    <a:pt x="17095" y="11048"/>
                    <a:pt x="18769" y="11027"/>
                    <a:pt x="20464" y="10985"/>
                  </a:cubicBezTo>
                  <a:lnTo>
                    <a:pt x="20590" y="10985"/>
                  </a:lnTo>
                  <a:lnTo>
                    <a:pt x="20652" y="10880"/>
                  </a:lnTo>
                  <a:cubicBezTo>
                    <a:pt x="21803" y="9102"/>
                    <a:pt x="22975" y="7323"/>
                    <a:pt x="24105" y="5545"/>
                  </a:cubicBezTo>
                  <a:lnTo>
                    <a:pt x="24168" y="5440"/>
                  </a:lnTo>
                  <a:lnTo>
                    <a:pt x="24105" y="5336"/>
                  </a:lnTo>
                  <a:lnTo>
                    <a:pt x="22285" y="2783"/>
                  </a:lnTo>
                  <a:lnTo>
                    <a:pt x="20464" y="251"/>
                  </a:lnTo>
                  <a:cubicBezTo>
                    <a:pt x="18811" y="209"/>
                    <a:pt x="17137" y="168"/>
                    <a:pt x="15463" y="147"/>
                  </a:cubicBezTo>
                  <a:cubicBezTo>
                    <a:pt x="13790" y="105"/>
                    <a:pt x="12095" y="84"/>
                    <a:pt x="10421" y="63"/>
                  </a:cubicBezTo>
                  <a:cubicBezTo>
                    <a:pt x="8726" y="42"/>
                    <a:pt x="7031" y="21"/>
                    <a:pt x="5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503;p49">
            <a:extLst>
              <a:ext uri="{FF2B5EF4-FFF2-40B4-BE49-F238E27FC236}">
                <a16:creationId xmlns:a16="http://schemas.microsoft.com/office/drawing/2014/main" id="{549B9F83-29F5-3300-1100-BC904CCC0FD7}"/>
              </a:ext>
            </a:extLst>
          </p:cNvPr>
          <p:cNvSpPr txBox="1">
            <a:spLocks/>
          </p:cNvSpPr>
          <p:nvPr/>
        </p:nvSpPr>
        <p:spPr>
          <a:xfrm>
            <a:off x="463728" y="1782794"/>
            <a:ext cx="1143000" cy="6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400"/>
            </a:pPr>
            <a:r>
              <a:rPr lang="en" sz="4000" b="1" dirty="0">
                <a:solidFill>
                  <a:schemeClr val="dk1"/>
                </a:solidFill>
                <a:latin typeface="Acme"/>
                <a:sym typeface="Acme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B7AA4-BDC1-168C-DE5B-07147C48EA0D}"/>
              </a:ext>
            </a:extLst>
          </p:cNvPr>
          <p:cNvSpPr txBox="1"/>
          <p:nvPr/>
        </p:nvSpPr>
        <p:spPr>
          <a:xfrm>
            <a:off x="1616386" y="162200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a) 43 + 62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F2E69-BC72-3E30-5CA2-E053716A3752}"/>
              </a:ext>
            </a:extLst>
          </p:cNvPr>
          <p:cNvSpPr txBox="1"/>
          <p:nvPr/>
        </p:nvSpPr>
        <p:spPr>
          <a:xfrm>
            <a:off x="1935956" y="2077147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4  3 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+ 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6  2 </a:t>
            </a:r>
          </a:p>
          <a:p>
            <a:endParaRPr lang="en-US" sz="3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B67199-F27F-C2CD-EA1D-0952AA2F5146}"/>
              </a:ext>
            </a:extLst>
          </p:cNvPr>
          <p:cNvCxnSpPr/>
          <p:nvPr/>
        </p:nvCxnSpPr>
        <p:spPr>
          <a:xfrm>
            <a:off x="1807369" y="3837523"/>
            <a:ext cx="885825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2FC233-91C1-AFE9-072C-74368555FE00}"/>
              </a:ext>
            </a:extLst>
          </p:cNvPr>
          <p:cNvSpPr txBox="1"/>
          <p:nvPr/>
        </p:nvSpPr>
        <p:spPr>
          <a:xfrm>
            <a:off x="1836363" y="3402242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r>
              <a:rPr lang="en-US" sz="3200" dirty="0"/>
              <a:t>10 5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60CAF5-709F-2A60-2DBD-885C26D41669}"/>
              </a:ext>
            </a:extLst>
          </p:cNvPr>
          <p:cNvSpPr txBox="1"/>
          <p:nvPr/>
        </p:nvSpPr>
        <p:spPr>
          <a:xfrm>
            <a:off x="3537342" y="163342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 b) 403 - 178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9475AC-AF16-DA37-C1F0-2383263F8F3D}"/>
              </a:ext>
            </a:extLst>
          </p:cNvPr>
          <p:cNvSpPr txBox="1"/>
          <p:nvPr/>
        </p:nvSpPr>
        <p:spPr>
          <a:xfrm>
            <a:off x="6411245" y="157868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c) 372 + 559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F3DA73-758C-7ADA-696B-1FC3B1D255BA}"/>
              </a:ext>
            </a:extLst>
          </p:cNvPr>
          <p:cNvSpPr txBox="1"/>
          <p:nvPr/>
        </p:nvSpPr>
        <p:spPr>
          <a:xfrm>
            <a:off x="3822512" y="2050623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 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4  0  3 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- 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1  7  8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999ADA-4F11-1BBB-9DD1-E1978DD2A1E8}"/>
              </a:ext>
            </a:extLst>
          </p:cNvPr>
          <p:cNvSpPr txBox="1"/>
          <p:nvPr/>
        </p:nvSpPr>
        <p:spPr>
          <a:xfrm>
            <a:off x="4152346" y="356250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r>
              <a:rPr lang="en-US" sz="3200"/>
              <a:t>       5</a:t>
            </a:r>
            <a:endParaRPr lang="en-US" sz="32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7EF0D9-BE0D-8F07-48BA-E64E4996F821}"/>
              </a:ext>
            </a:extLst>
          </p:cNvPr>
          <p:cNvCxnSpPr>
            <a:cxnSpLocks/>
          </p:cNvCxnSpPr>
          <p:nvPr/>
        </p:nvCxnSpPr>
        <p:spPr>
          <a:xfrm>
            <a:off x="3902386" y="3812658"/>
            <a:ext cx="1291120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FD947AC-D3B0-AAEF-F6B8-9AE0FC91F1BC}"/>
              </a:ext>
            </a:extLst>
          </p:cNvPr>
          <p:cNvSpPr/>
          <p:nvPr/>
        </p:nvSpPr>
        <p:spPr>
          <a:xfrm>
            <a:off x="4687657" y="2211834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en-U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33FD49-8288-242B-66A9-E04AD20E5CE4}"/>
              </a:ext>
            </a:extLst>
          </p:cNvPr>
          <p:cNvCxnSpPr>
            <a:cxnSpLocks/>
          </p:cNvCxnSpPr>
          <p:nvPr/>
        </p:nvCxnSpPr>
        <p:spPr>
          <a:xfrm>
            <a:off x="4443425" y="2571750"/>
            <a:ext cx="344785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2989F8-B4A5-1A6A-76A0-4D2527513806}"/>
              </a:ext>
            </a:extLst>
          </p:cNvPr>
          <p:cNvCxnSpPr>
            <a:cxnSpLocks/>
          </p:cNvCxnSpPr>
          <p:nvPr/>
        </p:nvCxnSpPr>
        <p:spPr>
          <a:xfrm>
            <a:off x="3860955" y="2581275"/>
            <a:ext cx="968685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79A7B3-9EE8-75DD-ABA5-EF718FFB7E20}"/>
              </a:ext>
            </a:extLst>
          </p:cNvPr>
          <p:cNvCxnSpPr/>
          <p:nvPr/>
        </p:nvCxnSpPr>
        <p:spPr>
          <a:xfrm flipH="1">
            <a:off x="3822512" y="2185972"/>
            <a:ext cx="965698" cy="274307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862FF3C-6B55-DA00-97BD-1CDDC7D05C95}"/>
              </a:ext>
            </a:extLst>
          </p:cNvPr>
          <p:cNvSpPr/>
          <p:nvPr/>
        </p:nvSpPr>
        <p:spPr>
          <a:xfrm>
            <a:off x="4027225" y="1764243"/>
            <a:ext cx="7537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3 9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FF6DD3-B17E-532E-52B8-A569328053EB}"/>
              </a:ext>
            </a:extLst>
          </p:cNvPr>
          <p:cNvSpPr txBox="1"/>
          <p:nvPr/>
        </p:nvSpPr>
        <p:spPr>
          <a:xfrm>
            <a:off x="4451926" y="4044211"/>
            <a:ext cx="5539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2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639989-E434-1FC9-9253-B548C60C782D}"/>
              </a:ext>
            </a:extLst>
          </p:cNvPr>
          <p:cNvSpPr txBox="1"/>
          <p:nvPr/>
        </p:nvSpPr>
        <p:spPr>
          <a:xfrm>
            <a:off x="3962996" y="4037047"/>
            <a:ext cx="5539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1F169229-0148-BC9F-3894-4306AAFC880B}"/>
              </a:ext>
            </a:extLst>
          </p:cNvPr>
          <p:cNvSpPr txBox="1"/>
          <p:nvPr/>
        </p:nvSpPr>
        <p:spPr>
          <a:xfrm>
            <a:off x="6463976" y="2025041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3  7   2 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+ </a:t>
            </a:r>
          </a:p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5  5   9 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977F5CC8-6251-6AD4-9B9C-F2182FB4F324}"/>
              </a:ext>
            </a:extLst>
          </p:cNvPr>
          <p:cNvCxnSpPr>
            <a:cxnSpLocks/>
          </p:cNvCxnSpPr>
          <p:nvPr/>
        </p:nvCxnSpPr>
        <p:spPr>
          <a:xfrm>
            <a:off x="6622697" y="3849518"/>
            <a:ext cx="1291120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TextBox 460">
            <a:extLst>
              <a:ext uri="{FF2B5EF4-FFF2-40B4-BE49-F238E27FC236}">
                <a16:creationId xmlns:a16="http://schemas.microsoft.com/office/drawing/2014/main" id="{E0C241EE-4287-90D2-AE42-E3E4AAC3238F}"/>
              </a:ext>
            </a:extLst>
          </p:cNvPr>
          <p:cNvSpPr txBox="1"/>
          <p:nvPr/>
        </p:nvSpPr>
        <p:spPr>
          <a:xfrm>
            <a:off x="7635442" y="3971645"/>
            <a:ext cx="5539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4730E9E5-F689-DCFD-8071-2F35EF80100E}"/>
              </a:ext>
            </a:extLst>
          </p:cNvPr>
          <p:cNvSpPr txBox="1"/>
          <p:nvPr/>
        </p:nvSpPr>
        <p:spPr>
          <a:xfrm>
            <a:off x="7110172" y="3992631"/>
            <a:ext cx="5539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3</a:t>
            </a: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9C114758-06BA-8F7E-0EDC-AE421E6800C5}"/>
              </a:ext>
            </a:extLst>
          </p:cNvPr>
          <p:cNvSpPr/>
          <p:nvPr/>
        </p:nvSpPr>
        <p:spPr>
          <a:xfrm>
            <a:off x="6972705" y="1670469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74AA58CC-FD2C-DDB0-C715-F9F5415CA136}"/>
              </a:ext>
            </a:extLst>
          </p:cNvPr>
          <p:cNvSpPr/>
          <p:nvPr/>
        </p:nvSpPr>
        <p:spPr>
          <a:xfrm>
            <a:off x="6408363" y="1688904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2C6D961C-1EA3-7015-589B-EAA9D95F78D3}"/>
              </a:ext>
            </a:extLst>
          </p:cNvPr>
          <p:cNvSpPr txBox="1"/>
          <p:nvPr/>
        </p:nvSpPr>
        <p:spPr>
          <a:xfrm>
            <a:off x="6685709" y="4004890"/>
            <a:ext cx="55399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1" grpId="0"/>
      <p:bldP spid="458" grpId="0"/>
      <p:bldP spid="4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51"/>
          <p:cNvGrpSpPr/>
          <p:nvPr/>
        </p:nvGrpSpPr>
        <p:grpSpPr>
          <a:xfrm rot="-384458">
            <a:off x="6545383" y="3665"/>
            <a:ext cx="2454533" cy="3017679"/>
            <a:chOff x="4324291" y="1574539"/>
            <a:chExt cx="1666234" cy="1310436"/>
          </a:xfrm>
        </p:grpSpPr>
        <p:sp>
          <p:nvSpPr>
            <p:cNvPr id="543" name="Google Shape;543;p51"/>
            <p:cNvSpPr/>
            <p:nvPr/>
          </p:nvSpPr>
          <p:spPr>
            <a:xfrm>
              <a:off x="4396625" y="1754550"/>
              <a:ext cx="1495025" cy="1129900"/>
            </a:xfrm>
            <a:custGeom>
              <a:avLst/>
              <a:gdLst/>
              <a:ahLst/>
              <a:cxnLst/>
              <a:rect l="l" t="t" r="r" b="b"/>
              <a:pathLst>
                <a:path w="59801" h="45196" extrusionOk="0">
                  <a:moveTo>
                    <a:pt x="7010" y="1"/>
                  </a:moveTo>
                  <a:lnTo>
                    <a:pt x="1" y="31679"/>
                  </a:lnTo>
                  <a:lnTo>
                    <a:pt x="51745" y="45196"/>
                  </a:lnTo>
                  <a:lnTo>
                    <a:pt x="59801" y="14040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1"/>
            <p:cNvSpPr/>
            <p:nvPr/>
          </p:nvSpPr>
          <p:spPr>
            <a:xfrm>
              <a:off x="4392450" y="1750375"/>
              <a:ext cx="1506525" cy="1134600"/>
            </a:xfrm>
            <a:custGeom>
              <a:avLst/>
              <a:gdLst/>
              <a:ahLst/>
              <a:cxnLst/>
              <a:rect l="l" t="t" r="r" b="b"/>
              <a:pathLst>
                <a:path w="60261" h="45384" extrusionOk="0">
                  <a:moveTo>
                    <a:pt x="7286" y="355"/>
                  </a:moveTo>
                  <a:lnTo>
                    <a:pt x="20317" y="3892"/>
                  </a:lnTo>
                  <a:lnTo>
                    <a:pt x="33499" y="7428"/>
                  </a:lnTo>
                  <a:cubicBezTo>
                    <a:pt x="37893" y="8621"/>
                    <a:pt x="42287" y="9792"/>
                    <a:pt x="46702" y="10943"/>
                  </a:cubicBezTo>
                  <a:lnTo>
                    <a:pt x="59658" y="14378"/>
                  </a:lnTo>
                  <a:lnTo>
                    <a:pt x="59658" y="14378"/>
                  </a:lnTo>
                  <a:lnTo>
                    <a:pt x="55804" y="29670"/>
                  </a:lnTo>
                  <a:lnTo>
                    <a:pt x="51891" y="45342"/>
                  </a:lnTo>
                  <a:lnTo>
                    <a:pt x="38918" y="41826"/>
                  </a:lnTo>
                  <a:lnTo>
                    <a:pt x="32453" y="40111"/>
                  </a:lnTo>
                  <a:lnTo>
                    <a:pt x="26009" y="38395"/>
                  </a:lnTo>
                  <a:lnTo>
                    <a:pt x="19564" y="36679"/>
                  </a:lnTo>
                  <a:lnTo>
                    <a:pt x="13120" y="35005"/>
                  </a:lnTo>
                  <a:cubicBezTo>
                    <a:pt x="8874" y="33887"/>
                    <a:pt x="4609" y="32830"/>
                    <a:pt x="343" y="31754"/>
                  </a:cubicBezTo>
                  <a:lnTo>
                    <a:pt x="343" y="31754"/>
                  </a:lnTo>
                  <a:lnTo>
                    <a:pt x="2009" y="23958"/>
                  </a:lnTo>
                  <a:lnTo>
                    <a:pt x="3746" y="16028"/>
                  </a:lnTo>
                  <a:lnTo>
                    <a:pt x="5524" y="8119"/>
                  </a:lnTo>
                  <a:lnTo>
                    <a:pt x="7286" y="355"/>
                  </a:lnTo>
                  <a:close/>
                  <a:moveTo>
                    <a:pt x="7073" y="0"/>
                  </a:moveTo>
                  <a:lnTo>
                    <a:pt x="7031" y="126"/>
                  </a:lnTo>
                  <a:lnTo>
                    <a:pt x="5336" y="8077"/>
                  </a:lnTo>
                  <a:lnTo>
                    <a:pt x="3599" y="15986"/>
                  </a:lnTo>
                  <a:lnTo>
                    <a:pt x="1821" y="23916"/>
                  </a:lnTo>
                  <a:lnTo>
                    <a:pt x="21" y="31825"/>
                  </a:lnTo>
                  <a:lnTo>
                    <a:pt x="0" y="31951"/>
                  </a:lnTo>
                  <a:lnTo>
                    <a:pt x="126" y="31992"/>
                  </a:lnTo>
                  <a:cubicBezTo>
                    <a:pt x="4436" y="33143"/>
                    <a:pt x="8767" y="34315"/>
                    <a:pt x="13099" y="35445"/>
                  </a:cubicBezTo>
                  <a:lnTo>
                    <a:pt x="19585" y="37161"/>
                  </a:lnTo>
                  <a:lnTo>
                    <a:pt x="26071" y="38813"/>
                  </a:lnTo>
                  <a:lnTo>
                    <a:pt x="32558" y="40487"/>
                  </a:lnTo>
                  <a:lnTo>
                    <a:pt x="39023" y="42119"/>
                  </a:lnTo>
                  <a:lnTo>
                    <a:pt x="51912" y="45383"/>
                  </a:lnTo>
                  <a:lnTo>
                    <a:pt x="56076" y="29879"/>
                  </a:lnTo>
                  <a:cubicBezTo>
                    <a:pt x="57457" y="24690"/>
                    <a:pt x="58817" y="19480"/>
                    <a:pt x="60198" y="14270"/>
                  </a:cubicBezTo>
                  <a:lnTo>
                    <a:pt x="60260" y="14019"/>
                  </a:lnTo>
                  <a:lnTo>
                    <a:pt x="60030" y="13956"/>
                  </a:lnTo>
                  <a:lnTo>
                    <a:pt x="46828" y="10420"/>
                  </a:lnTo>
                  <a:cubicBezTo>
                    <a:pt x="42434" y="9248"/>
                    <a:pt x="38040" y="8077"/>
                    <a:pt x="33625" y="6926"/>
                  </a:cubicBezTo>
                  <a:lnTo>
                    <a:pt x="20422" y="3473"/>
                  </a:lnTo>
                  <a:lnTo>
                    <a:pt x="7219" y="21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1"/>
            <p:cNvSpPr/>
            <p:nvPr/>
          </p:nvSpPr>
          <p:spPr>
            <a:xfrm>
              <a:off x="4390350" y="1747750"/>
              <a:ext cx="1494500" cy="1129900"/>
            </a:xfrm>
            <a:custGeom>
              <a:avLst/>
              <a:gdLst/>
              <a:ahLst/>
              <a:cxnLst/>
              <a:rect l="l" t="t" r="r" b="b"/>
              <a:pathLst>
                <a:path w="59780" h="45196" extrusionOk="0">
                  <a:moveTo>
                    <a:pt x="7010" y="1"/>
                  </a:moveTo>
                  <a:lnTo>
                    <a:pt x="1" y="31700"/>
                  </a:lnTo>
                  <a:lnTo>
                    <a:pt x="51724" y="45196"/>
                  </a:lnTo>
                  <a:lnTo>
                    <a:pt x="59780" y="14040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1"/>
            <p:cNvSpPr/>
            <p:nvPr/>
          </p:nvSpPr>
          <p:spPr>
            <a:xfrm>
              <a:off x="4385650" y="1743575"/>
              <a:ext cx="1507050" cy="1134600"/>
            </a:xfrm>
            <a:custGeom>
              <a:avLst/>
              <a:gdLst/>
              <a:ahLst/>
              <a:cxnLst/>
              <a:rect l="l" t="t" r="r" b="b"/>
              <a:pathLst>
                <a:path w="60282" h="45384" extrusionOk="0">
                  <a:moveTo>
                    <a:pt x="7292" y="351"/>
                  </a:moveTo>
                  <a:lnTo>
                    <a:pt x="20338" y="3892"/>
                  </a:lnTo>
                  <a:lnTo>
                    <a:pt x="33520" y="7449"/>
                  </a:lnTo>
                  <a:cubicBezTo>
                    <a:pt x="37914" y="8621"/>
                    <a:pt x="42308" y="9813"/>
                    <a:pt x="46702" y="10964"/>
                  </a:cubicBezTo>
                  <a:lnTo>
                    <a:pt x="59654" y="14392"/>
                  </a:lnTo>
                  <a:lnTo>
                    <a:pt x="59654" y="14392"/>
                  </a:lnTo>
                  <a:lnTo>
                    <a:pt x="55804" y="29691"/>
                  </a:lnTo>
                  <a:lnTo>
                    <a:pt x="51891" y="45342"/>
                  </a:lnTo>
                  <a:lnTo>
                    <a:pt x="38918" y="41847"/>
                  </a:lnTo>
                  <a:lnTo>
                    <a:pt x="32474" y="40111"/>
                  </a:lnTo>
                  <a:lnTo>
                    <a:pt x="26008" y="38395"/>
                  </a:lnTo>
                  <a:lnTo>
                    <a:pt x="19564" y="36700"/>
                  </a:lnTo>
                  <a:lnTo>
                    <a:pt x="13120" y="35026"/>
                  </a:lnTo>
                  <a:cubicBezTo>
                    <a:pt x="8874" y="33908"/>
                    <a:pt x="4609" y="32851"/>
                    <a:pt x="343" y="31755"/>
                  </a:cubicBezTo>
                  <a:lnTo>
                    <a:pt x="343" y="31755"/>
                  </a:lnTo>
                  <a:lnTo>
                    <a:pt x="2030" y="23958"/>
                  </a:lnTo>
                  <a:lnTo>
                    <a:pt x="3767" y="16028"/>
                  </a:lnTo>
                  <a:lnTo>
                    <a:pt x="5524" y="8119"/>
                  </a:lnTo>
                  <a:lnTo>
                    <a:pt x="7292" y="351"/>
                  </a:lnTo>
                  <a:close/>
                  <a:moveTo>
                    <a:pt x="7073" y="0"/>
                  </a:moveTo>
                  <a:lnTo>
                    <a:pt x="7052" y="147"/>
                  </a:lnTo>
                  <a:lnTo>
                    <a:pt x="5336" y="8077"/>
                  </a:lnTo>
                  <a:lnTo>
                    <a:pt x="3599" y="16007"/>
                  </a:lnTo>
                  <a:lnTo>
                    <a:pt x="1842" y="23916"/>
                  </a:lnTo>
                  <a:lnTo>
                    <a:pt x="42" y="31825"/>
                  </a:lnTo>
                  <a:lnTo>
                    <a:pt x="0" y="31971"/>
                  </a:lnTo>
                  <a:lnTo>
                    <a:pt x="147" y="32013"/>
                  </a:lnTo>
                  <a:cubicBezTo>
                    <a:pt x="4457" y="33164"/>
                    <a:pt x="8767" y="34336"/>
                    <a:pt x="13099" y="35466"/>
                  </a:cubicBezTo>
                  <a:lnTo>
                    <a:pt x="19585" y="37161"/>
                  </a:lnTo>
                  <a:lnTo>
                    <a:pt x="26071" y="38834"/>
                  </a:lnTo>
                  <a:lnTo>
                    <a:pt x="32558" y="40487"/>
                  </a:lnTo>
                  <a:lnTo>
                    <a:pt x="39023" y="42140"/>
                  </a:lnTo>
                  <a:lnTo>
                    <a:pt x="51933" y="45383"/>
                  </a:lnTo>
                  <a:lnTo>
                    <a:pt x="56076" y="29900"/>
                  </a:lnTo>
                  <a:cubicBezTo>
                    <a:pt x="57478" y="24711"/>
                    <a:pt x="58838" y="19480"/>
                    <a:pt x="60219" y="14270"/>
                  </a:cubicBezTo>
                  <a:lnTo>
                    <a:pt x="60281" y="14040"/>
                  </a:lnTo>
                  <a:lnTo>
                    <a:pt x="60030" y="13956"/>
                  </a:lnTo>
                  <a:lnTo>
                    <a:pt x="46848" y="10441"/>
                  </a:lnTo>
                  <a:cubicBezTo>
                    <a:pt x="42454" y="9248"/>
                    <a:pt x="38040" y="8098"/>
                    <a:pt x="33646" y="6947"/>
                  </a:cubicBezTo>
                  <a:lnTo>
                    <a:pt x="20443" y="3473"/>
                  </a:lnTo>
                  <a:lnTo>
                    <a:pt x="7219" y="42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1"/>
            <p:cNvSpPr/>
            <p:nvPr/>
          </p:nvSpPr>
          <p:spPr>
            <a:xfrm>
              <a:off x="5514475" y="1869100"/>
              <a:ext cx="470800" cy="612575"/>
            </a:xfrm>
            <a:custGeom>
              <a:avLst/>
              <a:gdLst/>
              <a:ahLst/>
              <a:cxnLst/>
              <a:rect l="l" t="t" r="r" b="b"/>
              <a:pathLst>
                <a:path w="18832" h="24503" extrusionOk="0">
                  <a:moveTo>
                    <a:pt x="6550" y="1"/>
                  </a:moveTo>
                  <a:cubicBezTo>
                    <a:pt x="6550" y="1"/>
                    <a:pt x="6466" y="1026"/>
                    <a:pt x="5922" y="1361"/>
                  </a:cubicBezTo>
                  <a:cubicBezTo>
                    <a:pt x="5762" y="1453"/>
                    <a:pt x="5586" y="1486"/>
                    <a:pt x="5417" y="1486"/>
                  </a:cubicBezTo>
                  <a:cubicBezTo>
                    <a:pt x="5011" y="1486"/>
                    <a:pt x="4646" y="1298"/>
                    <a:pt x="4646" y="1298"/>
                  </a:cubicBezTo>
                  <a:cubicBezTo>
                    <a:pt x="4646" y="1298"/>
                    <a:pt x="4541" y="2302"/>
                    <a:pt x="3955" y="2658"/>
                  </a:cubicBezTo>
                  <a:cubicBezTo>
                    <a:pt x="3794" y="2754"/>
                    <a:pt x="3579" y="2788"/>
                    <a:pt x="3356" y="2788"/>
                  </a:cubicBezTo>
                  <a:cubicBezTo>
                    <a:pt x="2796" y="2788"/>
                    <a:pt x="2177" y="2574"/>
                    <a:pt x="2177" y="2574"/>
                  </a:cubicBezTo>
                  <a:cubicBezTo>
                    <a:pt x="2177" y="2574"/>
                    <a:pt x="1947" y="3662"/>
                    <a:pt x="1570" y="3893"/>
                  </a:cubicBezTo>
                  <a:cubicBezTo>
                    <a:pt x="1452" y="3965"/>
                    <a:pt x="1253" y="3990"/>
                    <a:pt x="1035" y="3990"/>
                  </a:cubicBezTo>
                  <a:cubicBezTo>
                    <a:pt x="561" y="3990"/>
                    <a:pt x="1" y="3872"/>
                    <a:pt x="1" y="3872"/>
                  </a:cubicBezTo>
                  <a:lnTo>
                    <a:pt x="1" y="3872"/>
                  </a:lnTo>
                  <a:lnTo>
                    <a:pt x="12157" y="24502"/>
                  </a:lnTo>
                  <a:cubicBezTo>
                    <a:pt x="12391" y="23349"/>
                    <a:pt x="13255" y="23151"/>
                    <a:pt x="13821" y="23151"/>
                  </a:cubicBezTo>
                  <a:cubicBezTo>
                    <a:pt x="14118" y="23151"/>
                    <a:pt x="14333" y="23205"/>
                    <a:pt x="14333" y="23205"/>
                  </a:cubicBezTo>
                  <a:cubicBezTo>
                    <a:pt x="14333" y="23205"/>
                    <a:pt x="14710" y="22431"/>
                    <a:pt x="15128" y="22054"/>
                  </a:cubicBezTo>
                  <a:cubicBezTo>
                    <a:pt x="15263" y="21933"/>
                    <a:pt x="15473" y="21892"/>
                    <a:pt x="15696" y="21892"/>
                  </a:cubicBezTo>
                  <a:cubicBezTo>
                    <a:pt x="16168" y="21892"/>
                    <a:pt x="16698" y="22075"/>
                    <a:pt x="16698" y="22075"/>
                  </a:cubicBezTo>
                  <a:cubicBezTo>
                    <a:pt x="16698" y="22075"/>
                    <a:pt x="16823" y="20966"/>
                    <a:pt x="17304" y="20694"/>
                  </a:cubicBezTo>
                  <a:cubicBezTo>
                    <a:pt x="17425" y="20621"/>
                    <a:pt x="17580" y="20594"/>
                    <a:pt x="17746" y="20594"/>
                  </a:cubicBezTo>
                  <a:cubicBezTo>
                    <a:pt x="18243" y="20594"/>
                    <a:pt x="18832" y="20841"/>
                    <a:pt x="18832" y="20841"/>
                  </a:cubicBezTo>
                  <a:lnTo>
                    <a:pt x="65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1"/>
            <p:cNvSpPr/>
            <p:nvPr/>
          </p:nvSpPr>
          <p:spPr>
            <a:xfrm>
              <a:off x="5503500" y="1868575"/>
              <a:ext cx="487025" cy="622525"/>
            </a:xfrm>
            <a:custGeom>
              <a:avLst/>
              <a:gdLst/>
              <a:ahLst/>
              <a:cxnLst/>
              <a:rect l="l" t="t" r="r" b="b"/>
              <a:pathLst>
                <a:path w="19481" h="24901" extrusionOk="0">
                  <a:moveTo>
                    <a:pt x="7010" y="79"/>
                  </a:moveTo>
                  <a:lnTo>
                    <a:pt x="13036" y="10651"/>
                  </a:lnTo>
                  <a:cubicBezTo>
                    <a:pt x="13538" y="11509"/>
                    <a:pt x="14040" y="12367"/>
                    <a:pt x="14542" y="13225"/>
                  </a:cubicBezTo>
                  <a:cubicBezTo>
                    <a:pt x="15044" y="14083"/>
                    <a:pt x="15546" y="14940"/>
                    <a:pt x="16070" y="15777"/>
                  </a:cubicBezTo>
                  <a:cubicBezTo>
                    <a:pt x="17049" y="17416"/>
                    <a:pt x="18066" y="19036"/>
                    <a:pt x="19049" y="20673"/>
                  </a:cubicBezTo>
                  <a:lnTo>
                    <a:pt x="19049" y="20673"/>
                  </a:lnTo>
                  <a:cubicBezTo>
                    <a:pt x="18878" y="20621"/>
                    <a:pt x="18704" y="20575"/>
                    <a:pt x="18539" y="20548"/>
                  </a:cubicBezTo>
                  <a:cubicBezTo>
                    <a:pt x="18427" y="20531"/>
                    <a:pt x="18312" y="20517"/>
                    <a:pt x="18196" y="20517"/>
                  </a:cubicBezTo>
                  <a:cubicBezTo>
                    <a:pt x="18030" y="20517"/>
                    <a:pt x="17862" y="20545"/>
                    <a:pt x="17702" y="20632"/>
                  </a:cubicBezTo>
                  <a:cubicBezTo>
                    <a:pt x="17451" y="20799"/>
                    <a:pt x="17346" y="21071"/>
                    <a:pt x="17241" y="21322"/>
                  </a:cubicBezTo>
                  <a:cubicBezTo>
                    <a:pt x="17167" y="21544"/>
                    <a:pt x="17110" y="21766"/>
                    <a:pt x="17083" y="22003"/>
                  </a:cubicBezTo>
                  <a:lnTo>
                    <a:pt x="17083" y="22003"/>
                  </a:lnTo>
                  <a:cubicBezTo>
                    <a:pt x="16864" y="21934"/>
                    <a:pt x="16644" y="21882"/>
                    <a:pt x="16425" y="21845"/>
                  </a:cubicBezTo>
                  <a:cubicBezTo>
                    <a:pt x="16322" y="21837"/>
                    <a:pt x="16220" y="21829"/>
                    <a:pt x="16117" y="21829"/>
                  </a:cubicBezTo>
                  <a:cubicBezTo>
                    <a:pt x="15948" y="21829"/>
                    <a:pt x="15778" y="21851"/>
                    <a:pt x="15609" y="21929"/>
                  </a:cubicBezTo>
                  <a:cubicBezTo>
                    <a:pt x="15484" y="22013"/>
                    <a:pt x="15400" y="22117"/>
                    <a:pt x="15316" y="22201"/>
                  </a:cubicBezTo>
                  <a:cubicBezTo>
                    <a:pt x="15233" y="22305"/>
                    <a:pt x="15149" y="22410"/>
                    <a:pt x="15065" y="22515"/>
                  </a:cubicBezTo>
                  <a:cubicBezTo>
                    <a:pt x="14954" y="22719"/>
                    <a:pt x="14842" y="22907"/>
                    <a:pt x="14730" y="23123"/>
                  </a:cubicBezTo>
                  <a:lnTo>
                    <a:pt x="14730" y="23123"/>
                  </a:lnTo>
                  <a:cubicBezTo>
                    <a:pt x="14570" y="23089"/>
                    <a:pt x="14410" y="23072"/>
                    <a:pt x="14249" y="23072"/>
                  </a:cubicBezTo>
                  <a:cubicBezTo>
                    <a:pt x="14186" y="23072"/>
                    <a:pt x="14124" y="23074"/>
                    <a:pt x="14061" y="23080"/>
                  </a:cubicBezTo>
                  <a:cubicBezTo>
                    <a:pt x="13810" y="23101"/>
                    <a:pt x="13559" y="23142"/>
                    <a:pt x="13329" y="23268"/>
                  </a:cubicBezTo>
                  <a:cubicBezTo>
                    <a:pt x="13203" y="23331"/>
                    <a:pt x="13098" y="23414"/>
                    <a:pt x="12994" y="23477"/>
                  </a:cubicBezTo>
                  <a:cubicBezTo>
                    <a:pt x="12910" y="23582"/>
                    <a:pt x="12805" y="23666"/>
                    <a:pt x="12743" y="23791"/>
                  </a:cubicBezTo>
                  <a:cubicBezTo>
                    <a:pt x="12664" y="23904"/>
                    <a:pt x="12603" y="24029"/>
                    <a:pt x="12554" y="24160"/>
                  </a:cubicBezTo>
                  <a:lnTo>
                    <a:pt x="12554" y="24160"/>
                  </a:lnTo>
                  <a:cubicBezTo>
                    <a:pt x="11626" y="22507"/>
                    <a:pt x="10698" y="20888"/>
                    <a:pt x="9751" y="19251"/>
                  </a:cubicBezTo>
                  <a:lnTo>
                    <a:pt x="6738" y="14062"/>
                  </a:lnTo>
                  <a:cubicBezTo>
                    <a:pt x="5754" y="12346"/>
                    <a:pt x="4708" y="10630"/>
                    <a:pt x="3704" y="8914"/>
                  </a:cubicBezTo>
                  <a:cubicBezTo>
                    <a:pt x="2779" y="7315"/>
                    <a:pt x="1819" y="5752"/>
                    <a:pt x="872" y="4175"/>
                  </a:cubicBezTo>
                  <a:lnTo>
                    <a:pt x="872" y="4175"/>
                  </a:lnTo>
                  <a:cubicBezTo>
                    <a:pt x="970" y="4188"/>
                    <a:pt x="1069" y="4199"/>
                    <a:pt x="1172" y="4207"/>
                  </a:cubicBezTo>
                  <a:cubicBezTo>
                    <a:pt x="1250" y="4207"/>
                    <a:pt x="1327" y="4208"/>
                    <a:pt x="1406" y="4208"/>
                  </a:cubicBezTo>
                  <a:cubicBezTo>
                    <a:pt x="1603" y="4208"/>
                    <a:pt x="1806" y="4198"/>
                    <a:pt x="2030" y="4123"/>
                  </a:cubicBezTo>
                  <a:cubicBezTo>
                    <a:pt x="2197" y="4039"/>
                    <a:pt x="2323" y="3893"/>
                    <a:pt x="2386" y="3788"/>
                  </a:cubicBezTo>
                  <a:cubicBezTo>
                    <a:pt x="2469" y="3663"/>
                    <a:pt x="2511" y="3537"/>
                    <a:pt x="2574" y="3391"/>
                  </a:cubicBezTo>
                  <a:cubicBezTo>
                    <a:pt x="2638" y="3199"/>
                    <a:pt x="2702" y="3007"/>
                    <a:pt x="2747" y="2815"/>
                  </a:cubicBezTo>
                  <a:lnTo>
                    <a:pt x="2747" y="2815"/>
                  </a:lnTo>
                  <a:cubicBezTo>
                    <a:pt x="2975" y="2872"/>
                    <a:pt x="3203" y="2914"/>
                    <a:pt x="3432" y="2930"/>
                  </a:cubicBezTo>
                  <a:cubicBezTo>
                    <a:pt x="3545" y="2946"/>
                    <a:pt x="3659" y="2956"/>
                    <a:pt x="3773" y="2956"/>
                  </a:cubicBezTo>
                  <a:cubicBezTo>
                    <a:pt x="3955" y="2956"/>
                    <a:pt x="4139" y="2932"/>
                    <a:pt x="4331" y="2867"/>
                  </a:cubicBezTo>
                  <a:cubicBezTo>
                    <a:pt x="4645" y="2721"/>
                    <a:pt x="4834" y="2449"/>
                    <a:pt x="4959" y="2198"/>
                  </a:cubicBezTo>
                  <a:cubicBezTo>
                    <a:pt x="5065" y="1950"/>
                    <a:pt x="5127" y="1717"/>
                    <a:pt x="5156" y="1474"/>
                  </a:cubicBezTo>
                  <a:lnTo>
                    <a:pt x="5156" y="1474"/>
                  </a:lnTo>
                  <a:cubicBezTo>
                    <a:pt x="5356" y="1543"/>
                    <a:pt x="5548" y="1574"/>
                    <a:pt x="5754" y="1591"/>
                  </a:cubicBezTo>
                  <a:cubicBezTo>
                    <a:pt x="6005" y="1591"/>
                    <a:pt x="6277" y="1528"/>
                    <a:pt x="6487" y="1361"/>
                  </a:cubicBezTo>
                  <a:cubicBezTo>
                    <a:pt x="6675" y="1194"/>
                    <a:pt x="6800" y="963"/>
                    <a:pt x="6863" y="733"/>
                  </a:cubicBezTo>
                  <a:cubicBezTo>
                    <a:pt x="6905" y="629"/>
                    <a:pt x="6947" y="503"/>
                    <a:pt x="6968" y="378"/>
                  </a:cubicBezTo>
                  <a:cubicBezTo>
                    <a:pt x="6968" y="315"/>
                    <a:pt x="6989" y="273"/>
                    <a:pt x="6989" y="210"/>
                  </a:cubicBezTo>
                  <a:lnTo>
                    <a:pt x="7010" y="106"/>
                  </a:lnTo>
                  <a:lnTo>
                    <a:pt x="7010" y="79"/>
                  </a:lnTo>
                  <a:close/>
                  <a:moveTo>
                    <a:pt x="6989" y="1"/>
                  </a:moveTo>
                  <a:cubicBezTo>
                    <a:pt x="6968" y="1"/>
                    <a:pt x="6968" y="22"/>
                    <a:pt x="6968" y="22"/>
                  </a:cubicBezTo>
                  <a:lnTo>
                    <a:pt x="6968" y="43"/>
                  </a:lnTo>
                  <a:lnTo>
                    <a:pt x="6968" y="64"/>
                  </a:lnTo>
                  <a:lnTo>
                    <a:pt x="6947" y="106"/>
                  </a:lnTo>
                  <a:lnTo>
                    <a:pt x="6926" y="189"/>
                  </a:lnTo>
                  <a:cubicBezTo>
                    <a:pt x="6926" y="252"/>
                    <a:pt x="6905" y="315"/>
                    <a:pt x="6905" y="357"/>
                  </a:cubicBezTo>
                  <a:cubicBezTo>
                    <a:pt x="6863" y="482"/>
                    <a:pt x="6821" y="587"/>
                    <a:pt x="6779" y="712"/>
                  </a:cubicBezTo>
                  <a:cubicBezTo>
                    <a:pt x="6696" y="922"/>
                    <a:pt x="6570" y="1131"/>
                    <a:pt x="6403" y="1256"/>
                  </a:cubicBezTo>
                  <a:cubicBezTo>
                    <a:pt x="6244" y="1380"/>
                    <a:pt x="6056" y="1429"/>
                    <a:pt x="5876" y="1429"/>
                  </a:cubicBezTo>
                  <a:cubicBezTo>
                    <a:pt x="5842" y="1429"/>
                    <a:pt x="5808" y="1427"/>
                    <a:pt x="5775" y="1424"/>
                  </a:cubicBezTo>
                  <a:cubicBezTo>
                    <a:pt x="5545" y="1403"/>
                    <a:pt x="5315" y="1319"/>
                    <a:pt x="5126" y="1235"/>
                  </a:cubicBezTo>
                  <a:lnTo>
                    <a:pt x="5001" y="1173"/>
                  </a:lnTo>
                  <a:lnTo>
                    <a:pt x="4980" y="1319"/>
                  </a:lnTo>
                  <a:cubicBezTo>
                    <a:pt x="4938" y="1570"/>
                    <a:pt x="4854" y="1842"/>
                    <a:pt x="4729" y="2072"/>
                  </a:cubicBezTo>
                  <a:cubicBezTo>
                    <a:pt x="4624" y="2323"/>
                    <a:pt x="4436" y="2512"/>
                    <a:pt x="4227" y="2595"/>
                  </a:cubicBezTo>
                  <a:cubicBezTo>
                    <a:pt x="4100" y="2642"/>
                    <a:pt x="3960" y="2656"/>
                    <a:pt x="3814" y="2656"/>
                  </a:cubicBezTo>
                  <a:cubicBezTo>
                    <a:pt x="3696" y="2656"/>
                    <a:pt x="3574" y="2647"/>
                    <a:pt x="3453" y="2637"/>
                  </a:cubicBezTo>
                  <a:cubicBezTo>
                    <a:pt x="3202" y="2595"/>
                    <a:pt x="2930" y="2533"/>
                    <a:pt x="2678" y="2428"/>
                  </a:cubicBezTo>
                  <a:lnTo>
                    <a:pt x="2490" y="2365"/>
                  </a:lnTo>
                  <a:lnTo>
                    <a:pt x="2448" y="2554"/>
                  </a:lnTo>
                  <a:cubicBezTo>
                    <a:pt x="2386" y="2805"/>
                    <a:pt x="2323" y="3035"/>
                    <a:pt x="2218" y="3265"/>
                  </a:cubicBezTo>
                  <a:cubicBezTo>
                    <a:pt x="2134" y="3474"/>
                    <a:pt x="1988" y="3704"/>
                    <a:pt x="1883" y="3746"/>
                  </a:cubicBezTo>
                  <a:cubicBezTo>
                    <a:pt x="1777" y="3786"/>
                    <a:pt x="1629" y="3801"/>
                    <a:pt x="1476" y="3801"/>
                  </a:cubicBezTo>
                  <a:cubicBezTo>
                    <a:pt x="1388" y="3801"/>
                    <a:pt x="1298" y="3796"/>
                    <a:pt x="1214" y="3788"/>
                  </a:cubicBezTo>
                  <a:cubicBezTo>
                    <a:pt x="963" y="3767"/>
                    <a:pt x="712" y="3725"/>
                    <a:pt x="481" y="3683"/>
                  </a:cubicBezTo>
                  <a:lnTo>
                    <a:pt x="0" y="3579"/>
                  </a:lnTo>
                  <a:lnTo>
                    <a:pt x="0" y="3579"/>
                  </a:lnTo>
                  <a:lnTo>
                    <a:pt x="251" y="3997"/>
                  </a:lnTo>
                  <a:cubicBezTo>
                    <a:pt x="1235" y="5734"/>
                    <a:pt x="2218" y="7471"/>
                    <a:pt x="3243" y="9186"/>
                  </a:cubicBezTo>
                  <a:cubicBezTo>
                    <a:pt x="4248" y="10902"/>
                    <a:pt x="5252" y="12639"/>
                    <a:pt x="6277" y="14334"/>
                  </a:cubicBezTo>
                  <a:lnTo>
                    <a:pt x="9353" y="19481"/>
                  </a:lnTo>
                  <a:cubicBezTo>
                    <a:pt x="10378" y="21197"/>
                    <a:pt x="11425" y="22891"/>
                    <a:pt x="12471" y="24607"/>
                  </a:cubicBezTo>
                  <a:lnTo>
                    <a:pt x="12659" y="24900"/>
                  </a:lnTo>
                  <a:lnTo>
                    <a:pt x="12743" y="24544"/>
                  </a:lnTo>
                  <a:cubicBezTo>
                    <a:pt x="12785" y="24335"/>
                    <a:pt x="12847" y="24105"/>
                    <a:pt x="12973" y="23938"/>
                  </a:cubicBezTo>
                  <a:cubicBezTo>
                    <a:pt x="13077" y="23749"/>
                    <a:pt x="13245" y="23582"/>
                    <a:pt x="13433" y="23477"/>
                  </a:cubicBezTo>
                  <a:cubicBezTo>
                    <a:pt x="13621" y="23373"/>
                    <a:pt x="13852" y="23310"/>
                    <a:pt x="14082" y="23289"/>
                  </a:cubicBezTo>
                  <a:cubicBezTo>
                    <a:pt x="14138" y="23283"/>
                    <a:pt x="14197" y="23281"/>
                    <a:pt x="14257" y="23281"/>
                  </a:cubicBezTo>
                  <a:cubicBezTo>
                    <a:pt x="14423" y="23281"/>
                    <a:pt x="14598" y="23300"/>
                    <a:pt x="14751" y="23331"/>
                  </a:cubicBezTo>
                  <a:lnTo>
                    <a:pt x="14835" y="23352"/>
                  </a:lnTo>
                  <a:lnTo>
                    <a:pt x="14877" y="23268"/>
                  </a:lnTo>
                  <a:cubicBezTo>
                    <a:pt x="14982" y="23059"/>
                    <a:pt x="15107" y="22829"/>
                    <a:pt x="15233" y="22619"/>
                  </a:cubicBezTo>
                  <a:cubicBezTo>
                    <a:pt x="15295" y="22515"/>
                    <a:pt x="15379" y="22410"/>
                    <a:pt x="15442" y="22326"/>
                  </a:cubicBezTo>
                  <a:cubicBezTo>
                    <a:pt x="15526" y="22243"/>
                    <a:pt x="15609" y="22138"/>
                    <a:pt x="15693" y="22096"/>
                  </a:cubicBezTo>
                  <a:cubicBezTo>
                    <a:pt x="15837" y="22024"/>
                    <a:pt x="16002" y="22002"/>
                    <a:pt x="16173" y="22002"/>
                  </a:cubicBezTo>
                  <a:cubicBezTo>
                    <a:pt x="16249" y="22002"/>
                    <a:pt x="16327" y="22006"/>
                    <a:pt x="16404" y="22013"/>
                  </a:cubicBezTo>
                  <a:cubicBezTo>
                    <a:pt x="16634" y="22054"/>
                    <a:pt x="16886" y="22096"/>
                    <a:pt x="17116" y="22180"/>
                  </a:cubicBezTo>
                  <a:lnTo>
                    <a:pt x="17220" y="22222"/>
                  </a:lnTo>
                  <a:lnTo>
                    <a:pt x="17220" y="22117"/>
                  </a:lnTo>
                  <a:cubicBezTo>
                    <a:pt x="17262" y="21866"/>
                    <a:pt x="17304" y="21615"/>
                    <a:pt x="17388" y="21364"/>
                  </a:cubicBezTo>
                  <a:cubicBezTo>
                    <a:pt x="17492" y="21134"/>
                    <a:pt x="17597" y="20904"/>
                    <a:pt x="17785" y="20778"/>
                  </a:cubicBezTo>
                  <a:cubicBezTo>
                    <a:pt x="17898" y="20722"/>
                    <a:pt x="18028" y="20702"/>
                    <a:pt x="18160" y="20702"/>
                  </a:cubicBezTo>
                  <a:cubicBezTo>
                    <a:pt x="18274" y="20702"/>
                    <a:pt x="18390" y="20717"/>
                    <a:pt x="18497" y="20736"/>
                  </a:cubicBezTo>
                  <a:cubicBezTo>
                    <a:pt x="18748" y="20778"/>
                    <a:pt x="18999" y="20841"/>
                    <a:pt x="19229" y="20945"/>
                  </a:cubicBezTo>
                  <a:lnTo>
                    <a:pt x="19480" y="21050"/>
                  </a:lnTo>
                  <a:lnTo>
                    <a:pt x="19355" y="20799"/>
                  </a:lnTo>
                  <a:cubicBezTo>
                    <a:pt x="18329" y="19062"/>
                    <a:pt x="17346" y="17284"/>
                    <a:pt x="16321" y="15505"/>
                  </a:cubicBezTo>
                  <a:cubicBezTo>
                    <a:pt x="15818" y="14606"/>
                    <a:pt x="15316" y="13727"/>
                    <a:pt x="14793" y="12848"/>
                  </a:cubicBezTo>
                  <a:cubicBezTo>
                    <a:pt x="14270" y="11969"/>
                    <a:pt x="13747" y="11090"/>
                    <a:pt x="13224" y="10233"/>
                  </a:cubicBezTo>
                  <a:lnTo>
                    <a:pt x="69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1"/>
            <p:cNvSpPr/>
            <p:nvPr/>
          </p:nvSpPr>
          <p:spPr>
            <a:xfrm rot="-899960">
              <a:off x="4358345" y="1650376"/>
              <a:ext cx="604182" cy="249018"/>
            </a:xfrm>
            <a:custGeom>
              <a:avLst/>
              <a:gdLst/>
              <a:ahLst/>
              <a:cxnLst/>
              <a:rect l="l" t="t" r="r" b="b"/>
              <a:pathLst>
                <a:path w="24168" h="9961" extrusionOk="0">
                  <a:moveTo>
                    <a:pt x="670" y="1"/>
                  </a:moveTo>
                  <a:cubicBezTo>
                    <a:pt x="670" y="1"/>
                    <a:pt x="1444" y="691"/>
                    <a:pt x="1402" y="1319"/>
                  </a:cubicBezTo>
                  <a:cubicBezTo>
                    <a:pt x="1339" y="1947"/>
                    <a:pt x="607" y="2323"/>
                    <a:pt x="607" y="2323"/>
                  </a:cubicBezTo>
                  <a:cubicBezTo>
                    <a:pt x="607" y="2323"/>
                    <a:pt x="1381" y="2993"/>
                    <a:pt x="1319" y="3662"/>
                  </a:cubicBezTo>
                  <a:cubicBezTo>
                    <a:pt x="1256" y="4332"/>
                    <a:pt x="231" y="5064"/>
                    <a:pt x="231" y="5064"/>
                  </a:cubicBezTo>
                  <a:cubicBezTo>
                    <a:pt x="231" y="5064"/>
                    <a:pt x="963" y="5880"/>
                    <a:pt x="942" y="6320"/>
                  </a:cubicBezTo>
                  <a:cubicBezTo>
                    <a:pt x="900" y="6780"/>
                    <a:pt x="0" y="7596"/>
                    <a:pt x="0" y="7596"/>
                  </a:cubicBezTo>
                  <a:lnTo>
                    <a:pt x="23288" y="9960"/>
                  </a:lnTo>
                  <a:cubicBezTo>
                    <a:pt x="22054" y="8642"/>
                    <a:pt x="23498" y="7429"/>
                    <a:pt x="23498" y="7429"/>
                  </a:cubicBezTo>
                  <a:cubicBezTo>
                    <a:pt x="23498" y="7429"/>
                    <a:pt x="23079" y="6675"/>
                    <a:pt x="23016" y="6110"/>
                  </a:cubicBezTo>
                  <a:cubicBezTo>
                    <a:pt x="22954" y="5545"/>
                    <a:pt x="23958" y="4834"/>
                    <a:pt x="23958" y="4834"/>
                  </a:cubicBezTo>
                  <a:cubicBezTo>
                    <a:pt x="23958" y="4834"/>
                    <a:pt x="23121" y="4102"/>
                    <a:pt x="23163" y="3537"/>
                  </a:cubicBezTo>
                  <a:cubicBezTo>
                    <a:pt x="23226" y="2972"/>
                    <a:pt x="24167" y="2386"/>
                    <a:pt x="24167" y="2386"/>
                  </a:cubicBezTo>
                  <a:lnTo>
                    <a:pt x="6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1"/>
            <p:cNvSpPr/>
            <p:nvPr/>
          </p:nvSpPr>
          <p:spPr>
            <a:xfrm rot="-899960">
              <a:off x="4346424" y="1650981"/>
              <a:ext cx="624056" cy="253192"/>
            </a:xfrm>
            <a:custGeom>
              <a:avLst/>
              <a:gdLst/>
              <a:ahLst/>
              <a:cxnLst/>
              <a:rect l="l" t="t" r="r" b="b"/>
              <a:pathLst>
                <a:path w="24963" h="10128" extrusionOk="0">
                  <a:moveTo>
                    <a:pt x="1220" y="25"/>
                  </a:moveTo>
                  <a:lnTo>
                    <a:pt x="13036" y="1382"/>
                  </a:lnTo>
                  <a:cubicBezTo>
                    <a:pt x="13998" y="1507"/>
                    <a:pt x="14961" y="1612"/>
                    <a:pt x="15923" y="1695"/>
                  </a:cubicBezTo>
                  <a:cubicBezTo>
                    <a:pt x="16906" y="1800"/>
                    <a:pt x="17869" y="1905"/>
                    <a:pt x="18831" y="1988"/>
                  </a:cubicBezTo>
                  <a:cubicBezTo>
                    <a:pt x="20666" y="2148"/>
                    <a:pt x="22520" y="2288"/>
                    <a:pt x="24392" y="2464"/>
                  </a:cubicBezTo>
                  <a:lnTo>
                    <a:pt x="24392" y="2464"/>
                  </a:lnTo>
                  <a:cubicBezTo>
                    <a:pt x="24253" y="2569"/>
                    <a:pt x="24122" y="2682"/>
                    <a:pt x="24000" y="2804"/>
                  </a:cubicBezTo>
                  <a:cubicBezTo>
                    <a:pt x="23811" y="2993"/>
                    <a:pt x="23623" y="3223"/>
                    <a:pt x="23581" y="3537"/>
                  </a:cubicBezTo>
                  <a:cubicBezTo>
                    <a:pt x="23581" y="3830"/>
                    <a:pt x="23728" y="4081"/>
                    <a:pt x="23874" y="4290"/>
                  </a:cubicBezTo>
                  <a:cubicBezTo>
                    <a:pt x="24021" y="4493"/>
                    <a:pt x="24169" y="4663"/>
                    <a:pt x="24331" y="4829"/>
                  </a:cubicBezTo>
                  <a:lnTo>
                    <a:pt x="24331" y="4829"/>
                  </a:lnTo>
                  <a:cubicBezTo>
                    <a:pt x="24139" y="4961"/>
                    <a:pt x="23975" y="5110"/>
                    <a:pt x="23811" y="5273"/>
                  </a:cubicBezTo>
                  <a:cubicBezTo>
                    <a:pt x="23644" y="5483"/>
                    <a:pt x="23476" y="5692"/>
                    <a:pt x="23435" y="5985"/>
                  </a:cubicBezTo>
                  <a:cubicBezTo>
                    <a:pt x="23414" y="6152"/>
                    <a:pt x="23456" y="6257"/>
                    <a:pt x="23476" y="6403"/>
                  </a:cubicBezTo>
                  <a:cubicBezTo>
                    <a:pt x="23518" y="6529"/>
                    <a:pt x="23539" y="6654"/>
                    <a:pt x="23602" y="6759"/>
                  </a:cubicBezTo>
                  <a:cubicBezTo>
                    <a:pt x="23677" y="6984"/>
                    <a:pt x="23769" y="7192"/>
                    <a:pt x="23878" y="7399"/>
                  </a:cubicBezTo>
                  <a:lnTo>
                    <a:pt x="23878" y="7399"/>
                  </a:lnTo>
                  <a:cubicBezTo>
                    <a:pt x="23713" y="7552"/>
                    <a:pt x="23568" y="7723"/>
                    <a:pt x="23456" y="7910"/>
                  </a:cubicBezTo>
                  <a:cubicBezTo>
                    <a:pt x="23330" y="8140"/>
                    <a:pt x="23225" y="8370"/>
                    <a:pt x="23184" y="8621"/>
                  </a:cubicBezTo>
                  <a:cubicBezTo>
                    <a:pt x="23163" y="8768"/>
                    <a:pt x="23163" y="8893"/>
                    <a:pt x="23184" y="9019"/>
                  </a:cubicBezTo>
                  <a:cubicBezTo>
                    <a:pt x="23204" y="9144"/>
                    <a:pt x="23225" y="9270"/>
                    <a:pt x="23267" y="9395"/>
                  </a:cubicBezTo>
                  <a:cubicBezTo>
                    <a:pt x="23313" y="9533"/>
                    <a:pt x="23384" y="9657"/>
                    <a:pt x="23466" y="9773"/>
                  </a:cubicBezTo>
                  <a:lnTo>
                    <a:pt x="23466" y="9773"/>
                  </a:lnTo>
                  <a:cubicBezTo>
                    <a:pt x="21635" y="9557"/>
                    <a:pt x="19806" y="9341"/>
                    <a:pt x="17994" y="9144"/>
                  </a:cubicBezTo>
                  <a:lnTo>
                    <a:pt x="12178" y="8496"/>
                  </a:lnTo>
                  <a:cubicBezTo>
                    <a:pt x="10232" y="8286"/>
                    <a:pt x="8286" y="8119"/>
                    <a:pt x="6340" y="7910"/>
                  </a:cubicBezTo>
                  <a:cubicBezTo>
                    <a:pt x="4567" y="7736"/>
                    <a:pt x="2775" y="7581"/>
                    <a:pt x="983" y="7410"/>
                  </a:cubicBezTo>
                  <a:lnTo>
                    <a:pt x="983" y="7410"/>
                  </a:lnTo>
                  <a:cubicBezTo>
                    <a:pt x="1055" y="7332"/>
                    <a:pt x="1126" y="7253"/>
                    <a:pt x="1193" y="7177"/>
                  </a:cubicBezTo>
                  <a:cubicBezTo>
                    <a:pt x="1360" y="6947"/>
                    <a:pt x="1528" y="6759"/>
                    <a:pt x="1611" y="6424"/>
                  </a:cubicBezTo>
                  <a:cubicBezTo>
                    <a:pt x="1653" y="6236"/>
                    <a:pt x="1611" y="6069"/>
                    <a:pt x="1549" y="5943"/>
                  </a:cubicBezTo>
                  <a:cubicBezTo>
                    <a:pt x="1486" y="5797"/>
                    <a:pt x="1423" y="5692"/>
                    <a:pt x="1339" y="5566"/>
                  </a:cubicBezTo>
                  <a:cubicBezTo>
                    <a:pt x="1228" y="5391"/>
                    <a:pt x="1104" y="5240"/>
                    <a:pt x="977" y="5085"/>
                  </a:cubicBezTo>
                  <a:lnTo>
                    <a:pt x="977" y="5085"/>
                  </a:lnTo>
                  <a:cubicBezTo>
                    <a:pt x="1159" y="4937"/>
                    <a:pt x="1318" y="4783"/>
                    <a:pt x="1465" y="4604"/>
                  </a:cubicBezTo>
                  <a:cubicBezTo>
                    <a:pt x="1653" y="4395"/>
                    <a:pt x="1841" y="4144"/>
                    <a:pt x="1925" y="3830"/>
                  </a:cubicBezTo>
                  <a:cubicBezTo>
                    <a:pt x="2009" y="3495"/>
                    <a:pt x="1904" y="3181"/>
                    <a:pt x="1758" y="2909"/>
                  </a:cubicBezTo>
                  <a:cubicBezTo>
                    <a:pt x="1617" y="2698"/>
                    <a:pt x="1462" y="2517"/>
                    <a:pt x="1280" y="2341"/>
                  </a:cubicBezTo>
                  <a:lnTo>
                    <a:pt x="1280" y="2341"/>
                  </a:lnTo>
                  <a:cubicBezTo>
                    <a:pt x="1452" y="2216"/>
                    <a:pt x="1598" y="2078"/>
                    <a:pt x="1716" y="1926"/>
                  </a:cubicBezTo>
                  <a:cubicBezTo>
                    <a:pt x="1883" y="1716"/>
                    <a:pt x="1988" y="1465"/>
                    <a:pt x="1967" y="1193"/>
                  </a:cubicBezTo>
                  <a:cubicBezTo>
                    <a:pt x="1946" y="942"/>
                    <a:pt x="1821" y="712"/>
                    <a:pt x="1674" y="524"/>
                  </a:cubicBezTo>
                  <a:cubicBezTo>
                    <a:pt x="1611" y="419"/>
                    <a:pt x="1528" y="335"/>
                    <a:pt x="1444" y="231"/>
                  </a:cubicBezTo>
                  <a:cubicBezTo>
                    <a:pt x="1402" y="189"/>
                    <a:pt x="1360" y="147"/>
                    <a:pt x="1318" y="105"/>
                  </a:cubicBezTo>
                  <a:lnTo>
                    <a:pt x="1256" y="43"/>
                  </a:lnTo>
                  <a:lnTo>
                    <a:pt x="1220" y="25"/>
                  </a:lnTo>
                  <a:close/>
                  <a:moveTo>
                    <a:pt x="1193" y="1"/>
                  </a:moveTo>
                  <a:cubicBezTo>
                    <a:pt x="1193" y="1"/>
                    <a:pt x="1193" y="3"/>
                    <a:pt x="1193" y="6"/>
                  </a:cubicBezTo>
                  <a:lnTo>
                    <a:pt x="1193" y="6"/>
                  </a:lnTo>
                  <a:lnTo>
                    <a:pt x="1130" y="1"/>
                  </a:lnTo>
                  <a:lnTo>
                    <a:pt x="1130" y="1"/>
                  </a:lnTo>
                  <a:cubicBezTo>
                    <a:pt x="1130" y="1"/>
                    <a:pt x="1151" y="22"/>
                    <a:pt x="1151" y="43"/>
                  </a:cubicBezTo>
                  <a:lnTo>
                    <a:pt x="1172" y="43"/>
                  </a:lnTo>
                  <a:lnTo>
                    <a:pt x="1172" y="63"/>
                  </a:lnTo>
                  <a:lnTo>
                    <a:pt x="1214" y="84"/>
                  </a:lnTo>
                  <a:lnTo>
                    <a:pt x="1277" y="147"/>
                  </a:lnTo>
                  <a:cubicBezTo>
                    <a:pt x="1318" y="189"/>
                    <a:pt x="1360" y="231"/>
                    <a:pt x="1381" y="294"/>
                  </a:cubicBezTo>
                  <a:cubicBezTo>
                    <a:pt x="1465" y="377"/>
                    <a:pt x="1528" y="482"/>
                    <a:pt x="1590" y="566"/>
                  </a:cubicBezTo>
                  <a:cubicBezTo>
                    <a:pt x="1716" y="775"/>
                    <a:pt x="1821" y="984"/>
                    <a:pt x="1821" y="1214"/>
                  </a:cubicBezTo>
                  <a:cubicBezTo>
                    <a:pt x="1841" y="1423"/>
                    <a:pt x="1737" y="1633"/>
                    <a:pt x="1590" y="1821"/>
                  </a:cubicBezTo>
                  <a:cubicBezTo>
                    <a:pt x="1444" y="1988"/>
                    <a:pt x="1256" y="2135"/>
                    <a:pt x="1067" y="2240"/>
                  </a:cubicBezTo>
                  <a:lnTo>
                    <a:pt x="942" y="2302"/>
                  </a:lnTo>
                  <a:lnTo>
                    <a:pt x="1046" y="2407"/>
                  </a:lnTo>
                  <a:cubicBezTo>
                    <a:pt x="1235" y="2595"/>
                    <a:pt x="1402" y="2804"/>
                    <a:pt x="1528" y="3035"/>
                  </a:cubicBezTo>
                  <a:cubicBezTo>
                    <a:pt x="1653" y="3265"/>
                    <a:pt x="1716" y="3537"/>
                    <a:pt x="1653" y="3746"/>
                  </a:cubicBezTo>
                  <a:cubicBezTo>
                    <a:pt x="1590" y="3976"/>
                    <a:pt x="1423" y="4206"/>
                    <a:pt x="1235" y="4395"/>
                  </a:cubicBezTo>
                  <a:cubicBezTo>
                    <a:pt x="1046" y="4583"/>
                    <a:pt x="837" y="4771"/>
                    <a:pt x="628" y="4918"/>
                  </a:cubicBezTo>
                  <a:lnTo>
                    <a:pt x="460" y="5022"/>
                  </a:lnTo>
                  <a:lnTo>
                    <a:pt x="586" y="5190"/>
                  </a:lnTo>
                  <a:cubicBezTo>
                    <a:pt x="753" y="5357"/>
                    <a:pt x="900" y="5566"/>
                    <a:pt x="1025" y="5776"/>
                  </a:cubicBezTo>
                  <a:cubicBezTo>
                    <a:pt x="1151" y="5964"/>
                    <a:pt x="1256" y="6215"/>
                    <a:pt x="1235" y="6341"/>
                  </a:cubicBezTo>
                  <a:cubicBezTo>
                    <a:pt x="1193" y="6508"/>
                    <a:pt x="1025" y="6717"/>
                    <a:pt x="879" y="6905"/>
                  </a:cubicBezTo>
                  <a:cubicBezTo>
                    <a:pt x="712" y="7094"/>
                    <a:pt x="523" y="7261"/>
                    <a:pt x="356" y="7429"/>
                  </a:cubicBezTo>
                  <a:lnTo>
                    <a:pt x="0" y="7763"/>
                  </a:lnTo>
                  <a:lnTo>
                    <a:pt x="481" y="7805"/>
                  </a:lnTo>
                  <a:cubicBezTo>
                    <a:pt x="2427" y="8035"/>
                    <a:pt x="4352" y="8245"/>
                    <a:pt x="6298" y="8454"/>
                  </a:cubicBezTo>
                  <a:cubicBezTo>
                    <a:pt x="8244" y="8642"/>
                    <a:pt x="10169" y="8851"/>
                    <a:pt x="12115" y="9040"/>
                  </a:cubicBezTo>
                  <a:lnTo>
                    <a:pt x="17932" y="9584"/>
                  </a:lnTo>
                  <a:cubicBezTo>
                    <a:pt x="19878" y="9772"/>
                    <a:pt x="21824" y="9939"/>
                    <a:pt x="23769" y="10086"/>
                  </a:cubicBezTo>
                  <a:lnTo>
                    <a:pt x="24125" y="10128"/>
                  </a:lnTo>
                  <a:lnTo>
                    <a:pt x="23895" y="9856"/>
                  </a:lnTo>
                  <a:cubicBezTo>
                    <a:pt x="23748" y="9688"/>
                    <a:pt x="23602" y="9500"/>
                    <a:pt x="23518" y="9312"/>
                  </a:cubicBezTo>
                  <a:cubicBezTo>
                    <a:pt x="23435" y="9102"/>
                    <a:pt x="23393" y="8872"/>
                    <a:pt x="23435" y="8663"/>
                  </a:cubicBezTo>
                  <a:cubicBezTo>
                    <a:pt x="23456" y="8454"/>
                    <a:pt x="23539" y="8224"/>
                    <a:pt x="23644" y="8035"/>
                  </a:cubicBezTo>
                  <a:cubicBezTo>
                    <a:pt x="23769" y="7847"/>
                    <a:pt x="23916" y="7659"/>
                    <a:pt x="24062" y="7491"/>
                  </a:cubicBezTo>
                  <a:lnTo>
                    <a:pt x="24125" y="7449"/>
                  </a:lnTo>
                  <a:lnTo>
                    <a:pt x="24083" y="7366"/>
                  </a:lnTo>
                  <a:cubicBezTo>
                    <a:pt x="23979" y="7157"/>
                    <a:pt x="23853" y="6926"/>
                    <a:pt x="23769" y="6696"/>
                  </a:cubicBezTo>
                  <a:cubicBezTo>
                    <a:pt x="23728" y="6592"/>
                    <a:pt x="23686" y="6466"/>
                    <a:pt x="23665" y="6341"/>
                  </a:cubicBezTo>
                  <a:cubicBezTo>
                    <a:pt x="23623" y="6236"/>
                    <a:pt x="23602" y="6110"/>
                    <a:pt x="23602" y="6006"/>
                  </a:cubicBezTo>
                  <a:cubicBezTo>
                    <a:pt x="23644" y="5797"/>
                    <a:pt x="23790" y="5587"/>
                    <a:pt x="23958" y="5399"/>
                  </a:cubicBezTo>
                  <a:cubicBezTo>
                    <a:pt x="24104" y="5211"/>
                    <a:pt x="24313" y="5043"/>
                    <a:pt x="24502" y="4897"/>
                  </a:cubicBezTo>
                  <a:lnTo>
                    <a:pt x="24585" y="4855"/>
                  </a:lnTo>
                  <a:lnTo>
                    <a:pt x="24502" y="4771"/>
                  </a:lnTo>
                  <a:cubicBezTo>
                    <a:pt x="24334" y="4604"/>
                    <a:pt x="24146" y="4416"/>
                    <a:pt x="24000" y="4206"/>
                  </a:cubicBezTo>
                  <a:cubicBezTo>
                    <a:pt x="23874" y="3997"/>
                    <a:pt x="23748" y="3767"/>
                    <a:pt x="23748" y="3537"/>
                  </a:cubicBezTo>
                  <a:cubicBezTo>
                    <a:pt x="23790" y="3328"/>
                    <a:pt x="23958" y="3118"/>
                    <a:pt x="24125" y="2930"/>
                  </a:cubicBezTo>
                  <a:cubicBezTo>
                    <a:pt x="24313" y="2763"/>
                    <a:pt x="24502" y="2595"/>
                    <a:pt x="24732" y="2470"/>
                  </a:cubicBezTo>
                  <a:lnTo>
                    <a:pt x="24962" y="2323"/>
                  </a:lnTo>
                  <a:lnTo>
                    <a:pt x="24690" y="2281"/>
                  </a:lnTo>
                  <a:cubicBezTo>
                    <a:pt x="22723" y="2072"/>
                    <a:pt x="20735" y="1821"/>
                    <a:pt x="18769" y="1591"/>
                  </a:cubicBezTo>
                  <a:cubicBezTo>
                    <a:pt x="17764" y="1486"/>
                    <a:pt x="16781" y="1382"/>
                    <a:pt x="15777" y="1277"/>
                  </a:cubicBezTo>
                  <a:cubicBezTo>
                    <a:pt x="14772" y="1172"/>
                    <a:pt x="13789" y="1089"/>
                    <a:pt x="12805" y="1005"/>
                  </a:cubicBezTo>
                  <a:lnTo>
                    <a:pt x="1199" y="7"/>
                  </a:lnTo>
                  <a:lnTo>
                    <a:pt x="1199" y="7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51"/>
          <p:cNvSpPr txBox="1">
            <a:spLocks noGrp="1"/>
          </p:cNvSpPr>
          <p:nvPr>
            <p:ph type="title"/>
          </p:nvPr>
        </p:nvSpPr>
        <p:spPr>
          <a:xfrm>
            <a:off x="7196555" y="1486041"/>
            <a:ext cx="5078700" cy="6424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2 </a:t>
            </a:r>
            <a:br>
              <a:rPr lang="en-US" sz="2400" dirty="0"/>
            </a:br>
            <a:r>
              <a:rPr lang="en-US" sz="2400" dirty="0"/>
              <a:t>+ </a:t>
            </a:r>
            <a:br>
              <a:rPr lang="en-US" sz="2400" dirty="0"/>
            </a:br>
            <a:r>
              <a:rPr lang="en-US" sz="2400" dirty="0"/>
              <a:t>8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10</a:t>
            </a:r>
            <a:br>
              <a:rPr lang="en-US" sz="2400" dirty="0"/>
            </a:br>
            <a:r>
              <a:rPr lang="en-US" sz="2400" dirty="0"/>
              <a:t> </a:t>
            </a:r>
            <a:endParaRPr sz="2400" dirty="0"/>
          </a:p>
        </p:txBody>
      </p:sp>
      <p:grpSp>
        <p:nvGrpSpPr>
          <p:cNvPr id="553" name="Google Shape;553;p51"/>
          <p:cNvGrpSpPr/>
          <p:nvPr/>
        </p:nvGrpSpPr>
        <p:grpSpPr>
          <a:xfrm>
            <a:off x="819520" y="526024"/>
            <a:ext cx="4192553" cy="596642"/>
            <a:chOff x="1520675" y="4283175"/>
            <a:chExt cx="2409375" cy="284050"/>
          </a:xfrm>
        </p:grpSpPr>
        <p:sp>
          <p:nvSpPr>
            <p:cNvPr id="554" name="Google Shape;554;p51"/>
            <p:cNvSpPr/>
            <p:nvPr/>
          </p:nvSpPr>
          <p:spPr>
            <a:xfrm>
              <a:off x="1524350" y="4285775"/>
              <a:ext cx="2403625" cy="274650"/>
            </a:xfrm>
            <a:custGeom>
              <a:avLst/>
              <a:gdLst/>
              <a:ahLst/>
              <a:cxnLst/>
              <a:rect l="l" t="t" r="r" b="b"/>
              <a:pathLst>
                <a:path w="96145" h="10986" extrusionOk="0">
                  <a:moveTo>
                    <a:pt x="0" y="1"/>
                  </a:moveTo>
                  <a:lnTo>
                    <a:pt x="0" y="10986"/>
                  </a:lnTo>
                  <a:lnTo>
                    <a:pt x="92629" y="10986"/>
                  </a:lnTo>
                  <a:lnTo>
                    <a:pt x="96144" y="5671"/>
                  </a:lnTo>
                  <a:lnTo>
                    <a:pt x="92629" y="1"/>
                  </a:lnTo>
                  <a:lnTo>
                    <a:pt x="75890" y="524"/>
                  </a:lnTo>
                  <a:lnTo>
                    <a:pt x="16739" y="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1"/>
            <p:cNvSpPr/>
            <p:nvPr/>
          </p:nvSpPr>
          <p:spPr>
            <a:xfrm>
              <a:off x="1520675" y="4283175"/>
              <a:ext cx="2409375" cy="284050"/>
            </a:xfrm>
            <a:custGeom>
              <a:avLst/>
              <a:gdLst/>
              <a:ahLst/>
              <a:cxnLst/>
              <a:rect l="l" t="t" r="r" b="b"/>
              <a:pathLst>
                <a:path w="96375" h="11362" extrusionOk="0">
                  <a:moveTo>
                    <a:pt x="92755" y="126"/>
                  </a:moveTo>
                  <a:lnTo>
                    <a:pt x="96181" y="5773"/>
                  </a:lnTo>
                  <a:lnTo>
                    <a:pt x="92714" y="10943"/>
                  </a:lnTo>
                  <a:lnTo>
                    <a:pt x="92714" y="10943"/>
                  </a:lnTo>
                  <a:lnTo>
                    <a:pt x="69614" y="10839"/>
                  </a:lnTo>
                  <a:lnTo>
                    <a:pt x="63818" y="10818"/>
                  </a:lnTo>
                  <a:lnTo>
                    <a:pt x="58043" y="10818"/>
                  </a:lnTo>
                  <a:lnTo>
                    <a:pt x="46451" y="10797"/>
                  </a:lnTo>
                  <a:lnTo>
                    <a:pt x="23289" y="10839"/>
                  </a:lnTo>
                  <a:lnTo>
                    <a:pt x="272" y="10943"/>
                  </a:lnTo>
                  <a:lnTo>
                    <a:pt x="272" y="10943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11718" y="544"/>
                  </a:lnTo>
                  <a:lnTo>
                    <a:pt x="14605" y="628"/>
                  </a:lnTo>
                  <a:lnTo>
                    <a:pt x="16049" y="691"/>
                  </a:lnTo>
                  <a:cubicBezTo>
                    <a:pt x="16530" y="712"/>
                    <a:pt x="17012" y="712"/>
                    <a:pt x="17493" y="712"/>
                  </a:cubicBezTo>
                  <a:lnTo>
                    <a:pt x="23289" y="733"/>
                  </a:lnTo>
                  <a:cubicBezTo>
                    <a:pt x="31010" y="774"/>
                    <a:pt x="38730" y="837"/>
                    <a:pt x="46451" y="837"/>
                  </a:cubicBezTo>
                  <a:cubicBezTo>
                    <a:pt x="47742" y="844"/>
                    <a:pt x="49029" y="847"/>
                    <a:pt x="50317" y="847"/>
                  </a:cubicBezTo>
                  <a:cubicBezTo>
                    <a:pt x="52891" y="847"/>
                    <a:pt x="55462" y="837"/>
                    <a:pt x="58043" y="837"/>
                  </a:cubicBezTo>
                  <a:lnTo>
                    <a:pt x="69614" y="816"/>
                  </a:lnTo>
                  <a:lnTo>
                    <a:pt x="75410" y="774"/>
                  </a:lnTo>
                  <a:cubicBezTo>
                    <a:pt x="75891" y="774"/>
                    <a:pt x="76372" y="774"/>
                    <a:pt x="76853" y="754"/>
                  </a:cubicBezTo>
                  <a:lnTo>
                    <a:pt x="78297" y="691"/>
                  </a:lnTo>
                  <a:lnTo>
                    <a:pt x="81184" y="586"/>
                  </a:lnTo>
                  <a:lnTo>
                    <a:pt x="92755" y="126"/>
                  </a:lnTo>
                  <a:close/>
                  <a:moveTo>
                    <a:pt x="43" y="0"/>
                  </a:moveTo>
                  <a:lnTo>
                    <a:pt x="43" y="105"/>
                  </a:lnTo>
                  <a:lnTo>
                    <a:pt x="1" y="11090"/>
                  </a:lnTo>
                  <a:lnTo>
                    <a:pt x="1" y="11215"/>
                  </a:lnTo>
                  <a:lnTo>
                    <a:pt x="147" y="11215"/>
                  </a:lnTo>
                  <a:lnTo>
                    <a:pt x="23289" y="11320"/>
                  </a:lnTo>
                  <a:lnTo>
                    <a:pt x="46451" y="11362"/>
                  </a:lnTo>
                  <a:lnTo>
                    <a:pt x="58043" y="11341"/>
                  </a:lnTo>
                  <a:lnTo>
                    <a:pt x="63818" y="11341"/>
                  </a:lnTo>
                  <a:lnTo>
                    <a:pt x="69614" y="11320"/>
                  </a:lnTo>
                  <a:lnTo>
                    <a:pt x="92776" y="11215"/>
                  </a:lnTo>
                  <a:lnTo>
                    <a:pt x="92839" y="11215"/>
                  </a:lnTo>
                  <a:lnTo>
                    <a:pt x="92881" y="11153"/>
                  </a:lnTo>
                  <a:lnTo>
                    <a:pt x="96354" y="5817"/>
                  </a:lnTo>
                  <a:lnTo>
                    <a:pt x="96375" y="5775"/>
                  </a:lnTo>
                  <a:lnTo>
                    <a:pt x="96354" y="5733"/>
                  </a:lnTo>
                  <a:lnTo>
                    <a:pt x="92797" y="63"/>
                  </a:lnTo>
                  <a:lnTo>
                    <a:pt x="81226" y="335"/>
                  </a:lnTo>
                  <a:lnTo>
                    <a:pt x="78318" y="398"/>
                  </a:lnTo>
                  <a:lnTo>
                    <a:pt x="76853" y="440"/>
                  </a:lnTo>
                  <a:cubicBezTo>
                    <a:pt x="76372" y="461"/>
                    <a:pt x="75891" y="461"/>
                    <a:pt x="75410" y="461"/>
                  </a:cubicBezTo>
                  <a:lnTo>
                    <a:pt x="69614" y="419"/>
                  </a:lnTo>
                  <a:lnTo>
                    <a:pt x="58043" y="398"/>
                  </a:lnTo>
                  <a:cubicBezTo>
                    <a:pt x="55462" y="398"/>
                    <a:pt x="52891" y="389"/>
                    <a:pt x="50317" y="389"/>
                  </a:cubicBezTo>
                  <a:cubicBezTo>
                    <a:pt x="49029" y="389"/>
                    <a:pt x="47742" y="391"/>
                    <a:pt x="46451" y="398"/>
                  </a:cubicBezTo>
                  <a:cubicBezTo>
                    <a:pt x="38730" y="398"/>
                    <a:pt x="31010" y="461"/>
                    <a:pt x="23289" y="502"/>
                  </a:cubicBezTo>
                  <a:lnTo>
                    <a:pt x="17493" y="523"/>
                  </a:lnTo>
                  <a:cubicBezTo>
                    <a:pt x="17012" y="523"/>
                    <a:pt x="16530" y="523"/>
                    <a:pt x="16049" y="502"/>
                  </a:cubicBezTo>
                  <a:lnTo>
                    <a:pt x="14605" y="461"/>
                  </a:lnTo>
                  <a:lnTo>
                    <a:pt x="11718" y="37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51"/>
          <p:cNvSpPr txBox="1">
            <a:spLocks noGrp="1"/>
          </p:cNvSpPr>
          <p:nvPr>
            <p:ph type="subTitle" idx="1"/>
          </p:nvPr>
        </p:nvSpPr>
        <p:spPr>
          <a:xfrm>
            <a:off x="887260" y="630805"/>
            <a:ext cx="3918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Use this calculation to answer the following:</a:t>
            </a:r>
            <a:endParaRPr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57" name="Google Shape;557;p51"/>
          <p:cNvGrpSpPr/>
          <p:nvPr/>
        </p:nvGrpSpPr>
        <p:grpSpPr>
          <a:xfrm>
            <a:off x="642150" y="3718200"/>
            <a:ext cx="666075" cy="709275"/>
            <a:chOff x="3894875" y="1871850"/>
            <a:chExt cx="666075" cy="709275"/>
          </a:xfrm>
        </p:grpSpPr>
        <p:sp>
          <p:nvSpPr>
            <p:cNvPr id="558" name="Google Shape;558;p51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1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1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1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1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1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51"/>
          <p:cNvGrpSpPr/>
          <p:nvPr/>
        </p:nvGrpSpPr>
        <p:grpSpPr>
          <a:xfrm rot="899960">
            <a:off x="4616043" y="186303"/>
            <a:ext cx="1136591" cy="989820"/>
            <a:chOff x="4696925" y="4062125"/>
            <a:chExt cx="1136625" cy="989850"/>
          </a:xfrm>
        </p:grpSpPr>
        <p:sp>
          <p:nvSpPr>
            <p:cNvPr id="565" name="Google Shape;565;p51"/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1"/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1"/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1"/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1"/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1"/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1"/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1"/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1"/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1"/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1"/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1"/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51"/>
          <p:cNvGrpSpPr/>
          <p:nvPr/>
        </p:nvGrpSpPr>
        <p:grpSpPr>
          <a:xfrm rot="10800000" flipH="1">
            <a:off x="7883046" y="3388429"/>
            <a:ext cx="491225" cy="1039038"/>
            <a:chOff x="2019788" y="3671350"/>
            <a:chExt cx="491225" cy="1039038"/>
          </a:xfrm>
        </p:grpSpPr>
        <p:sp>
          <p:nvSpPr>
            <p:cNvPr id="578" name="Google Shape;578;p51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1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1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1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1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1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51"/>
          <p:cNvGrpSpPr/>
          <p:nvPr/>
        </p:nvGrpSpPr>
        <p:grpSpPr>
          <a:xfrm rot="899960">
            <a:off x="23385" y="453414"/>
            <a:ext cx="1261012" cy="1409458"/>
            <a:chOff x="616200" y="3359625"/>
            <a:chExt cx="1261050" cy="1409500"/>
          </a:xfrm>
        </p:grpSpPr>
        <p:sp>
          <p:nvSpPr>
            <p:cNvPr id="585" name="Google Shape;585;p51"/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1"/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1"/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1"/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1"/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1"/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1"/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1"/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1"/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1"/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1"/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1"/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1"/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1"/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1"/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1"/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1"/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1"/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1"/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1"/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1"/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1"/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1"/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1"/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51"/>
          <p:cNvSpPr txBox="1">
            <a:spLocks noGrp="1"/>
          </p:cNvSpPr>
          <p:nvPr>
            <p:ph type="title" idx="2"/>
          </p:nvPr>
        </p:nvSpPr>
        <p:spPr>
          <a:xfrm>
            <a:off x="-63205" y="538965"/>
            <a:ext cx="1738818" cy="11780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3 b</a:t>
            </a:r>
            <a:endParaRPr sz="40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439949F-F49B-BF1A-030F-149D69963FE8}"/>
              </a:ext>
            </a:extLst>
          </p:cNvPr>
          <p:cNvCxnSpPr/>
          <p:nvPr/>
        </p:nvCxnSpPr>
        <p:spPr>
          <a:xfrm>
            <a:off x="6914606" y="1975792"/>
            <a:ext cx="8858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552;p51">
            <a:extLst>
              <a:ext uri="{FF2B5EF4-FFF2-40B4-BE49-F238E27FC236}">
                <a16:creationId xmlns:a16="http://schemas.microsoft.com/office/drawing/2014/main" id="{EB1CC4D0-20CD-7011-4E85-938597ECADF6}"/>
              </a:ext>
            </a:extLst>
          </p:cNvPr>
          <p:cNvSpPr txBox="1">
            <a:spLocks/>
          </p:cNvSpPr>
          <p:nvPr/>
        </p:nvSpPr>
        <p:spPr>
          <a:xfrm>
            <a:off x="1330570" y="2201625"/>
            <a:ext cx="7592203" cy="75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55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pPr algn="l"/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10 - 8 =</a:t>
            </a:r>
            <a:br>
              <a:rPr lang="en-US" sz="2400" dirty="0"/>
            </a:br>
            <a:r>
              <a:rPr lang="en-US" sz="2400" dirty="0"/>
              <a:t> </a:t>
            </a:r>
          </a:p>
        </p:txBody>
      </p:sp>
      <p:sp>
        <p:nvSpPr>
          <p:cNvPr id="14" name="Google Shape;552;p51">
            <a:extLst>
              <a:ext uri="{FF2B5EF4-FFF2-40B4-BE49-F238E27FC236}">
                <a16:creationId xmlns:a16="http://schemas.microsoft.com/office/drawing/2014/main" id="{73504B97-8646-E4A2-1C67-9FBEB8C11B31}"/>
              </a:ext>
            </a:extLst>
          </p:cNvPr>
          <p:cNvSpPr txBox="1">
            <a:spLocks/>
          </p:cNvSpPr>
          <p:nvPr/>
        </p:nvSpPr>
        <p:spPr>
          <a:xfrm>
            <a:off x="1393027" y="1099762"/>
            <a:ext cx="7592203" cy="75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55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pPr algn="l"/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10 - 2 =</a:t>
            </a:r>
            <a:br>
              <a:rPr lang="en-US" sz="2400" dirty="0"/>
            </a:br>
            <a:r>
              <a:rPr lang="en-US" sz="2400" dirty="0"/>
              <a:t> </a:t>
            </a:r>
          </a:p>
        </p:txBody>
      </p:sp>
      <p:sp>
        <p:nvSpPr>
          <p:cNvPr id="15" name="Google Shape;552;p51">
            <a:extLst>
              <a:ext uri="{FF2B5EF4-FFF2-40B4-BE49-F238E27FC236}">
                <a16:creationId xmlns:a16="http://schemas.microsoft.com/office/drawing/2014/main" id="{120EBDF0-ADCE-EF9B-A01F-32FB5B7C232F}"/>
              </a:ext>
            </a:extLst>
          </p:cNvPr>
          <p:cNvSpPr txBox="1">
            <a:spLocks/>
          </p:cNvSpPr>
          <p:nvPr/>
        </p:nvSpPr>
        <p:spPr>
          <a:xfrm>
            <a:off x="1329649" y="3407025"/>
            <a:ext cx="7592203" cy="75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55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pPr algn="l"/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8 + 2 =</a:t>
            </a:r>
            <a:br>
              <a:rPr lang="en-US" sz="2400" dirty="0"/>
            </a:br>
            <a:r>
              <a:rPr lang="en-US" sz="2400" dirty="0"/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D0B458-0B67-D7D5-8C6E-16897BAD328E}"/>
              </a:ext>
            </a:extLst>
          </p:cNvPr>
          <p:cNvSpPr/>
          <p:nvPr/>
        </p:nvSpPr>
        <p:spPr>
          <a:xfrm>
            <a:off x="2361407" y="122049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8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8269C3-A7B2-C41E-F0C2-F8C10D0F804F}"/>
              </a:ext>
            </a:extLst>
          </p:cNvPr>
          <p:cNvSpPr/>
          <p:nvPr/>
        </p:nvSpPr>
        <p:spPr>
          <a:xfrm>
            <a:off x="2361407" y="234819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C6C30A-7B11-B698-BB9E-EE053E5B8ED0}"/>
              </a:ext>
            </a:extLst>
          </p:cNvPr>
          <p:cNvSpPr/>
          <p:nvPr/>
        </p:nvSpPr>
        <p:spPr>
          <a:xfrm>
            <a:off x="2084813" y="348940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10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7E309F6-4199-BFD0-8E04-22E288327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77211"/>
              </p:ext>
            </p:extLst>
          </p:nvPr>
        </p:nvGraphicFramePr>
        <p:xfrm>
          <a:off x="3306211" y="2477189"/>
          <a:ext cx="3690752" cy="920538"/>
        </p:xfrm>
        <a:graphic>
          <a:graphicData uri="http://schemas.openxmlformats.org/drawingml/2006/table">
            <a:tbl>
              <a:tblPr firstRow="1" bandRow="1">
                <a:tableStyleId>{E889E95C-7FFB-4657-96B0-0FEDA84C7433}</a:tableStyleId>
              </a:tblPr>
              <a:tblGrid>
                <a:gridCol w="2489905">
                  <a:extLst>
                    <a:ext uri="{9D8B030D-6E8A-4147-A177-3AD203B41FA5}">
                      <a16:colId xmlns:a16="http://schemas.microsoft.com/office/drawing/2014/main" val="1995484311"/>
                    </a:ext>
                  </a:extLst>
                </a:gridCol>
                <a:gridCol w="1200847">
                  <a:extLst>
                    <a:ext uri="{9D8B030D-6E8A-4147-A177-3AD203B41FA5}">
                      <a16:colId xmlns:a16="http://schemas.microsoft.com/office/drawing/2014/main" val="3074338535"/>
                    </a:ext>
                  </a:extLst>
                </a:gridCol>
              </a:tblGrid>
              <a:tr h="460269">
                <a:tc>
                  <a:txBody>
                    <a:bodyPr/>
                    <a:lstStyle/>
                    <a:p>
                      <a:r>
                        <a:rPr lang="en-US" dirty="0"/>
                        <a:t>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8944"/>
                  </a:ext>
                </a:extLst>
              </a:tr>
              <a:tr h="460269">
                <a:tc gridSpan="2">
                  <a:txBody>
                    <a:bodyPr/>
                    <a:lstStyle/>
                    <a:p>
                      <a:r>
                        <a:rPr lang="en-US" dirty="0"/>
                        <a:t>                               10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93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51"/>
          <p:cNvGrpSpPr/>
          <p:nvPr/>
        </p:nvGrpSpPr>
        <p:grpSpPr>
          <a:xfrm rot="-384458">
            <a:off x="6521787" y="4986"/>
            <a:ext cx="2454533" cy="2594809"/>
            <a:chOff x="4324291" y="1574539"/>
            <a:chExt cx="1666234" cy="1310436"/>
          </a:xfrm>
        </p:grpSpPr>
        <p:sp>
          <p:nvSpPr>
            <p:cNvPr id="543" name="Google Shape;543;p51"/>
            <p:cNvSpPr/>
            <p:nvPr/>
          </p:nvSpPr>
          <p:spPr>
            <a:xfrm>
              <a:off x="4396625" y="1754550"/>
              <a:ext cx="1495025" cy="1129900"/>
            </a:xfrm>
            <a:custGeom>
              <a:avLst/>
              <a:gdLst/>
              <a:ahLst/>
              <a:cxnLst/>
              <a:rect l="l" t="t" r="r" b="b"/>
              <a:pathLst>
                <a:path w="59801" h="45196" extrusionOk="0">
                  <a:moveTo>
                    <a:pt x="7010" y="1"/>
                  </a:moveTo>
                  <a:lnTo>
                    <a:pt x="1" y="31679"/>
                  </a:lnTo>
                  <a:lnTo>
                    <a:pt x="51745" y="45196"/>
                  </a:lnTo>
                  <a:lnTo>
                    <a:pt x="59801" y="14040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1"/>
            <p:cNvSpPr/>
            <p:nvPr/>
          </p:nvSpPr>
          <p:spPr>
            <a:xfrm>
              <a:off x="4392450" y="1750375"/>
              <a:ext cx="1506525" cy="1134600"/>
            </a:xfrm>
            <a:custGeom>
              <a:avLst/>
              <a:gdLst/>
              <a:ahLst/>
              <a:cxnLst/>
              <a:rect l="l" t="t" r="r" b="b"/>
              <a:pathLst>
                <a:path w="60261" h="45384" extrusionOk="0">
                  <a:moveTo>
                    <a:pt x="7286" y="355"/>
                  </a:moveTo>
                  <a:lnTo>
                    <a:pt x="20317" y="3892"/>
                  </a:lnTo>
                  <a:lnTo>
                    <a:pt x="33499" y="7428"/>
                  </a:lnTo>
                  <a:cubicBezTo>
                    <a:pt x="37893" y="8621"/>
                    <a:pt x="42287" y="9792"/>
                    <a:pt x="46702" y="10943"/>
                  </a:cubicBezTo>
                  <a:lnTo>
                    <a:pt x="59658" y="14378"/>
                  </a:lnTo>
                  <a:lnTo>
                    <a:pt x="59658" y="14378"/>
                  </a:lnTo>
                  <a:lnTo>
                    <a:pt x="55804" y="29670"/>
                  </a:lnTo>
                  <a:lnTo>
                    <a:pt x="51891" y="45342"/>
                  </a:lnTo>
                  <a:lnTo>
                    <a:pt x="38918" y="41826"/>
                  </a:lnTo>
                  <a:lnTo>
                    <a:pt x="32453" y="40111"/>
                  </a:lnTo>
                  <a:lnTo>
                    <a:pt x="26009" y="38395"/>
                  </a:lnTo>
                  <a:lnTo>
                    <a:pt x="19564" y="36679"/>
                  </a:lnTo>
                  <a:lnTo>
                    <a:pt x="13120" y="35005"/>
                  </a:lnTo>
                  <a:cubicBezTo>
                    <a:pt x="8874" y="33887"/>
                    <a:pt x="4609" y="32830"/>
                    <a:pt x="343" y="31754"/>
                  </a:cubicBezTo>
                  <a:lnTo>
                    <a:pt x="343" y="31754"/>
                  </a:lnTo>
                  <a:lnTo>
                    <a:pt x="2009" y="23958"/>
                  </a:lnTo>
                  <a:lnTo>
                    <a:pt x="3746" y="16028"/>
                  </a:lnTo>
                  <a:lnTo>
                    <a:pt x="5524" y="8119"/>
                  </a:lnTo>
                  <a:lnTo>
                    <a:pt x="7286" y="355"/>
                  </a:lnTo>
                  <a:close/>
                  <a:moveTo>
                    <a:pt x="7073" y="0"/>
                  </a:moveTo>
                  <a:lnTo>
                    <a:pt x="7031" y="126"/>
                  </a:lnTo>
                  <a:lnTo>
                    <a:pt x="5336" y="8077"/>
                  </a:lnTo>
                  <a:lnTo>
                    <a:pt x="3599" y="15986"/>
                  </a:lnTo>
                  <a:lnTo>
                    <a:pt x="1821" y="23916"/>
                  </a:lnTo>
                  <a:lnTo>
                    <a:pt x="21" y="31825"/>
                  </a:lnTo>
                  <a:lnTo>
                    <a:pt x="0" y="31951"/>
                  </a:lnTo>
                  <a:lnTo>
                    <a:pt x="126" y="31992"/>
                  </a:lnTo>
                  <a:cubicBezTo>
                    <a:pt x="4436" y="33143"/>
                    <a:pt x="8767" y="34315"/>
                    <a:pt x="13099" y="35445"/>
                  </a:cubicBezTo>
                  <a:lnTo>
                    <a:pt x="19585" y="37161"/>
                  </a:lnTo>
                  <a:lnTo>
                    <a:pt x="26071" y="38813"/>
                  </a:lnTo>
                  <a:lnTo>
                    <a:pt x="32558" y="40487"/>
                  </a:lnTo>
                  <a:lnTo>
                    <a:pt x="39023" y="42119"/>
                  </a:lnTo>
                  <a:lnTo>
                    <a:pt x="51912" y="45383"/>
                  </a:lnTo>
                  <a:lnTo>
                    <a:pt x="56076" y="29879"/>
                  </a:lnTo>
                  <a:cubicBezTo>
                    <a:pt x="57457" y="24690"/>
                    <a:pt x="58817" y="19480"/>
                    <a:pt x="60198" y="14270"/>
                  </a:cubicBezTo>
                  <a:lnTo>
                    <a:pt x="60260" y="14019"/>
                  </a:lnTo>
                  <a:lnTo>
                    <a:pt x="60030" y="13956"/>
                  </a:lnTo>
                  <a:lnTo>
                    <a:pt x="46828" y="10420"/>
                  </a:lnTo>
                  <a:cubicBezTo>
                    <a:pt x="42434" y="9248"/>
                    <a:pt x="38040" y="8077"/>
                    <a:pt x="33625" y="6926"/>
                  </a:cubicBezTo>
                  <a:lnTo>
                    <a:pt x="20422" y="3473"/>
                  </a:lnTo>
                  <a:lnTo>
                    <a:pt x="7219" y="21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1"/>
            <p:cNvSpPr/>
            <p:nvPr/>
          </p:nvSpPr>
          <p:spPr>
            <a:xfrm>
              <a:off x="4390350" y="1747750"/>
              <a:ext cx="1494500" cy="1129900"/>
            </a:xfrm>
            <a:custGeom>
              <a:avLst/>
              <a:gdLst/>
              <a:ahLst/>
              <a:cxnLst/>
              <a:rect l="l" t="t" r="r" b="b"/>
              <a:pathLst>
                <a:path w="59780" h="45196" extrusionOk="0">
                  <a:moveTo>
                    <a:pt x="7010" y="1"/>
                  </a:moveTo>
                  <a:lnTo>
                    <a:pt x="1" y="31700"/>
                  </a:lnTo>
                  <a:lnTo>
                    <a:pt x="51724" y="45196"/>
                  </a:lnTo>
                  <a:lnTo>
                    <a:pt x="59780" y="14040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1"/>
            <p:cNvSpPr/>
            <p:nvPr/>
          </p:nvSpPr>
          <p:spPr>
            <a:xfrm>
              <a:off x="4385650" y="1743575"/>
              <a:ext cx="1507050" cy="1134600"/>
            </a:xfrm>
            <a:custGeom>
              <a:avLst/>
              <a:gdLst/>
              <a:ahLst/>
              <a:cxnLst/>
              <a:rect l="l" t="t" r="r" b="b"/>
              <a:pathLst>
                <a:path w="60282" h="45384" extrusionOk="0">
                  <a:moveTo>
                    <a:pt x="7292" y="351"/>
                  </a:moveTo>
                  <a:lnTo>
                    <a:pt x="20338" y="3892"/>
                  </a:lnTo>
                  <a:lnTo>
                    <a:pt x="33520" y="7449"/>
                  </a:lnTo>
                  <a:cubicBezTo>
                    <a:pt x="37914" y="8621"/>
                    <a:pt x="42308" y="9813"/>
                    <a:pt x="46702" y="10964"/>
                  </a:cubicBezTo>
                  <a:lnTo>
                    <a:pt x="59654" y="14392"/>
                  </a:lnTo>
                  <a:lnTo>
                    <a:pt x="59654" y="14392"/>
                  </a:lnTo>
                  <a:lnTo>
                    <a:pt x="55804" y="29691"/>
                  </a:lnTo>
                  <a:lnTo>
                    <a:pt x="51891" y="45342"/>
                  </a:lnTo>
                  <a:lnTo>
                    <a:pt x="38918" y="41847"/>
                  </a:lnTo>
                  <a:lnTo>
                    <a:pt x="32474" y="40111"/>
                  </a:lnTo>
                  <a:lnTo>
                    <a:pt x="26008" y="38395"/>
                  </a:lnTo>
                  <a:lnTo>
                    <a:pt x="19564" y="36700"/>
                  </a:lnTo>
                  <a:lnTo>
                    <a:pt x="13120" y="35026"/>
                  </a:lnTo>
                  <a:cubicBezTo>
                    <a:pt x="8874" y="33908"/>
                    <a:pt x="4609" y="32851"/>
                    <a:pt x="343" y="31755"/>
                  </a:cubicBezTo>
                  <a:lnTo>
                    <a:pt x="343" y="31755"/>
                  </a:lnTo>
                  <a:lnTo>
                    <a:pt x="2030" y="23958"/>
                  </a:lnTo>
                  <a:lnTo>
                    <a:pt x="3767" y="16028"/>
                  </a:lnTo>
                  <a:lnTo>
                    <a:pt x="5524" y="8119"/>
                  </a:lnTo>
                  <a:lnTo>
                    <a:pt x="7292" y="351"/>
                  </a:lnTo>
                  <a:close/>
                  <a:moveTo>
                    <a:pt x="7073" y="0"/>
                  </a:moveTo>
                  <a:lnTo>
                    <a:pt x="7052" y="147"/>
                  </a:lnTo>
                  <a:lnTo>
                    <a:pt x="5336" y="8077"/>
                  </a:lnTo>
                  <a:lnTo>
                    <a:pt x="3599" y="16007"/>
                  </a:lnTo>
                  <a:lnTo>
                    <a:pt x="1842" y="23916"/>
                  </a:lnTo>
                  <a:lnTo>
                    <a:pt x="42" y="31825"/>
                  </a:lnTo>
                  <a:lnTo>
                    <a:pt x="0" y="31971"/>
                  </a:lnTo>
                  <a:lnTo>
                    <a:pt x="147" y="32013"/>
                  </a:lnTo>
                  <a:cubicBezTo>
                    <a:pt x="4457" y="33164"/>
                    <a:pt x="8767" y="34336"/>
                    <a:pt x="13099" y="35466"/>
                  </a:cubicBezTo>
                  <a:lnTo>
                    <a:pt x="19585" y="37161"/>
                  </a:lnTo>
                  <a:lnTo>
                    <a:pt x="26071" y="38834"/>
                  </a:lnTo>
                  <a:lnTo>
                    <a:pt x="32558" y="40487"/>
                  </a:lnTo>
                  <a:lnTo>
                    <a:pt x="39023" y="42140"/>
                  </a:lnTo>
                  <a:lnTo>
                    <a:pt x="51933" y="45383"/>
                  </a:lnTo>
                  <a:lnTo>
                    <a:pt x="56076" y="29900"/>
                  </a:lnTo>
                  <a:cubicBezTo>
                    <a:pt x="57478" y="24711"/>
                    <a:pt x="58838" y="19480"/>
                    <a:pt x="60219" y="14270"/>
                  </a:cubicBezTo>
                  <a:lnTo>
                    <a:pt x="60281" y="14040"/>
                  </a:lnTo>
                  <a:lnTo>
                    <a:pt x="60030" y="13956"/>
                  </a:lnTo>
                  <a:lnTo>
                    <a:pt x="46848" y="10441"/>
                  </a:lnTo>
                  <a:cubicBezTo>
                    <a:pt x="42454" y="9248"/>
                    <a:pt x="38040" y="8098"/>
                    <a:pt x="33646" y="6947"/>
                  </a:cubicBezTo>
                  <a:lnTo>
                    <a:pt x="20443" y="3473"/>
                  </a:lnTo>
                  <a:lnTo>
                    <a:pt x="7219" y="42"/>
                  </a:lnTo>
                  <a:lnTo>
                    <a:pt x="70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1"/>
            <p:cNvSpPr/>
            <p:nvPr/>
          </p:nvSpPr>
          <p:spPr>
            <a:xfrm>
              <a:off x="5514475" y="1869100"/>
              <a:ext cx="470800" cy="612575"/>
            </a:xfrm>
            <a:custGeom>
              <a:avLst/>
              <a:gdLst/>
              <a:ahLst/>
              <a:cxnLst/>
              <a:rect l="l" t="t" r="r" b="b"/>
              <a:pathLst>
                <a:path w="18832" h="24503" extrusionOk="0">
                  <a:moveTo>
                    <a:pt x="6550" y="1"/>
                  </a:moveTo>
                  <a:cubicBezTo>
                    <a:pt x="6550" y="1"/>
                    <a:pt x="6466" y="1026"/>
                    <a:pt x="5922" y="1361"/>
                  </a:cubicBezTo>
                  <a:cubicBezTo>
                    <a:pt x="5762" y="1453"/>
                    <a:pt x="5586" y="1486"/>
                    <a:pt x="5417" y="1486"/>
                  </a:cubicBezTo>
                  <a:cubicBezTo>
                    <a:pt x="5011" y="1486"/>
                    <a:pt x="4646" y="1298"/>
                    <a:pt x="4646" y="1298"/>
                  </a:cubicBezTo>
                  <a:cubicBezTo>
                    <a:pt x="4646" y="1298"/>
                    <a:pt x="4541" y="2302"/>
                    <a:pt x="3955" y="2658"/>
                  </a:cubicBezTo>
                  <a:cubicBezTo>
                    <a:pt x="3794" y="2754"/>
                    <a:pt x="3579" y="2788"/>
                    <a:pt x="3356" y="2788"/>
                  </a:cubicBezTo>
                  <a:cubicBezTo>
                    <a:pt x="2796" y="2788"/>
                    <a:pt x="2177" y="2574"/>
                    <a:pt x="2177" y="2574"/>
                  </a:cubicBezTo>
                  <a:cubicBezTo>
                    <a:pt x="2177" y="2574"/>
                    <a:pt x="1947" y="3662"/>
                    <a:pt x="1570" y="3893"/>
                  </a:cubicBezTo>
                  <a:cubicBezTo>
                    <a:pt x="1452" y="3965"/>
                    <a:pt x="1253" y="3990"/>
                    <a:pt x="1035" y="3990"/>
                  </a:cubicBezTo>
                  <a:cubicBezTo>
                    <a:pt x="561" y="3990"/>
                    <a:pt x="1" y="3872"/>
                    <a:pt x="1" y="3872"/>
                  </a:cubicBezTo>
                  <a:lnTo>
                    <a:pt x="1" y="3872"/>
                  </a:lnTo>
                  <a:lnTo>
                    <a:pt x="12157" y="24502"/>
                  </a:lnTo>
                  <a:cubicBezTo>
                    <a:pt x="12391" y="23349"/>
                    <a:pt x="13255" y="23151"/>
                    <a:pt x="13821" y="23151"/>
                  </a:cubicBezTo>
                  <a:cubicBezTo>
                    <a:pt x="14118" y="23151"/>
                    <a:pt x="14333" y="23205"/>
                    <a:pt x="14333" y="23205"/>
                  </a:cubicBezTo>
                  <a:cubicBezTo>
                    <a:pt x="14333" y="23205"/>
                    <a:pt x="14710" y="22431"/>
                    <a:pt x="15128" y="22054"/>
                  </a:cubicBezTo>
                  <a:cubicBezTo>
                    <a:pt x="15263" y="21933"/>
                    <a:pt x="15473" y="21892"/>
                    <a:pt x="15696" y="21892"/>
                  </a:cubicBezTo>
                  <a:cubicBezTo>
                    <a:pt x="16168" y="21892"/>
                    <a:pt x="16698" y="22075"/>
                    <a:pt x="16698" y="22075"/>
                  </a:cubicBezTo>
                  <a:cubicBezTo>
                    <a:pt x="16698" y="22075"/>
                    <a:pt x="16823" y="20966"/>
                    <a:pt x="17304" y="20694"/>
                  </a:cubicBezTo>
                  <a:cubicBezTo>
                    <a:pt x="17425" y="20621"/>
                    <a:pt x="17580" y="20594"/>
                    <a:pt x="17746" y="20594"/>
                  </a:cubicBezTo>
                  <a:cubicBezTo>
                    <a:pt x="18243" y="20594"/>
                    <a:pt x="18832" y="20841"/>
                    <a:pt x="18832" y="20841"/>
                  </a:cubicBezTo>
                  <a:lnTo>
                    <a:pt x="65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1"/>
            <p:cNvSpPr/>
            <p:nvPr/>
          </p:nvSpPr>
          <p:spPr>
            <a:xfrm>
              <a:off x="5503500" y="1868575"/>
              <a:ext cx="487025" cy="622525"/>
            </a:xfrm>
            <a:custGeom>
              <a:avLst/>
              <a:gdLst/>
              <a:ahLst/>
              <a:cxnLst/>
              <a:rect l="l" t="t" r="r" b="b"/>
              <a:pathLst>
                <a:path w="19481" h="24901" extrusionOk="0">
                  <a:moveTo>
                    <a:pt x="7010" y="79"/>
                  </a:moveTo>
                  <a:lnTo>
                    <a:pt x="13036" y="10651"/>
                  </a:lnTo>
                  <a:cubicBezTo>
                    <a:pt x="13538" y="11509"/>
                    <a:pt x="14040" y="12367"/>
                    <a:pt x="14542" y="13225"/>
                  </a:cubicBezTo>
                  <a:cubicBezTo>
                    <a:pt x="15044" y="14083"/>
                    <a:pt x="15546" y="14940"/>
                    <a:pt x="16070" y="15777"/>
                  </a:cubicBezTo>
                  <a:cubicBezTo>
                    <a:pt x="17049" y="17416"/>
                    <a:pt x="18066" y="19036"/>
                    <a:pt x="19049" y="20673"/>
                  </a:cubicBezTo>
                  <a:lnTo>
                    <a:pt x="19049" y="20673"/>
                  </a:lnTo>
                  <a:cubicBezTo>
                    <a:pt x="18878" y="20621"/>
                    <a:pt x="18704" y="20575"/>
                    <a:pt x="18539" y="20548"/>
                  </a:cubicBezTo>
                  <a:cubicBezTo>
                    <a:pt x="18427" y="20531"/>
                    <a:pt x="18312" y="20517"/>
                    <a:pt x="18196" y="20517"/>
                  </a:cubicBezTo>
                  <a:cubicBezTo>
                    <a:pt x="18030" y="20517"/>
                    <a:pt x="17862" y="20545"/>
                    <a:pt x="17702" y="20632"/>
                  </a:cubicBezTo>
                  <a:cubicBezTo>
                    <a:pt x="17451" y="20799"/>
                    <a:pt x="17346" y="21071"/>
                    <a:pt x="17241" y="21322"/>
                  </a:cubicBezTo>
                  <a:cubicBezTo>
                    <a:pt x="17167" y="21544"/>
                    <a:pt x="17110" y="21766"/>
                    <a:pt x="17083" y="22003"/>
                  </a:cubicBezTo>
                  <a:lnTo>
                    <a:pt x="17083" y="22003"/>
                  </a:lnTo>
                  <a:cubicBezTo>
                    <a:pt x="16864" y="21934"/>
                    <a:pt x="16644" y="21882"/>
                    <a:pt x="16425" y="21845"/>
                  </a:cubicBezTo>
                  <a:cubicBezTo>
                    <a:pt x="16322" y="21837"/>
                    <a:pt x="16220" y="21829"/>
                    <a:pt x="16117" y="21829"/>
                  </a:cubicBezTo>
                  <a:cubicBezTo>
                    <a:pt x="15948" y="21829"/>
                    <a:pt x="15778" y="21851"/>
                    <a:pt x="15609" y="21929"/>
                  </a:cubicBezTo>
                  <a:cubicBezTo>
                    <a:pt x="15484" y="22013"/>
                    <a:pt x="15400" y="22117"/>
                    <a:pt x="15316" y="22201"/>
                  </a:cubicBezTo>
                  <a:cubicBezTo>
                    <a:pt x="15233" y="22305"/>
                    <a:pt x="15149" y="22410"/>
                    <a:pt x="15065" y="22515"/>
                  </a:cubicBezTo>
                  <a:cubicBezTo>
                    <a:pt x="14954" y="22719"/>
                    <a:pt x="14842" y="22907"/>
                    <a:pt x="14730" y="23123"/>
                  </a:cubicBezTo>
                  <a:lnTo>
                    <a:pt x="14730" y="23123"/>
                  </a:lnTo>
                  <a:cubicBezTo>
                    <a:pt x="14570" y="23089"/>
                    <a:pt x="14410" y="23072"/>
                    <a:pt x="14249" y="23072"/>
                  </a:cubicBezTo>
                  <a:cubicBezTo>
                    <a:pt x="14186" y="23072"/>
                    <a:pt x="14124" y="23074"/>
                    <a:pt x="14061" y="23080"/>
                  </a:cubicBezTo>
                  <a:cubicBezTo>
                    <a:pt x="13810" y="23101"/>
                    <a:pt x="13559" y="23142"/>
                    <a:pt x="13329" y="23268"/>
                  </a:cubicBezTo>
                  <a:cubicBezTo>
                    <a:pt x="13203" y="23331"/>
                    <a:pt x="13098" y="23414"/>
                    <a:pt x="12994" y="23477"/>
                  </a:cubicBezTo>
                  <a:cubicBezTo>
                    <a:pt x="12910" y="23582"/>
                    <a:pt x="12805" y="23666"/>
                    <a:pt x="12743" y="23791"/>
                  </a:cubicBezTo>
                  <a:cubicBezTo>
                    <a:pt x="12664" y="23904"/>
                    <a:pt x="12603" y="24029"/>
                    <a:pt x="12554" y="24160"/>
                  </a:cubicBezTo>
                  <a:lnTo>
                    <a:pt x="12554" y="24160"/>
                  </a:lnTo>
                  <a:cubicBezTo>
                    <a:pt x="11626" y="22507"/>
                    <a:pt x="10698" y="20888"/>
                    <a:pt x="9751" y="19251"/>
                  </a:cubicBezTo>
                  <a:lnTo>
                    <a:pt x="6738" y="14062"/>
                  </a:lnTo>
                  <a:cubicBezTo>
                    <a:pt x="5754" y="12346"/>
                    <a:pt x="4708" y="10630"/>
                    <a:pt x="3704" y="8914"/>
                  </a:cubicBezTo>
                  <a:cubicBezTo>
                    <a:pt x="2779" y="7315"/>
                    <a:pt x="1819" y="5752"/>
                    <a:pt x="872" y="4175"/>
                  </a:cubicBezTo>
                  <a:lnTo>
                    <a:pt x="872" y="4175"/>
                  </a:lnTo>
                  <a:cubicBezTo>
                    <a:pt x="970" y="4188"/>
                    <a:pt x="1069" y="4199"/>
                    <a:pt x="1172" y="4207"/>
                  </a:cubicBezTo>
                  <a:cubicBezTo>
                    <a:pt x="1250" y="4207"/>
                    <a:pt x="1327" y="4208"/>
                    <a:pt x="1406" y="4208"/>
                  </a:cubicBezTo>
                  <a:cubicBezTo>
                    <a:pt x="1603" y="4208"/>
                    <a:pt x="1806" y="4198"/>
                    <a:pt x="2030" y="4123"/>
                  </a:cubicBezTo>
                  <a:cubicBezTo>
                    <a:pt x="2197" y="4039"/>
                    <a:pt x="2323" y="3893"/>
                    <a:pt x="2386" y="3788"/>
                  </a:cubicBezTo>
                  <a:cubicBezTo>
                    <a:pt x="2469" y="3663"/>
                    <a:pt x="2511" y="3537"/>
                    <a:pt x="2574" y="3391"/>
                  </a:cubicBezTo>
                  <a:cubicBezTo>
                    <a:pt x="2638" y="3199"/>
                    <a:pt x="2702" y="3007"/>
                    <a:pt x="2747" y="2815"/>
                  </a:cubicBezTo>
                  <a:lnTo>
                    <a:pt x="2747" y="2815"/>
                  </a:lnTo>
                  <a:cubicBezTo>
                    <a:pt x="2975" y="2872"/>
                    <a:pt x="3203" y="2914"/>
                    <a:pt x="3432" y="2930"/>
                  </a:cubicBezTo>
                  <a:cubicBezTo>
                    <a:pt x="3545" y="2946"/>
                    <a:pt x="3659" y="2956"/>
                    <a:pt x="3773" y="2956"/>
                  </a:cubicBezTo>
                  <a:cubicBezTo>
                    <a:pt x="3955" y="2956"/>
                    <a:pt x="4139" y="2932"/>
                    <a:pt x="4331" y="2867"/>
                  </a:cubicBezTo>
                  <a:cubicBezTo>
                    <a:pt x="4645" y="2721"/>
                    <a:pt x="4834" y="2449"/>
                    <a:pt x="4959" y="2198"/>
                  </a:cubicBezTo>
                  <a:cubicBezTo>
                    <a:pt x="5065" y="1950"/>
                    <a:pt x="5127" y="1717"/>
                    <a:pt x="5156" y="1474"/>
                  </a:cubicBezTo>
                  <a:lnTo>
                    <a:pt x="5156" y="1474"/>
                  </a:lnTo>
                  <a:cubicBezTo>
                    <a:pt x="5356" y="1543"/>
                    <a:pt x="5548" y="1574"/>
                    <a:pt x="5754" y="1591"/>
                  </a:cubicBezTo>
                  <a:cubicBezTo>
                    <a:pt x="6005" y="1591"/>
                    <a:pt x="6277" y="1528"/>
                    <a:pt x="6487" y="1361"/>
                  </a:cubicBezTo>
                  <a:cubicBezTo>
                    <a:pt x="6675" y="1194"/>
                    <a:pt x="6800" y="963"/>
                    <a:pt x="6863" y="733"/>
                  </a:cubicBezTo>
                  <a:cubicBezTo>
                    <a:pt x="6905" y="629"/>
                    <a:pt x="6947" y="503"/>
                    <a:pt x="6968" y="378"/>
                  </a:cubicBezTo>
                  <a:cubicBezTo>
                    <a:pt x="6968" y="315"/>
                    <a:pt x="6989" y="273"/>
                    <a:pt x="6989" y="210"/>
                  </a:cubicBezTo>
                  <a:lnTo>
                    <a:pt x="7010" y="106"/>
                  </a:lnTo>
                  <a:lnTo>
                    <a:pt x="7010" y="79"/>
                  </a:lnTo>
                  <a:close/>
                  <a:moveTo>
                    <a:pt x="6989" y="1"/>
                  </a:moveTo>
                  <a:cubicBezTo>
                    <a:pt x="6968" y="1"/>
                    <a:pt x="6968" y="22"/>
                    <a:pt x="6968" y="22"/>
                  </a:cubicBezTo>
                  <a:lnTo>
                    <a:pt x="6968" y="43"/>
                  </a:lnTo>
                  <a:lnTo>
                    <a:pt x="6968" y="64"/>
                  </a:lnTo>
                  <a:lnTo>
                    <a:pt x="6947" y="106"/>
                  </a:lnTo>
                  <a:lnTo>
                    <a:pt x="6926" y="189"/>
                  </a:lnTo>
                  <a:cubicBezTo>
                    <a:pt x="6926" y="252"/>
                    <a:pt x="6905" y="315"/>
                    <a:pt x="6905" y="357"/>
                  </a:cubicBezTo>
                  <a:cubicBezTo>
                    <a:pt x="6863" y="482"/>
                    <a:pt x="6821" y="587"/>
                    <a:pt x="6779" y="712"/>
                  </a:cubicBezTo>
                  <a:cubicBezTo>
                    <a:pt x="6696" y="922"/>
                    <a:pt x="6570" y="1131"/>
                    <a:pt x="6403" y="1256"/>
                  </a:cubicBezTo>
                  <a:cubicBezTo>
                    <a:pt x="6244" y="1380"/>
                    <a:pt x="6056" y="1429"/>
                    <a:pt x="5876" y="1429"/>
                  </a:cubicBezTo>
                  <a:cubicBezTo>
                    <a:pt x="5842" y="1429"/>
                    <a:pt x="5808" y="1427"/>
                    <a:pt x="5775" y="1424"/>
                  </a:cubicBezTo>
                  <a:cubicBezTo>
                    <a:pt x="5545" y="1403"/>
                    <a:pt x="5315" y="1319"/>
                    <a:pt x="5126" y="1235"/>
                  </a:cubicBezTo>
                  <a:lnTo>
                    <a:pt x="5001" y="1173"/>
                  </a:lnTo>
                  <a:lnTo>
                    <a:pt x="4980" y="1319"/>
                  </a:lnTo>
                  <a:cubicBezTo>
                    <a:pt x="4938" y="1570"/>
                    <a:pt x="4854" y="1842"/>
                    <a:pt x="4729" y="2072"/>
                  </a:cubicBezTo>
                  <a:cubicBezTo>
                    <a:pt x="4624" y="2323"/>
                    <a:pt x="4436" y="2512"/>
                    <a:pt x="4227" y="2595"/>
                  </a:cubicBezTo>
                  <a:cubicBezTo>
                    <a:pt x="4100" y="2642"/>
                    <a:pt x="3960" y="2656"/>
                    <a:pt x="3814" y="2656"/>
                  </a:cubicBezTo>
                  <a:cubicBezTo>
                    <a:pt x="3696" y="2656"/>
                    <a:pt x="3574" y="2647"/>
                    <a:pt x="3453" y="2637"/>
                  </a:cubicBezTo>
                  <a:cubicBezTo>
                    <a:pt x="3202" y="2595"/>
                    <a:pt x="2930" y="2533"/>
                    <a:pt x="2678" y="2428"/>
                  </a:cubicBezTo>
                  <a:lnTo>
                    <a:pt x="2490" y="2365"/>
                  </a:lnTo>
                  <a:lnTo>
                    <a:pt x="2448" y="2554"/>
                  </a:lnTo>
                  <a:cubicBezTo>
                    <a:pt x="2386" y="2805"/>
                    <a:pt x="2323" y="3035"/>
                    <a:pt x="2218" y="3265"/>
                  </a:cubicBezTo>
                  <a:cubicBezTo>
                    <a:pt x="2134" y="3474"/>
                    <a:pt x="1988" y="3704"/>
                    <a:pt x="1883" y="3746"/>
                  </a:cubicBezTo>
                  <a:cubicBezTo>
                    <a:pt x="1777" y="3786"/>
                    <a:pt x="1629" y="3801"/>
                    <a:pt x="1476" y="3801"/>
                  </a:cubicBezTo>
                  <a:cubicBezTo>
                    <a:pt x="1388" y="3801"/>
                    <a:pt x="1298" y="3796"/>
                    <a:pt x="1214" y="3788"/>
                  </a:cubicBezTo>
                  <a:cubicBezTo>
                    <a:pt x="963" y="3767"/>
                    <a:pt x="712" y="3725"/>
                    <a:pt x="481" y="3683"/>
                  </a:cubicBezTo>
                  <a:lnTo>
                    <a:pt x="0" y="3579"/>
                  </a:lnTo>
                  <a:lnTo>
                    <a:pt x="0" y="3579"/>
                  </a:lnTo>
                  <a:lnTo>
                    <a:pt x="251" y="3997"/>
                  </a:lnTo>
                  <a:cubicBezTo>
                    <a:pt x="1235" y="5734"/>
                    <a:pt x="2218" y="7471"/>
                    <a:pt x="3243" y="9186"/>
                  </a:cubicBezTo>
                  <a:cubicBezTo>
                    <a:pt x="4248" y="10902"/>
                    <a:pt x="5252" y="12639"/>
                    <a:pt x="6277" y="14334"/>
                  </a:cubicBezTo>
                  <a:lnTo>
                    <a:pt x="9353" y="19481"/>
                  </a:lnTo>
                  <a:cubicBezTo>
                    <a:pt x="10378" y="21197"/>
                    <a:pt x="11425" y="22891"/>
                    <a:pt x="12471" y="24607"/>
                  </a:cubicBezTo>
                  <a:lnTo>
                    <a:pt x="12659" y="24900"/>
                  </a:lnTo>
                  <a:lnTo>
                    <a:pt x="12743" y="24544"/>
                  </a:lnTo>
                  <a:cubicBezTo>
                    <a:pt x="12785" y="24335"/>
                    <a:pt x="12847" y="24105"/>
                    <a:pt x="12973" y="23938"/>
                  </a:cubicBezTo>
                  <a:cubicBezTo>
                    <a:pt x="13077" y="23749"/>
                    <a:pt x="13245" y="23582"/>
                    <a:pt x="13433" y="23477"/>
                  </a:cubicBezTo>
                  <a:cubicBezTo>
                    <a:pt x="13621" y="23373"/>
                    <a:pt x="13852" y="23310"/>
                    <a:pt x="14082" y="23289"/>
                  </a:cubicBezTo>
                  <a:cubicBezTo>
                    <a:pt x="14138" y="23283"/>
                    <a:pt x="14197" y="23281"/>
                    <a:pt x="14257" y="23281"/>
                  </a:cubicBezTo>
                  <a:cubicBezTo>
                    <a:pt x="14423" y="23281"/>
                    <a:pt x="14598" y="23300"/>
                    <a:pt x="14751" y="23331"/>
                  </a:cubicBezTo>
                  <a:lnTo>
                    <a:pt x="14835" y="23352"/>
                  </a:lnTo>
                  <a:lnTo>
                    <a:pt x="14877" y="23268"/>
                  </a:lnTo>
                  <a:cubicBezTo>
                    <a:pt x="14982" y="23059"/>
                    <a:pt x="15107" y="22829"/>
                    <a:pt x="15233" y="22619"/>
                  </a:cubicBezTo>
                  <a:cubicBezTo>
                    <a:pt x="15295" y="22515"/>
                    <a:pt x="15379" y="22410"/>
                    <a:pt x="15442" y="22326"/>
                  </a:cubicBezTo>
                  <a:cubicBezTo>
                    <a:pt x="15526" y="22243"/>
                    <a:pt x="15609" y="22138"/>
                    <a:pt x="15693" y="22096"/>
                  </a:cubicBezTo>
                  <a:cubicBezTo>
                    <a:pt x="15837" y="22024"/>
                    <a:pt x="16002" y="22002"/>
                    <a:pt x="16173" y="22002"/>
                  </a:cubicBezTo>
                  <a:cubicBezTo>
                    <a:pt x="16249" y="22002"/>
                    <a:pt x="16327" y="22006"/>
                    <a:pt x="16404" y="22013"/>
                  </a:cubicBezTo>
                  <a:cubicBezTo>
                    <a:pt x="16634" y="22054"/>
                    <a:pt x="16886" y="22096"/>
                    <a:pt x="17116" y="22180"/>
                  </a:cubicBezTo>
                  <a:lnTo>
                    <a:pt x="17220" y="22222"/>
                  </a:lnTo>
                  <a:lnTo>
                    <a:pt x="17220" y="22117"/>
                  </a:lnTo>
                  <a:cubicBezTo>
                    <a:pt x="17262" y="21866"/>
                    <a:pt x="17304" y="21615"/>
                    <a:pt x="17388" y="21364"/>
                  </a:cubicBezTo>
                  <a:cubicBezTo>
                    <a:pt x="17492" y="21134"/>
                    <a:pt x="17597" y="20904"/>
                    <a:pt x="17785" y="20778"/>
                  </a:cubicBezTo>
                  <a:cubicBezTo>
                    <a:pt x="17898" y="20722"/>
                    <a:pt x="18028" y="20702"/>
                    <a:pt x="18160" y="20702"/>
                  </a:cubicBezTo>
                  <a:cubicBezTo>
                    <a:pt x="18274" y="20702"/>
                    <a:pt x="18390" y="20717"/>
                    <a:pt x="18497" y="20736"/>
                  </a:cubicBezTo>
                  <a:cubicBezTo>
                    <a:pt x="18748" y="20778"/>
                    <a:pt x="18999" y="20841"/>
                    <a:pt x="19229" y="20945"/>
                  </a:cubicBezTo>
                  <a:lnTo>
                    <a:pt x="19480" y="21050"/>
                  </a:lnTo>
                  <a:lnTo>
                    <a:pt x="19355" y="20799"/>
                  </a:lnTo>
                  <a:cubicBezTo>
                    <a:pt x="18329" y="19062"/>
                    <a:pt x="17346" y="17284"/>
                    <a:pt x="16321" y="15505"/>
                  </a:cubicBezTo>
                  <a:cubicBezTo>
                    <a:pt x="15818" y="14606"/>
                    <a:pt x="15316" y="13727"/>
                    <a:pt x="14793" y="12848"/>
                  </a:cubicBezTo>
                  <a:cubicBezTo>
                    <a:pt x="14270" y="11969"/>
                    <a:pt x="13747" y="11090"/>
                    <a:pt x="13224" y="10233"/>
                  </a:cubicBezTo>
                  <a:lnTo>
                    <a:pt x="69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1"/>
            <p:cNvSpPr/>
            <p:nvPr/>
          </p:nvSpPr>
          <p:spPr>
            <a:xfrm rot="-899960">
              <a:off x="4358345" y="1650376"/>
              <a:ext cx="604182" cy="249018"/>
            </a:xfrm>
            <a:custGeom>
              <a:avLst/>
              <a:gdLst/>
              <a:ahLst/>
              <a:cxnLst/>
              <a:rect l="l" t="t" r="r" b="b"/>
              <a:pathLst>
                <a:path w="24168" h="9961" extrusionOk="0">
                  <a:moveTo>
                    <a:pt x="670" y="1"/>
                  </a:moveTo>
                  <a:cubicBezTo>
                    <a:pt x="670" y="1"/>
                    <a:pt x="1444" y="691"/>
                    <a:pt x="1402" y="1319"/>
                  </a:cubicBezTo>
                  <a:cubicBezTo>
                    <a:pt x="1339" y="1947"/>
                    <a:pt x="607" y="2323"/>
                    <a:pt x="607" y="2323"/>
                  </a:cubicBezTo>
                  <a:cubicBezTo>
                    <a:pt x="607" y="2323"/>
                    <a:pt x="1381" y="2993"/>
                    <a:pt x="1319" y="3662"/>
                  </a:cubicBezTo>
                  <a:cubicBezTo>
                    <a:pt x="1256" y="4332"/>
                    <a:pt x="231" y="5064"/>
                    <a:pt x="231" y="5064"/>
                  </a:cubicBezTo>
                  <a:cubicBezTo>
                    <a:pt x="231" y="5064"/>
                    <a:pt x="963" y="5880"/>
                    <a:pt x="942" y="6320"/>
                  </a:cubicBezTo>
                  <a:cubicBezTo>
                    <a:pt x="900" y="6780"/>
                    <a:pt x="0" y="7596"/>
                    <a:pt x="0" y="7596"/>
                  </a:cubicBezTo>
                  <a:lnTo>
                    <a:pt x="23288" y="9960"/>
                  </a:lnTo>
                  <a:cubicBezTo>
                    <a:pt x="22054" y="8642"/>
                    <a:pt x="23498" y="7429"/>
                    <a:pt x="23498" y="7429"/>
                  </a:cubicBezTo>
                  <a:cubicBezTo>
                    <a:pt x="23498" y="7429"/>
                    <a:pt x="23079" y="6675"/>
                    <a:pt x="23016" y="6110"/>
                  </a:cubicBezTo>
                  <a:cubicBezTo>
                    <a:pt x="22954" y="5545"/>
                    <a:pt x="23958" y="4834"/>
                    <a:pt x="23958" y="4834"/>
                  </a:cubicBezTo>
                  <a:cubicBezTo>
                    <a:pt x="23958" y="4834"/>
                    <a:pt x="23121" y="4102"/>
                    <a:pt x="23163" y="3537"/>
                  </a:cubicBezTo>
                  <a:cubicBezTo>
                    <a:pt x="23226" y="2972"/>
                    <a:pt x="24167" y="2386"/>
                    <a:pt x="24167" y="2386"/>
                  </a:cubicBezTo>
                  <a:lnTo>
                    <a:pt x="6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1"/>
            <p:cNvSpPr/>
            <p:nvPr/>
          </p:nvSpPr>
          <p:spPr>
            <a:xfrm rot="-899960">
              <a:off x="4346424" y="1650981"/>
              <a:ext cx="624056" cy="253192"/>
            </a:xfrm>
            <a:custGeom>
              <a:avLst/>
              <a:gdLst/>
              <a:ahLst/>
              <a:cxnLst/>
              <a:rect l="l" t="t" r="r" b="b"/>
              <a:pathLst>
                <a:path w="24963" h="10128" extrusionOk="0">
                  <a:moveTo>
                    <a:pt x="1220" y="25"/>
                  </a:moveTo>
                  <a:lnTo>
                    <a:pt x="13036" y="1382"/>
                  </a:lnTo>
                  <a:cubicBezTo>
                    <a:pt x="13998" y="1507"/>
                    <a:pt x="14961" y="1612"/>
                    <a:pt x="15923" y="1695"/>
                  </a:cubicBezTo>
                  <a:cubicBezTo>
                    <a:pt x="16906" y="1800"/>
                    <a:pt x="17869" y="1905"/>
                    <a:pt x="18831" y="1988"/>
                  </a:cubicBezTo>
                  <a:cubicBezTo>
                    <a:pt x="20666" y="2148"/>
                    <a:pt x="22520" y="2288"/>
                    <a:pt x="24392" y="2464"/>
                  </a:cubicBezTo>
                  <a:lnTo>
                    <a:pt x="24392" y="2464"/>
                  </a:lnTo>
                  <a:cubicBezTo>
                    <a:pt x="24253" y="2569"/>
                    <a:pt x="24122" y="2682"/>
                    <a:pt x="24000" y="2804"/>
                  </a:cubicBezTo>
                  <a:cubicBezTo>
                    <a:pt x="23811" y="2993"/>
                    <a:pt x="23623" y="3223"/>
                    <a:pt x="23581" y="3537"/>
                  </a:cubicBezTo>
                  <a:cubicBezTo>
                    <a:pt x="23581" y="3830"/>
                    <a:pt x="23728" y="4081"/>
                    <a:pt x="23874" y="4290"/>
                  </a:cubicBezTo>
                  <a:cubicBezTo>
                    <a:pt x="24021" y="4493"/>
                    <a:pt x="24169" y="4663"/>
                    <a:pt x="24331" y="4829"/>
                  </a:cubicBezTo>
                  <a:lnTo>
                    <a:pt x="24331" y="4829"/>
                  </a:lnTo>
                  <a:cubicBezTo>
                    <a:pt x="24139" y="4961"/>
                    <a:pt x="23975" y="5110"/>
                    <a:pt x="23811" y="5273"/>
                  </a:cubicBezTo>
                  <a:cubicBezTo>
                    <a:pt x="23644" y="5483"/>
                    <a:pt x="23476" y="5692"/>
                    <a:pt x="23435" y="5985"/>
                  </a:cubicBezTo>
                  <a:cubicBezTo>
                    <a:pt x="23414" y="6152"/>
                    <a:pt x="23456" y="6257"/>
                    <a:pt x="23476" y="6403"/>
                  </a:cubicBezTo>
                  <a:cubicBezTo>
                    <a:pt x="23518" y="6529"/>
                    <a:pt x="23539" y="6654"/>
                    <a:pt x="23602" y="6759"/>
                  </a:cubicBezTo>
                  <a:cubicBezTo>
                    <a:pt x="23677" y="6984"/>
                    <a:pt x="23769" y="7192"/>
                    <a:pt x="23878" y="7399"/>
                  </a:cubicBezTo>
                  <a:lnTo>
                    <a:pt x="23878" y="7399"/>
                  </a:lnTo>
                  <a:cubicBezTo>
                    <a:pt x="23713" y="7552"/>
                    <a:pt x="23568" y="7723"/>
                    <a:pt x="23456" y="7910"/>
                  </a:cubicBezTo>
                  <a:cubicBezTo>
                    <a:pt x="23330" y="8140"/>
                    <a:pt x="23225" y="8370"/>
                    <a:pt x="23184" y="8621"/>
                  </a:cubicBezTo>
                  <a:cubicBezTo>
                    <a:pt x="23163" y="8768"/>
                    <a:pt x="23163" y="8893"/>
                    <a:pt x="23184" y="9019"/>
                  </a:cubicBezTo>
                  <a:cubicBezTo>
                    <a:pt x="23204" y="9144"/>
                    <a:pt x="23225" y="9270"/>
                    <a:pt x="23267" y="9395"/>
                  </a:cubicBezTo>
                  <a:cubicBezTo>
                    <a:pt x="23313" y="9533"/>
                    <a:pt x="23384" y="9657"/>
                    <a:pt x="23466" y="9773"/>
                  </a:cubicBezTo>
                  <a:lnTo>
                    <a:pt x="23466" y="9773"/>
                  </a:lnTo>
                  <a:cubicBezTo>
                    <a:pt x="21635" y="9557"/>
                    <a:pt x="19806" y="9341"/>
                    <a:pt x="17994" y="9144"/>
                  </a:cubicBezTo>
                  <a:lnTo>
                    <a:pt x="12178" y="8496"/>
                  </a:lnTo>
                  <a:cubicBezTo>
                    <a:pt x="10232" y="8286"/>
                    <a:pt x="8286" y="8119"/>
                    <a:pt x="6340" y="7910"/>
                  </a:cubicBezTo>
                  <a:cubicBezTo>
                    <a:pt x="4567" y="7736"/>
                    <a:pt x="2775" y="7581"/>
                    <a:pt x="983" y="7410"/>
                  </a:cubicBezTo>
                  <a:lnTo>
                    <a:pt x="983" y="7410"/>
                  </a:lnTo>
                  <a:cubicBezTo>
                    <a:pt x="1055" y="7332"/>
                    <a:pt x="1126" y="7253"/>
                    <a:pt x="1193" y="7177"/>
                  </a:cubicBezTo>
                  <a:cubicBezTo>
                    <a:pt x="1360" y="6947"/>
                    <a:pt x="1528" y="6759"/>
                    <a:pt x="1611" y="6424"/>
                  </a:cubicBezTo>
                  <a:cubicBezTo>
                    <a:pt x="1653" y="6236"/>
                    <a:pt x="1611" y="6069"/>
                    <a:pt x="1549" y="5943"/>
                  </a:cubicBezTo>
                  <a:cubicBezTo>
                    <a:pt x="1486" y="5797"/>
                    <a:pt x="1423" y="5692"/>
                    <a:pt x="1339" y="5566"/>
                  </a:cubicBezTo>
                  <a:cubicBezTo>
                    <a:pt x="1228" y="5391"/>
                    <a:pt x="1104" y="5240"/>
                    <a:pt x="977" y="5085"/>
                  </a:cubicBezTo>
                  <a:lnTo>
                    <a:pt x="977" y="5085"/>
                  </a:lnTo>
                  <a:cubicBezTo>
                    <a:pt x="1159" y="4937"/>
                    <a:pt x="1318" y="4783"/>
                    <a:pt x="1465" y="4604"/>
                  </a:cubicBezTo>
                  <a:cubicBezTo>
                    <a:pt x="1653" y="4395"/>
                    <a:pt x="1841" y="4144"/>
                    <a:pt x="1925" y="3830"/>
                  </a:cubicBezTo>
                  <a:cubicBezTo>
                    <a:pt x="2009" y="3495"/>
                    <a:pt x="1904" y="3181"/>
                    <a:pt x="1758" y="2909"/>
                  </a:cubicBezTo>
                  <a:cubicBezTo>
                    <a:pt x="1617" y="2698"/>
                    <a:pt x="1462" y="2517"/>
                    <a:pt x="1280" y="2341"/>
                  </a:cubicBezTo>
                  <a:lnTo>
                    <a:pt x="1280" y="2341"/>
                  </a:lnTo>
                  <a:cubicBezTo>
                    <a:pt x="1452" y="2216"/>
                    <a:pt x="1598" y="2078"/>
                    <a:pt x="1716" y="1926"/>
                  </a:cubicBezTo>
                  <a:cubicBezTo>
                    <a:pt x="1883" y="1716"/>
                    <a:pt x="1988" y="1465"/>
                    <a:pt x="1967" y="1193"/>
                  </a:cubicBezTo>
                  <a:cubicBezTo>
                    <a:pt x="1946" y="942"/>
                    <a:pt x="1821" y="712"/>
                    <a:pt x="1674" y="524"/>
                  </a:cubicBezTo>
                  <a:cubicBezTo>
                    <a:pt x="1611" y="419"/>
                    <a:pt x="1528" y="335"/>
                    <a:pt x="1444" y="231"/>
                  </a:cubicBezTo>
                  <a:cubicBezTo>
                    <a:pt x="1402" y="189"/>
                    <a:pt x="1360" y="147"/>
                    <a:pt x="1318" y="105"/>
                  </a:cubicBezTo>
                  <a:lnTo>
                    <a:pt x="1256" y="43"/>
                  </a:lnTo>
                  <a:lnTo>
                    <a:pt x="1220" y="25"/>
                  </a:lnTo>
                  <a:close/>
                  <a:moveTo>
                    <a:pt x="1193" y="1"/>
                  </a:moveTo>
                  <a:cubicBezTo>
                    <a:pt x="1193" y="1"/>
                    <a:pt x="1193" y="3"/>
                    <a:pt x="1193" y="6"/>
                  </a:cubicBezTo>
                  <a:lnTo>
                    <a:pt x="1193" y="6"/>
                  </a:lnTo>
                  <a:lnTo>
                    <a:pt x="1130" y="1"/>
                  </a:lnTo>
                  <a:lnTo>
                    <a:pt x="1130" y="1"/>
                  </a:lnTo>
                  <a:cubicBezTo>
                    <a:pt x="1130" y="1"/>
                    <a:pt x="1151" y="22"/>
                    <a:pt x="1151" y="43"/>
                  </a:cubicBezTo>
                  <a:lnTo>
                    <a:pt x="1172" y="43"/>
                  </a:lnTo>
                  <a:lnTo>
                    <a:pt x="1172" y="63"/>
                  </a:lnTo>
                  <a:lnTo>
                    <a:pt x="1214" y="84"/>
                  </a:lnTo>
                  <a:lnTo>
                    <a:pt x="1277" y="147"/>
                  </a:lnTo>
                  <a:cubicBezTo>
                    <a:pt x="1318" y="189"/>
                    <a:pt x="1360" y="231"/>
                    <a:pt x="1381" y="294"/>
                  </a:cubicBezTo>
                  <a:cubicBezTo>
                    <a:pt x="1465" y="377"/>
                    <a:pt x="1528" y="482"/>
                    <a:pt x="1590" y="566"/>
                  </a:cubicBezTo>
                  <a:cubicBezTo>
                    <a:pt x="1716" y="775"/>
                    <a:pt x="1821" y="984"/>
                    <a:pt x="1821" y="1214"/>
                  </a:cubicBezTo>
                  <a:cubicBezTo>
                    <a:pt x="1841" y="1423"/>
                    <a:pt x="1737" y="1633"/>
                    <a:pt x="1590" y="1821"/>
                  </a:cubicBezTo>
                  <a:cubicBezTo>
                    <a:pt x="1444" y="1988"/>
                    <a:pt x="1256" y="2135"/>
                    <a:pt x="1067" y="2240"/>
                  </a:cubicBezTo>
                  <a:lnTo>
                    <a:pt x="942" y="2302"/>
                  </a:lnTo>
                  <a:lnTo>
                    <a:pt x="1046" y="2407"/>
                  </a:lnTo>
                  <a:cubicBezTo>
                    <a:pt x="1235" y="2595"/>
                    <a:pt x="1402" y="2804"/>
                    <a:pt x="1528" y="3035"/>
                  </a:cubicBezTo>
                  <a:cubicBezTo>
                    <a:pt x="1653" y="3265"/>
                    <a:pt x="1716" y="3537"/>
                    <a:pt x="1653" y="3746"/>
                  </a:cubicBezTo>
                  <a:cubicBezTo>
                    <a:pt x="1590" y="3976"/>
                    <a:pt x="1423" y="4206"/>
                    <a:pt x="1235" y="4395"/>
                  </a:cubicBezTo>
                  <a:cubicBezTo>
                    <a:pt x="1046" y="4583"/>
                    <a:pt x="837" y="4771"/>
                    <a:pt x="628" y="4918"/>
                  </a:cubicBezTo>
                  <a:lnTo>
                    <a:pt x="460" y="5022"/>
                  </a:lnTo>
                  <a:lnTo>
                    <a:pt x="586" y="5190"/>
                  </a:lnTo>
                  <a:cubicBezTo>
                    <a:pt x="753" y="5357"/>
                    <a:pt x="900" y="5566"/>
                    <a:pt x="1025" y="5776"/>
                  </a:cubicBezTo>
                  <a:cubicBezTo>
                    <a:pt x="1151" y="5964"/>
                    <a:pt x="1256" y="6215"/>
                    <a:pt x="1235" y="6341"/>
                  </a:cubicBezTo>
                  <a:cubicBezTo>
                    <a:pt x="1193" y="6508"/>
                    <a:pt x="1025" y="6717"/>
                    <a:pt x="879" y="6905"/>
                  </a:cubicBezTo>
                  <a:cubicBezTo>
                    <a:pt x="712" y="7094"/>
                    <a:pt x="523" y="7261"/>
                    <a:pt x="356" y="7429"/>
                  </a:cubicBezTo>
                  <a:lnTo>
                    <a:pt x="0" y="7763"/>
                  </a:lnTo>
                  <a:lnTo>
                    <a:pt x="481" y="7805"/>
                  </a:lnTo>
                  <a:cubicBezTo>
                    <a:pt x="2427" y="8035"/>
                    <a:pt x="4352" y="8245"/>
                    <a:pt x="6298" y="8454"/>
                  </a:cubicBezTo>
                  <a:cubicBezTo>
                    <a:pt x="8244" y="8642"/>
                    <a:pt x="10169" y="8851"/>
                    <a:pt x="12115" y="9040"/>
                  </a:cubicBezTo>
                  <a:lnTo>
                    <a:pt x="17932" y="9584"/>
                  </a:lnTo>
                  <a:cubicBezTo>
                    <a:pt x="19878" y="9772"/>
                    <a:pt x="21824" y="9939"/>
                    <a:pt x="23769" y="10086"/>
                  </a:cubicBezTo>
                  <a:lnTo>
                    <a:pt x="24125" y="10128"/>
                  </a:lnTo>
                  <a:lnTo>
                    <a:pt x="23895" y="9856"/>
                  </a:lnTo>
                  <a:cubicBezTo>
                    <a:pt x="23748" y="9688"/>
                    <a:pt x="23602" y="9500"/>
                    <a:pt x="23518" y="9312"/>
                  </a:cubicBezTo>
                  <a:cubicBezTo>
                    <a:pt x="23435" y="9102"/>
                    <a:pt x="23393" y="8872"/>
                    <a:pt x="23435" y="8663"/>
                  </a:cubicBezTo>
                  <a:cubicBezTo>
                    <a:pt x="23456" y="8454"/>
                    <a:pt x="23539" y="8224"/>
                    <a:pt x="23644" y="8035"/>
                  </a:cubicBezTo>
                  <a:cubicBezTo>
                    <a:pt x="23769" y="7847"/>
                    <a:pt x="23916" y="7659"/>
                    <a:pt x="24062" y="7491"/>
                  </a:cubicBezTo>
                  <a:lnTo>
                    <a:pt x="24125" y="7449"/>
                  </a:lnTo>
                  <a:lnTo>
                    <a:pt x="24083" y="7366"/>
                  </a:lnTo>
                  <a:cubicBezTo>
                    <a:pt x="23979" y="7157"/>
                    <a:pt x="23853" y="6926"/>
                    <a:pt x="23769" y="6696"/>
                  </a:cubicBezTo>
                  <a:cubicBezTo>
                    <a:pt x="23728" y="6592"/>
                    <a:pt x="23686" y="6466"/>
                    <a:pt x="23665" y="6341"/>
                  </a:cubicBezTo>
                  <a:cubicBezTo>
                    <a:pt x="23623" y="6236"/>
                    <a:pt x="23602" y="6110"/>
                    <a:pt x="23602" y="6006"/>
                  </a:cubicBezTo>
                  <a:cubicBezTo>
                    <a:pt x="23644" y="5797"/>
                    <a:pt x="23790" y="5587"/>
                    <a:pt x="23958" y="5399"/>
                  </a:cubicBezTo>
                  <a:cubicBezTo>
                    <a:pt x="24104" y="5211"/>
                    <a:pt x="24313" y="5043"/>
                    <a:pt x="24502" y="4897"/>
                  </a:cubicBezTo>
                  <a:lnTo>
                    <a:pt x="24585" y="4855"/>
                  </a:lnTo>
                  <a:lnTo>
                    <a:pt x="24502" y="4771"/>
                  </a:lnTo>
                  <a:cubicBezTo>
                    <a:pt x="24334" y="4604"/>
                    <a:pt x="24146" y="4416"/>
                    <a:pt x="24000" y="4206"/>
                  </a:cubicBezTo>
                  <a:cubicBezTo>
                    <a:pt x="23874" y="3997"/>
                    <a:pt x="23748" y="3767"/>
                    <a:pt x="23748" y="3537"/>
                  </a:cubicBezTo>
                  <a:cubicBezTo>
                    <a:pt x="23790" y="3328"/>
                    <a:pt x="23958" y="3118"/>
                    <a:pt x="24125" y="2930"/>
                  </a:cubicBezTo>
                  <a:cubicBezTo>
                    <a:pt x="24313" y="2763"/>
                    <a:pt x="24502" y="2595"/>
                    <a:pt x="24732" y="2470"/>
                  </a:cubicBezTo>
                  <a:lnTo>
                    <a:pt x="24962" y="2323"/>
                  </a:lnTo>
                  <a:lnTo>
                    <a:pt x="24690" y="2281"/>
                  </a:lnTo>
                  <a:cubicBezTo>
                    <a:pt x="22723" y="2072"/>
                    <a:pt x="20735" y="1821"/>
                    <a:pt x="18769" y="1591"/>
                  </a:cubicBezTo>
                  <a:cubicBezTo>
                    <a:pt x="17764" y="1486"/>
                    <a:pt x="16781" y="1382"/>
                    <a:pt x="15777" y="1277"/>
                  </a:cubicBezTo>
                  <a:cubicBezTo>
                    <a:pt x="14772" y="1172"/>
                    <a:pt x="13789" y="1089"/>
                    <a:pt x="12805" y="1005"/>
                  </a:cubicBezTo>
                  <a:lnTo>
                    <a:pt x="1199" y="7"/>
                  </a:lnTo>
                  <a:lnTo>
                    <a:pt x="1199" y="7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51"/>
          <p:cNvGrpSpPr/>
          <p:nvPr/>
        </p:nvGrpSpPr>
        <p:grpSpPr>
          <a:xfrm>
            <a:off x="819520" y="526024"/>
            <a:ext cx="4192553" cy="596642"/>
            <a:chOff x="1520675" y="4283175"/>
            <a:chExt cx="2409375" cy="284050"/>
          </a:xfrm>
        </p:grpSpPr>
        <p:sp>
          <p:nvSpPr>
            <p:cNvPr id="554" name="Google Shape;554;p51"/>
            <p:cNvSpPr/>
            <p:nvPr/>
          </p:nvSpPr>
          <p:spPr>
            <a:xfrm>
              <a:off x="1524350" y="4285775"/>
              <a:ext cx="2403625" cy="274650"/>
            </a:xfrm>
            <a:custGeom>
              <a:avLst/>
              <a:gdLst/>
              <a:ahLst/>
              <a:cxnLst/>
              <a:rect l="l" t="t" r="r" b="b"/>
              <a:pathLst>
                <a:path w="96145" h="10986" extrusionOk="0">
                  <a:moveTo>
                    <a:pt x="0" y="1"/>
                  </a:moveTo>
                  <a:lnTo>
                    <a:pt x="0" y="10986"/>
                  </a:lnTo>
                  <a:lnTo>
                    <a:pt x="92629" y="10986"/>
                  </a:lnTo>
                  <a:lnTo>
                    <a:pt x="96144" y="5671"/>
                  </a:lnTo>
                  <a:lnTo>
                    <a:pt x="92629" y="1"/>
                  </a:lnTo>
                  <a:lnTo>
                    <a:pt x="75890" y="524"/>
                  </a:lnTo>
                  <a:lnTo>
                    <a:pt x="16739" y="5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1"/>
            <p:cNvSpPr/>
            <p:nvPr/>
          </p:nvSpPr>
          <p:spPr>
            <a:xfrm>
              <a:off x="1520675" y="4283175"/>
              <a:ext cx="2409375" cy="284050"/>
            </a:xfrm>
            <a:custGeom>
              <a:avLst/>
              <a:gdLst/>
              <a:ahLst/>
              <a:cxnLst/>
              <a:rect l="l" t="t" r="r" b="b"/>
              <a:pathLst>
                <a:path w="96375" h="11362" extrusionOk="0">
                  <a:moveTo>
                    <a:pt x="92755" y="126"/>
                  </a:moveTo>
                  <a:lnTo>
                    <a:pt x="96181" y="5773"/>
                  </a:lnTo>
                  <a:lnTo>
                    <a:pt x="92714" y="10943"/>
                  </a:lnTo>
                  <a:lnTo>
                    <a:pt x="92714" y="10943"/>
                  </a:lnTo>
                  <a:lnTo>
                    <a:pt x="69614" y="10839"/>
                  </a:lnTo>
                  <a:lnTo>
                    <a:pt x="63818" y="10818"/>
                  </a:lnTo>
                  <a:lnTo>
                    <a:pt x="58043" y="10818"/>
                  </a:lnTo>
                  <a:lnTo>
                    <a:pt x="46451" y="10797"/>
                  </a:lnTo>
                  <a:lnTo>
                    <a:pt x="23289" y="10839"/>
                  </a:lnTo>
                  <a:lnTo>
                    <a:pt x="272" y="10943"/>
                  </a:lnTo>
                  <a:lnTo>
                    <a:pt x="272" y="10943"/>
                  </a:lnTo>
                  <a:lnTo>
                    <a:pt x="231" y="192"/>
                  </a:lnTo>
                  <a:lnTo>
                    <a:pt x="231" y="192"/>
                  </a:lnTo>
                  <a:lnTo>
                    <a:pt x="11718" y="544"/>
                  </a:lnTo>
                  <a:lnTo>
                    <a:pt x="14605" y="628"/>
                  </a:lnTo>
                  <a:lnTo>
                    <a:pt x="16049" y="691"/>
                  </a:lnTo>
                  <a:cubicBezTo>
                    <a:pt x="16530" y="712"/>
                    <a:pt x="17012" y="712"/>
                    <a:pt x="17493" y="712"/>
                  </a:cubicBezTo>
                  <a:lnTo>
                    <a:pt x="23289" y="733"/>
                  </a:lnTo>
                  <a:cubicBezTo>
                    <a:pt x="31010" y="774"/>
                    <a:pt x="38730" y="837"/>
                    <a:pt x="46451" y="837"/>
                  </a:cubicBezTo>
                  <a:cubicBezTo>
                    <a:pt x="47742" y="844"/>
                    <a:pt x="49029" y="847"/>
                    <a:pt x="50317" y="847"/>
                  </a:cubicBezTo>
                  <a:cubicBezTo>
                    <a:pt x="52891" y="847"/>
                    <a:pt x="55462" y="837"/>
                    <a:pt x="58043" y="837"/>
                  </a:cubicBezTo>
                  <a:lnTo>
                    <a:pt x="69614" y="816"/>
                  </a:lnTo>
                  <a:lnTo>
                    <a:pt x="75410" y="774"/>
                  </a:lnTo>
                  <a:cubicBezTo>
                    <a:pt x="75891" y="774"/>
                    <a:pt x="76372" y="774"/>
                    <a:pt x="76853" y="754"/>
                  </a:cubicBezTo>
                  <a:lnTo>
                    <a:pt x="78297" y="691"/>
                  </a:lnTo>
                  <a:lnTo>
                    <a:pt x="81184" y="586"/>
                  </a:lnTo>
                  <a:lnTo>
                    <a:pt x="92755" y="126"/>
                  </a:lnTo>
                  <a:close/>
                  <a:moveTo>
                    <a:pt x="43" y="0"/>
                  </a:moveTo>
                  <a:lnTo>
                    <a:pt x="43" y="105"/>
                  </a:lnTo>
                  <a:lnTo>
                    <a:pt x="1" y="11090"/>
                  </a:lnTo>
                  <a:lnTo>
                    <a:pt x="1" y="11215"/>
                  </a:lnTo>
                  <a:lnTo>
                    <a:pt x="147" y="11215"/>
                  </a:lnTo>
                  <a:lnTo>
                    <a:pt x="23289" y="11320"/>
                  </a:lnTo>
                  <a:lnTo>
                    <a:pt x="46451" y="11362"/>
                  </a:lnTo>
                  <a:lnTo>
                    <a:pt x="58043" y="11341"/>
                  </a:lnTo>
                  <a:lnTo>
                    <a:pt x="63818" y="11341"/>
                  </a:lnTo>
                  <a:lnTo>
                    <a:pt x="69614" y="11320"/>
                  </a:lnTo>
                  <a:lnTo>
                    <a:pt x="92776" y="11215"/>
                  </a:lnTo>
                  <a:lnTo>
                    <a:pt x="92839" y="11215"/>
                  </a:lnTo>
                  <a:lnTo>
                    <a:pt x="92881" y="11153"/>
                  </a:lnTo>
                  <a:lnTo>
                    <a:pt x="96354" y="5817"/>
                  </a:lnTo>
                  <a:lnTo>
                    <a:pt x="96375" y="5775"/>
                  </a:lnTo>
                  <a:lnTo>
                    <a:pt x="96354" y="5733"/>
                  </a:lnTo>
                  <a:lnTo>
                    <a:pt x="92797" y="63"/>
                  </a:lnTo>
                  <a:lnTo>
                    <a:pt x="81226" y="335"/>
                  </a:lnTo>
                  <a:lnTo>
                    <a:pt x="78318" y="398"/>
                  </a:lnTo>
                  <a:lnTo>
                    <a:pt x="76853" y="440"/>
                  </a:lnTo>
                  <a:cubicBezTo>
                    <a:pt x="76372" y="461"/>
                    <a:pt x="75891" y="461"/>
                    <a:pt x="75410" y="461"/>
                  </a:cubicBezTo>
                  <a:lnTo>
                    <a:pt x="69614" y="419"/>
                  </a:lnTo>
                  <a:lnTo>
                    <a:pt x="58043" y="398"/>
                  </a:lnTo>
                  <a:cubicBezTo>
                    <a:pt x="55462" y="398"/>
                    <a:pt x="52891" y="389"/>
                    <a:pt x="50317" y="389"/>
                  </a:cubicBezTo>
                  <a:cubicBezTo>
                    <a:pt x="49029" y="389"/>
                    <a:pt x="47742" y="391"/>
                    <a:pt x="46451" y="398"/>
                  </a:cubicBezTo>
                  <a:cubicBezTo>
                    <a:pt x="38730" y="398"/>
                    <a:pt x="31010" y="461"/>
                    <a:pt x="23289" y="502"/>
                  </a:cubicBezTo>
                  <a:lnTo>
                    <a:pt x="17493" y="523"/>
                  </a:lnTo>
                  <a:cubicBezTo>
                    <a:pt x="17012" y="523"/>
                    <a:pt x="16530" y="523"/>
                    <a:pt x="16049" y="502"/>
                  </a:cubicBezTo>
                  <a:lnTo>
                    <a:pt x="14605" y="461"/>
                  </a:lnTo>
                  <a:lnTo>
                    <a:pt x="11718" y="37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51"/>
          <p:cNvSpPr txBox="1">
            <a:spLocks noGrp="1"/>
          </p:cNvSpPr>
          <p:nvPr>
            <p:ph type="subTitle" idx="1"/>
          </p:nvPr>
        </p:nvSpPr>
        <p:spPr>
          <a:xfrm>
            <a:off x="887260" y="630805"/>
            <a:ext cx="3918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Use this calculation to answer the following:</a:t>
            </a:r>
            <a:endParaRPr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57" name="Google Shape;557;p51"/>
          <p:cNvGrpSpPr/>
          <p:nvPr/>
        </p:nvGrpSpPr>
        <p:grpSpPr>
          <a:xfrm>
            <a:off x="642150" y="3718200"/>
            <a:ext cx="666075" cy="709275"/>
            <a:chOff x="3894875" y="1871850"/>
            <a:chExt cx="666075" cy="709275"/>
          </a:xfrm>
        </p:grpSpPr>
        <p:sp>
          <p:nvSpPr>
            <p:cNvPr id="558" name="Google Shape;558;p51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1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1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1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51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51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51"/>
          <p:cNvGrpSpPr/>
          <p:nvPr/>
        </p:nvGrpSpPr>
        <p:grpSpPr>
          <a:xfrm rot="899960">
            <a:off x="4616043" y="186303"/>
            <a:ext cx="1136591" cy="989820"/>
            <a:chOff x="4696925" y="4062125"/>
            <a:chExt cx="1136625" cy="989850"/>
          </a:xfrm>
        </p:grpSpPr>
        <p:sp>
          <p:nvSpPr>
            <p:cNvPr id="565" name="Google Shape;565;p51"/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1"/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1"/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1"/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1"/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1"/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1"/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1"/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1"/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1"/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51"/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51"/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51"/>
          <p:cNvGrpSpPr/>
          <p:nvPr/>
        </p:nvGrpSpPr>
        <p:grpSpPr>
          <a:xfrm rot="10800000" flipH="1">
            <a:off x="7883046" y="3388429"/>
            <a:ext cx="491225" cy="1039038"/>
            <a:chOff x="2019788" y="3671350"/>
            <a:chExt cx="491225" cy="1039038"/>
          </a:xfrm>
        </p:grpSpPr>
        <p:sp>
          <p:nvSpPr>
            <p:cNvPr id="578" name="Google Shape;578;p51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51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51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1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51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51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51"/>
          <p:cNvGrpSpPr/>
          <p:nvPr/>
        </p:nvGrpSpPr>
        <p:grpSpPr>
          <a:xfrm rot="899960">
            <a:off x="23385" y="453414"/>
            <a:ext cx="1261012" cy="1409458"/>
            <a:chOff x="616200" y="3359625"/>
            <a:chExt cx="1261050" cy="1409500"/>
          </a:xfrm>
        </p:grpSpPr>
        <p:sp>
          <p:nvSpPr>
            <p:cNvPr id="585" name="Google Shape;585;p51"/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1"/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1"/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1"/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1"/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1"/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1"/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1"/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1"/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1"/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1"/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1"/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1"/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1"/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1"/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1"/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1"/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1"/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1"/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1"/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1"/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1"/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1"/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1"/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1"/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51"/>
          <p:cNvSpPr txBox="1">
            <a:spLocks noGrp="1"/>
          </p:cNvSpPr>
          <p:nvPr>
            <p:ph type="title" idx="2"/>
          </p:nvPr>
        </p:nvSpPr>
        <p:spPr>
          <a:xfrm>
            <a:off x="-63205" y="538965"/>
            <a:ext cx="1738818" cy="11780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3 b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7AD3B-7840-D259-7D94-8830148EC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6997">
            <a:off x="6872522" y="804773"/>
            <a:ext cx="1845711" cy="14132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70843F-1766-FF1D-BB07-B2425E9C90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 b="-32573"/>
          <a:stretch/>
        </p:blipFill>
        <p:spPr>
          <a:xfrm>
            <a:off x="551358" y="1548309"/>
            <a:ext cx="3026803" cy="1442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534827-2A54-4078-7B5A-5078ECB7FD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00" b="9673"/>
          <a:stretch/>
        </p:blipFill>
        <p:spPr>
          <a:xfrm>
            <a:off x="4057725" y="1538567"/>
            <a:ext cx="2719480" cy="8974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7D11F5-82AC-AFA2-AD51-05C62922683C}"/>
              </a:ext>
            </a:extLst>
          </p:cNvPr>
          <p:cNvSpPr/>
          <p:nvPr/>
        </p:nvSpPr>
        <p:spPr>
          <a:xfrm>
            <a:off x="2079419" y="1574144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307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A6598B-9CA9-D6E9-B23E-FD3307FC336E}"/>
              </a:ext>
            </a:extLst>
          </p:cNvPr>
          <p:cNvSpPr/>
          <p:nvPr/>
        </p:nvSpPr>
        <p:spPr>
          <a:xfrm>
            <a:off x="5335960" y="1545723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94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0062062E-5E3A-56ED-2025-2F9FD4582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341452"/>
              </p:ext>
            </p:extLst>
          </p:nvPr>
        </p:nvGraphicFramePr>
        <p:xfrm>
          <a:off x="3306211" y="2477189"/>
          <a:ext cx="3690752" cy="978429"/>
        </p:xfrm>
        <a:graphic>
          <a:graphicData uri="http://schemas.openxmlformats.org/drawingml/2006/table">
            <a:tbl>
              <a:tblPr firstRow="1" bandRow="1">
                <a:tableStyleId>{E889E95C-7FFB-4657-96B0-0FEDA84C7433}</a:tableStyleId>
              </a:tblPr>
              <a:tblGrid>
                <a:gridCol w="2489905">
                  <a:extLst>
                    <a:ext uri="{9D8B030D-6E8A-4147-A177-3AD203B41FA5}">
                      <a16:colId xmlns:a16="http://schemas.microsoft.com/office/drawing/2014/main" val="1995484311"/>
                    </a:ext>
                  </a:extLst>
                </a:gridCol>
                <a:gridCol w="1200847">
                  <a:extLst>
                    <a:ext uri="{9D8B030D-6E8A-4147-A177-3AD203B41FA5}">
                      <a16:colId xmlns:a16="http://schemas.microsoft.com/office/drawing/2014/main" val="3074338535"/>
                    </a:ext>
                  </a:extLst>
                </a:gridCol>
              </a:tblGrid>
              <a:tr h="460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      </a:t>
                      </a:r>
                      <a:r>
                        <a:rPr lang="en-US" sz="1400" b="1" cap="none" spc="0" dirty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307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pattFill prst="narHorz">
                            <a:fgClr>
                              <a:schemeClr val="accent3"/>
                            </a:fgClr>
                            <a:bgClr>
                              <a:schemeClr val="accent3">
                                <a:lumMod val="40000"/>
                                <a:lumOff val="60000"/>
                              </a:schemeClr>
                            </a:bgClr>
                          </a:patt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</a:rPr>
                        <a:t>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08944"/>
                  </a:ext>
                </a:extLst>
              </a:tr>
              <a:tr h="460269">
                <a:tc gridSpan="2">
                  <a:txBody>
                    <a:bodyPr/>
                    <a:lstStyle/>
                    <a:p>
                      <a:r>
                        <a:rPr lang="en-US"/>
                        <a:t>                               401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93137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oogle Shape;973;p57"/>
          <p:cNvGrpSpPr/>
          <p:nvPr/>
        </p:nvGrpSpPr>
        <p:grpSpPr>
          <a:xfrm rot="-303010">
            <a:off x="-8564" y="176471"/>
            <a:ext cx="3944866" cy="2356878"/>
            <a:chOff x="1479875" y="2129600"/>
            <a:chExt cx="1677575" cy="1002275"/>
          </a:xfrm>
        </p:grpSpPr>
        <p:sp>
          <p:nvSpPr>
            <p:cNvPr id="974" name="Google Shape;974;p57"/>
            <p:cNvSpPr/>
            <p:nvPr/>
          </p:nvSpPr>
          <p:spPr>
            <a:xfrm>
              <a:off x="1491925" y="2141650"/>
              <a:ext cx="1663975" cy="984475"/>
            </a:xfrm>
            <a:custGeom>
              <a:avLst/>
              <a:gdLst/>
              <a:ahLst/>
              <a:cxnLst/>
              <a:rect l="l" t="t" r="r" b="b"/>
              <a:pathLst>
                <a:path w="66559" h="39379" extrusionOk="0">
                  <a:moveTo>
                    <a:pt x="0" y="0"/>
                  </a:moveTo>
                  <a:lnTo>
                    <a:pt x="0" y="39378"/>
                  </a:lnTo>
                  <a:lnTo>
                    <a:pt x="27201" y="38855"/>
                  </a:lnTo>
                  <a:lnTo>
                    <a:pt x="38834" y="38855"/>
                  </a:lnTo>
                  <a:lnTo>
                    <a:pt x="65512" y="39378"/>
                  </a:lnTo>
                  <a:lnTo>
                    <a:pt x="66558" y="0"/>
                  </a:lnTo>
                  <a:lnTo>
                    <a:pt x="61536" y="0"/>
                  </a:lnTo>
                  <a:cubicBezTo>
                    <a:pt x="62436" y="1109"/>
                    <a:pt x="61976" y="3222"/>
                    <a:pt x="60114" y="3222"/>
                  </a:cubicBezTo>
                  <a:cubicBezTo>
                    <a:pt x="58272" y="3222"/>
                    <a:pt x="57791" y="1109"/>
                    <a:pt x="58691" y="0"/>
                  </a:cubicBezTo>
                  <a:lnTo>
                    <a:pt x="54757" y="0"/>
                  </a:lnTo>
                  <a:cubicBezTo>
                    <a:pt x="55469" y="1088"/>
                    <a:pt x="54987" y="2992"/>
                    <a:pt x="53272" y="2992"/>
                  </a:cubicBezTo>
                  <a:cubicBezTo>
                    <a:pt x="51577" y="2992"/>
                    <a:pt x="51075" y="1088"/>
                    <a:pt x="51807" y="0"/>
                  </a:cubicBezTo>
                  <a:lnTo>
                    <a:pt x="47559" y="0"/>
                  </a:lnTo>
                  <a:cubicBezTo>
                    <a:pt x="47727" y="167"/>
                    <a:pt x="47894" y="356"/>
                    <a:pt x="47999" y="586"/>
                  </a:cubicBezTo>
                  <a:cubicBezTo>
                    <a:pt x="48166" y="858"/>
                    <a:pt x="48250" y="1172"/>
                    <a:pt x="48250" y="1486"/>
                  </a:cubicBezTo>
                  <a:cubicBezTo>
                    <a:pt x="48229" y="1653"/>
                    <a:pt x="48208" y="1820"/>
                    <a:pt x="48187" y="1967"/>
                  </a:cubicBezTo>
                  <a:cubicBezTo>
                    <a:pt x="48082" y="2281"/>
                    <a:pt x="47936" y="2532"/>
                    <a:pt x="47706" y="2762"/>
                  </a:cubicBezTo>
                  <a:cubicBezTo>
                    <a:pt x="47371" y="3118"/>
                    <a:pt x="46911" y="3306"/>
                    <a:pt x="46430" y="3306"/>
                  </a:cubicBezTo>
                  <a:cubicBezTo>
                    <a:pt x="46095" y="3306"/>
                    <a:pt x="45802" y="3222"/>
                    <a:pt x="45509" y="3055"/>
                  </a:cubicBezTo>
                  <a:cubicBezTo>
                    <a:pt x="45300" y="2950"/>
                    <a:pt x="45111" y="2783"/>
                    <a:pt x="44944" y="2615"/>
                  </a:cubicBezTo>
                  <a:cubicBezTo>
                    <a:pt x="44609" y="2239"/>
                    <a:pt x="44400" y="1799"/>
                    <a:pt x="44400" y="1297"/>
                  </a:cubicBezTo>
                  <a:cubicBezTo>
                    <a:pt x="44400" y="816"/>
                    <a:pt x="44588" y="356"/>
                    <a:pt x="44923" y="0"/>
                  </a:cubicBezTo>
                  <a:lnTo>
                    <a:pt x="40424" y="0"/>
                  </a:lnTo>
                  <a:cubicBezTo>
                    <a:pt x="41178" y="1046"/>
                    <a:pt x="40696" y="2908"/>
                    <a:pt x="39023" y="2908"/>
                  </a:cubicBezTo>
                  <a:lnTo>
                    <a:pt x="38834" y="2908"/>
                  </a:lnTo>
                  <a:cubicBezTo>
                    <a:pt x="37328" y="2783"/>
                    <a:pt x="36909" y="1004"/>
                    <a:pt x="37621" y="0"/>
                  </a:cubicBezTo>
                  <a:lnTo>
                    <a:pt x="34336" y="0"/>
                  </a:lnTo>
                  <a:cubicBezTo>
                    <a:pt x="35235" y="1109"/>
                    <a:pt x="34775" y="3222"/>
                    <a:pt x="32913" y="3222"/>
                  </a:cubicBezTo>
                  <a:cubicBezTo>
                    <a:pt x="32264" y="3222"/>
                    <a:pt x="31783" y="2971"/>
                    <a:pt x="31469" y="2574"/>
                  </a:cubicBezTo>
                  <a:cubicBezTo>
                    <a:pt x="30904" y="1862"/>
                    <a:pt x="30925" y="711"/>
                    <a:pt x="31490" y="0"/>
                  </a:cubicBezTo>
                  <a:lnTo>
                    <a:pt x="27556" y="0"/>
                  </a:lnTo>
                  <a:cubicBezTo>
                    <a:pt x="28079" y="795"/>
                    <a:pt x="27954" y="2030"/>
                    <a:pt x="27201" y="2615"/>
                  </a:cubicBezTo>
                  <a:cubicBezTo>
                    <a:pt x="26908" y="2846"/>
                    <a:pt x="26531" y="2992"/>
                    <a:pt x="26071" y="2992"/>
                  </a:cubicBezTo>
                  <a:cubicBezTo>
                    <a:pt x="24376" y="2992"/>
                    <a:pt x="23874" y="1088"/>
                    <a:pt x="24606" y="0"/>
                  </a:cubicBezTo>
                  <a:lnTo>
                    <a:pt x="20359" y="0"/>
                  </a:lnTo>
                  <a:cubicBezTo>
                    <a:pt x="20526" y="167"/>
                    <a:pt x="20693" y="356"/>
                    <a:pt x="20798" y="586"/>
                  </a:cubicBezTo>
                  <a:cubicBezTo>
                    <a:pt x="20965" y="858"/>
                    <a:pt x="21049" y="1172"/>
                    <a:pt x="21049" y="1486"/>
                  </a:cubicBezTo>
                  <a:cubicBezTo>
                    <a:pt x="21028" y="1653"/>
                    <a:pt x="21007" y="1820"/>
                    <a:pt x="20986" y="1967"/>
                  </a:cubicBezTo>
                  <a:cubicBezTo>
                    <a:pt x="20882" y="2281"/>
                    <a:pt x="20735" y="2532"/>
                    <a:pt x="20505" y="2762"/>
                  </a:cubicBezTo>
                  <a:cubicBezTo>
                    <a:pt x="20170" y="3118"/>
                    <a:pt x="19710" y="3306"/>
                    <a:pt x="19229" y="3306"/>
                  </a:cubicBezTo>
                  <a:cubicBezTo>
                    <a:pt x="18894" y="3306"/>
                    <a:pt x="18601" y="3222"/>
                    <a:pt x="18308" y="3055"/>
                  </a:cubicBezTo>
                  <a:cubicBezTo>
                    <a:pt x="18099" y="2950"/>
                    <a:pt x="17911" y="2783"/>
                    <a:pt x="17743" y="2615"/>
                  </a:cubicBezTo>
                  <a:cubicBezTo>
                    <a:pt x="17408" y="2239"/>
                    <a:pt x="17199" y="1799"/>
                    <a:pt x="17199" y="1297"/>
                  </a:cubicBezTo>
                  <a:cubicBezTo>
                    <a:pt x="17199" y="816"/>
                    <a:pt x="17388" y="356"/>
                    <a:pt x="17722" y="0"/>
                  </a:cubicBezTo>
                  <a:lnTo>
                    <a:pt x="13224" y="0"/>
                  </a:lnTo>
                  <a:cubicBezTo>
                    <a:pt x="13977" y="1046"/>
                    <a:pt x="13496" y="2908"/>
                    <a:pt x="11822" y="2908"/>
                  </a:cubicBezTo>
                  <a:cubicBezTo>
                    <a:pt x="10169" y="2908"/>
                    <a:pt x="9688" y="1046"/>
                    <a:pt x="10420" y="0"/>
                  </a:cubicBezTo>
                  <a:lnTo>
                    <a:pt x="7009" y="0"/>
                  </a:lnTo>
                  <a:cubicBezTo>
                    <a:pt x="7030" y="84"/>
                    <a:pt x="7072" y="167"/>
                    <a:pt x="7093" y="272"/>
                  </a:cubicBezTo>
                  <a:cubicBezTo>
                    <a:pt x="7156" y="607"/>
                    <a:pt x="7240" y="1004"/>
                    <a:pt x="7093" y="1339"/>
                  </a:cubicBezTo>
                  <a:cubicBezTo>
                    <a:pt x="6968" y="1653"/>
                    <a:pt x="6863" y="1967"/>
                    <a:pt x="6570" y="2197"/>
                  </a:cubicBezTo>
                  <a:cubicBezTo>
                    <a:pt x="6298" y="2448"/>
                    <a:pt x="6047" y="2657"/>
                    <a:pt x="5670" y="2741"/>
                  </a:cubicBezTo>
                  <a:cubicBezTo>
                    <a:pt x="5503" y="2783"/>
                    <a:pt x="5336" y="2804"/>
                    <a:pt x="5168" y="2804"/>
                  </a:cubicBezTo>
                  <a:cubicBezTo>
                    <a:pt x="5001" y="2804"/>
                    <a:pt x="4833" y="2783"/>
                    <a:pt x="4666" y="2741"/>
                  </a:cubicBezTo>
                  <a:cubicBezTo>
                    <a:pt x="4352" y="2636"/>
                    <a:pt x="4080" y="2490"/>
                    <a:pt x="3850" y="2260"/>
                  </a:cubicBezTo>
                  <a:cubicBezTo>
                    <a:pt x="3494" y="1904"/>
                    <a:pt x="3306" y="1423"/>
                    <a:pt x="3306" y="942"/>
                  </a:cubicBezTo>
                  <a:cubicBezTo>
                    <a:pt x="3306" y="607"/>
                    <a:pt x="3390" y="293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7"/>
            <p:cNvSpPr/>
            <p:nvPr/>
          </p:nvSpPr>
          <p:spPr>
            <a:xfrm>
              <a:off x="1486150" y="2135875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809" y="252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412" y="10086"/>
                  </a:lnTo>
                  <a:lnTo>
                    <a:pt x="66119" y="19920"/>
                  </a:lnTo>
                  <a:lnTo>
                    <a:pt x="65520" y="39374"/>
                  </a:lnTo>
                  <a:lnTo>
                    <a:pt x="65520" y="39374"/>
                  </a:lnTo>
                  <a:lnTo>
                    <a:pt x="57562" y="39191"/>
                  </a:lnTo>
                  <a:lnTo>
                    <a:pt x="49360" y="39023"/>
                  </a:lnTo>
                  <a:lnTo>
                    <a:pt x="41179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389" y="38810"/>
                    <a:pt x="31802" y="38808"/>
                    <a:pt x="31215" y="38808"/>
                  </a:cubicBezTo>
                  <a:cubicBezTo>
                    <a:pt x="26341" y="38808"/>
                    <a:pt x="21467" y="38951"/>
                    <a:pt x="16593" y="39044"/>
                  </a:cubicBezTo>
                  <a:lnTo>
                    <a:pt x="440" y="39395"/>
                  </a:lnTo>
                  <a:lnTo>
                    <a:pt x="440" y="39395"/>
                  </a:lnTo>
                  <a:lnTo>
                    <a:pt x="315" y="336"/>
                  </a:lnTo>
                  <a:lnTo>
                    <a:pt x="3629" y="336"/>
                  </a:lnTo>
                  <a:cubicBezTo>
                    <a:pt x="3372" y="894"/>
                    <a:pt x="3395" y="1555"/>
                    <a:pt x="3683" y="2093"/>
                  </a:cubicBezTo>
                  <a:cubicBezTo>
                    <a:pt x="3997" y="2679"/>
                    <a:pt x="4625" y="3077"/>
                    <a:pt x="5274" y="3118"/>
                  </a:cubicBezTo>
                  <a:cubicBezTo>
                    <a:pt x="5608" y="3118"/>
                    <a:pt x="5943" y="3077"/>
                    <a:pt x="6236" y="2930"/>
                  </a:cubicBezTo>
                  <a:cubicBezTo>
                    <a:pt x="6383" y="2867"/>
                    <a:pt x="6529" y="2763"/>
                    <a:pt x="6655" y="2679"/>
                  </a:cubicBezTo>
                  <a:cubicBezTo>
                    <a:pt x="6780" y="2574"/>
                    <a:pt x="6906" y="2470"/>
                    <a:pt x="7010" y="2344"/>
                  </a:cubicBezTo>
                  <a:cubicBezTo>
                    <a:pt x="7136" y="2219"/>
                    <a:pt x="7199" y="2051"/>
                    <a:pt x="7261" y="1905"/>
                  </a:cubicBezTo>
                  <a:cubicBezTo>
                    <a:pt x="7324" y="1758"/>
                    <a:pt x="7387" y="1633"/>
                    <a:pt x="7450" y="1466"/>
                  </a:cubicBezTo>
                  <a:cubicBezTo>
                    <a:pt x="7533" y="1131"/>
                    <a:pt x="7471" y="796"/>
                    <a:pt x="7408" y="482"/>
                  </a:cubicBezTo>
                  <a:cubicBezTo>
                    <a:pt x="7396" y="421"/>
                    <a:pt x="7376" y="367"/>
                    <a:pt x="7354" y="315"/>
                  </a:cubicBezTo>
                  <a:lnTo>
                    <a:pt x="7354" y="315"/>
                  </a:lnTo>
                  <a:lnTo>
                    <a:pt x="10494" y="335"/>
                  </a:lnTo>
                  <a:lnTo>
                    <a:pt x="10494" y="335"/>
                  </a:lnTo>
                  <a:cubicBezTo>
                    <a:pt x="10165" y="896"/>
                    <a:pt x="10150" y="1581"/>
                    <a:pt x="10400" y="2177"/>
                  </a:cubicBezTo>
                  <a:cubicBezTo>
                    <a:pt x="10525" y="2512"/>
                    <a:pt x="10756" y="2784"/>
                    <a:pt x="11049" y="2972"/>
                  </a:cubicBezTo>
                  <a:cubicBezTo>
                    <a:pt x="11362" y="3160"/>
                    <a:pt x="11718" y="3244"/>
                    <a:pt x="12053" y="3244"/>
                  </a:cubicBezTo>
                  <a:cubicBezTo>
                    <a:pt x="12409" y="3244"/>
                    <a:pt x="12764" y="3160"/>
                    <a:pt x="13057" y="2972"/>
                  </a:cubicBezTo>
                  <a:cubicBezTo>
                    <a:pt x="13371" y="2784"/>
                    <a:pt x="13601" y="2512"/>
                    <a:pt x="13727" y="2177"/>
                  </a:cubicBezTo>
                  <a:cubicBezTo>
                    <a:pt x="13970" y="1615"/>
                    <a:pt x="13962" y="918"/>
                    <a:pt x="13672" y="358"/>
                  </a:cubicBezTo>
                  <a:lnTo>
                    <a:pt x="13672" y="358"/>
                  </a:lnTo>
                  <a:lnTo>
                    <a:pt x="17675" y="376"/>
                  </a:lnTo>
                  <a:lnTo>
                    <a:pt x="17675" y="376"/>
                  </a:lnTo>
                  <a:cubicBezTo>
                    <a:pt x="17370" y="796"/>
                    <a:pt x="17235" y="1337"/>
                    <a:pt x="17305" y="1863"/>
                  </a:cubicBezTo>
                  <a:cubicBezTo>
                    <a:pt x="17409" y="2470"/>
                    <a:pt x="17828" y="3014"/>
                    <a:pt x="18330" y="3328"/>
                  </a:cubicBezTo>
                  <a:cubicBezTo>
                    <a:pt x="18581" y="3495"/>
                    <a:pt x="18895" y="3621"/>
                    <a:pt x="19188" y="3663"/>
                  </a:cubicBezTo>
                  <a:cubicBezTo>
                    <a:pt x="19287" y="3676"/>
                    <a:pt x="19389" y="3683"/>
                    <a:pt x="19490" y="3683"/>
                  </a:cubicBezTo>
                  <a:cubicBezTo>
                    <a:pt x="19709" y="3683"/>
                    <a:pt x="19929" y="3650"/>
                    <a:pt x="20129" y="3579"/>
                  </a:cubicBezTo>
                  <a:cubicBezTo>
                    <a:pt x="20715" y="3370"/>
                    <a:pt x="21196" y="2846"/>
                    <a:pt x="21364" y="2240"/>
                  </a:cubicBezTo>
                  <a:lnTo>
                    <a:pt x="21364" y="2219"/>
                  </a:lnTo>
                  <a:lnTo>
                    <a:pt x="21427" y="1738"/>
                  </a:lnTo>
                  <a:lnTo>
                    <a:pt x="21427" y="1717"/>
                  </a:lnTo>
                  <a:cubicBezTo>
                    <a:pt x="21427" y="1424"/>
                    <a:pt x="21364" y="1110"/>
                    <a:pt x="21238" y="838"/>
                  </a:cubicBezTo>
                  <a:cubicBezTo>
                    <a:pt x="21155" y="712"/>
                    <a:pt x="21092" y="587"/>
                    <a:pt x="21008" y="461"/>
                  </a:cubicBezTo>
                  <a:cubicBezTo>
                    <a:pt x="20999" y="448"/>
                    <a:pt x="20990" y="435"/>
                    <a:pt x="20981" y="421"/>
                  </a:cubicBezTo>
                  <a:lnTo>
                    <a:pt x="20981" y="421"/>
                  </a:lnTo>
                  <a:lnTo>
                    <a:pt x="24501" y="439"/>
                  </a:lnTo>
                  <a:lnTo>
                    <a:pt x="24501" y="439"/>
                  </a:lnTo>
                  <a:cubicBezTo>
                    <a:pt x="24241" y="1025"/>
                    <a:pt x="24237" y="1698"/>
                    <a:pt x="24502" y="2282"/>
                  </a:cubicBezTo>
                  <a:cubicBezTo>
                    <a:pt x="24649" y="2616"/>
                    <a:pt x="24900" y="2930"/>
                    <a:pt x="25214" y="3139"/>
                  </a:cubicBezTo>
                  <a:cubicBezTo>
                    <a:pt x="25549" y="3328"/>
                    <a:pt x="25925" y="3432"/>
                    <a:pt x="26302" y="3432"/>
                  </a:cubicBezTo>
                  <a:cubicBezTo>
                    <a:pt x="26678" y="3432"/>
                    <a:pt x="27055" y="3349"/>
                    <a:pt x="27390" y="3139"/>
                  </a:cubicBezTo>
                  <a:cubicBezTo>
                    <a:pt x="27725" y="2930"/>
                    <a:pt x="27976" y="2637"/>
                    <a:pt x="28122" y="2282"/>
                  </a:cubicBezTo>
                  <a:cubicBezTo>
                    <a:pt x="28383" y="1708"/>
                    <a:pt x="28398" y="1033"/>
                    <a:pt x="28156" y="461"/>
                  </a:cubicBezTo>
                  <a:lnTo>
                    <a:pt x="31320" y="461"/>
                  </a:lnTo>
                  <a:cubicBezTo>
                    <a:pt x="31006" y="1060"/>
                    <a:pt x="30976" y="1784"/>
                    <a:pt x="31219" y="2407"/>
                  </a:cubicBezTo>
                  <a:cubicBezTo>
                    <a:pt x="31365" y="2784"/>
                    <a:pt x="31616" y="3139"/>
                    <a:pt x="31972" y="3370"/>
                  </a:cubicBezTo>
                  <a:cubicBezTo>
                    <a:pt x="32328" y="3600"/>
                    <a:pt x="32746" y="3704"/>
                    <a:pt x="33144" y="3704"/>
                  </a:cubicBezTo>
                  <a:cubicBezTo>
                    <a:pt x="33541" y="3704"/>
                    <a:pt x="33981" y="3600"/>
                    <a:pt x="34316" y="3370"/>
                  </a:cubicBezTo>
                  <a:cubicBezTo>
                    <a:pt x="34671" y="3139"/>
                    <a:pt x="34943" y="2784"/>
                    <a:pt x="35090" y="2407"/>
                  </a:cubicBezTo>
                  <a:cubicBezTo>
                    <a:pt x="35331" y="1788"/>
                    <a:pt x="35303" y="1069"/>
                    <a:pt x="34994" y="461"/>
                  </a:cubicBezTo>
                  <a:lnTo>
                    <a:pt x="37472" y="461"/>
                  </a:lnTo>
                  <a:cubicBezTo>
                    <a:pt x="37234" y="1023"/>
                    <a:pt x="37235" y="1674"/>
                    <a:pt x="37475" y="2240"/>
                  </a:cubicBezTo>
                  <a:cubicBezTo>
                    <a:pt x="37622" y="2574"/>
                    <a:pt x="37873" y="2888"/>
                    <a:pt x="38186" y="3077"/>
                  </a:cubicBezTo>
                  <a:cubicBezTo>
                    <a:pt x="38521" y="3286"/>
                    <a:pt x="38898" y="3370"/>
                    <a:pt x="39254" y="3370"/>
                  </a:cubicBezTo>
                  <a:cubicBezTo>
                    <a:pt x="39630" y="3370"/>
                    <a:pt x="40007" y="3286"/>
                    <a:pt x="40321" y="3077"/>
                  </a:cubicBezTo>
                  <a:cubicBezTo>
                    <a:pt x="40655" y="2867"/>
                    <a:pt x="40886" y="2574"/>
                    <a:pt x="41032" y="2219"/>
                  </a:cubicBezTo>
                  <a:cubicBezTo>
                    <a:pt x="41274" y="1665"/>
                    <a:pt x="41273" y="1012"/>
                    <a:pt x="41030" y="459"/>
                  </a:cubicBezTo>
                  <a:lnTo>
                    <a:pt x="41030" y="459"/>
                  </a:lnTo>
                  <a:lnTo>
                    <a:pt x="44741" y="442"/>
                  </a:lnTo>
                  <a:lnTo>
                    <a:pt x="44741" y="442"/>
                  </a:lnTo>
                  <a:cubicBezTo>
                    <a:pt x="44482" y="857"/>
                    <a:pt x="44367" y="1379"/>
                    <a:pt x="44464" y="1863"/>
                  </a:cubicBezTo>
                  <a:cubicBezTo>
                    <a:pt x="44505" y="2177"/>
                    <a:pt x="44631" y="2491"/>
                    <a:pt x="44819" y="2742"/>
                  </a:cubicBezTo>
                  <a:cubicBezTo>
                    <a:pt x="45008" y="2993"/>
                    <a:pt x="45238" y="3202"/>
                    <a:pt x="45510" y="3370"/>
                  </a:cubicBezTo>
                  <a:cubicBezTo>
                    <a:pt x="45761" y="3537"/>
                    <a:pt x="46075" y="3663"/>
                    <a:pt x="46388" y="3704"/>
                  </a:cubicBezTo>
                  <a:cubicBezTo>
                    <a:pt x="46470" y="3715"/>
                    <a:pt x="46552" y="3720"/>
                    <a:pt x="46635" y="3720"/>
                  </a:cubicBezTo>
                  <a:cubicBezTo>
                    <a:pt x="46873" y="3720"/>
                    <a:pt x="47113" y="3677"/>
                    <a:pt x="47330" y="3600"/>
                  </a:cubicBezTo>
                  <a:cubicBezTo>
                    <a:pt x="47937" y="3391"/>
                    <a:pt x="48418" y="2867"/>
                    <a:pt x="48585" y="2261"/>
                  </a:cubicBezTo>
                  <a:lnTo>
                    <a:pt x="48585" y="2240"/>
                  </a:lnTo>
                  <a:lnTo>
                    <a:pt x="48585" y="2219"/>
                  </a:lnTo>
                  <a:lnTo>
                    <a:pt x="48648" y="1738"/>
                  </a:lnTo>
                  <a:lnTo>
                    <a:pt x="48648" y="1717"/>
                  </a:lnTo>
                  <a:cubicBezTo>
                    <a:pt x="48648" y="1424"/>
                    <a:pt x="48585" y="1110"/>
                    <a:pt x="48439" y="838"/>
                  </a:cubicBezTo>
                  <a:cubicBezTo>
                    <a:pt x="48376" y="712"/>
                    <a:pt x="48313" y="566"/>
                    <a:pt x="48209" y="440"/>
                  </a:cubicBezTo>
                  <a:cubicBezTo>
                    <a:pt x="48204" y="433"/>
                    <a:pt x="48198" y="425"/>
                    <a:pt x="48193" y="417"/>
                  </a:cubicBezTo>
                  <a:lnTo>
                    <a:pt x="48193" y="417"/>
                  </a:lnTo>
                  <a:lnTo>
                    <a:pt x="51755" y="400"/>
                  </a:lnTo>
                  <a:lnTo>
                    <a:pt x="51755" y="400"/>
                  </a:lnTo>
                  <a:cubicBezTo>
                    <a:pt x="51489" y="984"/>
                    <a:pt x="51490" y="1678"/>
                    <a:pt x="51745" y="2261"/>
                  </a:cubicBezTo>
                  <a:cubicBezTo>
                    <a:pt x="51891" y="2595"/>
                    <a:pt x="52142" y="2888"/>
                    <a:pt x="52456" y="3077"/>
                  </a:cubicBezTo>
                  <a:cubicBezTo>
                    <a:pt x="52770" y="3265"/>
                    <a:pt x="53147" y="3349"/>
                    <a:pt x="53503" y="3349"/>
                  </a:cubicBezTo>
                  <a:cubicBezTo>
                    <a:pt x="53858" y="3349"/>
                    <a:pt x="54235" y="3265"/>
                    <a:pt x="54549" y="3077"/>
                  </a:cubicBezTo>
                  <a:cubicBezTo>
                    <a:pt x="54863" y="2867"/>
                    <a:pt x="55114" y="2574"/>
                    <a:pt x="55260" y="2240"/>
                  </a:cubicBezTo>
                  <a:cubicBezTo>
                    <a:pt x="55505" y="1637"/>
                    <a:pt x="55496" y="933"/>
                    <a:pt x="55201" y="355"/>
                  </a:cubicBezTo>
                  <a:lnTo>
                    <a:pt x="55201" y="355"/>
                  </a:lnTo>
                  <a:lnTo>
                    <a:pt x="58753" y="337"/>
                  </a:lnTo>
                  <a:lnTo>
                    <a:pt x="58753" y="337"/>
                  </a:lnTo>
                  <a:cubicBezTo>
                    <a:pt x="58367" y="930"/>
                    <a:pt x="58315" y="1708"/>
                    <a:pt x="58566" y="2344"/>
                  </a:cubicBezTo>
                  <a:cubicBezTo>
                    <a:pt x="58713" y="2700"/>
                    <a:pt x="58943" y="3014"/>
                    <a:pt x="59277" y="3223"/>
                  </a:cubicBezTo>
                  <a:cubicBezTo>
                    <a:pt x="59591" y="3432"/>
                    <a:pt x="59968" y="3516"/>
                    <a:pt x="60345" y="3516"/>
                  </a:cubicBezTo>
                  <a:cubicBezTo>
                    <a:pt x="60721" y="3516"/>
                    <a:pt x="61119" y="3432"/>
                    <a:pt x="61433" y="3223"/>
                  </a:cubicBezTo>
                  <a:cubicBezTo>
                    <a:pt x="61746" y="3014"/>
                    <a:pt x="61977" y="2679"/>
                    <a:pt x="62102" y="2344"/>
                  </a:cubicBezTo>
                  <a:cubicBezTo>
                    <a:pt x="62249" y="1989"/>
                    <a:pt x="62290" y="1612"/>
                    <a:pt x="62228" y="1235"/>
                  </a:cubicBezTo>
                  <a:cubicBezTo>
                    <a:pt x="62207" y="1047"/>
                    <a:pt x="62165" y="880"/>
                    <a:pt x="62081" y="691"/>
                  </a:cubicBezTo>
                  <a:cubicBezTo>
                    <a:pt x="62039" y="608"/>
                    <a:pt x="61998" y="524"/>
                    <a:pt x="61956" y="440"/>
                  </a:cubicBezTo>
                  <a:lnTo>
                    <a:pt x="61872" y="336"/>
                  </a:lnTo>
                  <a:cubicBezTo>
                    <a:pt x="61851" y="294"/>
                    <a:pt x="61830" y="273"/>
                    <a:pt x="61809" y="252"/>
                  </a:cubicBezTo>
                  <a:close/>
                  <a:moveTo>
                    <a:pt x="34085" y="1"/>
                  </a:moveTo>
                  <a:lnTo>
                    <a:pt x="34399" y="378"/>
                  </a:lnTo>
                  <a:cubicBezTo>
                    <a:pt x="34797" y="880"/>
                    <a:pt x="34881" y="1633"/>
                    <a:pt x="34650" y="2240"/>
                  </a:cubicBezTo>
                  <a:cubicBezTo>
                    <a:pt x="34525" y="2533"/>
                    <a:pt x="34336" y="2805"/>
                    <a:pt x="34064" y="2972"/>
                  </a:cubicBezTo>
                  <a:cubicBezTo>
                    <a:pt x="33813" y="3160"/>
                    <a:pt x="33479" y="3223"/>
                    <a:pt x="33144" y="3223"/>
                  </a:cubicBezTo>
                  <a:cubicBezTo>
                    <a:pt x="32830" y="3223"/>
                    <a:pt x="32495" y="3160"/>
                    <a:pt x="32223" y="2972"/>
                  </a:cubicBezTo>
                  <a:cubicBezTo>
                    <a:pt x="31972" y="2805"/>
                    <a:pt x="31763" y="2533"/>
                    <a:pt x="31637" y="2240"/>
                  </a:cubicBezTo>
                  <a:cubicBezTo>
                    <a:pt x="31407" y="1633"/>
                    <a:pt x="31491" y="880"/>
                    <a:pt x="31909" y="378"/>
                  </a:cubicBezTo>
                  <a:lnTo>
                    <a:pt x="32202" y="22"/>
                  </a:lnTo>
                  <a:lnTo>
                    <a:pt x="27369" y="22"/>
                  </a:lnTo>
                  <a:lnTo>
                    <a:pt x="27599" y="357"/>
                  </a:lnTo>
                  <a:cubicBezTo>
                    <a:pt x="27934" y="859"/>
                    <a:pt x="27976" y="1549"/>
                    <a:pt x="27725" y="2093"/>
                  </a:cubicBezTo>
                  <a:cubicBezTo>
                    <a:pt x="27620" y="2386"/>
                    <a:pt x="27411" y="2616"/>
                    <a:pt x="27160" y="2763"/>
                  </a:cubicBezTo>
                  <a:cubicBezTo>
                    <a:pt x="26909" y="2930"/>
                    <a:pt x="26616" y="2993"/>
                    <a:pt x="26302" y="2993"/>
                  </a:cubicBezTo>
                  <a:cubicBezTo>
                    <a:pt x="25988" y="2993"/>
                    <a:pt x="25695" y="2930"/>
                    <a:pt x="25444" y="2784"/>
                  </a:cubicBezTo>
                  <a:cubicBezTo>
                    <a:pt x="25193" y="2616"/>
                    <a:pt x="24984" y="2386"/>
                    <a:pt x="24858" y="2114"/>
                  </a:cubicBezTo>
                  <a:cubicBezTo>
                    <a:pt x="24607" y="1549"/>
                    <a:pt x="24649" y="859"/>
                    <a:pt x="24984" y="336"/>
                  </a:cubicBezTo>
                  <a:lnTo>
                    <a:pt x="25193" y="43"/>
                  </a:lnTo>
                  <a:lnTo>
                    <a:pt x="24837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7"/>
                  </a:lnTo>
                  <a:cubicBezTo>
                    <a:pt x="20569" y="461"/>
                    <a:pt x="20652" y="545"/>
                    <a:pt x="20736" y="650"/>
                  </a:cubicBezTo>
                  <a:cubicBezTo>
                    <a:pt x="20799" y="754"/>
                    <a:pt x="20862" y="859"/>
                    <a:pt x="20924" y="984"/>
                  </a:cubicBezTo>
                  <a:cubicBezTo>
                    <a:pt x="21047" y="1208"/>
                    <a:pt x="21109" y="1452"/>
                    <a:pt x="21113" y="1697"/>
                  </a:cubicBezTo>
                  <a:lnTo>
                    <a:pt x="21113" y="1697"/>
                  </a:lnTo>
                  <a:lnTo>
                    <a:pt x="21050" y="2177"/>
                  </a:lnTo>
                  <a:lnTo>
                    <a:pt x="21050" y="2156"/>
                  </a:lnTo>
                  <a:cubicBezTo>
                    <a:pt x="20904" y="2658"/>
                    <a:pt x="20527" y="3098"/>
                    <a:pt x="20025" y="3265"/>
                  </a:cubicBezTo>
                  <a:cubicBezTo>
                    <a:pt x="19830" y="3346"/>
                    <a:pt x="19623" y="3377"/>
                    <a:pt x="19413" y="3377"/>
                  </a:cubicBezTo>
                  <a:cubicBezTo>
                    <a:pt x="19352" y="3377"/>
                    <a:pt x="19291" y="3374"/>
                    <a:pt x="19230" y="3370"/>
                  </a:cubicBezTo>
                  <a:cubicBezTo>
                    <a:pt x="18979" y="3328"/>
                    <a:pt x="18727" y="3223"/>
                    <a:pt x="18497" y="3077"/>
                  </a:cubicBezTo>
                  <a:cubicBezTo>
                    <a:pt x="18037" y="2805"/>
                    <a:pt x="17681" y="2323"/>
                    <a:pt x="17598" y="1800"/>
                  </a:cubicBezTo>
                  <a:cubicBezTo>
                    <a:pt x="17493" y="1277"/>
                    <a:pt x="17681" y="712"/>
                    <a:pt x="18058" y="336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817"/>
                    <a:pt x="13790" y="1528"/>
                    <a:pt x="13538" y="2093"/>
                  </a:cubicBezTo>
                  <a:cubicBezTo>
                    <a:pt x="13413" y="2386"/>
                    <a:pt x="13225" y="2637"/>
                    <a:pt x="12953" y="2805"/>
                  </a:cubicBezTo>
                  <a:cubicBezTo>
                    <a:pt x="12701" y="2972"/>
                    <a:pt x="12367" y="3056"/>
                    <a:pt x="12053" y="3056"/>
                  </a:cubicBezTo>
                  <a:cubicBezTo>
                    <a:pt x="11739" y="3056"/>
                    <a:pt x="11425" y="2972"/>
                    <a:pt x="11153" y="2805"/>
                  </a:cubicBezTo>
                  <a:cubicBezTo>
                    <a:pt x="10902" y="2637"/>
                    <a:pt x="10693" y="2386"/>
                    <a:pt x="10567" y="2114"/>
                  </a:cubicBezTo>
                  <a:cubicBezTo>
                    <a:pt x="10316" y="1528"/>
                    <a:pt x="10379" y="817"/>
                    <a:pt x="10735" y="294"/>
                  </a:cubicBezTo>
                  <a:lnTo>
                    <a:pt x="10839" y="147"/>
                  </a:lnTo>
                  <a:lnTo>
                    <a:pt x="7094" y="147"/>
                  </a:lnTo>
                  <a:lnTo>
                    <a:pt x="7157" y="273"/>
                  </a:lnTo>
                  <a:cubicBezTo>
                    <a:pt x="7199" y="357"/>
                    <a:pt x="7219" y="440"/>
                    <a:pt x="7240" y="524"/>
                  </a:cubicBezTo>
                  <a:lnTo>
                    <a:pt x="7240" y="503"/>
                  </a:lnTo>
                  <a:cubicBezTo>
                    <a:pt x="7303" y="817"/>
                    <a:pt x="7345" y="1131"/>
                    <a:pt x="7282" y="1424"/>
                  </a:cubicBezTo>
                  <a:cubicBezTo>
                    <a:pt x="7178" y="1696"/>
                    <a:pt x="7073" y="2010"/>
                    <a:pt x="6906" y="2240"/>
                  </a:cubicBezTo>
                  <a:cubicBezTo>
                    <a:pt x="6801" y="2344"/>
                    <a:pt x="6675" y="2449"/>
                    <a:pt x="6550" y="2533"/>
                  </a:cubicBezTo>
                  <a:cubicBezTo>
                    <a:pt x="6445" y="2637"/>
                    <a:pt x="6320" y="2721"/>
                    <a:pt x="6173" y="2784"/>
                  </a:cubicBezTo>
                  <a:cubicBezTo>
                    <a:pt x="5936" y="2893"/>
                    <a:pt x="5667" y="2955"/>
                    <a:pt x="5407" y="2955"/>
                  </a:cubicBezTo>
                  <a:cubicBezTo>
                    <a:pt x="5369" y="2955"/>
                    <a:pt x="5332" y="2954"/>
                    <a:pt x="5295" y="2951"/>
                  </a:cubicBezTo>
                  <a:cubicBezTo>
                    <a:pt x="4688" y="2909"/>
                    <a:pt x="4123" y="2554"/>
                    <a:pt x="3830" y="2010"/>
                  </a:cubicBezTo>
                  <a:cubicBezTo>
                    <a:pt x="3537" y="1486"/>
                    <a:pt x="3558" y="796"/>
                    <a:pt x="3851" y="273"/>
                  </a:cubicBezTo>
                  <a:lnTo>
                    <a:pt x="3934" y="147"/>
                  </a:lnTo>
                  <a:lnTo>
                    <a:pt x="126" y="147"/>
                  </a:lnTo>
                  <a:lnTo>
                    <a:pt x="126" y="231"/>
                  </a:lnTo>
                  <a:lnTo>
                    <a:pt x="1" y="39609"/>
                  </a:lnTo>
                  <a:lnTo>
                    <a:pt x="1" y="39839"/>
                  </a:lnTo>
                  <a:lnTo>
                    <a:pt x="231" y="39839"/>
                  </a:lnTo>
                  <a:lnTo>
                    <a:pt x="16614" y="39547"/>
                  </a:lnTo>
                  <a:cubicBezTo>
                    <a:pt x="21415" y="39473"/>
                    <a:pt x="26216" y="39351"/>
                    <a:pt x="31003" y="39351"/>
                  </a:cubicBezTo>
                  <a:cubicBezTo>
                    <a:pt x="31661" y="39351"/>
                    <a:pt x="32319" y="39353"/>
                    <a:pt x="32976" y="39358"/>
                  </a:cubicBezTo>
                  <a:lnTo>
                    <a:pt x="39128" y="39358"/>
                  </a:lnTo>
                  <a:lnTo>
                    <a:pt x="41179" y="39400"/>
                  </a:lnTo>
                  <a:lnTo>
                    <a:pt x="49360" y="39567"/>
                  </a:lnTo>
                  <a:lnTo>
                    <a:pt x="57562" y="39714"/>
                  </a:lnTo>
                  <a:lnTo>
                    <a:pt x="65743" y="39839"/>
                  </a:lnTo>
                  <a:lnTo>
                    <a:pt x="65973" y="39839"/>
                  </a:lnTo>
                  <a:lnTo>
                    <a:pt x="65973" y="39630"/>
                  </a:lnTo>
                  <a:lnTo>
                    <a:pt x="66433" y="19941"/>
                  </a:lnTo>
                  <a:lnTo>
                    <a:pt x="66663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31"/>
                  </a:lnTo>
                  <a:cubicBezTo>
                    <a:pt x="61767" y="273"/>
                    <a:pt x="61809" y="315"/>
                    <a:pt x="61830" y="357"/>
                  </a:cubicBezTo>
                  <a:lnTo>
                    <a:pt x="61914" y="482"/>
                  </a:lnTo>
                  <a:cubicBezTo>
                    <a:pt x="61956" y="566"/>
                    <a:pt x="61998" y="629"/>
                    <a:pt x="62018" y="712"/>
                  </a:cubicBezTo>
                  <a:cubicBezTo>
                    <a:pt x="62102" y="880"/>
                    <a:pt x="62144" y="1068"/>
                    <a:pt x="62165" y="1235"/>
                  </a:cubicBezTo>
                  <a:cubicBezTo>
                    <a:pt x="62207" y="1612"/>
                    <a:pt x="62165" y="1968"/>
                    <a:pt x="62039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77" y="3328"/>
                    <a:pt x="60700" y="3411"/>
                    <a:pt x="60345" y="3411"/>
                  </a:cubicBezTo>
                  <a:cubicBezTo>
                    <a:pt x="59989" y="3391"/>
                    <a:pt x="59633" y="3307"/>
                    <a:pt x="59340" y="3118"/>
                  </a:cubicBezTo>
                  <a:cubicBezTo>
                    <a:pt x="59047" y="2909"/>
                    <a:pt x="58838" y="2616"/>
                    <a:pt x="58713" y="2302"/>
                  </a:cubicBezTo>
                  <a:cubicBezTo>
                    <a:pt x="58461" y="1633"/>
                    <a:pt x="58545" y="838"/>
                    <a:pt x="59005" y="294"/>
                  </a:cubicBezTo>
                  <a:lnTo>
                    <a:pt x="59131" y="147"/>
                  </a:lnTo>
                  <a:lnTo>
                    <a:pt x="58922" y="147"/>
                  </a:lnTo>
                  <a:lnTo>
                    <a:pt x="54988" y="126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39" y="838"/>
                    <a:pt x="55281" y="1549"/>
                    <a:pt x="55009" y="2135"/>
                  </a:cubicBezTo>
                  <a:cubicBezTo>
                    <a:pt x="54883" y="2428"/>
                    <a:pt x="54674" y="2679"/>
                    <a:pt x="54402" y="2846"/>
                  </a:cubicBezTo>
                  <a:cubicBezTo>
                    <a:pt x="54151" y="2993"/>
                    <a:pt x="53816" y="3077"/>
                    <a:pt x="53503" y="3077"/>
                  </a:cubicBezTo>
                  <a:cubicBezTo>
                    <a:pt x="53189" y="3077"/>
                    <a:pt x="52875" y="2993"/>
                    <a:pt x="52603" y="2826"/>
                  </a:cubicBezTo>
                  <a:cubicBezTo>
                    <a:pt x="52352" y="2658"/>
                    <a:pt x="52142" y="2407"/>
                    <a:pt x="52017" y="2135"/>
                  </a:cubicBezTo>
                  <a:cubicBezTo>
                    <a:pt x="51766" y="1549"/>
                    <a:pt x="51808" y="838"/>
                    <a:pt x="52163" y="315"/>
                  </a:cubicBezTo>
                  <a:lnTo>
                    <a:pt x="52331" y="85"/>
                  </a:lnTo>
                  <a:lnTo>
                    <a:pt x="52038" y="85"/>
                  </a:lnTo>
                  <a:lnTo>
                    <a:pt x="47790" y="64"/>
                  </a:lnTo>
                  <a:lnTo>
                    <a:pt x="47351" y="64"/>
                  </a:lnTo>
                  <a:lnTo>
                    <a:pt x="47665" y="357"/>
                  </a:lnTo>
                  <a:cubicBezTo>
                    <a:pt x="47769" y="461"/>
                    <a:pt x="47853" y="545"/>
                    <a:pt x="47916" y="650"/>
                  </a:cubicBezTo>
                  <a:cubicBezTo>
                    <a:pt x="48000" y="754"/>
                    <a:pt x="48062" y="880"/>
                    <a:pt x="48125" y="984"/>
                  </a:cubicBezTo>
                  <a:cubicBezTo>
                    <a:pt x="48227" y="1208"/>
                    <a:pt x="48289" y="1452"/>
                    <a:pt x="48292" y="1697"/>
                  </a:cubicBezTo>
                  <a:lnTo>
                    <a:pt x="48292" y="1697"/>
                  </a:lnTo>
                  <a:lnTo>
                    <a:pt x="48230" y="2177"/>
                  </a:lnTo>
                  <a:lnTo>
                    <a:pt x="48230" y="2156"/>
                  </a:lnTo>
                  <a:cubicBezTo>
                    <a:pt x="48083" y="2658"/>
                    <a:pt x="47707" y="3077"/>
                    <a:pt x="47205" y="3244"/>
                  </a:cubicBezTo>
                  <a:cubicBezTo>
                    <a:pt x="47029" y="3308"/>
                    <a:pt x="46828" y="3335"/>
                    <a:pt x="46632" y="3335"/>
                  </a:cubicBezTo>
                  <a:cubicBezTo>
                    <a:pt x="46571" y="3335"/>
                    <a:pt x="46511" y="3333"/>
                    <a:pt x="46451" y="3328"/>
                  </a:cubicBezTo>
                  <a:cubicBezTo>
                    <a:pt x="46179" y="3286"/>
                    <a:pt x="45949" y="3181"/>
                    <a:pt x="45719" y="3035"/>
                  </a:cubicBezTo>
                  <a:cubicBezTo>
                    <a:pt x="45280" y="2763"/>
                    <a:pt x="44924" y="2302"/>
                    <a:pt x="44861" y="1800"/>
                  </a:cubicBezTo>
                  <a:cubicBezTo>
                    <a:pt x="44756" y="1298"/>
                    <a:pt x="44945" y="754"/>
                    <a:pt x="45300" y="378"/>
                  </a:cubicBezTo>
                  <a:lnTo>
                    <a:pt x="45656" y="43"/>
                  </a:lnTo>
                  <a:lnTo>
                    <a:pt x="45154" y="43"/>
                  </a:lnTo>
                  <a:lnTo>
                    <a:pt x="40655" y="22"/>
                  </a:lnTo>
                  <a:lnTo>
                    <a:pt x="40258" y="22"/>
                  </a:lnTo>
                  <a:lnTo>
                    <a:pt x="40488" y="357"/>
                  </a:lnTo>
                  <a:cubicBezTo>
                    <a:pt x="40823" y="838"/>
                    <a:pt x="40886" y="1507"/>
                    <a:pt x="40635" y="2051"/>
                  </a:cubicBezTo>
                  <a:cubicBezTo>
                    <a:pt x="40530" y="2323"/>
                    <a:pt x="40342" y="2554"/>
                    <a:pt x="40090" y="2700"/>
                  </a:cubicBezTo>
                  <a:cubicBezTo>
                    <a:pt x="39860" y="2867"/>
                    <a:pt x="39567" y="2930"/>
                    <a:pt x="39254" y="2930"/>
                  </a:cubicBezTo>
                  <a:cubicBezTo>
                    <a:pt x="38961" y="2930"/>
                    <a:pt x="38668" y="2867"/>
                    <a:pt x="38438" y="2700"/>
                  </a:cubicBezTo>
                  <a:cubicBezTo>
                    <a:pt x="38186" y="2554"/>
                    <a:pt x="37998" y="2323"/>
                    <a:pt x="37894" y="2051"/>
                  </a:cubicBezTo>
                  <a:cubicBezTo>
                    <a:pt x="37663" y="1507"/>
                    <a:pt x="37705" y="838"/>
                    <a:pt x="38040" y="378"/>
                  </a:cubicBezTo>
                  <a:lnTo>
                    <a:pt x="38291" y="22"/>
                  </a:lnTo>
                  <a:lnTo>
                    <a:pt x="37852" y="22"/>
                  </a:lnTo>
                  <a:lnTo>
                    <a:pt x="345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7"/>
            <p:cNvSpPr/>
            <p:nvPr/>
          </p:nvSpPr>
          <p:spPr>
            <a:xfrm>
              <a:off x="1576650" y="24256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5961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7"/>
            <p:cNvSpPr/>
            <p:nvPr/>
          </p:nvSpPr>
          <p:spPr>
            <a:xfrm>
              <a:off x="1576650" y="2418350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14898" y="1"/>
                  </a:moveTo>
                  <a:cubicBezTo>
                    <a:pt x="9918" y="42"/>
                    <a:pt x="4960" y="84"/>
                    <a:pt x="1" y="252"/>
                  </a:cubicBezTo>
                  <a:lnTo>
                    <a:pt x="1" y="314"/>
                  </a:lnTo>
                  <a:cubicBezTo>
                    <a:pt x="4960" y="482"/>
                    <a:pt x="9918" y="545"/>
                    <a:pt x="14898" y="566"/>
                  </a:cubicBezTo>
                  <a:cubicBezTo>
                    <a:pt x="17388" y="566"/>
                    <a:pt x="19857" y="545"/>
                    <a:pt x="22347" y="524"/>
                  </a:cubicBezTo>
                  <a:cubicBezTo>
                    <a:pt x="24837" y="524"/>
                    <a:pt x="27327" y="482"/>
                    <a:pt x="29796" y="419"/>
                  </a:cubicBezTo>
                  <a:cubicBezTo>
                    <a:pt x="31619" y="388"/>
                    <a:pt x="33441" y="369"/>
                    <a:pt x="35264" y="369"/>
                  </a:cubicBezTo>
                  <a:cubicBezTo>
                    <a:pt x="35931" y="369"/>
                    <a:pt x="36598" y="372"/>
                    <a:pt x="37266" y="377"/>
                  </a:cubicBezTo>
                  <a:cubicBezTo>
                    <a:pt x="39735" y="398"/>
                    <a:pt x="42224" y="461"/>
                    <a:pt x="44714" y="503"/>
                  </a:cubicBezTo>
                  <a:cubicBezTo>
                    <a:pt x="45706" y="511"/>
                    <a:pt x="46699" y="515"/>
                    <a:pt x="47692" y="515"/>
                  </a:cubicBezTo>
                  <a:cubicBezTo>
                    <a:pt x="51664" y="515"/>
                    <a:pt x="55645" y="448"/>
                    <a:pt x="59612" y="314"/>
                  </a:cubicBezTo>
                  <a:lnTo>
                    <a:pt x="59612" y="252"/>
                  </a:lnTo>
                  <a:cubicBezTo>
                    <a:pt x="55645" y="118"/>
                    <a:pt x="51664" y="51"/>
                    <a:pt x="47692" y="51"/>
                  </a:cubicBezTo>
                  <a:cubicBezTo>
                    <a:pt x="46699" y="51"/>
                    <a:pt x="45706" y="55"/>
                    <a:pt x="44714" y="63"/>
                  </a:cubicBezTo>
                  <a:cubicBezTo>
                    <a:pt x="42224" y="105"/>
                    <a:pt x="39735" y="189"/>
                    <a:pt x="37266" y="210"/>
                  </a:cubicBezTo>
                  <a:cubicBezTo>
                    <a:pt x="34776" y="210"/>
                    <a:pt x="32286" y="189"/>
                    <a:pt x="29796" y="147"/>
                  </a:cubicBezTo>
                  <a:cubicBezTo>
                    <a:pt x="27327" y="84"/>
                    <a:pt x="24837" y="63"/>
                    <a:pt x="22347" y="42"/>
                  </a:cubicBezTo>
                  <a:cubicBezTo>
                    <a:pt x="19857" y="22"/>
                    <a:pt x="17388" y="1"/>
                    <a:pt x="14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7"/>
            <p:cNvSpPr/>
            <p:nvPr/>
          </p:nvSpPr>
          <p:spPr>
            <a:xfrm>
              <a:off x="1576650" y="25365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7"/>
            <p:cNvSpPr/>
            <p:nvPr/>
          </p:nvSpPr>
          <p:spPr>
            <a:xfrm>
              <a:off x="1576650" y="2529625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2" y="61"/>
                    <a:pt x="12907" y="57"/>
                    <a:pt x="11913" y="57"/>
                  </a:cubicBezTo>
                  <a:cubicBezTo>
                    <a:pt x="7935" y="57"/>
                    <a:pt x="3968" y="124"/>
                    <a:pt x="1" y="257"/>
                  </a:cubicBezTo>
                  <a:lnTo>
                    <a:pt x="1" y="299"/>
                  </a:lnTo>
                  <a:cubicBezTo>
                    <a:pt x="3987" y="451"/>
                    <a:pt x="7973" y="521"/>
                    <a:pt x="11970" y="521"/>
                  </a:cubicBezTo>
                  <a:cubicBezTo>
                    <a:pt x="12945" y="521"/>
                    <a:pt x="13921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29"/>
                    <a:pt x="54653" y="467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7"/>
            <p:cNvSpPr/>
            <p:nvPr/>
          </p:nvSpPr>
          <p:spPr>
            <a:xfrm>
              <a:off x="1576650" y="26480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7"/>
            <p:cNvSpPr/>
            <p:nvPr/>
          </p:nvSpPr>
          <p:spPr>
            <a:xfrm>
              <a:off x="1576650" y="2640675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44714" y="0"/>
                  </a:moveTo>
                  <a:cubicBezTo>
                    <a:pt x="42224" y="0"/>
                    <a:pt x="39735" y="21"/>
                    <a:pt x="37266" y="42"/>
                  </a:cubicBezTo>
                  <a:cubicBezTo>
                    <a:pt x="34776" y="63"/>
                    <a:pt x="32286" y="84"/>
                    <a:pt x="29796" y="147"/>
                  </a:cubicBezTo>
                  <a:cubicBezTo>
                    <a:pt x="27327" y="188"/>
                    <a:pt x="24837" y="209"/>
                    <a:pt x="22347" y="209"/>
                  </a:cubicBezTo>
                  <a:cubicBezTo>
                    <a:pt x="19857" y="188"/>
                    <a:pt x="17388" y="105"/>
                    <a:pt x="14898" y="63"/>
                  </a:cubicBezTo>
                  <a:cubicBezTo>
                    <a:pt x="13902" y="55"/>
                    <a:pt x="12907" y="50"/>
                    <a:pt x="11913" y="50"/>
                  </a:cubicBezTo>
                  <a:cubicBezTo>
                    <a:pt x="7935" y="50"/>
                    <a:pt x="3968" y="117"/>
                    <a:pt x="1" y="251"/>
                  </a:cubicBezTo>
                  <a:lnTo>
                    <a:pt x="1" y="314"/>
                  </a:lnTo>
                  <a:cubicBezTo>
                    <a:pt x="3968" y="448"/>
                    <a:pt x="7948" y="515"/>
                    <a:pt x="11921" y="515"/>
                  </a:cubicBezTo>
                  <a:cubicBezTo>
                    <a:pt x="12914" y="515"/>
                    <a:pt x="13906" y="511"/>
                    <a:pt x="14898" y="502"/>
                  </a:cubicBezTo>
                  <a:cubicBezTo>
                    <a:pt x="17388" y="460"/>
                    <a:pt x="19857" y="398"/>
                    <a:pt x="22347" y="377"/>
                  </a:cubicBezTo>
                  <a:cubicBezTo>
                    <a:pt x="23014" y="371"/>
                    <a:pt x="23681" y="369"/>
                    <a:pt x="24348" y="369"/>
                  </a:cubicBezTo>
                  <a:cubicBezTo>
                    <a:pt x="26170" y="369"/>
                    <a:pt x="27988" y="388"/>
                    <a:pt x="29796" y="419"/>
                  </a:cubicBezTo>
                  <a:cubicBezTo>
                    <a:pt x="32286" y="481"/>
                    <a:pt x="34776" y="523"/>
                    <a:pt x="37266" y="523"/>
                  </a:cubicBezTo>
                  <a:cubicBezTo>
                    <a:pt x="39735" y="544"/>
                    <a:pt x="42224" y="565"/>
                    <a:pt x="44714" y="565"/>
                  </a:cubicBezTo>
                  <a:cubicBezTo>
                    <a:pt x="49673" y="544"/>
                    <a:pt x="54653" y="481"/>
                    <a:pt x="59612" y="314"/>
                  </a:cubicBezTo>
                  <a:lnTo>
                    <a:pt x="59612" y="251"/>
                  </a:lnTo>
                  <a:cubicBezTo>
                    <a:pt x="54653" y="84"/>
                    <a:pt x="49673" y="42"/>
                    <a:pt x="44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7"/>
            <p:cNvSpPr/>
            <p:nvPr/>
          </p:nvSpPr>
          <p:spPr>
            <a:xfrm>
              <a:off x="1576650" y="27588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7"/>
            <p:cNvSpPr/>
            <p:nvPr/>
          </p:nvSpPr>
          <p:spPr>
            <a:xfrm>
              <a:off x="1576650" y="2751950"/>
              <a:ext cx="1490325" cy="13975"/>
            </a:xfrm>
            <a:custGeom>
              <a:avLst/>
              <a:gdLst/>
              <a:ahLst/>
              <a:cxnLst/>
              <a:rect l="l" t="t" r="r" b="b"/>
              <a:pathLst>
                <a:path w="59613" h="559" extrusionOk="0">
                  <a:moveTo>
                    <a:pt x="43221" y="0"/>
                  </a:moveTo>
                  <a:cubicBezTo>
                    <a:pt x="41229" y="0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1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8"/>
                    <a:pt x="22347" y="194"/>
                  </a:cubicBezTo>
                  <a:cubicBezTo>
                    <a:pt x="19857" y="173"/>
                    <a:pt x="17388" y="111"/>
                    <a:pt x="14898" y="69"/>
                  </a:cubicBezTo>
                  <a:cubicBezTo>
                    <a:pt x="13757" y="59"/>
                    <a:pt x="12615" y="54"/>
                    <a:pt x="11472" y="54"/>
                  </a:cubicBezTo>
                  <a:cubicBezTo>
                    <a:pt x="7648" y="54"/>
                    <a:pt x="3818" y="112"/>
                    <a:pt x="1" y="257"/>
                  </a:cubicBezTo>
                  <a:lnTo>
                    <a:pt x="1" y="299"/>
                  </a:lnTo>
                  <a:cubicBezTo>
                    <a:pt x="3987" y="450"/>
                    <a:pt x="7987" y="520"/>
                    <a:pt x="11978" y="520"/>
                  </a:cubicBezTo>
                  <a:cubicBezTo>
                    <a:pt x="12952" y="520"/>
                    <a:pt x="13926" y="516"/>
                    <a:pt x="14898" y="508"/>
                  </a:cubicBezTo>
                  <a:cubicBezTo>
                    <a:pt x="17388" y="466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0"/>
                    <a:pt x="29796" y="424"/>
                  </a:cubicBezTo>
                  <a:cubicBezTo>
                    <a:pt x="32286" y="466"/>
                    <a:pt x="34776" y="508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6"/>
                    <a:pt x="44714" y="550"/>
                  </a:cubicBezTo>
                  <a:cubicBezTo>
                    <a:pt x="49673" y="529"/>
                    <a:pt x="54653" y="466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0"/>
                    <a:pt x="43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7"/>
            <p:cNvSpPr/>
            <p:nvPr/>
          </p:nvSpPr>
          <p:spPr>
            <a:xfrm>
              <a:off x="1576650" y="28703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7"/>
            <p:cNvSpPr/>
            <p:nvPr/>
          </p:nvSpPr>
          <p:spPr>
            <a:xfrm>
              <a:off x="1576125" y="2862975"/>
              <a:ext cx="1490850" cy="14150"/>
            </a:xfrm>
            <a:custGeom>
              <a:avLst/>
              <a:gdLst/>
              <a:ahLst/>
              <a:cxnLst/>
              <a:rect l="l" t="t" r="r" b="b"/>
              <a:pathLst>
                <a:path w="59634" h="566" extrusionOk="0">
                  <a:moveTo>
                    <a:pt x="44735" y="1"/>
                  </a:moveTo>
                  <a:cubicBezTo>
                    <a:pt x="42245" y="1"/>
                    <a:pt x="39756" y="22"/>
                    <a:pt x="37287" y="43"/>
                  </a:cubicBezTo>
                  <a:cubicBezTo>
                    <a:pt x="34797" y="63"/>
                    <a:pt x="32307" y="84"/>
                    <a:pt x="29817" y="147"/>
                  </a:cubicBezTo>
                  <a:cubicBezTo>
                    <a:pt x="27348" y="189"/>
                    <a:pt x="24858" y="210"/>
                    <a:pt x="22368" y="210"/>
                  </a:cubicBezTo>
                  <a:cubicBezTo>
                    <a:pt x="19878" y="189"/>
                    <a:pt x="17409" y="105"/>
                    <a:pt x="14919" y="63"/>
                  </a:cubicBezTo>
                  <a:cubicBezTo>
                    <a:pt x="13923" y="55"/>
                    <a:pt x="12928" y="51"/>
                    <a:pt x="11934" y="51"/>
                  </a:cubicBezTo>
                  <a:cubicBezTo>
                    <a:pt x="7956" y="51"/>
                    <a:pt x="3989" y="118"/>
                    <a:pt x="22" y="252"/>
                  </a:cubicBezTo>
                  <a:lnTo>
                    <a:pt x="1" y="252"/>
                  </a:lnTo>
                  <a:lnTo>
                    <a:pt x="1" y="315"/>
                  </a:lnTo>
                  <a:cubicBezTo>
                    <a:pt x="3985" y="448"/>
                    <a:pt x="7955" y="515"/>
                    <a:pt x="11934" y="515"/>
                  </a:cubicBezTo>
                  <a:cubicBezTo>
                    <a:pt x="12928" y="515"/>
                    <a:pt x="13923" y="511"/>
                    <a:pt x="14919" y="503"/>
                  </a:cubicBezTo>
                  <a:cubicBezTo>
                    <a:pt x="17409" y="461"/>
                    <a:pt x="19878" y="398"/>
                    <a:pt x="22368" y="377"/>
                  </a:cubicBezTo>
                  <a:cubicBezTo>
                    <a:pt x="22991" y="372"/>
                    <a:pt x="23613" y="369"/>
                    <a:pt x="24235" y="369"/>
                  </a:cubicBezTo>
                  <a:cubicBezTo>
                    <a:pt x="26102" y="369"/>
                    <a:pt x="27965" y="393"/>
                    <a:pt x="29817" y="440"/>
                  </a:cubicBezTo>
                  <a:cubicBezTo>
                    <a:pt x="32307" y="482"/>
                    <a:pt x="34797" y="524"/>
                    <a:pt x="37287" y="524"/>
                  </a:cubicBezTo>
                  <a:cubicBezTo>
                    <a:pt x="39756" y="545"/>
                    <a:pt x="42245" y="566"/>
                    <a:pt x="44735" y="566"/>
                  </a:cubicBezTo>
                  <a:cubicBezTo>
                    <a:pt x="49694" y="545"/>
                    <a:pt x="54674" y="482"/>
                    <a:pt x="59633" y="315"/>
                  </a:cubicBezTo>
                  <a:lnTo>
                    <a:pt x="59633" y="252"/>
                  </a:lnTo>
                  <a:cubicBezTo>
                    <a:pt x="54674" y="84"/>
                    <a:pt x="49694" y="43"/>
                    <a:pt x="44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7"/>
            <p:cNvSpPr/>
            <p:nvPr/>
          </p:nvSpPr>
          <p:spPr>
            <a:xfrm>
              <a:off x="1576650" y="29812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7"/>
            <p:cNvSpPr/>
            <p:nvPr/>
          </p:nvSpPr>
          <p:spPr>
            <a:xfrm>
              <a:off x="1576650" y="2974250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6" y="61"/>
                    <a:pt x="12914" y="57"/>
                    <a:pt x="11921" y="57"/>
                  </a:cubicBezTo>
                  <a:cubicBezTo>
                    <a:pt x="7948" y="57"/>
                    <a:pt x="3968" y="124"/>
                    <a:pt x="1" y="258"/>
                  </a:cubicBezTo>
                  <a:lnTo>
                    <a:pt x="1" y="299"/>
                  </a:lnTo>
                  <a:cubicBezTo>
                    <a:pt x="3987" y="451"/>
                    <a:pt x="7987" y="521"/>
                    <a:pt x="11978" y="521"/>
                  </a:cubicBezTo>
                  <a:cubicBezTo>
                    <a:pt x="12952" y="521"/>
                    <a:pt x="13926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7"/>
                    <a:pt x="23718" y="357"/>
                  </a:cubicBezTo>
                  <a:cubicBezTo>
                    <a:pt x="25750" y="357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30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30"/>
                    <a:pt x="54653" y="467"/>
                    <a:pt x="59612" y="299"/>
                  </a:cubicBezTo>
                  <a:lnTo>
                    <a:pt x="59612" y="258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7"/>
            <p:cNvSpPr/>
            <p:nvPr/>
          </p:nvSpPr>
          <p:spPr>
            <a:xfrm>
              <a:off x="1485100" y="2135350"/>
              <a:ext cx="1664500" cy="984500"/>
            </a:xfrm>
            <a:custGeom>
              <a:avLst/>
              <a:gdLst/>
              <a:ahLst/>
              <a:cxnLst/>
              <a:rect l="l" t="t" r="r" b="b"/>
              <a:pathLst>
                <a:path w="66580" h="39380" extrusionOk="0">
                  <a:moveTo>
                    <a:pt x="1" y="1"/>
                  </a:moveTo>
                  <a:lnTo>
                    <a:pt x="1" y="39379"/>
                  </a:lnTo>
                  <a:lnTo>
                    <a:pt x="27202" y="38856"/>
                  </a:lnTo>
                  <a:lnTo>
                    <a:pt x="38856" y="38856"/>
                  </a:lnTo>
                  <a:lnTo>
                    <a:pt x="65534" y="39379"/>
                  </a:lnTo>
                  <a:lnTo>
                    <a:pt x="66580" y="1"/>
                  </a:lnTo>
                  <a:lnTo>
                    <a:pt x="61558" y="1"/>
                  </a:lnTo>
                  <a:cubicBezTo>
                    <a:pt x="62458" y="1089"/>
                    <a:pt x="61977" y="3223"/>
                    <a:pt x="60135" y="3223"/>
                  </a:cubicBezTo>
                  <a:cubicBezTo>
                    <a:pt x="58294" y="3223"/>
                    <a:pt x="57813" y="1089"/>
                    <a:pt x="58713" y="1"/>
                  </a:cubicBezTo>
                  <a:lnTo>
                    <a:pt x="54758" y="1"/>
                  </a:lnTo>
                  <a:cubicBezTo>
                    <a:pt x="55490" y="1089"/>
                    <a:pt x="54988" y="2972"/>
                    <a:pt x="53293" y="2972"/>
                  </a:cubicBezTo>
                  <a:cubicBezTo>
                    <a:pt x="51578" y="2972"/>
                    <a:pt x="51096" y="1089"/>
                    <a:pt x="51808" y="1"/>
                  </a:cubicBezTo>
                  <a:lnTo>
                    <a:pt x="47581" y="1"/>
                  </a:lnTo>
                  <a:cubicBezTo>
                    <a:pt x="47749" y="168"/>
                    <a:pt x="47895" y="357"/>
                    <a:pt x="48000" y="566"/>
                  </a:cubicBezTo>
                  <a:cubicBezTo>
                    <a:pt x="48167" y="838"/>
                    <a:pt x="48251" y="1152"/>
                    <a:pt x="48251" y="1487"/>
                  </a:cubicBezTo>
                  <a:cubicBezTo>
                    <a:pt x="48230" y="1633"/>
                    <a:pt x="48209" y="1800"/>
                    <a:pt x="48188" y="1968"/>
                  </a:cubicBezTo>
                  <a:cubicBezTo>
                    <a:pt x="48104" y="2261"/>
                    <a:pt x="47937" y="2533"/>
                    <a:pt x="47728" y="2763"/>
                  </a:cubicBezTo>
                  <a:cubicBezTo>
                    <a:pt x="47393" y="3098"/>
                    <a:pt x="46912" y="3286"/>
                    <a:pt x="46451" y="3286"/>
                  </a:cubicBezTo>
                  <a:cubicBezTo>
                    <a:pt x="46117" y="3286"/>
                    <a:pt x="45803" y="3202"/>
                    <a:pt x="45531" y="3035"/>
                  </a:cubicBezTo>
                  <a:cubicBezTo>
                    <a:pt x="45301" y="2930"/>
                    <a:pt x="45112" y="2784"/>
                    <a:pt x="44945" y="2595"/>
                  </a:cubicBezTo>
                  <a:cubicBezTo>
                    <a:pt x="44610" y="2240"/>
                    <a:pt x="44401" y="1800"/>
                    <a:pt x="44401" y="1298"/>
                  </a:cubicBezTo>
                  <a:cubicBezTo>
                    <a:pt x="44401" y="817"/>
                    <a:pt x="44610" y="336"/>
                    <a:pt x="44945" y="1"/>
                  </a:cubicBezTo>
                  <a:lnTo>
                    <a:pt x="40446" y="1"/>
                  </a:lnTo>
                  <a:cubicBezTo>
                    <a:pt x="41179" y="1047"/>
                    <a:pt x="40718" y="2909"/>
                    <a:pt x="39044" y="2909"/>
                  </a:cubicBezTo>
                  <a:lnTo>
                    <a:pt x="38856" y="2909"/>
                  </a:lnTo>
                  <a:cubicBezTo>
                    <a:pt x="37329" y="2763"/>
                    <a:pt x="36931" y="1005"/>
                    <a:pt x="37643" y="1"/>
                  </a:cubicBezTo>
                  <a:lnTo>
                    <a:pt x="34358" y="1"/>
                  </a:lnTo>
                  <a:cubicBezTo>
                    <a:pt x="35257" y="1089"/>
                    <a:pt x="34776" y="3223"/>
                    <a:pt x="32935" y="3223"/>
                  </a:cubicBezTo>
                  <a:cubicBezTo>
                    <a:pt x="32286" y="3223"/>
                    <a:pt x="31805" y="2951"/>
                    <a:pt x="31491" y="2554"/>
                  </a:cubicBezTo>
                  <a:cubicBezTo>
                    <a:pt x="30926" y="1842"/>
                    <a:pt x="30926" y="712"/>
                    <a:pt x="31512" y="1"/>
                  </a:cubicBezTo>
                  <a:lnTo>
                    <a:pt x="27557" y="1"/>
                  </a:lnTo>
                  <a:cubicBezTo>
                    <a:pt x="28101" y="796"/>
                    <a:pt x="27976" y="2010"/>
                    <a:pt x="27202" y="2616"/>
                  </a:cubicBezTo>
                  <a:cubicBezTo>
                    <a:pt x="26930" y="2847"/>
                    <a:pt x="26553" y="2972"/>
                    <a:pt x="26093" y="2972"/>
                  </a:cubicBezTo>
                  <a:cubicBezTo>
                    <a:pt x="24377" y="2972"/>
                    <a:pt x="23896" y="1089"/>
                    <a:pt x="24607" y="1"/>
                  </a:cubicBezTo>
                  <a:lnTo>
                    <a:pt x="20381" y="1"/>
                  </a:lnTo>
                  <a:cubicBezTo>
                    <a:pt x="20548" y="168"/>
                    <a:pt x="20694" y="357"/>
                    <a:pt x="20799" y="566"/>
                  </a:cubicBezTo>
                  <a:cubicBezTo>
                    <a:pt x="20966" y="838"/>
                    <a:pt x="21050" y="1152"/>
                    <a:pt x="21050" y="1487"/>
                  </a:cubicBezTo>
                  <a:cubicBezTo>
                    <a:pt x="21029" y="1633"/>
                    <a:pt x="21008" y="1800"/>
                    <a:pt x="20987" y="1968"/>
                  </a:cubicBezTo>
                  <a:cubicBezTo>
                    <a:pt x="20904" y="2261"/>
                    <a:pt x="20736" y="2533"/>
                    <a:pt x="20527" y="2763"/>
                  </a:cubicBezTo>
                  <a:cubicBezTo>
                    <a:pt x="20192" y="3098"/>
                    <a:pt x="19711" y="3286"/>
                    <a:pt x="19251" y="3286"/>
                  </a:cubicBezTo>
                  <a:cubicBezTo>
                    <a:pt x="18916" y="3286"/>
                    <a:pt x="18602" y="3202"/>
                    <a:pt x="18330" y="3035"/>
                  </a:cubicBezTo>
                  <a:cubicBezTo>
                    <a:pt x="18100" y="2930"/>
                    <a:pt x="17912" y="2784"/>
                    <a:pt x="17744" y="2595"/>
                  </a:cubicBezTo>
                  <a:cubicBezTo>
                    <a:pt x="17409" y="2240"/>
                    <a:pt x="17200" y="1800"/>
                    <a:pt x="17200" y="1298"/>
                  </a:cubicBezTo>
                  <a:cubicBezTo>
                    <a:pt x="17200" y="817"/>
                    <a:pt x="17409" y="336"/>
                    <a:pt x="17744" y="1"/>
                  </a:cubicBezTo>
                  <a:lnTo>
                    <a:pt x="13246" y="1"/>
                  </a:lnTo>
                  <a:cubicBezTo>
                    <a:pt x="13978" y="1047"/>
                    <a:pt x="13518" y="2909"/>
                    <a:pt x="11844" y="2909"/>
                  </a:cubicBezTo>
                  <a:cubicBezTo>
                    <a:pt x="10170" y="2909"/>
                    <a:pt x="9710" y="1047"/>
                    <a:pt x="10442" y="1"/>
                  </a:cubicBezTo>
                  <a:lnTo>
                    <a:pt x="7010" y="1"/>
                  </a:lnTo>
                  <a:cubicBezTo>
                    <a:pt x="7052" y="85"/>
                    <a:pt x="7073" y="168"/>
                    <a:pt x="7115" y="252"/>
                  </a:cubicBezTo>
                  <a:cubicBezTo>
                    <a:pt x="7157" y="608"/>
                    <a:pt x="7241" y="984"/>
                    <a:pt x="7115" y="1319"/>
                  </a:cubicBezTo>
                  <a:cubicBezTo>
                    <a:pt x="6969" y="1654"/>
                    <a:pt x="6864" y="1968"/>
                    <a:pt x="6592" y="2198"/>
                  </a:cubicBezTo>
                  <a:cubicBezTo>
                    <a:pt x="6320" y="2428"/>
                    <a:pt x="6048" y="2637"/>
                    <a:pt x="5671" y="2721"/>
                  </a:cubicBezTo>
                  <a:cubicBezTo>
                    <a:pt x="5514" y="2763"/>
                    <a:pt x="5352" y="2784"/>
                    <a:pt x="5187" y="2784"/>
                  </a:cubicBezTo>
                  <a:cubicBezTo>
                    <a:pt x="5023" y="2784"/>
                    <a:pt x="4855" y="2763"/>
                    <a:pt x="4688" y="2721"/>
                  </a:cubicBezTo>
                  <a:cubicBezTo>
                    <a:pt x="4374" y="2637"/>
                    <a:pt x="4102" y="2470"/>
                    <a:pt x="3851" y="2240"/>
                  </a:cubicBezTo>
                  <a:cubicBezTo>
                    <a:pt x="3516" y="1905"/>
                    <a:pt x="3307" y="1424"/>
                    <a:pt x="3307" y="922"/>
                  </a:cubicBezTo>
                  <a:cubicBezTo>
                    <a:pt x="3307" y="587"/>
                    <a:pt x="3412" y="273"/>
                    <a:pt x="3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7"/>
            <p:cNvSpPr/>
            <p:nvPr/>
          </p:nvSpPr>
          <p:spPr>
            <a:xfrm>
              <a:off x="1479875" y="2129600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788" y="231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391" y="10065"/>
                  </a:lnTo>
                  <a:lnTo>
                    <a:pt x="66098" y="19920"/>
                  </a:lnTo>
                  <a:lnTo>
                    <a:pt x="65519" y="39374"/>
                  </a:lnTo>
                  <a:lnTo>
                    <a:pt x="65519" y="39374"/>
                  </a:lnTo>
                  <a:lnTo>
                    <a:pt x="57541" y="39191"/>
                  </a:lnTo>
                  <a:lnTo>
                    <a:pt x="49360" y="39023"/>
                  </a:lnTo>
                  <a:lnTo>
                    <a:pt x="41158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225" y="38805"/>
                    <a:pt x="31473" y="38802"/>
                    <a:pt x="30722" y="38802"/>
                  </a:cubicBezTo>
                  <a:cubicBezTo>
                    <a:pt x="26012" y="38802"/>
                    <a:pt x="21303" y="38954"/>
                    <a:pt x="16593" y="39044"/>
                  </a:cubicBezTo>
                  <a:lnTo>
                    <a:pt x="419" y="39375"/>
                  </a:lnTo>
                  <a:lnTo>
                    <a:pt x="419" y="39375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615" y="316"/>
                  </a:lnTo>
                  <a:lnTo>
                    <a:pt x="3615" y="316"/>
                  </a:lnTo>
                  <a:cubicBezTo>
                    <a:pt x="3350" y="863"/>
                    <a:pt x="3371" y="1550"/>
                    <a:pt x="3662" y="2093"/>
                  </a:cubicBezTo>
                  <a:cubicBezTo>
                    <a:pt x="3976" y="2658"/>
                    <a:pt x="4604" y="3077"/>
                    <a:pt x="5274" y="3097"/>
                  </a:cubicBezTo>
                  <a:cubicBezTo>
                    <a:pt x="5316" y="3100"/>
                    <a:pt x="5358" y="3101"/>
                    <a:pt x="5400" y="3101"/>
                  </a:cubicBezTo>
                  <a:cubicBezTo>
                    <a:pt x="5688" y="3101"/>
                    <a:pt x="5962" y="3040"/>
                    <a:pt x="6236" y="2930"/>
                  </a:cubicBezTo>
                  <a:cubicBezTo>
                    <a:pt x="6382" y="2846"/>
                    <a:pt x="6529" y="2763"/>
                    <a:pt x="6654" y="2658"/>
                  </a:cubicBezTo>
                  <a:cubicBezTo>
                    <a:pt x="6780" y="2553"/>
                    <a:pt x="6906" y="2470"/>
                    <a:pt x="7010" y="2323"/>
                  </a:cubicBezTo>
                  <a:cubicBezTo>
                    <a:pt x="7115" y="2198"/>
                    <a:pt x="7198" y="2051"/>
                    <a:pt x="7261" y="1905"/>
                  </a:cubicBezTo>
                  <a:cubicBezTo>
                    <a:pt x="7324" y="1758"/>
                    <a:pt x="7387" y="1612"/>
                    <a:pt x="7429" y="1445"/>
                  </a:cubicBezTo>
                  <a:cubicBezTo>
                    <a:pt x="7512" y="1110"/>
                    <a:pt x="7450" y="775"/>
                    <a:pt x="7408" y="482"/>
                  </a:cubicBezTo>
                  <a:lnTo>
                    <a:pt x="7408" y="461"/>
                  </a:lnTo>
                  <a:cubicBezTo>
                    <a:pt x="7385" y="416"/>
                    <a:pt x="7369" y="365"/>
                    <a:pt x="7352" y="315"/>
                  </a:cubicBezTo>
                  <a:lnTo>
                    <a:pt x="10477" y="315"/>
                  </a:lnTo>
                  <a:cubicBezTo>
                    <a:pt x="10162" y="879"/>
                    <a:pt x="10129" y="1581"/>
                    <a:pt x="10379" y="2177"/>
                  </a:cubicBezTo>
                  <a:cubicBezTo>
                    <a:pt x="10525" y="2491"/>
                    <a:pt x="10756" y="2784"/>
                    <a:pt x="11048" y="2972"/>
                  </a:cubicBezTo>
                  <a:cubicBezTo>
                    <a:pt x="11341" y="3160"/>
                    <a:pt x="11697" y="3244"/>
                    <a:pt x="12053" y="3244"/>
                  </a:cubicBezTo>
                  <a:cubicBezTo>
                    <a:pt x="12388" y="3244"/>
                    <a:pt x="12743" y="3160"/>
                    <a:pt x="13057" y="2972"/>
                  </a:cubicBezTo>
                  <a:cubicBezTo>
                    <a:pt x="13350" y="2784"/>
                    <a:pt x="13580" y="2491"/>
                    <a:pt x="13727" y="2177"/>
                  </a:cubicBezTo>
                  <a:cubicBezTo>
                    <a:pt x="13973" y="1589"/>
                    <a:pt x="13945" y="897"/>
                    <a:pt x="13641" y="336"/>
                  </a:cubicBezTo>
                  <a:lnTo>
                    <a:pt x="13641" y="336"/>
                  </a:lnTo>
                  <a:lnTo>
                    <a:pt x="17664" y="355"/>
                  </a:lnTo>
                  <a:lnTo>
                    <a:pt x="17664" y="355"/>
                  </a:lnTo>
                  <a:cubicBezTo>
                    <a:pt x="17353" y="769"/>
                    <a:pt x="17216" y="1328"/>
                    <a:pt x="17305" y="1842"/>
                  </a:cubicBezTo>
                  <a:cubicBezTo>
                    <a:pt x="17409" y="2470"/>
                    <a:pt x="17807" y="2993"/>
                    <a:pt x="18330" y="3328"/>
                  </a:cubicBezTo>
                  <a:cubicBezTo>
                    <a:pt x="18581" y="3474"/>
                    <a:pt x="18874" y="3621"/>
                    <a:pt x="19188" y="3662"/>
                  </a:cubicBezTo>
                  <a:cubicBezTo>
                    <a:pt x="19269" y="3673"/>
                    <a:pt x="19350" y="3678"/>
                    <a:pt x="19431" y="3678"/>
                  </a:cubicBezTo>
                  <a:cubicBezTo>
                    <a:pt x="19662" y="3678"/>
                    <a:pt x="19891" y="3635"/>
                    <a:pt x="20108" y="3558"/>
                  </a:cubicBezTo>
                  <a:cubicBezTo>
                    <a:pt x="20715" y="3349"/>
                    <a:pt x="21175" y="2846"/>
                    <a:pt x="21343" y="2240"/>
                  </a:cubicBezTo>
                  <a:lnTo>
                    <a:pt x="21364" y="2219"/>
                  </a:lnTo>
                  <a:lnTo>
                    <a:pt x="21427" y="1737"/>
                  </a:lnTo>
                  <a:lnTo>
                    <a:pt x="21427" y="1717"/>
                  </a:lnTo>
                  <a:cubicBezTo>
                    <a:pt x="21427" y="1403"/>
                    <a:pt x="21364" y="1089"/>
                    <a:pt x="21217" y="817"/>
                  </a:cubicBezTo>
                  <a:cubicBezTo>
                    <a:pt x="21155" y="691"/>
                    <a:pt x="21092" y="566"/>
                    <a:pt x="20987" y="440"/>
                  </a:cubicBezTo>
                  <a:cubicBezTo>
                    <a:pt x="20978" y="427"/>
                    <a:pt x="20969" y="413"/>
                    <a:pt x="20959" y="400"/>
                  </a:cubicBezTo>
                  <a:lnTo>
                    <a:pt x="20959" y="400"/>
                  </a:lnTo>
                  <a:lnTo>
                    <a:pt x="24487" y="418"/>
                  </a:lnTo>
                  <a:lnTo>
                    <a:pt x="24487" y="418"/>
                  </a:lnTo>
                  <a:cubicBezTo>
                    <a:pt x="24225" y="994"/>
                    <a:pt x="24232" y="1673"/>
                    <a:pt x="24481" y="2261"/>
                  </a:cubicBezTo>
                  <a:cubicBezTo>
                    <a:pt x="24628" y="2616"/>
                    <a:pt x="24879" y="2909"/>
                    <a:pt x="25214" y="3118"/>
                  </a:cubicBezTo>
                  <a:cubicBezTo>
                    <a:pt x="25548" y="3328"/>
                    <a:pt x="25925" y="3411"/>
                    <a:pt x="26302" y="3411"/>
                  </a:cubicBezTo>
                  <a:cubicBezTo>
                    <a:pt x="26657" y="3411"/>
                    <a:pt x="27055" y="3328"/>
                    <a:pt x="27390" y="3118"/>
                  </a:cubicBezTo>
                  <a:cubicBezTo>
                    <a:pt x="27704" y="2930"/>
                    <a:pt x="27976" y="2616"/>
                    <a:pt x="28122" y="2261"/>
                  </a:cubicBezTo>
                  <a:cubicBezTo>
                    <a:pt x="28366" y="1685"/>
                    <a:pt x="28378" y="1022"/>
                    <a:pt x="28133" y="442"/>
                  </a:cubicBezTo>
                  <a:lnTo>
                    <a:pt x="28133" y="442"/>
                  </a:lnTo>
                  <a:lnTo>
                    <a:pt x="31291" y="459"/>
                  </a:lnTo>
                  <a:lnTo>
                    <a:pt x="31291" y="459"/>
                  </a:lnTo>
                  <a:cubicBezTo>
                    <a:pt x="30991" y="1054"/>
                    <a:pt x="30975" y="1773"/>
                    <a:pt x="31198" y="2407"/>
                  </a:cubicBezTo>
                  <a:cubicBezTo>
                    <a:pt x="31365" y="2784"/>
                    <a:pt x="31616" y="3118"/>
                    <a:pt x="31972" y="3349"/>
                  </a:cubicBezTo>
                  <a:cubicBezTo>
                    <a:pt x="32328" y="3579"/>
                    <a:pt x="32746" y="3683"/>
                    <a:pt x="33144" y="3683"/>
                  </a:cubicBezTo>
                  <a:cubicBezTo>
                    <a:pt x="33541" y="3683"/>
                    <a:pt x="33960" y="3579"/>
                    <a:pt x="34315" y="3349"/>
                  </a:cubicBezTo>
                  <a:cubicBezTo>
                    <a:pt x="34671" y="3118"/>
                    <a:pt x="34922" y="2784"/>
                    <a:pt x="35069" y="2407"/>
                  </a:cubicBezTo>
                  <a:cubicBezTo>
                    <a:pt x="35308" y="1774"/>
                    <a:pt x="35296" y="1056"/>
                    <a:pt x="34986" y="461"/>
                  </a:cubicBezTo>
                  <a:lnTo>
                    <a:pt x="37463" y="461"/>
                  </a:lnTo>
                  <a:cubicBezTo>
                    <a:pt x="37220" y="1018"/>
                    <a:pt x="37235" y="1653"/>
                    <a:pt x="37475" y="2219"/>
                  </a:cubicBezTo>
                  <a:cubicBezTo>
                    <a:pt x="37621" y="2553"/>
                    <a:pt x="37852" y="2867"/>
                    <a:pt x="38186" y="3077"/>
                  </a:cubicBezTo>
                  <a:cubicBezTo>
                    <a:pt x="38474" y="3249"/>
                    <a:pt x="38814" y="3351"/>
                    <a:pt x="39158" y="3351"/>
                  </a:cubicBezTo>
                  <a:cubicBezTo>
                    <a:pt x="39190" y="3351"/>
                    <a:pt x="39222" y="3350"/>
                    <a:pt x="39253" y="3349"/>
                  </a:cubicBezTo>
                  <a:cubicBezTo>
                    <a:pt x="39609" y="3349"/>
                    <a:pt x="39986" y="3265"/>
                    <a:pt x="40321" y="3077"/>
                  </a:cubicBezTo>
                  <a:cubicBezTo>
                    <a:pt x="40634" y="2867"/>
                    <a:pt x="40886" y="2553"/>
                    <a:pt x="41032" y="2219"/>
                  </a:cubicBezTo>
                  <a:cubicBezTo>
                    <a:pt x="41258" y="1646"/>
                    <a:pt x="41267" y="1002"/>
                    <a:pt x="41013" y="440"/>
                  </a:cubicBezTo>
                  <a:lnTo>
                    <a:pt x="44726" y="440"/>
                  </a:lnTo>
                  <a:cubicBezTo>
                    <a:pt x="44466" y="858"/>
                    <a:pt x="44362" y="1367"/>
                    <a:pt x="44443" y="1863"/>
                  </a:cubicBezTo>
                  <a:cubicBezTo>
                    <a:pt x="44505" y="2177"/>
                    <a:pt x="44631" y="2470"/>
                    <a:pt x="44819" y="2721"/>
                  </a:cubicBezTo>
                  <a:cubicBezTo>
                    <a:pt x="45007" y="2972"/>
                    <a:pt x="45238" y="3202"/>
                    <a:pt x="45510" y="3369"/>
                  </a:cubicBezTo>
                  <a:cubicBezTo>
                    <a:pt x="45761" y="3516"/>
                    <a:pt x="46075" y="3662"/>
                    <a:pt x="46388" y="3704"/>
                  </a:cubicBezTo>
                  <a:cubicBezTo>
                    <a:pt x="46469" y="3715"/>
                    <a:pt x="46552" y="3720"/>
                    <a:pt x="46635" y="3720"/>
                  </a:cubicBezTo>
                  <a:cubicBezTo>
                    <a:pt x="46872" y="3720"/>
                    <a:pt x="47113" y="3677"/>
                    <a:pt x="47330" y="3600"/>
                  </a:cubicBezTo>
                  <a:cubicBezTo>
                    <a:pt x="47937" y="3369"/>
                    <a:pt x="48418" y="2846"/>
                    <a:pt x="48585" y="2240"/>
                  </a:cubicBezTo>
                  <a:lnTo>
                    <a:pt x="48585" y="2219"/>
                  </a:lnTo>
                  <a:lnTo>
                    <a:pt x="48648" y="1737"/>
                  </a:lnTo>
                  <a:lnTo>
                    <a:pt x="48648" y="1717"/>
                  </a:lnTo>
                  <a:cubicBezTo>
                    <a:pt x="48648" y="1403"/>
                    <a:pt x="48564" y="1089"/>
                    <a:pt x="48439" y="817"/>
                  </a:cubicBezTo>
                  <a:cubicBezTo>
                    <a:pt x="48355" y="691"/>
                    <a:pt x="48292" y="566"/>
                    <a:pt x="48209" y="440"/>
                  </a:cubicBezTo>
                  <a:cubicBezTo>
                    <a:pt x="48196" y="425"/>
                    <a:pt x="48184" y="411"/>
                    <a:pt x="48172" y="396"/>
                  </a:cubicBezTo>
                  <a:lnTo>
                    <a:pt x="48172" y="396"/>
                  </a:lnTo>
                  <a:lnTo>
                    <a:pt x="51757" y="379"/>
                  </a:lnTo>
                  <a:lnTo>
                    <a:pt x="51757" y="379"/>
                  </a:lnTo>
                  <a:cubicBezTo>
                    <a:pt x="51468" y="963"/>
                    <a:pt x="51466" y="1650"/>
                    <a:pt x="51724" y="2240"/>
                  </a:cubicBezTo>
                  <a:cubicBezTo>
                    <a:pt x="51891" y="2574"/>
                    <a:pt x="52121" y="2867"/>
                    <a:pt x="52456" y="3056"/>
                  </a:cubicBezTo>
                  <a:cubicBezTo>
                    <a:pt x="52770" y="3265"/>
                    <a:pt x="53147" y="3349"/>
                    <a:pt x="53502" y="3349"/>
                  </a:cubicBezTo>
                  <a:cubicBezTo>
                    <a:pt x="53858" y="3349"/>
                    <a:pt x="54235" y="3265"/>
                    <a:pt x="54549" y="3056"/>
                  </a:cubicBezTo>
                  <a:cubicBezTo>
                    <a:pt x="54862" y="2867"/>
                    <a:pt x="55093" y="2574"/>
                    <a:pt x="55239" y="2240"/>
                  </a:cubicBezTo>
                  <a:cubicBezTo>
                    <a:pt x="55503" y="1637"/>
                    <a:pt x="55478" y="932"/>
                    <a:pt x="55180" y="354"/>
                  </a:cubicBezTo>
                  <a:lnTo>
                    <a:pt x="55180" y="354"/>
                  </a:lnTo>
                  <a:lnTo>
                    <a:pt x="58731" y="317"/>
                  </a:lnTo>
                  <a:lnTo>
                    <a:pt x="58731" y="317"/>
                  </a:lnTo>
                  <a:cubicBezTo>
                    <a:pt x="58346" y="910"/>
                    <a:pt x="58295" y="1689"/>
                    <a:pt x="58545" y="2344"/>
                  </a:cubicBezTo>
                  <a:cubicBezTo>
                    <a:pt x="58692" y="2700"/>
                    <a:pt x="58943" y="3014"/>
                    <a:pt x="59256" y="3223"/>
                  </a:cubicBezTo>
                  <a:cubicBezTo>
                    <a:pt x="59570" y="3432"/>
                    <a:pt x="59968" y="3516"/>
                    <a:pt x="60344" y="3516"/>
                  </a:cubicBezTo>
                  <a:cubicBezTo>
                    <a:pt x="60721" y="3516"/>
                    <a:pt x="61098" y="3411"/>
                    <a:pt x="61412" y="3202"/>
                  </a:cubicBezTo>
                  <a:cubicBezTo>
                    <a:pt x="61725" y="2993"/>
                    <a:pt x="61956" y="2679"/>
                    <a:pt x="62102" y="2323"/>
                  </a:cubicBezTo>
                  <a:cubicBezTo>
                    <a:pt x="62228" y="1968"/>
                    <a:pt x="62269" y="1591"/>
                    <a:pt x="62228" y="1235"/>
                  </a:cubicBezTo>
                  <a:cubicBezTo>
                    <a:pt x="62186" y="1047"/>
                    <a:pt x="62144" y="859"/>
                    <a:pt x="62081" y="691"/>
                  </a:cubicBezTo>
                  <a:cubicBezTo>
                    <a:pt x="62039" y="608"/>
                    <a:pt x="61997" y="524"/>
                    <a:pt x="61956" y="440"/>
                  </a:cubicBezTo>
                  <a:lnTo>
                    <a:pt x="61872" y="315"/>
                  </a:lnTo>
                  <a:cubicBezTo>
                    <a:pt x="61851" y="294"/>
                    <a:pt x="61830" y="273"/>
                    <a:pt x="61788" y="231"/>
                  </a:cubicBezTo>
                  <a:close/>
                  <a:moveTo>
                    <a:pt x="27369" y="1"/>
                  </a:moveTo>
                  <a:lnTo>
                    <a:pt x="27599" y="356"/>
                  </a:lnTo>
                  <a:cubicBezTo>
                    <a:pt x="27913" y="838"/>
                    <a:pt x="27976" y="1549"/>
                    <a:pt x="27725" y="2093"/>
                  </a:cubicBezTo>
                  <a:cubicBezTo>
                    <a:pt x="27599" y="2365"/>
                    <a:pt x="27411" y="2595"/>
                    <a:pt x="27160" y="2763"/>
                  </a:cubicBezTo>
                  <a:cubicBezTo>
                    <a:pt x="26909" y="2909"/>
                    <a:pt x="26595" y="2993"/>
                    <a:pt x="26302" y="2993"/>
                  </a:cubicBezTo>
                  <a:cubicBezTo>
                    <a:pt x="25988" y="2993"/>
                    <a:pt x="25695" y="2930"/>
                    <a:pt x="25423" y="2763"/>
                  </a:cubicBezTo>
                  <a:cubicBezTo>
                    <a:pt x="25172" y="2616"/>
                    <a:pt x="24984" y="2365"/>
                    <a:pt x="24858" y="2093"/>
                  </a:cubicBezTo>
                  <a:cubicBezTo>
                    <a:pt x="24607" y="1549"/>
                    <a:pt x="24649" y="838"/>
                    <a:pt x="24984" y="336"/>
                  </a:cubicBezTo>
                  <a:lnTo>
                    <a:pt x="25172" y="43"/>
                  </a:lnTo>
                  <a:lnTo>
                    <a:pt x="24816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6"/>
                  </a:lnTo>
                  <a:cubicBezTo>
                    <a:pt x="20548" y="440"/>
                    <a:pt x="20652" y="545"/>
                    <a:pt x="20715" y="649"/>
                  </a:cubicBezTo>
                  <a:cubicBezTo>
                    <a:pt x="20799" y="733"/>
                    <a:pt x="20862" y="859"/>
                    <a:pt x="20924" y="984"/>
                  </a:cubicBezTo>
                  <a:cubicBezTo>
                    <a:pt x="21026" y="1188"/>
                    <a:pt x="21089" y="1432"/>
                    <a:pt x="21092" y="1696"/>
                  </a:cubicBezTo>
                  <a:lnTo>
                    <a:pt x="21092" y="1696"/>
                  </a:lnTo>
                  <a:lnTo>
                    <a:pt x="21029" y="2177"/>
                  </a:lnTo>
                  <a:lnTo>
                    <a:pt x="21029" y="2135"/>
                  </a:lnTo>
                  <a:cubicBezTo>
                    <a:pt x="20903" y="2658"/>
                    <a:pt x="20506" y="3077"/>
                    <a:pt x="20004" y="3265"/>
                  </a:cubicBezTo>
                  <a:cubicBezTo>
                    <a:pt x="19820" y="3326"/>
                    <a:pt x="19636" y="3365"/>
                    <a:pt x="19444" y="3365"/>
                  </a:cubicBezTo>
                  <a:cubicBezTo>
                    <a:pt x="19374" y="3365"/>
                    <a:pt x="19302" y="3360"/>
                    <a:pt x="19230" y="3349"/>
                  </a:cubicBezTo>
                  <a:cubicBezTo>
                    <a:pt x="18958" y="3328"/>
                    <a:pt x="18727" y="3223"/>
                    <a:pt x="18476" y="3077"/>
                  </a:cubicBezTo>
                  <a:cubicBezTo>
                    <a:pt x="18037" y="2784"/>
                    <a:pt x="17660" y="2323"/>
                    <a:pt x="17577" y="1800"/>
                  </a:cubicBezTo>
                  <a:cubicBezTo>
                    <a:pt x="17493" y="1277"/>
                    <a:pt x="17660" y="712"/>
                    <a:pt x="18037" y="315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796"/>
                    <a:pt x="13789" y="1507"/>
                    <a:pt x="13538" y="2093"/>
                  </a:cubicBezTo>
                  <a:cubicBezTo>
                    <a:pt x="13413" y="2386"/>
                    <a:pt x="13204" y="2637"/>
                    <a:pt x="12952" y="2805"/>
                  </a:cubicBezTo>
                  <a:cubicBezTo>
                    <a:pt x="12680" y="2972"/>
                    <a:pt x="12367" y="3035"/>
                    <a:pt x="12053" y="3035"/>
                  </a:cubicBezTo>
                  <a:cubicBezTo>
                    <a:pt x="11739" y="3035"/>
                    <a:pt x="11425" y="2972"/>
                    <a:pt x="11153" y="2805"/>
                  </a:cubicBezTo>
                  <a:cubicBezTo>
                    <a:pt x="10881" y="2637"/>
                    <a:pt x="10672" y="2386"/>
                    <a:pt x="10567" y="2093"/>
                  </a:cubicBezTo>
                  <a:cubicBezTo>
                    <a:pt x="10316" y="1507"/>
                    <a:pt x="10358" y="796"/>
                    <a:pt x="10714" y="273"/>
                  </a:cubicBezTo>
                  <a:lnTo>
                    <a:pt x="10818" y="126"/>
                  </a:lnTo>
                  <a:lnTo>
                    <a:pt x="10651" y="126"/>
                  </a:lnTo>
                  <a:lnTo>
                    <a:pt x="7219" y="147"/>
                  </a:lnTo>
                  <a:lnTo>
                    <a:pt x="7094" y="147"/>
                  </a:lnTo>
                  <a:lnTo>
                    <a:pt x="7136" y="252"/>
                  </a:lnTo>
                  <a:cubicBezTo>
                    <a:pt x="7178" y="336"/>
                    <a:pt x="7219" y="419"/>
                    <a:pt x="7240" y="503"/>
                  </a:cubicBezTo>
                  <a:cubicBezTo>
                    <a:pt x="7282" y="817"/>
                    <a:pt x="7345" y="1131"/>
                    <a:pt x="7282" y="1403"/>
                  </a:cubicBezTo>
                  <a:cubicBezTo>
                    <a:pt x="7178" y="1675"/>
                    <a:pt x="7073" y="2009"/>
                    <a:pt x="6885" y="2219"/>
                  </a:cubicBezTo>
                  <a:cubicBezTo>
                    <a:pt x="6801" y="2344"/>
                    <a:pt x="6675" y="2428"/>
                    <a:pt x="6550" y="2533"/>
                  </a:cubicBezTo>
                  <a:cubicBezTo>
                    <a:pt x="6424" y="2616"/>
                    <a:pt x="6299" y="2721"/>
                    <a:pt x="6173" y="2784"/>
                  </a:cubicBezTo>
                  <a:cubicBezTo>
                    <a:pt x="5936" y="2875"/>
                    <a:pt x="5668" y="2934"/>
                    <a:pt x="5395" y="2934"/>
                  </a:cubicBezTo>
                  <a:cubicBezTo>
                    <a:pt x="5355" y="2934"/>
                    <a:pt x="5314" y="2933"/>
                    <a:pt x="5274" y="2930"/>
                  </a:cubicBezTo>
                  <a:cubicBezTo>
                    <a:pt x="4667" y="2909"/>
                    <a:pt x="4102" y="2533"/>
                    <a:pt x="3830" y="2009"/>
                  </a:cubicBezTo>
                  <a:cubicBezTo>
                    <a:pt x="3537" y="1465"/>
                    <a:pt x="3537" y="796"/>
                    <a:pt x="3851" y="273"/>
                  </a:cubicBezTo>
                  <a:lnTo>
                    <a:pt x="3913" y="147"/>
                  </a:lnTo>
                  <a:lnTo>
                    <a:pt x="3767" y="147"/>
                  </a:lnTo>
                  <a:lnTo>
                    <a:pt x="210" y="126"/>
                  </a:lnTo>
                  <a:lnTo>
                    <a:pt x="105" y="126"/>
                  </a:lnTo>
                  <a:lnTo>
                    <a:pt x="105" y="231"/>
                  </a:lnTo>
                  <a:lnTo>
                    <a:pt x="1" y="39609"/>
                  </a:lnTo>
                  <a:lnTo>
                    <a:pt x="1" y="39818"/>
                  </a:lnTo>
                  <a:lnTo>
                    <a:pt x="210" y="39818"/>
                  </a:lnTo>
                  <a:lnTo>
                    <a:pt x="16593" y="39546"/>
                  </a:lnTo>
                  <a:cubicBezTo>
                    <a:pt x="21394" y="39473"/>
                    <a:pt x="26195" y="39351"/>
                    <a:pt x="30997" y="39351"/>
                  </a:cubicBezTo>
                  <a:cubicBezTo>
                    <a:pt x="31656" y="39351"/>
                    <a:pt x="32316" y="39353"/>
                    <a:pt x="32976" y="39358"/>
                  </a:cubicBezTo>
                  <a:lnTo>
                    <a:pt x="39107" y="39358"/>
                  </a:lnTo>
                  <a:lnTo>
                    <a:pt x="41158" y="39400"/>
                  </a:lnTo>
                  <a:lnTo>
                    <a:pt x="49360" y="39546"/>
                  </a:lnTo>
                  <a:lnTo>
                    <a:pt x="57541" y="39714"/>
                  </a:lnTo>
                  <a:lnTo>
                    <a:pt x="65743" y="39839"/>
                  </a:lnTo>
                  <a:lnTo>
                    <a:pt x="65952" y="39839"/>
                  </a:lnTo>
                  <a:lnTo>
                    <a:pt x="65973" y="39609"/>
                  </a:lnTo>
                  <a:lnTo>
                    <a:pt x="66412" y="19920"/>
                  </a:lnTo>
                  <a:lnTo>
                    <a:pt x="66642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10"/>
                  </a:lnTo>
                  <a:cubicBezTo>
                    <a:pt x="61767" y="252"/>
                    <a:pt x="61788" y="315"/>
                    <a:pt x="61830" y="356"/>
                  </a:cubicBezTo>
                  <a:lnTo>
                    <a:pt x="61893" y="461"/>
                  </a:lnTo>
                  <a:cubicBezTo>
                    <a:pt x="61935" y="545"/>
                    <a:pt x="61977" y="629"/>
                    <a:pt x="62018" y="712"/>
                  </a:cubicBezTo>
                  <a:cubicBezTo>
                    <a:pt x="62081" y="880"/>
                    <a:pt x="62123" y="1047"/>
                    <a:pt x="62144" y="1235"/>
                  </a:cubicBezTo>
                  <a:cubicBezTo>
                    <a:pt x="62207" y="1591"/>
                    <a:pt x="62165" y="1968"/>
                    <a:pt x="62018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56" y="3307"/>
                    <a:pt x="60700" y="3390"/>
                    <a:pt x="60344" y="3390"/>
                  </a:cubicBezTo>
                  <a:cubicBezTo>
                    <a:pt x="59989" y="3390"/>
                    <a:pt x="59633" y="3307"/>
                    <a:pt x="59340" y="3097"/>
                  </a:cubicBezTo>
                  <a:cubicBezTo>
                    <a:pt x="59047" y="2909"/>
                    <a:pt x="58817" y="2616"/>
                    <a:pt x="58692" y="2281"/>
                  </a:cubicBezTo>
                  <a:cubicBezTo>
                    <a:pt x="58440" y="1633"/>
                    <a:pt x="58545" y="817"/>
                    <a:pt x="58984" y="294"/>
                  </a:cubicBezTo>
                  <a:lnTo>
                    <a:pt x="59110" y="147"/>
                  </a:lnTo>
                  <a:lnTo>
                    <a:pt x="58922" y="126"/>
                  </a:lnTo>
                  <a:lnTo>
                    <a:pt x="54967" y="105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18" y="838"/>
                    <a:pt x="55260" y="1549"/>
                    <a:pt x="55009" y="2135"/>
                  </a:cubicBezTo>
                  <a:cubicBezTo>
                    <a:pt x="54883" y="2407"/>
                    <a:pt x="54674" y="2658"/>
                    <a:pt x="54402" y="2825"/>
                  </a:cubicBezTo>
                  <a:cubicBezTo>
                    <a:pt x="54130" y="2993"/>
                    <a:pt x="53816" y="3056"/>
                    <a:pt x="53502" y="3056"/>
                  </a:cubicBezTo>
                  <a:cubicBezTo>
                    <a:pt x="53168" y="3056"/>
                    <a:pt x="52854" y="2993"/>
                    <a:pt x="52603" y="2825"/>
                  </a:cubicBezTo>
                  <a:cubicBezTo>
                    <a:pt x="52331" y="2658"/>
                    <a:pt x="52142" y="2407"/>
                    <a:pt x="52017" y="2114"/>
                  </a:cubicBezTo>
                  <a:cubicBezTo>
                    <a:pt x="51766" y="1549"/>
                    <a:pt x="51808" y="838"/>
                    <a:pt x="52142" y="315"/>
                  </a:cubicBezTo>
                  <a:lnTo>
                    <a:pt x="52310" y="64"/>
                  </a:lnTo>
                  <a:lnTo>
                    <a:pt x="52017" y="64"/>
                  </a:lnTo>
                  <a:lnTo>
                    <a:pt x="47790" y="43"/>
                  </a:lnTo>
                  <a:lnTo>
                    <a:pt x="47351" y="43"/>
                  </a:lnTo>
                  <a:lnTo>
                    <a:pt x="47665" y="356"/>
                  </a:lnTo>
                  <a:cubicBezTo>
                    <a:pt x="47748" y="440"/>
                    <a:pt x="47832" y="545"/>
                    <a:pt x="47916" y="649"/>
                  </a:cubicBezTo>
                  <a:cubicBezTo>
                    <a:pt x="48000" y="754"/>
                    <a:pt x="48041" y="859"/>
                    <a:pt x="48104" y="984"/>
                  </a:cubicBezTo>
                  <a:cubicBezTo>
                    <a:pt x="48223" y="1202"/>
                    <a:pt x="48267" y="1439"/>
                    <a:pt x="48271" y="1677"/>
                  </a:cubicBezTo>
                  <a:lnTo>
                    <a:pt x="48271" y="1677"/>
                  </a:lnTo>
                  <a:lnTo>
                    <a:pt x="48209" y="2156"/>
                  </a:lnTo>
                  <a:lnTo>
                    <a:pt x="48230" y="2135"/>
                  </a:lnTo>
                  <a:lnTo>
                    <a:pt x="48230" y="2135"/>
                  </a:lnTo>
                  <a:cubicBezTo>
                    <a:pt x="48083" y="2637"/>
                    <a:pt x="47686" y="3056"/>
                    <a:pt x="47204" y="3223"/>
                  </a:cubicBezTo>
                  <a:cubicBezTo>
                    <a:pt x="47021" y="3284"/>
                    <a:pt x="46826" y="3323"/>
                    <a:pt x="46636" y="3323"/>
                  </a:cubicBezTo>
                  <a:cubicBezTo>
                    <a:pt x="46566" y="3323"/>
                    <a:pt x="46498" y="3318"/>
                    <a:pt x="46430" y="3307"/>
                  </a:cubicBezTo>
                  <a:cubicBezTo>
                    <a:pt x="46179" y="3265"/>
                    <a:pt x="45949" y="3181"/>
                    <a:pt x="45719" y="3035"/>
                  </a:cubicBezTo>
                  <a:cubicBezTo>
                    <a:pt x="45279" y="2763"/>
                    <a:pt x="44924" y="2281"/>
                    <a:pt x="44840" y="1779"/>
                  </a:cubicBezTo>
                  <a:cubicBezTo>
                    <a:pt x="44756" y="1277"/>
                    <a:pt x="44924" y="733"/>
                    <a:pt x="45300" y="377"/>
                  </a:cubicBezTo>
                  <a:lnTo>
                    <a:pt x="45635" y="22"/>
                  </a:lnTo>
                  <a:lnTo>
                    <a:pt x="40258" y="22"/>
                  </a:lnTo>
                  <a:lnTo>
                    <a:pt x="40488" y="356"/>
                  </a:lnTo>
                  <a:cubicBezTo>
                    <a:pt x="40823" y="838"/>
                    <a:pt x="40865" y="1507"/>
                    <a:pt x="40634" y="2051"/>
                  </a:cubicBezTo>
                  <a:cubicBezTo>
                    <a:pt x="40509" y="2323"/>
                    <a:pt x="40321" y="2553"/>
                    <a:pt x="40090" y="2700"/>
                  </a:cubicBezTo>
                  <a:cubicBezTo>
                    <a:pt x="39839" y="2846"/>
                    <a:pt x="39546" y="2909"/>
                    <a:pt x="39253" y="2909"/>
                  </a:cubicBezTo>
                  <a:cubicBezTo>
                    <a:pt x="38961" y="2909"/>
                    <a:pt x="38668" y="2846"/>
                    <a:pt x="38417" y="2700"/>
                  </a:cubicBezTo>
                  <a:cubicBezTo>
                    <a:pt x="38186" y="2553"/>
                    <a:pt x="37998" y="2302"/>
                    <a:pt x="37873" y="2051"/>
                  </a:cubicBezTo>
                  <a:cubicBezTo>
                    <a:pt x="37642" y="1507"/>
                    <a:pt x="37705" y="838"/>
                    <a:pt x="38040" y="356"/>
                  </a:cubicBezTo>
                  <a:lnTo>
                    <a:pt x="38291" y="1"/>
                  </a:lnTo>
                  <a:lnTo>
                    <a:pt x="34085" y="1"/>
                  </a:lnTo>
                  <a:lnTo>
                    <a:pt x="34378" y="377"/>
                  </a:lnTo>
                  <a:cubicBezTo>
                    <a:pt x="34797" y="880"/>
                    <a:pt x="34880" y="1633"/>
                    <a:pt x="34650" y="2219"/>
                  </a:cubicBezTo>
                  <a:cubicBezTo>
                    <a:pt x="34525" y="2533"/>
                    <a:pt x="34315" y="2784"/>
                    <a:pt x="34064" y="2972"/>
                  </a:cubicBezTo>
                  <a:cubicBezTo>
                    <a:pt x="33792" y="3139"/>
                    <a:pt x="33479" y="3223"/>
                    <a:pt x="33144" y="3223"/>
                  </a:cubicBezTo>
                  <a:cubicBezTo>
                    <a:pt x="32809" y="3223"/>
                    <a:pt x="32495" y="3139"/>
                    <a:pt x="32223" y="2972"/>
                  </a:cubicBezTo>
                  <a:cubicBezTo>
                    <a:pt x="31951" y="2805"/>
                    <a:pt x="31763" y="2533"/>
                    <a:pt x="31637" y="2219"/>
                  </a:cubicBezTo>
                  <a:cubicBezTo>
                    <a:pt x="31407" y="1633"/>
                    <a:pt x="31491" y="880"/>
                    <a:pt x="31888" y="377"/>
                  </a:cubicBezTo>
                  <a:lnTo>
                    <a:pt x="3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7"/>
            <p:cNvSpPr/>
            <p:nvPr/>
          </p:nvSpPr>
          <p:spPr>
            <a:xfrm>
              <a:off x="1569850" y="241887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5963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7"/>
            <p:cNvSpPr/>
            <p:nvPr/>
          </p:nvSpPr>
          <p:spPr>
            <a:xfrm>
              <a:off x="1569850" y="25303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7"/>
            <p:cNvSpPr/>
            <p:nvPr/>
          </p:nvSpPr>
          <p:spPr>
            <a:xfrm>
              <a:off x="1569850" y="26412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7"/>
            <p:cNvSpPr/>
            <p:nvPr/>
          </p:nvSpPr>
          <p:spPr>
            <a:xfrm>
              <a:off x="1569850" y="27526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7"/>
            <p:cNvSpPr/>
            <p:nvPr/>
          </p:nvSpPr>
          <p:spPr>
            <a:xfrm>
              <a:off x="1569850" y="28635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7"/>
            <p:cNvSpPr/>
            <p:nvPr/>
          </p:nvSpPr>
          <p:spPr>
            <a:xfrm>
              <a:off x="1569850" y="297492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" name="Google Shape;996;p57"/>
          <p:cNvSpPr txBox="1">
            <a:spLocks noGrp="1"/>
          </p:cNvSpPr>
          <p:nvPr>
            <p:ph type="subTitle" idx="1"/>
          </p:nvPr>
        </p:nvSpPr>
        <p:spPr>
          <a:xfrm rot="21271069">
            <a:off x="-378632" y="2355946"/>
            <a:ext cx="51198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 Missing number in addintion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subtract -</a:t>
            </a:r>
            <a:endParaRPr sz="2000" b="1" dirty="0"/>
          </a:p>
        </p:txBody>
      </p:sp>
      <p:sp>
        <p:nvSpPr>
          <p:cNvPr id="997" name="Google Shape;997;p57"/>
          <p:cNvSpPr txBox="1">
            <a:spLocks noGrp="1"/>
          </p:cNvSpPr>
          <p:nvPr>
            <p:ph type="title"/>
          </p:nvPr>
        </p:nvSpPr>
        <p:spPr>
          <a:xfrm rot="-294622">
            <a:off x="-542174" y="263816"/>
            <a:ext cx="3862275" cy="1379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+  </a:t>
            </a:r>
            <a:br>
              <a:rPr lang="en-US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addition   </a:t>
            </a:r>
            <a:br>
              <a:rPr lang="en-US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 plus 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05" name="Google Shape;1005;p57"/>
          <p:cNvGrpSpPr/>
          <p:nvPr/>
        </p:nvGrpSpPr>
        <p:grpSpPr>
          <a:xfrm rot="899960">
            <a:off x="7662789" y="419159"/>
            <a:ext cx="1136591" cy="989820"/>
            <a:chOff x="4696925" y="4062125"/>
            <a:chExt cx="1136625" cy="989850"/>
          </a:xfrm>
        </p:grpSpPr>
        <p:sp>
          <p:nvSpPr>
            <p:cNvPr id="1006" name="Google Shape;1006;p57"/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7"/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7"/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7"/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7"/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7"/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7"/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7"/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7"/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7"/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7"/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7"/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57"/>
          <p:cNvGrpSpPr/>
          <p:nvPr/>
        </p:nvGrpSpPr>
        <p:grpSpPr>
          <a:xfrm rot="899960">
            <a:off x="7982431" y="1157400"/>
            <a:ext cx="1029344" cy="1053306"/>
            <a:chOff x="2741400" y="3123300"/>
            <a:chExt cx="1029375" cy="1053338"/>
          </a:xfrm>
        </p:grpSpPr>
        <p:sp>
          <p:nvSpPr>
            <p:cNvPr id="1019" name="Google Shape;1019;p57"/>
            <p:cNvSpPr/>
            <p:nvPr/>
          </p:nvSpPr>
          <p:spPr>
            <a:xfrm>
              <a:off x="3295600" y="3977488"/>
              <a:ext cx="196650" cy="199150"/>
            </a:xfrm>
            <a:custGeom>
              <a:avLst/>
              <a:gdLst/>
              <a:ahLst/>
              <a:cxnLst/>
              <a:rect l="l" t="t" r="r" b="b"/>
              <a:pathLst>
                <a:path w="7866" h="7966" extrusionOk="0">
                  <a:moveTo>
                    <a:pt x="5097" y="774"/>
                  </a:moveTo>
                  <a:lnTo>
                    <a:pt x="5097" y="774"/>
                  </a:lnTo>
                  <a:cubicBezTo>
                    <a:pt x="4996" y="1375"/>
                    <a:pt x="4963" y="1975"/>
                    <a:pt x="5063" y="2542"/>
                  </a:cubicBezTo>
                  <a:cubicBezTo>
                    <a:pt x="4763" y="2542"/>
                    <a:pt x="4663" y="2942"/>
                    <a:pt x="4963" y="3009"/>
                  </a:cubicBezTo>
                  <a:cubicBezTo>
                    <a:pt x="5730" y="3143"/>
                    <a:pt x="6464" y="3343"/>
                    <a:pt x="7198" y="3643"/>
                  </a:cubicBezTo>
                  <a:cubicBezTo>
                    <a:pt x="6598" y="4177"/>
                    <a:pt x="5964" y="4510"/>
                    <a:pt x="5197" y="4644"/>
                  </a:cubicBezTo>
                  <a:cubicBezTo>
                    <a:pt x="5147" y="4614"/>
                    <a:pt x="5088" y="4599"/>
                    <a:pt x="5029" y="4599"/>
                  </a:cubicBezTo>
                  <a:cubicBezTo>
                    <a:pt x="4894" y="4599"/>
                    <a:pt x="4763" y="4680"/>
                    <a:pt x="4763" y="4844"/>
                  </a:cubicBezTo>
                  <a:cubicBezTo>
                    <a:pt x="4830" y="5644"/>
                    <a:pt x="4730" y="6412"/>
                    <a:pt x="4529" y="7145"/>
                  </a:cubicBezTo>
                  <a:cubicBezTo>
                    <a:pt x="4062" y="6545"/>
                    <a:pt x="3696" y="5911"/>
                    <a:pt x="3295" y="5244"/>
                  </a:cubicBezTo>
                  <a:cubicBezTo>
                    <a:pt x="3271" y="5195"/>
                    <a:pt x="3229" y="5164"/>
                    <a:pt x="3181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80" y="5029"/>
                    <a:pt x="2876" y="5029"/>
                  </a:cubicBezTo>
                  <a:cubicBezTo>
                    <a:pt x="2825" y="5029"/>
                    <a:pt x="2773" y="5044"/>
                    <a:pt x="2728" y="5077"/>
                  </a:cubicBezTo>
                  <a:cubicBezTo>
                    <a:pt x="2261" y="5478"/>
                    <a:pt x="1727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8" y="4210"/>
                    <a:pt x="1894" y="4143"/>
                    <a:pt x="1828" y="4043"/>
                  </a:cubicBezTo>
                  <a:cubicBezTo>
                    <a:pt x="1527" y="3276"/>
                    <a:pt x="1160" y="2576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6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2" y="2584"/>
                    <a:pt x="3335" y="2524"/>
                    <a:pt x="3362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62" y="1808"/>
                    <a:pt x="4496" y="1275"/>
                    <a:pt x="5097" y="774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3"/>
                    <a:pt x="5330" y="40"/>
                  </a:cubicBezTo>
                  <a:cubicBezTo>
                    <a:pt x="4563" y="641"/>
                    <a:pt x="3862" y="1308"/>
                    <a:pt x="3295" y="2109"/>
                  </a:cubicBezTo>
                  <a:cubicBezTo>
                    <a:pt x="3295" y="2109"/>
                    <a:pt x="3295" y="2109"/>
                    <a:pt x="3295" y="2075"/>
                  </a:cubicBezTo>
                  <a:cubicBezTo>
                    <a:pt x="2361" y="1675"/>
                    <a:pt x="1394" y="1408"/>
                    <a:pt x="393" y="1241"/>
                  </a:cubicBezTo>
                  <a:cubicBezTo>
                    <a:pt x="376" y="1239"/>
                    <a:pt x="359" y="1238"/>
                    <a:pt x="343" y="1238"/>
                  </a:cubicBezTo>
                  <a:cubicBezTo>
                    <a:pt x="137" y="1238"/>
                    <a:pt x="0" y="1425"/>
                    <a:pt x="93" y="1642"/>
                  </a:cubicBezTo>
                  <a:cubicBezTo>
                    <a:pt x="527" y="2475"/>
                    <a:pt x="960" y="3343"/>
                    <a:pt x="1461" y="4143"/>
                  </a:cubicBezTo>
                  <a:cubicBezTo>
                    <a:pt x="1227" y="4944"/>
                    <a:pt x="894" y="5678"/>
                    <a:pt x="393" y="6312"/>
                  </a:cubicBezTo>
                  <a:cubicBezTo>
                    <a:pt x="276" y="6488"/>
                    <a:pt x="443" y="6690"/>
                    <a:pt x="621" y="6690"/>
                  </a:cubicBezTo>
                  <a:cubicBezTo>
                    <a:pt x="645" y="6690"/>
                    <a:pt x="670" y="6686"/>
                    <a:pt x="693" y="6678"/>
                  </a:cubicBezTo>
                  <a:cubicBezTo>
                    <a:pt x="1561" y="6445"/>
                    <a:pt x="2361" y="6045"/>
                    <a:pt x="3062" y="5478"/>
                  </a:cubicBezTo>
                  <a:cubicBezTo>
                    <a:pt x="3295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7" y="6845"/>
                    <a:pt x="5330" y="5911"/>
                    <a:pt x="5297" y="4944"/>
                  </a:cubicBezTo>
                  <a:cubicBezTo>
                    <a:pt x="6231" y="4844"/>
                    <a:pt x="7098" y="4410"/>
                    <a:pt x="7765" y="3743"/>
                  </a:cubicBezTo>
                  <a:cubicBezTo>
                    <a:pt x="7865" y="3643"/>
                    <a:pt x="7865" y="3476"/>
                    <a:pt x="7732" y="3376"/>
                  </a:cubicBezTo>
                  <a:cubicBezTo>
                    <a:pt x="7031" y="3043"/>
                    <a:pt x="6264" y="2776"/>
                    <a:pt x="5497" y="2609"/>
                  </a:cubicBezTo>
                  <a:cubicBezTo>
                    <a:pt x="5497" y="2576"/>
                    <a:pt x="5497" y="2542"/>
                    <a:pt x="5497" y="2509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7"/>
            <p:cNvSpPr/>
            <p:nvPr/>
          </p:nvSpPr>
          <p:spPr>
            <a:xfrm>
              <a:off x="3316250" y="3996838"/>
              <a:ext cx="159325" cy="159300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4271" y="0"/>
                  </a:moveTo>
                  <a:lnTo>
                    <a:pt x="4271" y="0"/>
                  </a:lnTo>
                  <a:cubicBezTo>
                    <a:pt x="3670" y="501"/>
                    <a:pt x="3136" y="1034"/>
                    <a:pt x="2669" y="1601"/>
                  </a:cubicBezTo>
                  <a:cubicBezTo>
                    <a:pt x="2636" y="1668"/>
                    <a:pt x="2603" y="1668"/>
                    <a:pt x="2536" y="1668"/>
                  </a:cubicBezTo>
                  <a:cubicBezTo>
                    <a:pt x="2509" y="1750"/>
                    <a:pt x="2436" y="1810"/>
                    <a:pt x="2337" y="1810"/>
                  </a:cubicBezTo>
                  <a:cubicBezTo>
                    <a:pt x="2315" y="1810"/>
                    <a:pt x="2293" y="1807"/>
                    <a:pt x="2269" y="1802"/>
                  </a:cubicBezTo>
                  <a:cubicBezTo>
                    <a:pt x="1535" y="1468"/>
                    <a:pt x="768" y="1268"/>
                    <a:pt x="1" y="1101"/>
                  </a:cubicBezTo>
                  <a:lnTo>
                    <a:pt x="1" y="1101"/>
                  </a:lnTo>
                  <a:cubicBezTo>
                    <a:pt x="334" y="1802"/>
                    <a:pt x="701" y="2502"/>
                    <a:pt x="1002" y="3269"/>
                  </a:cubicBezTo>
                  <a:cubicBezTo>
                    <a:pt x="1068" y="3369"/>
                    <a:pt x="1002" y="3436"/>
                    <a:pt x="901" y="3469"/>
                  </a:cubicBezTo>
                  <a:cubicBezTo>
                    <a:pt x="835" y="4103"/>
                    <a:pt x="668" y="4670"/>
                    <a:pt x="368" y="5204"/>
                  </a:cubicBezTo>
                  <a:cubicBezTo>
                    <a:pt x="901" y="4970"/>
                    <a:pt x="1435" y="4704"/>
                    <a:pt x="1902" y="4303"/>
                  </a:cubicBezTo>
                  <a:cubicBezTo>
                    <a:pt x="1947" y="4270"/>
                    <a:pt x="1999" y="4255"/>
                    <a:pt x="2050" y="4255"/>
                  </a:cubicBezTo>
                  <a:cubicBezTo>
                    <a:pt x="2154" y="4255"/>
                    <a:pt x="2258" y="4314"/>
                    <a:pt x="2302" y="4403"/>
                  </a:cubicBezTo>
                  <a:cubicBezTo>
                    <a:pt x="2320" y="4394"/>
                    <a:pt x="2338" y="4390"/>
                    <a:pt x="2355" y="4390"/>
                  </a:cubicBezTo>
                  <a:cubicBezTo>
                    <a:pt x="2403" y="4390"/>
                    <a:pt x="2445" y="4421"/>
                    <a:pt x="2469" y="4470"/>
                  </a:cubicBezTo>
                  <a:cubicBezTo>
                    <a:pt x="2870" y="5137"/>
                    <a:pt x="3236" y="5771"/>
                    <a:pt x="3703" y="6371"/>
                  </a:cubicBezTo>
                  <a:cubicBezTo>
                    <a:pt x="3904" y="5638"/>
                    <a:pt x="4004" y="4870"/>
                    <a:pt x="3937" y="4070"/>
                  </a:cubicBezTo>
                  <a:cubicBezTo>
                    <a:pt x="3937" y="3906"/>
                    <a:pt x="4068" y="3825"/>
                    <a:pt x="4203" y="3825"/>
                  </a:cubicBezTo>
                  <a:cubicBezTo>
                    <a:pt x="4262" y="3825"/>
                    <a:pt x="4321" y="3840"/>
                    <a:pt x="4371" y="3870"/>
                  </a:cubicBezTo>
                  <a:cubicBezTo>
                    <a:pt x="5138" y="3736"/>
                    <a:pt x="5772" y="3403"/>
                    <a:pt x="6372" y="2869"/>
                  </a:cubicBezTo>
                  <a:cubicBezTo>
                    <a:pt x="5638" y="2569"/>
                    <a:pt x="4904" y="2369"/>
                    <a:pt x="4137" y="2235"/>
                  </a:cubicBezTo>
                  <a:cubicBezTo>
                    <a:pt x="3837" y="2168"/>
                    <a:pt x="3937" y="1768"/>
                    <a:pt x="4237" y="1768"/>
                  </a:cubicBezTo>
                  <a:cubicBezTo>
                    <a:pt x="4137" y="1201"/>
                    <a:pt x="4170" y="601"/>
                    <a:pt x="42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7"/>
            <p:cNvSpPr/>
            <p:nvPr/>
          </p:nvSpPr>
          <p:spPr>
            <a:xfrm>
              <a:off x="2989925" y="3766600"/>
              <a:ext cx="197425" cy="198800"/>
            </a:xfrm>
            <a:custGeom>
              <a:avLst/>
              <a:gdLst/>
              <a:ahLst/>
              <a:cxnLst/>
              <a:rect l="l" t="t" r="r" b="b"/>
              <a:pathLst>
                <a:path w="7897" h="7952" extrusionOk="0">
                  <a:moveTo>
                    <a:pt x="5095" y="794"/>
                  </a:moveTo>
                  <a:cubicBezTo>
                    <a:pt x="4995" y="1361"/>
                    <a:pt x="4995" y="1962"/>
                    <a:pt x="5061" y="2529"/>
                  </a:cubicBezTo>
                  <a:cubicBezTo>
                    <a:pt x="4795" y="2529"/>
                    <a:pt x="4694" y="2962"/>
                    <a:pt x="4995" y="2996"/>
                  </a:cubicBezTo>
                  <a:cubicBezTo>
                    <a:pt x="5762" y="3163"/>
                    <a:pt x="6496" y="3363"/>
                    <a:pt x="7196" y="3663"/>
                  </a:cubicBezTo>
                  <a:cubicBezTo>
                    <a:pt x="6629" y="4163"/>
                    <a:pt x="5962" y="4497"/>
                    <a:pt x="5228" y="4664"/>
                  </a:cubicBezTo>
                  <a:cubicBezTo>
                    <a:pt x="5171" y="4618"/>
                    <a:pt x="5098" y="4596"/>
                    <a:pt x="5028" y="4596"/>
                  </a:cubicBezTo>
                  <a:cubicBezTo>
                    <a:pt x="4895" y="4596"/>
                    <a:pt x="4773" y="4677"/>
                    <a:pt x="4795" y="4830"/>
                  </a:cubicBezTo>
                  <a:cubicBezTo>
                    <a:pt x="4828" y="5631"/>
                    <a:pt x="4761" y="6398"/>
                    <a:pt x="4528" y="7132"/>
                  </a:cubicBezTo>
                  <a:cubicBezTo>
                    <a:pt x="4061" y="6532"/>
                    <a:pt x="3727" y="5898"/>
                    <a:pt x="3327" y="5231"/>
                  </a:cubicBezTo>
                  <a:cubicBezTo>
                    <a:pt x="3293" y="5164"/>
                    <a:pt x="3227" y="5164"/>
                    <a:pt x="3160" y="5164"/>
                  </a:cubicBezTo>
                  <a:cubicBezTo>
                    <a:pt x="3119" y="5082"/>
                    <a:pt x="3027" y="5025"/>
                    <a:pt x="2923" y="5025"/>
                  </a:cubicBezTo>
                  <a:cubicBezTo>
                    <a:pt x="2859" y="5025"/>
                    <a:pt x="2790" y="5046"/>
                    <a:pt x="2726" y="5097"/>
                  </a:cubicBezTo>
                  <a:cubicBezTo>
                    <a:pt x="2259" y="5464"/>
                    <a:pt x="1759" y="5764"/>
                    <a:pt x="1225" y="5965"/>
                  </a:cubicBezTo>
                  <a:cubicBezTo>
                    <a:pt x="1492" y="5431"/>
                    <a:pt x="1692" y="4864"/>
                    <a:pt x="1759" y="4230"/>
                  </a:cubicBezTo>
                  <a:cubicBezTo>
                    <a:pt x="1826" y="4197"/>
                    <a:pt x="1892" y="4130"/>
                    <a:pt x="1859" y="4030"/>
                  </a:cubicBezTo>
                  <a:cubicBezTo>
                    <a:pt x="1559" y="3296"/>
                    <a:pt x="1192" y="2562"/>
                    <a:pt x="825" y="1862"/>
                  </a:cubicBezTo>
                  <a:lnTo>
                    <a:pt x="825" y="1862"/>
                  </a:lnTo>
                  <a:cubicBezTo>
                    <a:pt x="1626" y="2028"/>
                    <a:pt x="2359" y="2262"/>
                    <a:pt x="3127" y="2562"/>
                  </a:cubicBezTo>
                  <a:cubicBezTo>
                    <a:pt x="3144" y="2568"/>
                    <a:pt x="3162" y="2571"/>
                    <a:pt x="3180" y="2571"/>
                  </a:cubicBezTo>
                  <a:cubicBezTo>
                    <a:pt x="3261" y="2571"/>
                    <a:pt x="3339" y="2511"/>
                    <a:pt x="3394" y="2429"/>
                  </a:cubicBezTo>
                  <a:cubicBezTo>
                    <a:pt x="3427" y="2429"/>
                    <a:pt x="3494" y="2429"/>
                    <a:pt x="3527" y="2395"/>
                  </a:cubicBezTo>
                  <a:cubicBezTo>
                    <a:pt x="3994" y="1795"/>
                    <a:pt x="4528" y="1261"/>
                    <a:pt x="5095" y="794"/>
                  </a:cubicBezTo>
                  <a:close/>
                  <a:moveTo>
                    <a:pt x="5423" y="0"/>
                  </a:moveTo>
                  <a:cubicBezTo>
                    <a:pt x="5391" y="0"/>
                    <a:pt x="5359" y="8"/>
                    <a:pt x="5328" y="27"/>
                  </a:cubicBezTo>
                  <a:cubicBezTo>
                    <a:pt x="4561" y="627"/>
                    <a:pt x="3894" y="1295"/>
                    <a:pt x="3327" y="2095"/>
                  </a:cubicBezTo>
                  <a:cubicBezTo>
                    <a:pt x="2393" y="1695"/>
                    <a:pt x="1425" y="1395"/>
                    <a:pt x="425" y="1228"/>
                  </a:cubicBezTo>
                  <a:cubicBezTo>
                    <a:pt x="408" y="1225"/>
                    <a:pt x="390" y="1224"/>
                    <a:pt x="374" y="1224"/>
                  </a:cubicBezTo>
                  <a:cubicBezTo>
                    <a:pt x="164" y="1224"/>
                    <a:pt x="1" y="1412"/>
                    <a:pt x="125" y="1628"/>
                  </a:cubicBezTo>
                  <a:cubicBezTo>
                    <a:pt x="558" y="2462"/>
                    <a:pt x="992" y="3329"/>
                    <a:pt x="1492" y="4130"/>
                  </a:cubicBezTo>
                  <a:cubicBezTo>
                    <a:pt x="1259" y="4931"/>
                    <a:pt x="925" y="5664"/>
                    <a:pt x="425" y="6332"/>
                  </a:cubicBezTo>
                  <a:cubicBezTo>
                    <a:pt x="300" y="6487"/>
                    <a:pt x="496" y="6702"/>
                    <a:pt x="686" y="6702"/>
                  </a:cubicBezTo>
                  <a:cubicBezTo>
                    <a:pt x="699" y="6702"/>
                    <a:pt x="712" y="6701"/>
                    <a:pt x="725" y="6698"/>
                  </a:cubicBezTo>
                  <a:cubicBezTo>
                    <a:pt x="1592" y="6465"/>
                    <a:pt x="2393" y="6031"/>
                    <a:pt x="3093" y="5464"/>
                  </a:cubicBezTo>
                  <a:cubicBezTo>
                    <a:pt x="3327" y="6365"/>
                    <a:pt x="3861" y="7165"/>
                    <a:pt x="4461" y="7866"/>
                  </a:cubicBezTo>
                  <a:cubicBezTo>
                    <a:pt x="4509" y="7926"/>
                    <a:pt x="4570" y="7952"/>
                    <a:pt x="4632" y="7952"/>
                  </a:cubicBezTo>
                  <a:cubicBezTo>
                    <a:pt x="4741" y="7952"/>
                    <a:pt x="4852" y="7872"/>
                    <a:pt x="4895" y="7766"/>
                  </a:cubicBezTo>
                  <a:cubicBezTo>
                    <a:pt x="5228" y="6865"/>
                    <a:pt x="5362" y="5898"/>
                    <a:pt x="5328" y="4964"/>
                  </a:cubicBezTo>
                  <a:cubicBezTo>
                    <a:pt x="6262" y="4864"/>
                    <a:pt x="7130" y="4430"/>
                    <a:pt x="7797" y="3763"/>
                  </a:cubicBezTo>
                  <a:cubicBezTo>
                    <a:pt x="7897" y="3663"/>
                    <a:pt x="7897" y="3463"/>
                    <a:pt x="7763" y="3396"/>
                  </a:cubicBezTo>
                  <a:cubicBezTo>
                    <a:pt x="7029" y="3029"/>
                    <a:pt x="6296" y="2762"/>
                    <a:pt x="5495" y="2596"/>
                  </a:cubicBezTo>
                  <a:cubicBezTo>
                    <a:pt x="5528" y="2562"/>
                    <a:pt x="5528" y="2562"/>
                    <a:pt x="5528" y="2529"/>
                  </a:cubicBezTo>
                  <a:cubicBezTo>
                    <a:pt x="5528" y="1762"/>
                    <a:pt x="5495" y="1061"/>
                    <a:pt x="5662" y="294"/>
                  </a:cubicBezTo>
                  <a:cubicBezTo>
                    <a:pt x="5689" y="158"/>
                    <a:pt x="5561" y="0"/>
                    <a:pt x="542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7"/>
            <p:cNvSpPr/>
            <p:nvPr/>
          </p:nvSpPr>
          <p:spPr>
            <a:xfrm>
              <a:off x="3010550" y="37864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lnTo>
                    <a:pt x="4270" y="0"/>
                  </a:lnTo>
                  <a:cubicBezTo>
                    <a:pt x="3703" y="467"/>
                    <a:pt x="3169" y="1001"/>
                    <a:pt x="2702" y="1601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55" y="1777"/>
                  </a:cubicBezTo>
                  <a:cubicBezTo>
                    <a:pt x="2337" y="1777"/>
                    <a:pt x="2319" y="1774"/>
                    <a:pt x="2302" y="1768"/>
                  </a:cubicBezTo>
                  <a:cubicBezTo>
                    <a:pt x="1534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34" y="2502"/>
                    <a:pt x="1034" y="3236"/>
                  </a:cubicBezTo>
                  <a:cubicBezTo>
                    <a:pt x="1067" y="3336"/>
                    <a:pt x="1001" y="3403"/>
                    <a:pt x="934" y="3436"/>
                  </a:cubicBezTo>
                  <a:cubicBezTo>
                    <a:pt x="867" y="4070"/>
                    <a:pt x="667" y="4637"/>
                    <a:pt x="400" y="5171"/>
                  </a:cubicBezTo>
                  <a:cubicBezTo>
                    <a:pt x="934" y="4970"/>
                    <a:pt x="1434" y="4670"/>
                    <a:pt x="1901" y="4303"/>
                  </a:cubicBezTo>
                  <a:cubicBezTo>
                    <a:pt x="1965" y="4252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0"/>
                  </a:cubicBezTo>
                  <a:cubicBezTo>
                    <a:pt x="2402" y="4370"/>
                    <a:pt x="2468" y="4370"/>
                    <a:pt x="2502" y="4437"/>
                  </a:cubicBezTo>
                  <a:cubicBezTo>
                    <a:pt x="2902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70" y="4036"/>
                  </a:cubicBezTo>
                  <a:cubicBezTo>
                    <a:pt x="3948" y="3883"/>
                    <a:pt x="4070" y="3802"/>
                    <a:pt x="4203" y="3802"/>
                  </a:cubicBezTo>
                  <a:cubicBezTo>
                    <a:pt x="4273" y="3802"/>
                    <a:pt x="4346" y="3824"/>
                    <a:pt x="4403" y="3870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71" y="2569"/>
                    <a:pt x="4937" y="2369"/>
                    <a:pt x="4170" y="2202"/>
                  </a:cubicBezTo>
                  <a:cubicBezTo>
                    <a:pt x="3869" y="2168"/>
                    <a:pt x="3970" y="1735"/>
                    <a:pt x="4236" y="1735"/>
                  </a:cubicBezTo>
                  <a:cubicBezTo>
                    <a:pt x="4170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7"/>
            <p:cNvSpPr/>
            <p:nvPr/>
          </p:nvSpPr>
          <p:spPr>
            <a:xfrm>
              <a:off x="3486700" y="3658625"/>
              <a:ext cx="284075" cy="277975"/>
            </a:xfrm>
            <a:custGeom>
              <a:avLst/>
              <a:gdLst/>
              <a:ahLst/>
              <a:cxnLst/>
              <a:rect l="l" t="t" r="r" b="b"/>
              <a:pathLst>
                <a:path w="11363" h="11119" extrusionOk="0">
                  <a:moveTo>
                    <a:pt x="4804" y="877"/>
                  </a:moveTo>
                  <a:cubicBezTo>
                    <a:pt x="5472" y="1711"/>
                    <a:pt x="6139" y="2511"/>
                    <a:pt x="6839" y="3312"/>
                  </a:cubicBezTo>
                  <a:cubicBezTo>
                    <a:pt x="6888" y="3361"/>
                    <a:pt x="6955" y="3392"/>
                    <a:pt x="7013" y="3392"/>
                  </a:cubicBezTo>
                  <a:cubicBezTo>
                    <a:pt x="7035" y="3392"/>
                    <a:pt x="7055" y="3388"/>
                    <a:pt x="7073" y="3379"/>
                  </a:cubicBezTo>
                  <a:lnTo>
                    <a:pt x="7073" y="3379"/>
                  </a:lnTo>
                  <a:cubicBezTo>
                    <a:pt x="6951" y="3561"/>
                    <a:pt x="7079" y="3854"/>
                    <a:pt x="7279" y="3854"/>
                  </a:cubicBezTo>
                  <a:cubicBezTo>
                    <a:pt x="7299" y="3854"/>
                    <a:pt x="7319" y="3852"/>
                    <a:pt x="7340" y="3846"/>
                  </a:cubicBezTo>
                  <a:cubicBezTo>
                    <a:pt x="8340" y="3612"/>
                    <a:pt x="9341" y="3279"/>
                    <a:pt x="10308" y="2945"/>
                  </a:cubicBezTo>
                  <a:lnTo>
                    <a:pt x="10308" y="2945"/>
                  </a:lnTo>
                  <a:cubicBezTo>
                    <a:pt x="9841" y="3646"/>
                    <a:pt x="9408" y="4346"/>
                    <a:pt x="9007" y="5113"/>
                  </a:cubicBezTo>
                  <a:cubicBezTo>
                    <a:pt x="8974" y="5147"/>
                    <a:pt x="8974" y="5213"/>
                    <a:pt x="9007" y="5247"/>
                  </a:cubicBezTo>
                  <a:cubicBezTo>
                    <a:pt x="8941" y="5313"/>
                    <a:pt x="8941" y="5413"/>
                    <a:pt x="8974" y="5514"/>
                  </a:cubicBezTo>
                  <a:cubicBezTo>
                    <a:pt x="9441" y="6481"/>
                    <a:pt x="9808" y="7482"/>
                    <a:pt x="10108" y="8516"/>
                  </a:cubicBezTo>
                  <a:cubicBezTo>
                    <a:pt x="9107" y="8015"/>
                    <a:pt x="8107" y="7548"/>
                    <a:pt x="7106" y="7081"/>
                  </a:cubicBezTo>
                  <a:cubicBezTo>
                    <a:pt x="7039" y="7081"/>
                    <a:pt x="7006" y="7081"/>
                    <a:pt x="6973" y="7115"/>
                  </a:cubicBezTo>
                  <a:cubicBezTo>
                    <a:pt x="6930" y="7094"/>
                    <a:pt x="6881" y="7082"/>
                    <a:pt x="6832" y="7082"/>
                  </a:cubicBezTo>
                  <a:cubicBezTo>
                    <a:pt x="6726" y="7082"/>
                    <a:pt x="6618" y="7134"/>
                    <a:pt x="6572" y="7248"/>
                  </a:cubicBezTo>
                  <a:cubicBezTo>
                    <a:pt x="6005" y="8382"/>
                    <a:pt x="5271" y="9383"/>
                    <a:pt x="4337" y="10217"/>
                  </a:cubicBezTo>
                  <a:cubicBezTo>
                    <a:pt x="4237" y="9250"/>
                    <a:pt x="4204" y="8249"/>
                    <a:pt x="4171" y="7248"/>
                  </a:cubicBezTo>
                  <a:cubicBezTo>
                    <a:pt x="4171" y="7115"/>
                    <a:pt x="4071" y="7048"/>
                    <a:pt x="3970" y="7048"/>
                  </a:cubicBezTo>
                  <a:cubicBezTo>
                    <a:pt x="3970" y="7048"/>
                    <a:pt x="3937" y="7015"/>
                    <a:pt x="3937" y="7015"/>
                  </a:cubicBezTo>
                  <a:cubicBezTo>
                    <a:pt x="3070" y="6314"/>
                    <a:pt x="2169" y="5747"/>
                    <a:pt x="1202" y="5213"/>
                  </a:cubicBezTo>
                  <a:cubicBezTo>
                    <a:pt x="2136" y="4946"/>
                    <a:pt x="3103" y="4713"/>
                    <a:pt x="4037" y="4479"/>
                  </a:cubicBezTo>
                  <a:cubicBezTo>
                    <a:pt x="4137" y="4446"/>
                    <a:pt x="4204" y="4413"/>
                    <a:pt x="4237" y="4346"/>
                  </a:cubicBezTo>
                  <a:cubicBezTo>
                    <a:pt x="4304" y="4346"/>
                    <a:pt x="4404" y="4313"/>
                    <a:pt x="4404" y="4213"/>
                  </a:cubicBezTo>
                  <a:cubicBezTo>
                    <a:pt x="4504" y="3078"/>
                    <a:pt x="4604" y="1978"/>
                    <a:pt x="4804" y="877"/>
                  </a:cubicBezTo>
                  <a:close/>
                  <a:moveTo>
                    <a:pt x="4693" y="1"/>
                  </a:moveTo>
                  <a:cubicBezTo>
                    <a:pt x="4559" y="1"/>
                    <a:pt x="4427" y="106"/>
                    <a:pt x="4404" y="243"/>
                  </a:cubicBezTo>
                  <a:cubicBezTo>
                    <a:pt x="4171" y="1444"/>
                    <a:pt x="4037" y="2678"/>
                    <a:pt x="4104" y="3912"/>
                  </a:cubicBezTo>
                  <a:cubicBezTo>
                    <a:pt x="4087" y="3896"/>
                    <a:pt x="4062" y="3887"/>
                    <a:pt x="4029" y="3887"/>
                  </a:cubicBezTo>
                  <a:cubicBezTo>
                    <a:pt x="3995" y="3887"/>
                    <a:pt x="3954" y="3896"/>
                    <a:pt x="3904" y="3912"/>
                  </a:cubicBezTo>
                  <a:cubicBezTo>
                    <a:pt x="2736" y="4213"/>
                    <a:pt x="1535" y="4513"/>
                    <a:pt x="368" y="4813"/>
                  </a:cubicBezTo>
                  <a:cubicBezTo>
                    <a:pt x="134" y="4880"/>
                    <a:pt x="1" y="5213"/>
                    <a:pt x="234" y="5347"/>
                  </a:cubicBezTo>
                  <a:cubicBezTo>
                    <a:pt x="1435" y="5947"/>
                    <a:pt x="2603" y="6614"/>
                    <a:pt x="3737" y="7281"/>
                  </a:cubicBezTo>
                  <a:cubicBezTo>
                    <a:pt x="3770" y="7315"/>
                    <a:pt x="3804" y="7315"/>
                    <a:pt x="3837" y="7315"/>
                  </a:cubicBezTo>
                  <a:cubicBezTo>
                    <a:pt x="3670" y="8516"/>
                    <a:pt x="3670" y="9683"/>
                    <a:pt x="3804" y="10884"/>
                  </a:cubicBezTo>
                  <a:cubicBezTo>
                    <a:pt x="3826" y="11037"/>
                    <a:pt x="3963" y="11119"/>
                    <a:pt x="4101" y="11119"/>
                  </a:cubicBezTo>
                  <a:cubicBezTo>
                    <a:pt x="4174" y="11119"/>
                    <a:pt x="4247" y="11097"/>
                    <a:pt x="4304" y="11051"/>
                  </a:cubicBezTo>
                  <a:cubicBezTo>
                    <a:pt x="5505" y="10083"/>
                    <a:pt x="6439" y="8849"/>
                    <a:pt x="7106" y="7448"/>
                  </a:cubicBezTo>
                  <a:cubicBezTo>
                    <a:pt x="8173" y="8082"/>
                    <a:pt x="9274" y="8716"/>
                    <a:pt x="10375" y="9283"/>
                  </a:cubicBezTo>
                  <a:cubicBezTo>
                    <a:pt x="10420" y="9305"/>
                    <a:pt x="10470" y="9316"/>
                    <a:pt x="10520" y="9316"/>
                  </a:cubicBezTo>
                  <a:cubicBezTo>
                    <a:pt x="10692" y="9316"/>
                    <a:pt x="10860" y="9189"/>
                    <a:pt x="10809" y="8983"/>
                  </a:cubicBezTo>
                  <a:cubicBezTo>
                    <a:pt x="10508" y="7715"/>
                    <a:pt x="10108" y="6448"/>
                    <a:pt x="9508" y="5280"/>
                  </a:cubicBezTo>
                  <a:cubicBezTo>
                    <a:pt x="9508" y="5213"/>
                    <a:pt x="9441" y="5180"/>
                    <a:pt x="9408" y="5147"/>
                  </a:cubicBezTo>
                  <a:cubicBezTo>
                    <a:pt x="10008" y="4279"/>
                    <a:pt x="10609" y="3412"/>
                    <a:pt x="11242" y="2578"/>
                  </a:cubicBezTo>
                  <a:cubicBezTo>
                    <a:pt x="11363" y="2428"/>
                    <a:pt x="11211" y="2168"/>
                    <a:pt x="11009" y="2168"/>
                  </a:cubicBezTo>
                  <a:cubicBezTo>
                    <a:pt x="10987" y="2168"/>
                    <a:pt x="10965" y="2171"/>
                    <a:pt x="10942" y="2178"/>
                  </a:cubicBezTo>
                  <a:cubicBezTo>
                    <a:pt x="9741" y="2511"/>
                    <a:pt x="8474" y="2845"/>
                    <a:pt x="7273" y="3279"/>
                  </a:cubicBezTo>
                  <a:cubicBezTo>
                    <a:pt x="7373" y="3179"/>
                    <a:pt x="7406" y="3045"/>
                    <a:pt x="7306" y="2912"/>
                  </a:cubicBezTo>
                  <a:cubicBezTo>
                    <a:pt x="6506" y="1944"/>
                    <a:pt x="5705" y="1010"/>
                    <a:pt x="4871" y="76"/>
                  </a:cubicBezTo>
                  <a:cubicBezTo>
                    <a:pt x="4818" y="23"/>
                    <a:pt x="4755" y="1"/>
                    <a:pt x="46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7"/>
            <p:cNvSpPr/>
            <p:nvPr/>
          </p:nvSpPr>
          <p:spPr>
            <a:xfrm>
              <a:off x="3516725" y="3680525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1"/>
                  </a:moveTo>
                  <a:cubicBezTo>
                    <a:pt x="3403" y="1102"/>
                    <a:pt x="3303" y="2202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37"/>
                  </a:cubicBezTo>
                  <a:cubicBezTo>
                    <a:pt x="968" y="4871"/>
                    <a:pt x="1869" y="5438"/>
                    <a:pt x="2736" y="6139"/>
                  </a:cubicBezTo>
                  <a:cubicBezTo>
                    <a:pt x="2736" y="6139"/>
                    <a:pt x="2769" y="6172"/>
                    <a:pt x="2769" y="6172"/>
                  </a:cubicBezTo>
                  <a:cubicBezTo>
                    <a:pt x="2870" y="6172"/>
                    <a:pt x="2970" y="6239"/>
                    <a:pt x="2970" y="6372"/>
                  </a:cubicBezTo>
                  <a:cubicBezTo>
                    <a:pt x="3003" y="7373"/>
                    <a:pt x="3036" y="8374"/>
                    <a:pt x="3136" y="9341"/>
                  </a:cubicBezTo>
                  <a:cubicBezTo>
                    <a:pt x="4070" y="8507"/>
                    <a:pt x="4804" y="7506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8"/>
                    <a:pt x="5772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6" y="6672"/>
                    <a:pt x="7906" y="7139"/>
                    <a:pt x="8874" y="7640"/>
                  </a:cubicBezTo>
                  <a:cubicBezTo>
                    <a:pt x="8607" y="6606"/>
                    <a:pt x="8240" y="5605"/>
                    <a:pt x="7773" y="4638"/>
                  </a:cubicBezTo>
                  <a:cubicBezTo>
                    <a:pt x="7740" y="4537"/>
                    <a:pt x="7740" y="4437"/>
                    <a:pt x="7806" y="4371"/>
                  </a:cubicBezTo>
                  <a:cubicBezTo>
                    <a:pt x="7773" y="4337"/>
                    <a:pt x="7773" y="4271"/>
                    <a:pt x="7806" y="4237"/>
                  </a:cubicBezTo>
                  <a:cubicBezTo>
                    <a:pt x="8207" y="3470"/>
                    <a:pt x="8640" y="2770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9" y="2970"/>
                  </a:cubicBezTo>
                  <a:cubicBezTo>
                    <a:pt x="6118" y="2976"/>
                    <a:pt x="6098" y="2978"/>
                    <a:pt x="6078" y="2978"/>
                  </a:cubicBezTo>
                  <a:cubicBezTo>
                    <a:pt x="5878" y="2978"/>
                    <a:pt x="5750" y="2685"/>
                    <a:pt x="5872" y="2503"/>
                  </a:cubicBezTo>
                  <a:lnTo>
                    <a:pt x="5872" y="2503"/>
                  </a:lnTo>
                  <a:cubicBezTo>
                    <a:pt x="5854" y="2512"/>
                    <a:pt x="5834" y="2516"/>
                    <a:pt x="5812" y="2516"/>
                  </a:cubicBezTo>
                  <a:cubicBezTo>
                    <a:pt x="5754" y="2516"/>
                    <a:pt x="5687" y="2485"/>
                    <a:pt x="5638" y="2436"/>
                  </a:cubicBezTo>
                  <a:cubicBezTo>
                    <a:pt x="4938" y="1635"/>
                    <a:pt x="4271" y="801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7"/>
            <p:cNvSpPr/>
            <p:nvPr/>
          </p:nvSpPr>
          <p:spPr>
            <a:xfrm>
              <a:off x="2741400" y="3435950"/>
              <a:ext cx="280000" cy="277500"/>
            </a:xfrm>
            <a:custGeom>
              <a:avLst/>
              <a:gdLst/>
              <a:ahLst/>
              <a:cxnLst/>
              <a:rect l="l" t="t" r="r" b="b"/>
              <a:pathLst>
                <a:path w="11200" h="11100" extrusionOk="0">
                  <a:moveTo>
                    <a:pt x="6730" y="844"/>
                  </a:moveTo>
                  <a:cubicBezTo>
                    <a:pt x="6797" y="1912"/>
                    <a:pt x="6863" y="2946"/>
                    <a:pt x="6963" y="4013"/>
                  </a:cubicBezTo>
                  <a:cubicBezTo>
                    <a:pt x="6997" y="4113"/>
                    <a:pt x="7030" y="4180"/>
                    <a:pt x="7097" y="4213"/>
                  </a:cubicBezTo>
                  <a:cubicBezTo>
                    <a:pt x="6897" y="4280"/>
                    <a:pt x="6830" y="4647"/>
                    <a:pt x="7063" y="4747"/>
                  </a:cubicBezTo>
                  <a:cubicBezTo>
                    <a:pt x="8031" y="5114"/>
                    <a:pt x="9031" y="5414"/>
                    <a:pt x="9999" y="5714"/>
                  </a:cubicBezTo>
                  <a:cubicBezTo>
                    <a:pt x="9232" y="6014"/>
                    <a:pt x="8464" y="6348"/>
                    <a:pt x="7697" y="6715"/>
                  </a:cubicBezTo>
                  <a:cubicBezTo>
                    <a:pt x="7664" y="6748"/>
                    <a:pt x="7630" y="6782"/>
                    <a:pt x="7597" y="6848"/>
                  </a:cubicBezTo>
                  <a:cubicBezTo>
                    <a:pt x="7530" y="6882"/>
                    <a:pt x="7464" y="6948"/>
                    <a:pt x="7430" y="7049"/>
                  </a:cubicBezTo>
                  <a:cubicBezTo>
                    <a:pt x="7264" y="8116"/>
                    <a:pt x="6963" y="9117"/>
                    <a:pt x="6596" y="10117"/>
                  </a:cubicBezTo>
                  <a:cubicBezTo>
                    <a:pt x="6096" y="9150"/>
                    <a:pt x="5562" y="8183"/>
                    <a:pt x="4995" y="7249"/>
                  </a:cubicBezTo>
                  <a:cubicBezTo>
                    <a:pt x="4962" y="7182"/>
                    <a:pt x="4929" y="7182"/>
                    <a:pt x="4862" y="7182"/>
                  </a:cubicBezTo>
                  <a:cubicBezTo>
                    <a:pt x="4813" y="7084"/>
                    <a:pt x="4710" y="7022"/>
                    <a:pt x="4594" y="7022"/>
                  </a:cubicBezTo>
                  <a:cubicBezTo>
                    <a:pt x="4551" y="7022"/>
                    <a:pt x="4506" y="7031"/>
                    <a:pt x="4462" y="7049"/>
                  </a:cubicBezTo>
                  <a:cubicBezTo>
                    <a:pt x="3327" y="7682"/>
                    <a:pt x="2160" y="8049"/>
                    <a:pt x="926" y="8216"/>
                  </a:cubicBezTo>
                  <a:cubicBezTo>
                    <a:pt x="1426" y="7349"/>
                    <a:pt x="1960" y="6481"/>
                    <a:pt x="2527" y="5681"/>
                  </a:cubicBezTo>
                  <a:cubicBezTo>
                    <a:pt x="2594" y="5547"/>
                    <a:pt x="2527" y="5447"/>
                    <a:pt x="2460" y="5414"/>
                  </a:cubicBezTo>
                  <a:cubicBezTo>
                    <a:pt x="2460" y="5381"/>
                    <a:pt x="2460" y="5381"/>
                    <a:pt x="2460" y="5347"/>
                  </a:cubicBezTo>
                  <a:cubicBezTo>
                    <a:pt x="2127" y="4280"/>
                    <a:pt x="1726" y="3279"/>
                    <a:pt x="1259" y="2278"/>
                  </a:cubicBezTo>
                  <a:lnTo>
                    <a:pt x="1259" y="2278"/>
                  </a:lnTo>
                  <a:cubicBezTo>
                    <a:pt x="2160" y="2645"/>
                    <a:pt x="3094" y="2979"/>
                    <a:pt x="3995" y="3346"/>
                  </a:cubicBezTo>
                  <a:cubicBezTo>
                    <a:pt x="4045" y="3363"/>
                    <a:pt x="4086" y="3371"/>
                    <a:pt x="4124" y="3371"/>
                  </a:cubicBezTo>
                  <a:cubicBezTo>
                    <a:pt x="4161" y="3371"/>
                    <a:pt x="4195" y="3363"/>
                    <a:pt x="4228" y="3346"/>
                  </a:cubicBezTo>
                  <a:cubicBezTo>
                    <a:pt x="4267" y="3365"/>
                    <a:pt x="4316" y="3384"/>
                    <a:pt x="4358" y="3384"/>
                  </a:cubicBezTo>
                  <a:cubicBezTo>
                    <a:pt x="4388" y="3384"/>
                    <a:pt x="4414" y="3374"/>
                    <a:pt x="4428" y="3346"/>
                  </a:cubicBezTo>
                  <a:cubicBezTo>
                    <a:pt x="5162" y="2479"/>
                    <a:pt x="5896" y="1645"/>
                    <a:pt x="6730" y="844"/>
                  </a:cubicBezTo>
                  <a:close/>
                  <a:moveTo>
                    <a:pt x="6951" y="1"/>
                  </a:moveTo>
                  <a:cubicBezTo>
                    <a:pt x="6872" y="1"/>
                    <a:pt x="6792" y="27"/>
                    <a:pt x="6730" y="77"/>
                  </a:cubicBezTo>
                  <a:cubicBezTo>
                    <a:pt x="5829" y="944"/>
                    <a:pt x="5029" y="1878"/>
                    <a:pt x="4361" y="2912"/>
                  </a:cubicBezTo>
                  <a:cubicBezTo>
                    <a:pt x="4361" y="2879"/>
                    <a:pt x="4295" y="2812"/>
                    <a:pt x="4228" y="2812"/>
                  </a:cubicBezTo>
                  <a:cubicBezTo>
                    <a:pt x="3094" y="2379"/>
                    <a:pt x="1960" y="1912"/>
                    <a:pt x="792" y="1478"/>
                  </a:cubicBezTo>
                  <a:cubicBezTo>
                    <a:pt x="766" y="1469"/>
                    <a:pt x="737" y="1465"/>
                    <a:pt x="708" y="1465"/>
                  </a:cubicBezTo>
                  <a:cubicBezTo>
                    <a:pt x="519" y="1465"/>
                    <a:pt x="305" y="1642"/>
                    <a:pt x="392" y="1845"/>
                  </a:cubicBezTo>
                  <a:cubicBezTo>
                    <a:pt x="1026" y="3046"/>
                    <a:pt x="1593" y="4247"/>
                    <a:pt x="2160" y="5447"/>
                  </a:cubicBezTo>
                  <a:cubicBezTo>
                    <a:pt x="2160" y="5481"/>
                    <a:pt x="2193" y="5514"/>
                    <a:pt x="2193" y="5514"/>
                  </a:cubicBezTo>
                  <a:cubicBezTo>
                    <a:pt x="1393" y="6415"/>
                    <a:pt x="692" y="7382"/>
                    <a:pt x="125" y="8450"/>
                  </a:cubicBezTo>
                  <a:cubicBezTo>
                    <a:pt x="0" y="8637"/>
                    <a:pt x="167" y="8853"/>
                    <a:pt x="353" y="8853"/>
                  </a:cubicBezTo>
                  <a:cubicBezTo>
                    <a:pt x="366" y="8853"/>
                    <a:pt x="379" y="8852"/>
                    <a:pt x="392" y="8850"/>
                  </a:cubicBezTo>
                  <a:cubicBezTo>
                    <a:pt x="1960" y="8750"/>
                    <a:pt x="3427" y="8316"/>
                    <a:pt x="4795" y="7549"/>
                  </a:cubicBezTo>
                  <a:cubicBezTo>
                    <a:pt x="5295" y="8683"/>
                    <a:pt x="5829" y="9817"/>
                    <a:pt x="6396" y="10918"/>
                  </a:cubicBezTo>
                  <a:cubicBezTo>
                    <a:pt x="6452" y="11029"/>
                    <a:pt x="6570" y="11099"/>
                    <a:pt x="6686" y="11099"/>
                  </a:cubicBezTo>
                  <a:cubicBezTo>
                    <a:pt x="6779" y="11099"/>
                    <a:pt x="6871" y="11055"/>
                    <a:pt x="6930" y="10951"/>
                  </a:cubicBezTo>
                  <a:cubicBezTo>
                    <a:pt x="7430" y="9717"/>
                    <a:pt x="7797" y="8450"/>
                    <a:pt x="8031" y="7149"/>
                  </a:cubicBezTo>
                  <a:cubicBezTo>
                    <a:pt x="8031" y="7082"/>
                    <a:pt x="8031" y="7049"/>
                    <a:pt x="7997" y="6982"/>
                  </a:cubicBezTo>
                  <a:cubicBezTo>
                    <a:pt x="8998" y="6615"/>
                    <a:pt x="9965" y="6248"/>
                    <a:pt x="10966" y="5948"/>
                  </a:cubicBezTo>
                  <a:cubicBezTo>
                    <a:pt x="11166" y="5881"/>
                    <a:pt x="11200" y="5514"/>
                    <a:pt x="10966" y="5447"/>
                  </a:cubicBezTo>
                  <a:cubicBezTo>
                    <a:pt x="9765" y="5047"/>
                    <a:pt x="8564" y="4580"/>
                    <a:pt x="7330" y="4247"/>
                  </a:cubicBezTo>
                  <a:cubicBezTo>
                    <a:pt x="7464" y="4213"/>
                    <a:pt x="7597" y="4113"/>
                    <a:pt x="7564" y="3946"/>
                  </a:cubicBezTo>
                  <a:cubicBezTo>
                    <a:pt x="7497" y="2712"/>
                    <a:pt x="7364" y="1478"/>
                    <a:pt x="7230" y="244"/>
                  </a:cubicBezTo>
                  <a:cubicBezTo>
                    <a:pt x="7209" y="76"/>
                    <a:pt x="7083" y="1"/>
                    <a:pt x="69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7"/>
            <p:cNvSpPr/>
            <p:nvPr/>
          </p:nvSpPr>
          <p:spPr>
            <a:xfrm>
              <a:off x="2764525" y="34570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805" y="0"/>
                  </a:moveTo>
                  <a:cubicBezTo>
                    <a:pt x="4971" y="801"/>
                    <a:pt x="4237" y="1635"/>
                    <a:pt x="3503" y="2502"/>
                  </a:cubicBezTo>
                  <a:cubicBezTo>
                    <a:pt x="3489" y="2530"/>
                    <a:pt x="3463" y="2540"/>
                    <a:pt x="3433" y="2540"/>
                  </a:cubicBezTo>
                  <a:cubicBezTo>
                    <a:pt x="3391" y="2540"/>
                    <a:pt x="3342" y="2521"/>
                    <a:pt x="3303" y="2502"/>
                  </a:cubicBezTo>
                  <a:cubicBezTo>
                    <a:pt x="3270" y="2519"/>
                    <a:pt x="3236" y="2527"/>
                    <a:pt x="3199" y="2527"/>
                  </a:cubicBezTo>
                  <a:cubicBezTo>
                    <a:pt x="3161" y="2527"/>
                    <a:pt x="3120" y="2519"/>
                    <a:pt x="3070" y="2502"/>
                  </a:cubicBezTo>
                  <a:cubicBezTo>
                    <a:pt x="2169" y="2168"/>
                    <a:pt x="1268" y="1801"/>
                    <a:pt x="334" y="1434"/>
                  </a:cubicBezTo>
                  <a:lnTo>
                    <a:pt x="334" y="1434"/>
                  </a:lnTo>
                  <a:cubicBezTo>
                    <a:pt x="801" y="2435"/>
                    <a:pt x="1202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02" y="4603"/>
                    <a:pt x="1669" y="4703"/>
                    <a:pt x="1602" y="4837"/>
                  </a:cubicBezTo>
                  <a:cubicBezTo>
                    <a:pt x="1035" y="5637"/>
                    <a:pt x="501" y="6505"/>
                    <a:pt x="1" y="7372"/>
                  </a:cubicBezTo>
                  <a:cubicBezTo>
                    <a:pt x="1235" y="7205"/>
                    <a:pt x="2402" y="6838"/>
                    <a:pt x="3537" y="6205"/>
                  </a:cubicBezTo>
                  <a:cubicBezTo>
                    <a:pt x="3581" y="6187"/>
                    <a:pt x="3626" y="6178"/>
                    <a:pt x="3669" y="6178"/>
                  </a:cubicBezTo>
                  <a:cubicBezTo>
                    <a:pt x="3785" y="6178"/>
                    <a:pt x="3888" y="6240"/>
                    <a:pt x="3937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671" y="9273"/>
                  </a:cubicBezTo>
                  <a:cubicBezTo>
                    <a:pt x="6038" y="8273"/>
                    <a:pt x="6339" y="7272"/>
                    <a:pt x="6505" y="6205"/>
                  </a:cubicBezTo>
                  <a:cubicBezTo>
                    <a:pt x="6539" y="6104"/>
                    <a:pt x="6605" y="6038"/>
                    <a:pt x="6672" y="6004"/>
                  </a:cubicBezTo>
                  <a:cubicBezTo>
                    <a:pt x="6705" y="5938"/>
                    <a:pt x="6739" y="5904"/>
                    <a:pt x="6772" y="5871"/>
                  </a:cubicBezTo>
                  <a:cubicBezTo>
                    <a:pt x="7539" y="5504"/>
                    <a:pt x="8307" y="5170"/>
                    <a:pt x="9074" y="4870"/>
                  </a:cubicBezTo>
                  <a:cubicBezTo>
                    <a:pt x="8106" y="4570"/>
                    <a:pt x="7106" y="4270"/>
                    <a:pt x="6138" y="3903"/>
                  </a:cubicBezTo>
                  <a:cubicBezTo>
                    <a:pt x="5905" y="3803"/>
                    <a:pt x="5972" y="3436"/>
                    <a:pt x="6172" y="3369"/>
                  </a:cubicBezTo>
                  <a:cubicBezTo>
                    <a:pt x="6105" y="3336"/>
                    <a:pt x="6072" y="3269"/>
                    <a:pt x="6038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7"/>
            <p:cNvSpPr/>
            <p:nvPr/>
          </p:nvSpPr>
          <p:spPr>
            <a:xfrm>
              <a:off x="3081400" y="3123300"/>
              <a:ext cx="230175" cy="403750"/>
            </a:xfrm>
            <a:custGeom>
              <a:avLst/>
              <a:gdLst/>
              <a:ahLst/>
              <a:cxnLst/>
              <a:rect l="l" t="t" r="r" b="b"/>
              <a:pathLst>
                <a:path w="9207" h="16150" extrusionOk="0">
                  <a:moveTo>
                    <a:pt x="6538" y="1"/>
                  </a:moveTo>
                  <a:cubicBezTo>
                    <a:pt x="6512" y="1"/>
                    <a:pt x="6488" y="11"/>
                    <a:pt x="6471" y="36"/>
                  </a:cubicBezTo>
                  <a:cubicBezTo>
                    <a:pt x="4203" y="2604"/>
                    <a:pt x="2135" y="5339"/>
                    <a:pt x="167" y="8108"/>
                  </a:cubicBezTo>
                  <a:cubicBezTo>
                    <a:pt x="0" y="8342"/>
                    <a:pt x="234" y="8575"/>
                    <a:pt x="434" y="8575"/>
                  </a:cubicBezTo>
                  <a:cubicBezTo>
                    <a:pt x="1368" y="8689"/>
                    <a:pt x="2303" y="8741"/>
                    <a:pt x="3238" y="8741"/>
                  </a:cubicBezTo>
                  <a:cubicBezTo>
                    <a:pt x="3671" y="8741"/>
                    <a:pt x="4104" y="8730"/>
                    <a:pt x="4537" y="8709"/>
                  </a:cubicBezTo>
                  <a:lnTo>
                    <a:pt x="4537" y="8709"/>
                  </a:lnTo>
                  <a:cubicBezTo>
                    <a:pt x="3136" y="11010"/>
                    <a:pt x="1868" y="13379"/>
                    <a:pt x="567" y="15714"/>
                  </a:cubicBezTo>
                  <a:cubicBezTo>
                    <a:pt x="441" y="15941"/>
                    <a:pt x="641" y="16150"/>
                    <a:pt x="846" y="16150"/>
                  </a:cubicBezTo>
                  <a:cubicBezTo>
                    <a:pt x="912" y="16150"/>
                    <a:pt x="978" y="16129"/>
                    <a:pt x="1034" y="16080"/>
                  </a:cubicBezTo>
                  <a:cubicBezTo>
                    <a:pt x="4003" y="13479"/>
                    <a:pt x="6672" y="10643"/>
                    <a:pt x="9107" y="7541"/>
                  </a:cubicBezTo>
                  <a:cubicBezTo>
                    <a:pt x="9207" y="7408"/>
                    <a:pt x="9173" y="7241"/>
                    <a:pt x="9107" y="7141"/>
                  </a:cubicBezTo>
                  <a:cubicBezTo>
                    <a:pt x="9140" y="7074"/>
                    <a:pt x="9140" y="6974"/>
                    <a:pt x="9040" y="6941"/>
                  </a:cubicBezTo>
                  <a:cubicBezTo>
                    <a:pt x="7539" y="6507"/>
                    <a:pt x="5804" y="6440"/>
                    <a:pt x="4203" y="6340"/>
                  </a:cubicBezTo>
                  <a:cubicBezTo>
                    <a:pt x="5637" y="4806"/>
                    <a:pt x="6571" y="2838"/>
                    <a:pt x="7038" y="803"/>
                  </a:cubicBezTo>
                  <a:cubicBezTo>
                    <a:pt x="7083" y="625"/>
                    <a:pt x="6935" y="506"/>
                    <a:pt x="6801" y="506"/>
                  </a:cubicBezTo>
                  <a:cubicBezTo>
                    <a:pt x="6735" y="506"/>
                    <a:pt x="6672" y="536"/>
                    <a:pt x="6638" y="603"/>
                  </a:cubicBezTo>
                  <a:cubicBezTo>
                    <a:pt x="6605" y="603"/>
                    <a:pt x="6605" y="636"/>
                    <a:pt x="6605" y="669"/>
                  </a:cubicBezTo>
                  <a:cubicBezTo>
                    <a:pt x="6071" y="2804"/>
                    <a:pt x="5104" y="4572"/>
                    <a:pt x="3836" y="6340"/>
                  </a:cubicBezTo>
                  <a:lnTo>
                    <a:pt x="3669" y="6340"/>
                  </a:lnTo>
                  <a:cubicBezTo>
                    <a:pt x="3659" y="6339"/>
                    <a:pt x="3648" y="6339"/>
                    <a:pt x="3638" y="6339"/>
                  </a:cubicBezTo>
                  <a:cubicBezTo>
                    <a:pt x="3336" y="6339"/>
                    <a:pt x="3347" y="6808"/>
                    <a:pt x="3669" y="6841"/>
                  </a:cubicBezTo>
                  <a:cubicBezTo>
                    <a:pt x="5031" y="7011"/>
                    <a:pt x="6489" y="7229"/>
                    <a:pt x="7900" y="7229"/>
                  </a:cubicBezTo>
                  <a:cubicBezTo>
                    <a:pt x="8148" y="7229"/>
                    <a:pt x="8395" y="7222"/>
                    <a:pt x="8640" y="7207"/>
                  </a:cubicBezTo>
                  <a:lnTo>
                    <a:pt x="8640" y="7207"/>
                  </a:lnTo>
                  <a:cubicBezTo>
                    <a:pt x="6605" y="9776"/>
                    <a:pt x="4370" y="12178"/>
                    <a:pt x="1968" y="14413"/>
                  </a:cubicBezTo>
                  <a:cubicBezTo>
                    <a:pt x="3102" y="12411"/>
                    <a:pt x="4170" y="10410"/>
                    <a:pt x="5070" y="8308"/>
                  </a:cubicBezTo>
                  <a:cubicBezTo>
                    <a:pt x="5115" y="8219"/>
                    <a:pt x="5056" y="8130"/>
                    <a:pt x="4981" y="8130"/>
                  </a:cubicBezTo>
                  <a:cubicBezTo>
                    <a:pt x="4944" y="8130"/>
                    <a:pt x="4904" y="8153"/>
                    <a:pt x="4870" y="8208"/>
                  </a:cubicBezTo>
                  <a:lnTo>
                    <a:pt x="4837" y="8208"/>
                  </a:lnTo>
                  <a:cubicBezTo>
                    <a:pt x="4804" y="8141"/>
                    <a:pt x="4737" y="8075"/>
                    <a:pt x="4603" y="8075"/>
                  </a:cubicBezTo>
                  <a:cubicBezTo>
                    <a:pt x="4130" y="8114"/>
                    <a:pt x="3656" y="8133"/>
                    <a:pt x="3182" y="8133"/>
                  </a:cubicBezTo>
                  <a:cubicBezTo>
                    <a:pt x="2455" y="8133"/>
                    <a:pt x="1728" y="8089"/>
                    <a:pt x="1001" y="8008"/>
                  </a:cubicBezTo>
                  <a:cubicBezTo>
                    <a:pt x="2769" y="5473"/>
                    <a:pt x="4637" y="2971"/>
                    <a:pt x="6438" y="469"/>
                  </a:cubicBezTo>
                  <a:cubicBezTo>
                    <a:pt x="6538" y="369"/>
                    <a:pt x="6571" y="269"/>
                    <a:pt x="6672" y="202"/>
                  </a:cubicBezTo>
                  <a:cubicBezTo>
                    <a:pt x="6722" y="102"/>
                    <a:pt x="6620" y="1"/>
                    <a:pt x="653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57"/>
            <p:cNvSpPr/>
            <p:nvPr/>
          </p:nvSpPr>
          <p:spPr>
            <a:xfrm>
              <a:off x="3106400" y="313502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38" y="0"/>
                  </a:moveTo>
                  <a:cubicBezTo>
                    <a:pt x="3637" y="2502"/>
                    <a:pt x="1769" y="5004"/>
                    <a:pt x="1" y="7539"/>
                  </a:cubicBezTo>
                  <a:cubicBezTo>
                    <a:pt x="728" y="7620"/>
                    <a:pt x="1455" y="7664"/>
                    <a:pt x="2182" y="7664"/>
                  </a:cubicBezTo>
                  <a:cubicBezTo>
                    <a:pt x="2656" y="7664"/>
                    <a:pt x="3130" y="7645"/>
                    <a:pt x="3603" y="7606"/>
                  </a:cubicBezTo>
                  <a:cubicBezTo>
                    <a:pt x="3737" y="7606"/>
                    <a:pt x="3804" y="7672"/>
                    <a:pt x="3837" y="7739"/>
                  </a:cubicBezTo>
                  <a:lnTo>
                    <a:pt x="3870" y="7739"/>
                  </a:lnTo>
                  <a:cubicBezTo>
                    <a:pt x="3904" y="7684"/>
                    <a:pt x="3944" y="7661"/>
                    <a:pt x="3981" y="7661"/>
                  </a:cubicBezTo>
                  <a:cubicBezTo>
                    <a:pt x="4056" y="7661"/>
                    <a:pt x="4115" y="7750"/>
                    <a:pt x="4070" y="7839"/>
                  </a:cubicBezTo>
                  <a:cubicBezTo>
                    <a:pt x="3170" y="9941"/>
                    <a:pt x="2102" y="11942"/>
                    <a:pt x="968" y="13944"/>
                  </a:cubicBezTo>
                  <a:cubicBezTo>
                    <a:pt x="3370" y="11709"/>
                    <a:pt x="5605" y="9307"/>
                    <a:pt x="7640" y="6738"/>
                  </a:cubicBezTo>
                  <a:lnTo>
                    <a:pt x="7640" y="6738"/>
                  </a:lnTo>
                  <a:cubicBezTo>
                    <a:pt x="7395" y="6753"/>
                    <a:pt x="7148" y="6760"/>
                    <a:pt x="6900" y="6760"/>
                  </a:cubicBezTo>
                  <a:cubicBezTo>
                    <a:pt x="5489" y="6760"/>
                    <a:pt x="4031" y="6542"/>
                    <a:pt x="2669" y="6372"/>
                  </a:cubicBezTo>
                  <a:cubicBezTo>
                    <a:pt x="2347" y="6339"/>
                    <a:pt x="2336" y="5870"/>
                    <a:pt x="2638" y="5870"/>
                  </a:cubicBezTo>
                  <a:cubicBezTo>
                    <a:pt x="2648" y="5870"/>
                    <a:pt x="2659" y="5870"/>
                    <a:pt x="2669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05" y="167"/>
                    <a:pt x="5605" y="134"/>
                    <a:pt x="5638" y="134"/>
                  </a:cubicBezTo>
                  <a:lnTo>
                    <a:pt x="5438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57"/>
          <p:cNvGrpSpPr/>
          <p:nvPr/>
        </p:nvGrpSpPr>
        <p:grpSpPr>
          <a:xfrm rot="-1800044">
            <a:off x="2240531" y="608879"/>
            <a:ext cx="666060" cy="709259"/>
            <a:chOff x="3894875" y="1871850"/>
            <a:chExt cx="666075" cy="709275"/>
          </a:xfrm>
        </p:grpSpPr>
        <p:sp>
          <p:nvSpPr>
            <p:cNvPr id="1030" name="Google Shape;1030;p57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7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7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7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7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7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" name="Google Shape;1036;p57"/>
          <p:cNvGrpSpPr/>
          <p:nvPr/>
        </p:nvGrpSpPr>
        <p:grpSpPr>
          <a:xfrm rot="-899960">
            <a:off x="7013104" y="460467"/>
            <a:ext cx="822250" cy="403738"/>
            <a:chOff x="2595463" y="4500650"/>
            <a:chExt cx="822275" cy="403750"/>
          </a:xfrm>
        </p:grpSpPr>
        <p:sp>
          <p:nvSpPr>
            <p:cNvPr id="1037" name="Google Shape;1037;p57"/>
            <p:cNvSpPr/>
            <p:nvPr/>
          </p:nvSpPr>
          <p:spPr>
            <a:xfrm>
              <a:off x="3221088" y="4511375"/>
              <a:ext cx="196650" cy="198900"/>
            </a:xfrm>
            <a:custGeom>
              <a:avLst/>
              <a:gdLst/>
              <a:ahLst/>
              <a:cxnLst/>
              <a:rect l="l" t="t" r="r" b="b"/>
              <a:pathLst>
                <a:path w="7866" h="7956" extrusionOk="0">
                  <a:moveTo>
                    <a:pt x="5097" y="774"/>
                  </a:moveTo>
                  <a:lnTo>
                    <a:pt x="5097" y="774"/>
                  </a:lnTo>
                  <a:cubicBezTo>
                    <a:pt x="4997" y="1374"/>
                    <a:pt x="4963" y="1975"/>
                    <a:pt x="5063" y="2542"/>
                  </a:cubicBezTo>
                  <a:cubicBezTo>
                    <a:pt x="4763" y="2542"/>
                    <a:pt x="4663" y="2942"/>
                    <a:pt x="4963" y="3009"/>
                  </a:cubicBezTo>
                  <a:cubicBezTo>
                    <a:pt x="5730" y="3142"/>
                    <a:pt x="6464" y="3342"/>
                    <a:pt x="7198" y="3643"/>
                  </a:cubicBezTo>
                  <a:cubicBezTo>
                    <a:pt x="6598" y="4176"/>
                    <a:pt x="5964" y="4477"/>
                    <a:pt x="5197" y="4643"/>
                  </a:cubicBezTo>
                  <a:cubicBezTo>
                    <a:pt x="5141" y="4610"/>
                    <a:pt x="5074" y="4591"/>
                    <a:pt x="5010" y="4591"/>
                  </a:cubicBezTo>
                  <a:cubicBezTo>
                    <a:pt x="4882" y="4591"/>
                    <a:pt x="4763" y="4666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878"/>
                    <a:pt x="3295" y="5244"/>
                  </a:cubicBezTo>
                  <a:cubicBezTo>
                    <a:pt x="3274" y="5180"/>
                    <a:pt x="3240" y="5157"/>
                    <a:pt x="3200" y="5157"/>
                  </a:cubicBezTo>
                  <a:cubicBezTo>
                    <a:pt x="3177" y="5157"/>
                    <a:pt x="3153" y="5165"/>
                    <a:pt x="3129" y="5177"/>
                  </a:cubicBezTo>
                  <a:cubicBezTo>
                    <a:pt x="3084" y="5088"/>
                    <a:pt x="2980" y="5029"/>
                    <a:pt x="2877" y="5029"/>
                  </a:cubicBezTo>
                  <a:cubicBezTo>
                    <a:pt x="2825" y="5029"/>
                    <a:pt x="2773" y="5044"/>
                    <a:pt x="2728" y="5077"/>
                  </a:cubicBezTo>
                  <a:cubicBezTo>
                    <a:pt x="2261" y="5444"/>
                    <a:pt x="1728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4" y="4143"/>
                    <a:pt x="1828" y="4043"/>
                  </a:cubicBezTo>
                  <a:cubicBezTo>
                    <a:pt x="1527" y="3276"/>
                    <a:pt x="1161" y="2575"/>
                    <a:pt x="827" y="1841"/>
                  </a:cubicBezTo>
                  <a:lnTo>
                    <a:pt x="827" y="1841"/>
                  </a:lnTo>
                  <a:cubicBezTo>
                    <a:pt x="1594" y="2008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2" y="2584"/>
                    <a:pt x="3335" y="2524"/>
                    <a:pt x="3362" y="2442"/>
                  </a:cubicBezTo>
                  <a:cubicBezTo>
                    <a:pt x="3429" y="2442"/>
                    <a:pt x="3462" y="2408"/>
                    <a:pt x="3496" y="2375"/>
                  </a:cubicBezTo>
                  <a:cubicBezTo>
                    <a:pt x="3963" y="1808"/>
                    <a:pt x="4496" y="1274"/>
                    <a:pt x="5097" y="774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2" y="1308"/>
                    <a:pt x="3295" y="2108"/>
                  </a:cubicBezTo>
                  <a:cubicBezTo>
                    <a:pt x="3295" y="2108"/>
                    <a:pt x="3295" y="2108"/>
                    <a:pt x="3295" y="2075"/>
                  </a:cubicBezTo>
                  <a:cubicBezTo>
                    <a:pt x="2361" y="1675"/>
                    <a:pt x="1394" y="1408"/>
                    <a:pt x="393" y="1241"/>
                  </a:cubicBezTo>
                  <a:cubicBezTo>
                    <a:pt x="376" y="1238"/>
                    <a:pt x="359" y="1237"/>
                    <a:pt x="343" y="1237"/>
                  </a:cubicBezTo>
                  <a:cubicBezTo>
                    <a:pt x="137" y="1237"/>
                    <a:pt x="0" y="1425"/>
                    <a:pt x="93" y="1641"/>
                  </a:cubicBezTo>
                  <a:cubicBezTo>
                    <a:pt x="527" y="2475"/>
                    <a:pt x="960" y="3342"/>
                    <a:pt x="1461" y="4143"/>
                  </a:cubicBezTo>
                  <a:cubicBezTo>
                    <a:pt x="1227" y="4910"/>
                    <a:pt x="894" y="5677"/>
                    <a:pt x="393" y="6311"/>
                  </a:cubicBezTo>
                  <a:cubicBezTo>
                    <a:pt x="276" y="6488"/>
                    <a:pt x="443" y="6690"/>
                    <a:pt x="621" y="6690"/>
                  </a:cubicBezTo>
                  <a:cubicBezTo>
                    <a:pt x="645" y="6690"/>
                    <a:pt x="670" y="6686"/>
                    <a:pt x="694" y="6678"/>
                  </a:cubicBezTo>
                  <a:cubicBezTo>
                    <a:pt x="1561" y="6445"/>
                    <a:pt x="2361" y="6044"/>
                    <a:pt x="3062" y="5444"/>
                  </a:cubicBezTo>
                  <a:cubicBezTo>
                    <a:pt x="3295" y="6345"/>
                    <a:pt x="3862" y="7179"/>
                    <a:pt x="4430" y="7879"/>
                  </a:cubicBezTo>
                  <a:cubicBezTo>
                    <a:pt x="4473" y="7933"/>
                    <a:pt x="4527" y="7956"/>
                    <a:pt x="4582" y="7956"/>
                  </a:cubicBezTo>
                  <a:cubicBezTo>
                    <a:pt x="4697" y="7956"/>
                    <a:pt x="4818" y="7858"/>
                    <a:pt x="4863" y="7746"/>
                  </a:cubicBezTo>
                  <a:cubicBezTo>
                    <a:pt x="5197" y="6845"/>
                    <a:pt x="5330" y="5911"/>
                    <a:pt x="5297" y="4944"/>
                  </a:cubicBezTo>
                  <a:cubicBezTo>
                    <a:pt x="6231" y="4844"/>
                    <a:pt x="7098" y="4410"/>
                    <a:pt x="7765" y="3743"/>
                  </a:cubicBezTo>
                  <a:cubicBezTo>
                    <a:pt x="7865" y="3643"/>
                    <a:pt x="7865" y="3443"/>
                    <a:pt x="7732" y="3376"/>
                  </a:cubicBezTo>
                  <a:cubicBezTo>
                    <a:pt x="7031" y="3042"/>
                    <a:pt x="6264" y="2775"/>
                    <a:pt x="5497" y="2609"/>
                  </a:cubicBezTo>
                  <a:cubicBezTo>
                    <a:pt x="5497" y="2575"/>
                    <a:pt x="5497" y="2542"/>
                    <a:pt x="5497" y="2509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7"/>
            <p:cNvSpPr/>
            <p:nvPr/>
          </p:nvSpPr>
          <p:spPr>
            <a:xfrm>
              <a:off x="3241738" y="4530700"/>
              <a:ext cx="159325" cy="159325"/>
            </a:xfrm>
            <a:custGeom>
              <a:avLst/>
              <a:gdLst/>
              <a:ahLst/>
              <a:cxnLst/>
              <a:rect l="l" t="t" r="r" b="b"/>
              <a:pathLst>
                <a:path w="6373" h="6373" extrusionOk="0">
                  <a:moveTo>
                    <a:pt x="4271" y="1"/>
                  </a:moveTo>
                  <a:lnTo>
                    <a:pt x="4271" y="1"/>
                  </a:lnTo>
                  <a:cubicBezTo>
                    <a:pt x="3670" y="501"/>
                    <a:pt x="3137" y="1035"/>
                    <a:pt x="2670" y="1602"/>
                  </a:cubicBezTo>
                  <a:cubicBezTo>
                    <a:pt x="2636" y="1635"/>
                    <a:pt x="2603" y="1669"/>
                    <a:pt x="2536" y="1669"/>
                  </a:cubicBezTo>
                  <a:cubicBezTo>
                    <a:pt x="2509" y="1751"/>
                    <a:pt x="2436" y="1811"/>
                    <a:pt x="2337" y="1811"/>
                  </a:cubicBezTo>
                  <a:cubicBezTo>
                    <a:pt x="2315" y="1811"/>
                    <a:pt x="2293" y="1808"/>
                    <a:pt x="2269" y="1802"/>
                  </a:cubicBezTo>
                  <a:cubicBezTo>
                    <a:pt x="1535" y="1469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35" y="1802"/>
                    <a:pt x="701" y="2503"/>
                    <a:pt x="1002" y="3270"/>
                  </a:cubicBezTo>
                  <a:cubicBezTo>
                    <a:pt x="1068" y="3370"/>
                    <a:pt x="1002" y="3437"/>
                    <a:pt x="902" y="3470"/>
                  </a:cubicBezTo>
                  <a:cubicBezTo>
                    <a:pt x="835" y="4104"/>
                    <a:pt x="668" y="4671"/>
                    <a:pt x="368" y="5205"/>
                  </a:cubicBezTo>
                  <a:cubicBezTo>
                    <a:pt x="902" y="4971"/>
                    <a:pt x="1435" y="4671"/>
                    <a:pt x="1902" y="4304"/>
                  </a:cubicBezTo>
                  <a:cubicBezTo>
                    <a:pt x="1947" y="4271"/>
                    <a:pt x="1999" y="4256"/>
                    <a:pt x="2051" y="4256"/>
                  </a:cubicBezTo>
                  <a:cubicBezTo>
                    <a:pt x="2154" y="4256"/>
                    <a:pt x="2258" y="4315"/>
                    <a:pt x="2303" y="4404"/>
                  </a:cubicBezTo>
                  <a:cubicBezTo>
                    <a:pt x="2327" y="4392"/>
                    <a:pt x="2351" y="4384"/>
                    <a:pt x="2374" y="4384"/>
                  </a:cubicBezTo>
                  <a:cubicBezTo>
                    <a:pt x="2414" y="4384"/>
                    <a:pt x="2448" y="4407"/>
                    <a:pt x="2469" y="4471"/>
                  </a:cubicBezTo>
                  <a:cubicBezTo>
                    <a:pt x="2870" y="5105"/>
                    <a:pt x="3237" y="5772"/>
                    <a:pt x="3704" y="6372"/>
                  </a:cubicBezTo>
                  <a:cubicBezTo>
                    <a:pt x="3904" y="5638"/>
                    <a:pt x="4004" y="4871"/>
                    <a:pt x="3937" y="4071"/>
                  </a:cubicBezTo>
                  <a:cubicBezTo>
                    <a:pt x="3937" y="3893"/>
                    <a:pt x="4056" y="3818"/>
                    <a:pt x="4184" y="3818"/>
                  </a:cubicBezTo>
                  <a:cubicBezTo>
                    <a:pt x="4248" y="3818"/>
                    <a:pt x="4315" y="3837"/>
                    <a:pt x="4371" y="3870"/>
                  </a:cubicBezTo>
                  <a:cubicBezTo>
                    <a:pt x="5138" y="3704"/>
                    <a:pt x="5772" y="3403"/>
                    <a:pt x="6372" y="2870"/>
                  </a:cubicBezTo>
                  <a:cubicBezTo>
                    <a:pt x="5638" y="2569"/>
                    <a:pt x="4904" y="2369"/>
                    <a:pt x="4137" y="2236"/>
                  </a:cubicBezTo>
                  <a:cubicBezTo>
                    <a:pt x="3837" y="2169"/>
                    <a:pt x="3937" y="1769"/>
                    <a:pt x="4237" y="1769"/>
                  </a:cubicBezTo>
                  <a:cubicBezTo>
                    <a:pt x="4137" y="1202"/>
                    <a:pt x="4171" y="601"/>
                    <a:pt x="42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7"/>
            <p:cNvSpPr/>
            <p:nvPr/>
          </p:nvSpPr>
          <p:spPr>
            <a:xfrm>
              <a:off x="2595463" y="4500650"/>
              <a:ext cx="230175" cy="403750"/>
            </a:xfrm>
            <a:custGeom>
              <a:avLst/>
              <a:gdLst/>
              <a:ahLst/>
              <a:cxnLst/>
              <a:rect l="l" t="t" r="r" b="b"/>
              <a:pathLst>
                <a:path w="9207" h="16150" extrusionOk="0">
                  <a:moveTo>
                    <a:pt x="6519" y="1"/>
                  </a:moveTo>
                  <a:cubicBezTo>
                    <a:pt x="6491" y="1"/>
                    <a:pt x="6463" y="11"/>
                    <a:pt x="6438" y="35"/>
                  </a:cubicBezTo>
                  <a:cubicBezTo>
                    <a:pt x="4170" y="2604"/>
                    <a:pt x="2135" y="5339"/>
                    <a:pt x="134" y="8108"/>
                  </a:cubicBezTo>
                  <a:cubicBezTo>
                    <a:pt x="0" y="8341"/>
                    <a:pt x="200" y="8542"/>
                    <a:pt x="400" y="8575"/>
                  </a:cubicBezTo>
                  <a:cubicBezTo>
                    <a:pt x="1358" y="8689"/>
                    <a:pt x="2284" y="8741"/>
                    <a:pt x="3222" y="8741"/>
                  </a:cubicBezTo>
                  <a:cubicBezTo>
                    <a:pt x="3656" y="8741"/>
                    <a:pt x="4093" y="8729"/>
                    <a:pt x="4537" y="8708"/>
                  </a:cubicBezTo>
                  <a:lnTo>
                    <a:pt x="4537" y="8708"/>
                  </a:lnTo>
                  <a:cubicBezTo>
                    <a:pt x="3136" y="11010"/>
                    <a:pt x="1868" y="13378"/>
                    <a:pt x="567" y="15713"/>
                  </a:cubicBezTo>
                  <a:cubicBezTo>
                    <a:pt x="441" y="15941"/>
                    <a:pt x="621" y="16150"/>
                    <a:pt x="818" y="16150"/>
                  </a:cubicBezTo>
                  <a:cubicBezTo>
                    <a:pt x="880" y="16150"/>
                    <a:pt x="945" y="16129"/>
                    <a:pt x="1001" y="16080"/>
                  </a:cubicBezTo>
                  <a:cubicBezTo>
                    <a:pt x="3970" y="13478"/>
                    <a:pt x="6672" y="10643"/>
                    <a:pt x="9107" y="7541"/>
                  </a:cubicBezTo>
                  <a:cubicBezTo>
                    <a:pt x="9207" y="7407"/>
                    <a:pt x="9173" y="7241"/>
                    <a:pt x="9073" y="7141"/>
                  </a:cubicBezTo>
                  <a:cubicBezTo>
                    <a:pt x="9140" y="7074"/>
                    <a:pt x="9140" y="6974"/>
                    <a:pt x="9040" y="6940"/>
                  </a:cubicBezTo>
                  <a:cubicBezTo>
                    <a:pt x="7506" y="6507"/>
                    <a:pt x="5771" y="6440"/>
                    <a:pt x="4170" y="6340"/>
                  </a:cubicBezTo>
                  <a:cubicBezTo>
                    <a:pt x="5604" y="4806"/>
                    <a:pt x="6538" y="2804"/>
                    <a:pt x="7005" y="769"/>
                  </a:cubicBezTo>
                  <a:cubicBezTo>
                    <a:pt x="7049" y="615"/>
                    <a:pt x="6919" y="505"/>
                    <a:pt x="6787" y="505"/>
                  </a:cubicBezTo>
                  <a:cubicBezTo>
                    <a:pt x="6719" y="505"/>
                    <a:pt x="6650" y="534"/>
                    <a:pt x="6605" y="603"/>
                  </a:cubicBezTo>
                  <a:cubicBezTo>
                    <a:pt x="6605" y="603"/>
                    <a:pt x="6605" y="636"/>
                    <a:pt x="6572" y="669"/>
                  </a:cubicBezTo>
                  <a:cubicBezTo>
                    <a:pt x="6038" y="2804"/>
                    <a:pt x="5070" y="4572"/>
                    <a:pt x="3803" y="6340"/>
                  </a:cubicBezTo>
                  <a:cubicBezTo>
                    <a:pt x="3770" y="6340"/>
                    <a:pt x="3703" y="6307"/>
                    <a:pt x="3669" y="6307"/>
                  </a:cubicBezTo>
                  <a:cubicBezTo>
                    <a:pt x="3336" y="6307"/>
                    <a:pt x="3336" y="6807"/>
                    <a:pt x="3669" y="6840"/>
                  </a:cubicBezTo>
                  <a:cubicBezTo>
                    <a:pt x="5003" y="7011"/>
                    <a:pt x="6481" y="7229"/>
                    <a:pt x="7878" y="7229"/>
                  </a:cubicBezTo>
                  <a:cubicBezTo>
                    <a:pt x="8124" y="7229"/>
                    <a:pt x="8367" y="7222"/>
                    <a:pt x="8606" y="7207"/>
                  </a:cubicBezTo>
                  <a:lnTo>
                    <a:pt x="8606" y="7207"/>
                  </a:lnTo>
                  <a:cubicBezTo>
                    <a:pt x="6572" y="9776"/>
                    <a:pt x="4370" y="12177"/>
                    <a:pt x="1968" y="14412"/>
                  </a:cubicBezTo>
                  <a:cubicBezTo>
                    <a:pt x="3069" y="12411"/>
                    <a:pt x="4170" y="10410"/>
                    <a:pt x="5070" y="8308"/>
                  </a:cubicBezTo>
                  <a:cubicBezTo>
                    <a:pt x="5118" y="8214"/>
                    <a:pt x="5031" y="8119"/>
                    <a:pt x="4941" y="8119"/>
                  </a:cubicBezTo>
                  <a:cubicBezTo>
                    <a:pt x="4904" y="8119"/>
                    <a:pt x="4866" y="8136"/>
                    <a:pt x="4837" y="8175"/>
                  </a:cubicBezTo>
                  <a:cubicBezTo>
                    <a:pt x="4837" y="8208"/>
                    <a:pt x="4837" y="8208"/>
                    <a:pt x="4837" y="8208"/>
                  </a:cubicBezTo>
                  <a:cubicBezTo>
                    <a:pt x="4770" y="8141"/>
                    <a:pt x="4704" y="8075"/>
                    <a:pt x="4603" y="8075"/>
                  </a:cubicBezTo>
                  <a:cubicBezTo>
                    <a:pt x="4092" y="8102"/>
                    <a:pt x="3587" y="8118"/>
                    <a:pt x="3085" y="8118"/>
                  </a:cubicBezTo>
                  <a:cubicBezTo>
                    <a:pt x="2374" y="8118"/>
                    <a:pt x="1671" y="8086"/>
                    <a:pt x="968" y="8008"/>
                  </a:cubicBezTo>
                  <a:cubicBezTo>
                    <a:pt x="2769" y="5473"/>
                    <a:pt x="4603" y="2971"/>
                    <a:pt x="6438" y="469"/>
                  </a:cubicBezTo>
                  <a:cubicBezTo>
                    <a:pt x="6505" y="369"/>
                    <a:pt x="6572" y="269"/>
                    <a:pt x="6638" y="202"/>
                  </a:cubicBezTo>
                  <a:cubicBezTo>
                    <a:pt x="6689" y="101"/>
                    <a:pt x="6606" y="1"/>
                    <a:pt x="651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7"/>
            <p:cNvSpPr/>
            <p:nvPr/>
          </p:nvSpPr>
          <p:spPr>
            <a:xfrm>
              <a:off x="2619638" y="45123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6" y="2502"/>
                    <a:pt x="1802" y="5004"/>
                    <a:pt x="1" y="7539"/>
                  </a:cubicBezTo>
                  <a:cubicBezTo>
                    <a:pt x="704" y="7617"/>
                    <a:pt x="1407" y="7649"/>
                    <a:pt x="2118" y="7649"/>
                  </a:cubicBezTo>
                  <a:cubicBezTo>
                    <a:pt x="2620" y="7649"/>
                    <a:pt x="3125" y="7633"/>
                    <a:pt x="3636" y="7606"/>
                  </a:cubicBezTo>
                  <a:cubicBezTo>
                    <a:pt x="3737" y="7606"/>
                    <a:pt x="3803" y="7672"/>
                    <a:pt x="3870" y="7739"/>
                  </a:cubicBezTo>
                  <a:cubicBezTo>
                    <a:pt x="3870" y="7739"/>
                    <a:pt x="3870" y="7739"/>
                    <a:pt x="3870" y="7706"/>
                  </a:cubicBezTo>
                  <a:cubicBezTo>
                    <a:pt x="3899" y="7667"/>
                    <a:pt x="3937" y="7650"/>
                    <a:pt x="3974" y="7650"/>
                  </a:cubicBezTo>
                  <a:cubicBezTo>
                    <a:pt x="4064" y="7650"/>
                    <a:pt x="4151" y="7745"/>
                    <a:pt x="4103" y="7839"/>
                  </a:cubicBezTo>
                  <a:cubicBezTo>
                    <a:pt x="3203" y="9941"/>
                    <a:pt x="2102" y="11942"/>
                    <a:pt x="1001" y="13943"/>
                  </a:cubicBezTo>
                  <a:cubicBezTo>
                    <a:pt x="3403" y="11708"/>
                    <a:pt x="5605" y="9307"/>
                    <a:pt x="7639" y="6738"/>
                  </a:cubicBezTo>
                  <a:lnTo>
                    <a:pt x="7639" y="6738"/>
                  </a:lnTo>
                  <a:cubicBezTo>
                    <a:pt x="7400" y="6753"/>
                    <a:pt x="7157" y="6760"/>
                    <a:pt x="6911" y="6760"/>
                  </a:cubicBezTo>
                  <a:cubicBezTo>
                    <a:pt x="5514" y="6760"/>
                    <a:pt x="4036" y="6542"/>
                    <a:pt x="2702" y="6371"/>
                  </a:cubicBezTo>
                  <a:cubicBezTo>
                    <a:pt x="2369" y="6338"/>
                    <a:pt x="2369" y="5838"/>
                    <a:pt x="2702" y="5838"/>
                  </a:cubicBezTo>
                  <a:cubicBezTo>
                    <a:pt x="2736" y="5838"/>
                    <a:pt x="2803" y="5871"/>
                    <a:pt x="2836" y="5871"/>
                  </a:cubicBezTo>
                  <a:cubicBezTo>
                    <a:pt x="4103" y="4103"/>
                    <a:pt x="5071" y="2335"/>
                    <a:pt x="5605" y="200"/>
                  </a:cubicBezTo>
                  <a:cubicBezTo>
                    <a:pt x="5638" y="167"/>
                    <a:pt x="5638" y="134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996;p57">
            <a:extLst>
              <a:ext uri="{FF2B5EF4-FFF2-40B4-BE49-F238E27FC236}">
                <a16:creationId xmlns:a16="http://schemas.microsoft.com/office/drawing/2014/main" id="{6BDBE91B-4CD0-21E0-5874-07E373B6FCFB}"/>
              </a:ext>
            </a:extLst>
          </p:cNvPr>
          <p:cNvSpPr txBox="1">
            <a:spLocks/>
          </p:cNvSpPr>
          <p:nvPr/>
        </p:nvSpPr>
        <p:spPr>
          <a:xfrm>
            <a:off x="-46577" y="2844406"/>
            <a:ext cx="511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8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/>
            <a:r>
              <a:rPr lang="en-US" sz="2000" b="1" dirty="0"/>
              <a:t> 10 + ….. = 15</a:t>
            </a:r>
          </a:p>
        </p:txBody>
      </p:sp>
      <p:sp>
        <p:nvSpPr>
          <p:cNvPr id="3" name="Google Shape;996;p57">
            <a:extLst>
              <a:ext uri="{FF2B5EF4-FFF2-40B4-BE49-F238E27FC236}">
                <a16:creationId xmlns:a16="http://schemas.microsoft.com/office/drawing/2014/main" id="{D97550F5-1329-EB3F-AF97-8BEEFE6C1F95}"/>
              </a:ext>
            </a:extLst>
          </p:cNvPr>
          <p:cNvSpPr txBox="1">
            <a:spLocks/>
          </p:cNvSpPr>
          <p:nvPr/>
        </p:nvSpPr>
        <p:spPr>
          <a:xfrm>
            <a:off x="-48559" y="3525730"/>
            <a:ext cx="511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8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/>
            <a:r>
              <a:rPr lang="en-US" sz="2000" b="1" dirty="0"/>
              <a:t> ..…..  +  2  = 15</a:t>
            </a:r>
          </a:p>
        </p:txBody>
      </p:sp>
      <p:sp>
        <p:nvSpPr>
          <p:cNvPr id="4" name="Google Shape;996;p57">
            <a:extLst>
              <a:ext uri="{FF2B5EF4-FFF2-40B4-BE49-F238E27FC236}">
                <a16:creationId xmlns:a16="http://schemas.microsoft.com/office/drawing/2014/main" id="{CA7C080D-9747-8A83-5D41-7F1388E68B08}"/>
              </a:ext>
            </a:extLst>
          </p:cNvPr>
          <p:cNvSpPr txBox="1">
            <a:spLocks/>
          </p:cNvSpPr>
          <p:nvPr/>
        </p:nvSpPr>
        <p:spPr>
          <a:xfrm>
            <a:off x="-61662" y="3197633"/>
            <a:ext cx="511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8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15  –  10  =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8F00E-7146-A17D-0318-463CEE99F8CA}"/>
              </a:ext>
            </a:extLst>
          </p:cNvPr>
          <p:cNvSpPr txBox="1"/>
          <p:nvPr/>
        </p:nvSpPr>
        <p:spPr>
          <a:xfrm>
            <a:off x="2498238" y="2806501"/>
            <a:ext cx="4997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5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Google Shape;996;p57">
            <a:extLst>
              <a:ext uri="{FF2B5EF4-FFF2-40B4-BE49-F238E27FC236}">
                <a16:creationId xmlns:a16="http://schemas.microsoft.com/office/drawing/2014/main" id="{872B1063-7D8A-CECB-08B4-5AC6283F33AD}"/>
              </a:ext>
            </a:extLst>
          </p:cNvPr>
          <p:cNvSpPr txBox="1">
            <a:spLocks/>
          </p:cNvSpPr>
          <p:nvPr/>
        </p:nvSpPr>
        <p:spPr>
          <a:xfrm>
            <a:off x="165994" y="3887116"/>
            <a:ext cx="511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8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15 – 2=  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55D7D8-FF09-9656-BC95-517F559FB6BE}"/>
              </a:ext>
            </a:extLst>
          </p:cNvPr>
          <p:cNvSpPr txBox="1"/>
          <p:nvPr/>
        </p:nvSpPr>
        <p:spPr>
          <a:xfrm>
            <a:off x="1727003" y="3454789"/>
            <a:ext cx="4997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13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Google Shape;973;p57"/>
          <p:cNvGrpSpPr/>
          <p:nvPr/>
        </p:nvGrpSpPr>
        <p:grpSpPr>
          <a:xfrm rot="-303010">
            <a:off x="-73880" y="-22678"/>
            <a:ext cx="3944866" cy="2356878"/>
            <a:chOff x="1479875" y="2129600"/>
            <a:chExt cx="1677575" cy="1002275"/>
          </a:xfrm>
        </p:grpSpPr>
        <p:sp>
          <p:nvSpPr>
            <p:cNvPr id="974" name="Google Shape;974;p57"/>
            <p:cNvSpPr/>
            <p:nvPr/>
          </p:nvSpPr>
          <p:spPr>
            <a:xfrm>
              <a:off x="1491925" y="2141650"/>
              <a:ext cx="1663975" cy="984475"/>
            </a:xfrm>
            <a:custGeom>
              <a:avLst/>
              <a:gdLst/>
              <a:ahLst/>
              <a:cxnLst/>
              <a:rect l="l" t="t" r="r" b="b"/>
              <a:pathLst>
                <a:path w="66559" h="39379" extrusionOk="0">
                  <a:moveTo>
                    <a:pt x="0" y="0"/>
                  </a:moveTo>
                  <a:lnTo>
                    <a:pt x="0" y="39378"/>
                  </a:lnTo>
                  <a:lnTo>
                    <a:pt x="27201" y="38855"/>
                  </a:lnTo>
                  <a:lnTo>
                    <a:pt x="38834" y="38855"/>
                  </a:lnTo>
                  <a:lnTo>
                    <a:pt x="65512" y="39378"/>
                  </a:lnTo>
                  <a:lnTo>
                    <a:pt x="66558" y="0"/>
                  </a:lnTo>
                  <a:lnTo>
                    <a:pt x="61536" y="0"/>
                  </a:lnTo>
                  <a:cubicBezTo>
                    <a:pt x="62436" y="1109"/>
                    <a:pt x="61976" y="3222"/>
                    <a:pt x="60114" y="3222"/>
                  </a:cubicBezTo>
                  <a:cubicBezTo>
                    <a:pt x="58272" y="3222"/>
                    <a:pt x="57791" y="1109"/>
                    <a:pt x="58691" y="0"/>
                  </a:cubicBezTo>
                  <a:lnTo>
                    <a:pt x="54757" y="0"/>
                  </a:lnTo>
                  <a:cubicBezTo>
                    <a:pt x="55469" y="1088"/>
                    <a:pt x="54987" y="2992"/>
                    <a:pt x="53272" y="2992"/>
                  </a:cubicBezTo>
                  <a:cubicBezTo>
                    <a:pt x="51577" y="2992"/>
                    <a:pt x="51075" y="1088"/>
                    <a:pt x="51807" y="0"/>
                  </a:cubicBezTo>
                  <a:lnTo>
                    <a:pt x="47559" y="0"/>
                  </a:lnTo>
                  <a:cubicBezTo>
                    <a:pt x="47727" y="167"/>
                    <a:pt x="47894" y="356"/>
                    <a:pt x="47999" y="586"/>
                  </a:cubicBezTo>
                  <a:cubicBezTo>
                    <a:pt x="48166" y="858"/>
                    <a:pt x="48250" y="1172"/>
                    <a:pt x="48250" y="1486"/>
                  </a:cubicBezTo>
                  <a:cubicBezTo>
                    <a:pt x="48229" y="1653"/>
                    <a:pt x="48208" y="1820"/>
                    <a:pt x="48187" y="1967"/>
                  </a:cubicBezTo>
                  <a:cubicBezTo>
                    <a:pt x="48082" y="2281"/>
                    <a:pt x="47936" y="2532"/>
                    <a:pt x="47706" y="2762"/>
                  </a:cubicBezTo>
                  <a:cubicBezTo>
                    <a:pt x="47371" y="3118"/>
                    <a:pt x="46911" y="3306"/>
                    <a:pt x="46430" y="3306"/>
                  </a:cubicBezTo>
                  <a:cubicBezTo>
                    <a:pt x="46095" y="3306"/>
                    <a:pt x="45802" y="3222"/>
                    <a:pt x="45509" y="3055"/>
                  </a:cubicBezTo>
                  <a:cubicBezTo>
                    <a:pt x="45300" y="2950"/>
                    <a:pt x="45111" y="2783"/>
                    <a:pt x="44944" y="2615"/>
                  </a:cubicBezTo>
                  <a:cubicBezTo>
                    <a:pt x="44609" y="2239"/>
                    <a:pt x="44400" y="1799"/>
                    <a:pt x="44400" y="1297"/>
                  </a:cubicBezTo>
                  <a:cubicBezTo>
                    <a:pt x="44400" y="816"/>
                    <a:pt x="44588" y="356"/>
                    <a:pt x="44923" y="0"/>
                  </a:cubicBezTo>
                  <a:lnTo>
                    <a:pt x="40424" y="0"/>
                  </a:lnTo>
                  <a:cubicBezTo>
                    <a:pt x="41178" y="1046"/>
                    <a:pt x="40696" y="2908"/>
                    <a:pt x="39023" y="2908"/>
                  </a:cubicBezTo>
                  <a:lnTo>
                    <a:pt x="38834" y="2908"/>
                  </a:lnTo>
                  <a:cubicBezTo>
                    <a:pt x="37328" y="2783"/>
                    <a:pt x="36909" y="1004"/>
                    <a:pt x="37621" y="0"/>
                  </a:cubicBezTo>
                  <a:lnTo>
                    <a:pt x="34336" y="0"/>
                  </a:lnTo>
                  <a:cubicBezTo>
                    <a:pt x="35235" y="1109"/>
                    <a:pt x="34775" y="3222"/>
                    <a:pt x="32913" y="3222"/>
                  </a:cubicBezTo>
                  <a:cubicBezTo>
                    <a:pt x="32264" y="3222"/>
                    <a:pt x="31783" y="2971"/>
                    <a:pt x="31469" y="2574"/>
                  </a:cubicBezTo>
                  <a:cubicBezTo>
                    <a:pt x="30904" y="1862"/>
                    <a:pt x="30925" y="711"/>
                    <a:pt x="31490" y="0"/>
                  </a:cubicBezTo>
                  <a:lnTo>
                    <a:pt x="27556" y="0"/>
                  </a:lnTo>
                  <a:cubicBezTo>
                    <a:pt x="28079" y="795"/>
                    <a:pt x="27954" y="2030"/>
                    <a:pt x="27201" y="2615"/>
                  </a:cubicBezTo>
                  <a:cubicBezTo>
                    <a:pt x="26908" y="2846"/>
                    <a:pt x="26531" y="2992"/>
                    <a:pt x="26071" y="2992"/>
                  </a:cubicBezTo>
                  <a:cubicBezTo>
                    <a:pt x="24376" y="2992"/>
                    <a:pt x="23874" y="1088"/>
                    <a:pt x="24606" y="0"/>
                  </a:cubicBezTo>
                  <a:lnTo>
                    <a:pt x="20359" y="0"/>
                  </a:lnTo>
                  <a:cubicBezTo>
                    <a:pt x="20526" y="167"/>
                    <a:pt x="20693" y="356"/>
                    <a:pt x="20798" y="586"/>
                  </a:cubicBezTo>
                  <a:cubicBezTo>
                    <a:pt x="20965" y="858"/>
                    <a:pt x="21049" y="1172"/>
                    <a:pt x="21049" y="1486"/>
                  </a:cubicBezTo>
                  <a:cubicBezTo>
                    <a:pt x="21028" y="1653"/>
                    <a:pt x="21007" y="1820"/>
                    <a:pt x="20986" y="1967"/>
                  </a:cubicBezTo>
                  <a:cubicBezTo>
                    <a:pt x="20882" y="2281"/>
                    <a:pt x="20735" y="2532"/>
                    <a:pt x="20505" y="2762"/>
                  </a:cubicBezTo>
                  <a:cubicBezTo>
                    <a:pt x="20170" y="3118"/>
                    <a:pt x="19710" y="3306"/>
                    <a:pt x="19229" y="3306"/>
                  </a:cubicBezTo>
                  <a:cubicBezTo>
                    <a:pt x="18894" y="3306"/>
                    <a:pt x="18601" y="3222"/>
                    <a:pt x="18308" y="3055"/>
                  </a:cubicBezTo>
                  <a:cubicBezTo>
                    <a:pt x="18099" y="2950"/>
                    <a:pt x="17911" y="2783"/>
                    <a:pt x="17743" y="2615"/>
                  </a:cubicBezTo>
                  <a:cubicBezTo>
                    <a:pt x="17408" y="2239"/>
                    <a:pt x="17199" y="1799"/>
                    <a:pt x="17199" y="1297"/>
                  </a:cubicBezTo>
                  <a:cubicBezTo>
                    <a:pt x="17199" y="816"/>
                    <a:pt x="17388" y="356"/>
                    <a:pt x="17722" y="0"/>
                  </a:cubicBezTo>
                  <a:lnTo>
                    <a:pt x="13224" y="0"/>
                  </a:lnTo>
                  <a:cubicBezTo>
                    <a:pt x="13977" y="1046"/>
                    <a:pt x="13496" y="2908"/>
                    <a:pt x="11822" y="2908"/>
                  </a:cubicBezTo>
                  <a:cubicBezTo>
                    <a:pt x="10169" y="2908"/>
                    <a:pt x="9688" y="1046"/>
                    <a:pt x="10420" y="0"/>
                  </a:cubicBezTo>
                  <a:lnTo>
                    <a:pt x="7009" y="0"/>
                  </a:lnTo>
                  <a:cubicBezTo>
                    <a:pt x="7030" y="84"/>
                    <a:pt x="7072" y="167"/>
                    <a:pt x="7093" y="272"/>
                  </a:cubicBezTo>
                  <a:cubicBezTo>
                    <a:pt x="7156" y="607"/>
                    <a:pt x="7240" y="1004"/>
                    <a:pt x="7093" y="1339"/>
                  </a:cubicBezTo>
                  <a:cubicBezTo>
                    <a:pt x="6968" y="1653"/>
                    <a:pt x="6863" y="1967"/>
                    <a:pt x="6570" y="2197"/>
                  </a:cubicBezTo>
                  <a:cubicBezTo>
                    <a:pt x="6298" y="2448"/>
                    <a:pt x="6047" y="2657"/>
                    <a:pt x="5670" y="2741"/>
                  </a:cubicBezTo>
                  <a:cubicBezTo>
                    <a:pt x="5503" y="2783"/>
                    <a:pt x="5336" y="2804"/>
                    <a:pt x="5168" y="2804"/>
                  </a:cubicBezTo>
                  <a:cubicBezTo>
                    <a:pt x="5001" y="2804"/>
                    <a:pt x="4833" y="2783"/>
                    <a:pt x="4666" y="2741"/>
                  </a:cubicBezTo>
                  <a:cubicBezTo>
                    <a:pt x="4352" y="2636"/>
                    <a:pt x="4080" y="2490"/>
                    <a:pt x="3850" y="2260"/>
                  </a:cubicBezTo>
                  <a:cubicBezTo>
                    <a:pt x="3494" y="1904"/>
                    <a:pt x="3306" y="1423"/>
                    <a:pt x="3306" y="942"/>
                  </a:cubicBezTo>
                  <a:cubicBezTo>
                    <a:pt x="3306" y="607"/>
                    <a:pt x="3390" y="293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7"/>
            <p:cNvSpPr/>
            <p:nvPr/>
          </p:nvSpPr>
          <p:spPr>
            <a:xfrm>
              <a:off x="1486150" y="2135875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809" y="252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412" y="10086"/>
                  </a:lnTo>
                  <a:lnTo>
                    <a:pt x="66119" y="19920"/>
                  </a:lnTo>
                  <a:lnTo>
                    <a:pt x="65520" y="39374"/>
                  </a:lnTo>
                  <a:lnTo>
                    <a:pt x="65520" y="39374"/>
                  </a:lnTo>
                  <a:lnTo>
                    <a:pt x="57562" y="39191"/>
                  </a:lnTo>
                  <a:lnTo>
                    <a:pt x="49360" y="39023"/>
                  </a:lnTo>
                  <a:lnTo>
                    <a:pt x="41179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389" y="38810"/>
                    <a:pt x="31802" y="38808"/>
                    <a:pt x="31215" y="38808"/>
                  </a:cubicBezTo>
                  <a:cubicBezTo>
                    <a:pt x="26341" y="38808"/>
                    <a:pt x="21467" y="38951"/>
                    <a:pt x="16593" y="39044"/>
                  </a:cubicBezTo>
                  <a:lnTo>
                    <a:pt x="440" y="39395"/>
                  </a:lnTo>
                  <a:lnTo>
                    <a:pt x="440" y="39395"/>
                  </a:lnTo>
                  <a:lnTo>
                    <a:pt x="315" y="336"/>
                  </a:lnTo>
                  <a:lnTo>
                    <a:pt x="3629" y="336"/>
                  </a:lnTo>
                  <a:cubicBezTo>
                    <a:pt x="3372" y="894"/>
                    <a:pt x="3395" y="1555"/>
                    <a:pt x="3683" y="2093"/>
                  </a:cubicBezTo>
                  <a:cubicBezTo>
                    <a:pt x="3997" y="2679"/>
                    <a:pt x="4625" y="3077"/>
                    <a:pt x="5274" y="3118"/>
                  </a:cubicBezTo>
                  <a:cubicBezTo>
                    <a:pt x="5608" y="3118"/>
                    <a:pt x="5943" y="3077"/>
                    <a:pt x="6236" y="2930"/>
                  </a:cubicBezTo>
                  <a:cubicBezTo>
                    <a:pt x="6383" y="2867"/>
                    <a:pt x="6529" y="2763"/>
                    <a:pt x="6655" y="2679"/>
                  </a:cubicBezTo>
                  <a:cubicBezTo>
                    <a:pt x="6780" y="2574"/>
                    <a:pt x="6906" y="2470"/>
                    <a:pt x="7010" y="2344"/>
                  </a:cubicBezTo>
                  <a:cubicBezTo>
                    <a:pt x="7136" y="2219"/>
                    <a:pt x="7199" y="2051"/>
                    <a:pt x="7261" y="1905"/>
                  </a:cubicBezTo>
                  <a:cubicBezTo>
                    <a:pt x="7324" y="1758"/>
                    <a:pt x="7387" y="1633"/>
                    <a:pt x="7450" y="1466"/>
                  </a:cubicBezTo>
                  <a:cubicBezTo>
                    <a:pt x="7533" y="1131"/>
                    <a:pt x="7471" y="796"/>
                    <a:pt x="7408" y="482"/>
                  </a:cubicBezTo>
                  <a:cubicBezTo>
                    <a:pt x="7396" y="421"/>
                    <a:pt x="7376" y="367"/>
                    <a:pt x="7354" y="315"/>
                  </a:cubicBezTo>
                  <a:lnTo>
                    <a:pt x="7354" y="315"/>
                  </a:lnTo>
                  <a:lnTo>
                    <a:pt x="10494" y="335"/>
                  </a:lnTo>
                  <a:lnTo>
                    <a:pt x="10494" y="335"/>
                  </a:lnTo>
                  <a:cubicBezTo>
                    <a:pt x="10165" y="896"/>
                    <a:pt x="10150" y="1581"/>
                    <a:pt x="10400" y="2177"/>
                  </a:cubicBezTo>
                  <a:cubicBezTo>
                    <a:pt x="10525" y="2512"/>
                    <a:pt x="10756" y="2784"/>
                    <a:pt x="11049" y="2972"/>
                  </a:cubicBezTo>
                  <a:cubicBezTo>
                    <a:pt x="11362" y="3160"/>
                    <a:pt x="11718" y="3244"/>
                    <a:pt x="12053" y="3244"/>
                  </a:cubicBezTo>
                  <a:cubicBezTo>
                    <a:pt x="12409" y="3244"/>
                    <a:pt x="12764" y="3160"/>
                    <a:pt x="13057" y="2972"/>
                  </a:cubicBezTo>
                  <a:cubicBezTo>
                    <a:pt x="13371" y="2784"/>
                    <a:pt x="13601" y="2512"/>
                    <a:pt x="13727" y="2177"/>
                  </a:cubicBezTo>
                  <a:cubicBezTo>
                    <a:pt x="13970" y="1615"/>
                    <a:pt x="13962" y="918"/>
                    <a:pt x="13672" y="358"/>
                  </a:cubicBezTo>
                  <a:lnTo>
                    <a:pt x="13672" y="358"/>
                  </a:lnTo>
                  <a:lnTo>
                    <a:pt x="17675" y="376"/>
                  </a:lnTo>
                  <a:lnTo>
                    <a:pt x="17675" y="376"/>
                  </a:lnTo>
                  <a:cubicBezTo>
                    <a:pt x="17370" y="796"/>
                    <a:pt x="17235" y="1337"/>
                    <a:pt x="17305" y="1863"/>
                  </a:cubicBezTo>
                  <a:cubicBezTo>
                    <a:pt x="17409" y="2470"/>
                    <a:pt x="17828" y="3014"/>
                    <a:pt x="18330" y="3328"/>
                  </a:cubicBezTo>
                  <a:cubicBezTo>
                    <a:pt x="18581" y="3495"/>
                    <a:pt x="18895" y="3621"/>
                    <a:pt x="19188" y="3663"/>
                  </a:cubicBezTo>
                  <a:cubicBezTo>
                    <a:pt x="19287" y="3676"/>
                    <a:pt x="19389" y="3683"/>
                    <a:pt x="19490" y="3683"/>
                  </a:cubicBezTo>
                  <a:cubicBezTo>
                    <a:pt x="19709" y="3683"/>
                    <a:pt x="19929" y="3650"/>
                    <a:pt x="20129" y="3579"/>
                  </a:cubicBezTo>
                  <a:cubicBezTo>
                    <a:pt x="20715" y="3370"/>
                    <a:pt x="21196" y="2846"/>
                    <a:pt x="21364" y="2240"/>
                  </a:cubicBezTo>
                  <a:lnTo>
                    <a:pt x="21364" y="2219"/>
                  </a:lnTo>
                  <a:lnTo>
                    <a:pt x="21427" y="1738"/>
                  </a:lnTo>
                  <a:lnTo>
                    <a:pt x="21427" y="1717"/>
                  </a:lnTo>
                  <a:cubicBezTo>
                    <a:pt x="21427" y="1424"/>
                    <a:pt x="21364" y="1110"/>
                    <a:pt x="21238" y="838"/>
                  </a:cubicBezTo>
                  <a:cubicBezTo>
                    <a:pt x="21155" y="712"/>
                    <a:pt x="21092" y="587"/>
                    <a:pt x="21008" y="461"/>
                  </a:cubicBezTo>
                  <a:cubicBezTo>
                    <a:pt x="20999" y="448"/>
                    <a:pt x="20990" y="435"/>
                    <a:pt x="20981" y="421"/>
                  </a:cubicBezTo>
                  <a:lnTo>
                    <a:pt x="20981" y="421"/>
                  </a:lnTo>
                  <a:lnTo>
                    <a:pt x="24501" y="439"/>
                  </a:lnTo>
                  <a:lnTo>
                    <a:pt x="24501" y="439"/>
                  </a:lnTo>
                  <a:cubicBezTo>
                    <a:pt x="24241" y="1025"/>
                    <a:pt x="24237" y="1698"/>
                    <a:pt x="24502" y="2282"/>
                  </a:cubicBezTo>
                  <a:cubicBezTo>
                    <a:pt x="24649" y="2616"/>
                    <a:pt x="24900" y="2930"/>
                    <a:pt x="25214" y="3139"/>
                  </a:cubicBezTo>
                  <a:cubicBezTo>
                    <a:pt x="25549" y="3328"/>
                    <a:pt x="25925" y="3432"/>
                    <a:pt x="26302" y="3432"/>
                  </a:cubicBezTo>
                  <a:cubicBezTo>
                    <a:pt x="26678" y="3432"/>
                    <a:pt x="27055" y="3349"/>
                    <a:pt x="27390" y="3139"/>
                  </a:cubicBezTo>
                  <a:cubicBezTo>
                    <a:pt x="27725" y="2930"/>
                    <a:pt x="27976" y="2637"/>
                    <a:pt x="28122" y="2282"/>
                  </a:cubicBezTo>
                  <a:cubicBezTo>
                    <a:pt x="28383" y="1708"/>
                    <a:pt x="28398" y="1033"/>
                    <a:pt x="28156" y="461"/>
                  </a:cubicBezTo>
                  <a:lnTo>
                    <a:pt x="31320" y="461"/>
                  </a:lnTo>
                  <a:cubicBezTo>
                    <a:pt x="31006" y="1060"/>
                    <a:pt x="30976" y="1784"/>
                    <a:pt x="31219" y="2407"/>
                  </a:cubicBezTo>
                  <a:cubicBezTo>
                    <a:pt x="31365" y="2784"/>
                    <a:pt x="31616" y="3139"/>
                    <a:pt x="31972" y="3370"/>
                  </a:cubicBezTo>
                  <a:cubicBezTo>
                    <a:pt x="32328" y="3600"/>
                    <a:pt x="32746" y="3704"/>
                    <a:pt x="33144" y="3704"/>
                  </a:cubicBezTo>
                  <a:cubicBezTo>
                    <a:pt x="33541" y="3704"/>
                    <a:pt x="33981" y="3600"/>
                    <a:pt x="34316" y="3370"/>
                  </a:cubicBezTo>
                  <a:cubicBezTo>
                    <a:pt x="34671" y="3139"/>
                    <a:pt x="34943" y="2784"/>
                    <a:pt x="35090" y="2407"/>
                  </a:cubicBezTo>
                  <a:cubicBezTo>
                    <a:pt x="35331" y="1788"/>
                    <a:pt x="35303" y="1069"/>
                    <a:pt x="34994" y="461"/>
                  </a:cubicBezTo>
                  <a:lnTo>
                    <a:pt x="37472" y="461"/>
                  </a:lnTo>
                  <a:cubicBezTo>
                    <a:pt x="37234" y="1023"/>
                    <a:pt x="37235" y="1674"/>
                    <a:pt x="37475" y="2240"/>
                  </a:cubicBezTo>
                  <a:cubicBezTo>
                    <a:pt x="37622" y="2574"/>
                    <a:pt x="37873" y="2888"/>
                    <a:pt x="38186" y="3077"/>
                  </a:cubicBezTo>
                  <a:cubicBezTo>
                    <a:pt x="38521" y="3286"/>
                    <a:pt x="38898" y="3370"/>
                    <a:pt x="39254" y="3370"/>
                  </a:cubicBezTo>
                  <a:cubicBezTo>
                    <a:pt x="39630" y="3370"/>
                    <a:pt x="40007" y="3286"/>
                    <a:pt x="40321" y="3077"/>
                  </a:cubicBezTo>
                  <a:cubicBezTo>
                    <a:pt x="40655" y="2867"/>
                    <a:pt x="40886" y="2574"/>
                    <a:pt x="41032" y="2219"/>
                  </a:cubicBezTo>
                  <a:cubicBezTo>
                    <a:pt x="41274" y="1665"/>
                    <a:pt x="41273" y="1012"/>
                    <a:pt x="41030" y="459"/>
                  </a:cubicBezTo>
                  <a:lnTo>
                    <a:pt x="41030" y="459"/>
                  </a:lnTo>
                  <a:lnTo>
                    <a:pt x="44741" y="442"/>
                  </a:lnTo>
                  <a:lnTo>
                    <a:pt x="44741" y="442"/>
                  </a:lnTo>
                  <a:cubicBezTo>
                    <a:pt x="44482" y="857"/>
                    <a:pt x="44367" y="1379"/>
                    <a:pt x="44464" y="1863"/>
                  </a:cubicBezTo>
                  <a:cubicBezTo>
                    <a:pt x="44505" y="2177"/>
                    <a:pt x="44631" y="2491"/>
                    <a:pt x="44819" y="2742"/>
                  </a:cubicBezTo>
                  <a:cubicBezTo>
                    <a:pt x="45008" y="2993"/>
                    <a:pt x="45238" y="3202"/>
                    <a:pt x="45510" y="3370"/>
                  </a:cubicBezTo>
                  <a:cubicBezTo>
                    <a:pt x="45761" y="3537"/>
                    <a:pt x="46075" y="3663"/>
                    <a:pt x="46388" y="3704"/>
                  </a:cubicBezTo>
                  <a:cubicBezTo>
                    <a:pt x="46470" y="3715"/>
                    <a:pt x="46552" y="3720"/>
                    <a:pt x="46635" y="3720"/>
                  </a:cubicBezTo>
                  <a:cubicBezTo>
                    <a:pt x="46873" y="3720"/>
                    <a:pt x="47113" y="3677"/>
                    <a:pt x="47330" y="3600"/>
                  </a:cubicBezTo>
                  <a:cubicBezTo>
                    <a:pt x="47937" y="3391"/>
                    <a:pt x="48418" y="2867"/>
                    <a:pt x="48585" y="2261"/>
                  </a:cubicBezTo>
                  <a:lnTo>
                    <a:pt x="48585" y="2240"/>
                  </a:lnTo>
                  <a:lnTo>
                    <a:pt x="48585" y="2219"/>
                  </a:lnTo>
                  <a:lnTo>
                    <a:pt x="48648" y="1738"/>
                  </a:lnTo>
                  <a:lnTo>
                    <a:pt x="48648" y="1717"/>
                  </a:lnTo>
                  <a:cubicBezTo>
                    <a:pt x="48648" y="1424"/>
                    <a:pt x="48585" y="1110"/>
                    <a:pt x="48439" y="838"/>
                  </a:cubicBezTo>
                  <a:cubicBezTo>
                    <a:pt x="48376" y="712"/>
                    <a:pt x="48313" y="566"/>
                    <a:pt x="48209" y="440"/>
                  </a:cubicBezTo>
                  <a:cubicBezTo>
                    <a:pt x="48204" y="433"/>
                    <a:pt x="48198" y="425"/>
                    <a:pt x="48193" y="417"/>
                  </a:cubicBezTo>
                  <a:lnTo>
                    <a:pt x="48193" y="417"/>
                  </a:lnTo>
                  <a:lnTo>
                    <a:pt x="51755" y="400"/>
                  </a:lnTo>
                  <a:lnTo>
                    <a:pt x="51755" y="400"/>
                  </a:lnTo>
                  <a:cubicBezTo>
                    <a:pt x="51489" y="984"/>
                    <a:pt x="51490" y="1678"/>
                    <a:pt x="51745" y="2261"/>
                  </a:cubicBezTo>
                  <a:cubicBezTo>
                    <a:pt x="51891" y="2595"/>
                    <a:pt x="52142" y="2888"/>
                    <a:pt x="52456" y="3077"/>
                  </a:cubicBezTo>
                  <a:cubicBezTo>
                    <a:pt x="52770" y="3265"/>
                    <a:pt x="53147" y="3349"/>
                    <a:pt x="53503" y="3349"/>
                  </a:cubicBezTo>
                  <a:cubicBezTo>
                    <a:pt x="53858" y="3349"/>
                    <a:pt x="54235" y="3265"/>
                    <a:pt x="54549" y="3077"/>
                  </a:cubicBezTo>
                  <a:cubicBezTo>
                    <a:pt x="54863" y="2867"/>
                    <a:pt x="55114" y="2574"/>
                    <a:pt x="55260" y="2240"/>
                  </a:cubicBezTo>
                  <a:cubicBezTo>
                    <a:pt x="55505" y="1637"/>
                    <a:pt x="55496" y="933"/>
                    <a:pt x="55201" y="355"/>
                  </a:cubicBezTo>
                  <a:lnTo>
                    <a:pt x="55201" y="355"/>
                  </a:lnTo>
                  <a:lnTo>
                    <a:pt x="58753" y="337"/>
                  </a:lnTo>
                  <a:lnTo>
                    <a:pt x="58753" y="337"/>
                  </a:lnTo>
                  <a:cubicBezTo>
                    <a:pt x="58367" y="930"/>
                    <a:pt x="58315" y="1708"/>
                    <a:pt x="58566" y="2344"/>
                  </a:cubicBezTo>
                  <a:cubicBezTo>
                    <a:pt x="58713" y="2700"/>
                    <a:pt x="58943" y="3014"/>
                    <a:pt x="59277" y="3223"/>
                  </a:cubicBezTo>
                  <a:cubicBezTo>
                    <a:pt x="59591" y="3432"/>
                    <a:pt x="59968" y="3516"/>
                    <a:pt x="60345" y="3516"/>
                  </a:cubicBezTo>
                  <a:cubicBezTo>
                    <a:pt x="60721" y="3516"/>
                    <a:pt x="61119" y="3432"/>
                    <a:pt x="61433" y="3223"/>
                  </a:cubicBezTo>
                  <a:cubicBezTo>
                    <a:pt x="61746" y="3014"/>
                    <a:pt x="61977" y="2679"/>
                    <a:pt x="62102" y="2344"/>
                  </a:cubicBezTo>
                  <a:cubicBezTo>
                    <a:pt x="62249" y="1989"/>
                    <a:pt x="62290" y="1612"/>
                    <a:pt x="62228" y="1235"/>
                  </a:cubicBezTo>
                  <a:cubicBezTo>
                    <a:pt x="62207" y="1047"/>
                    <a:pt x="62165" y="880"/>
                    <a:pt x="62081" y="691"/>
                  </a:cubicBezTo>
                  <a:cubicBezTo>
                    <a:pt x="62039" y="608"/>
                    <a:pt x="61998" y="524"/>
                    <a:pt x="61956" y="440"/>
                  </a:cubicBezTo>
                  <a:lnTo>
                    <a:pt x="61872" y="336"/>
                  </a:lnTo>
                  <a:cubicBezTo>
                    <a:pt x="61851" y="294"/>
                    <a:pt x="61830" y="273"/>
                    <a:pt x="61809" y="252"/>
                  </a:cubicBezTo>
                  <a:close/>
                  <a:moveTo>
                    <a:pt x="34085" y="1"/>
                  </a:moveTo>
                  <a:lnTo>
                    <a:pt x="34399" y="378"/>
                  </a:lnTo>
                  <a:cubicBezTo>
                    <a:pt x="34797" y="880"/>
                    <a:pt x="34881" y="1633"/>
                    <a:pt x="34650" y="2240"/>
                  </a:cubicBezTo>
                  <a:cubicBezTo>
                    <a:pt x="34525" y="2533"/>
                    <a:pt x="34336" y="2805"/>
                    <a:pt x="34064" y="2972"/>
                  </a:cubicBezTo>
                  <a:cubicBezTo>
                    <a:pt x="33813" y="3160"/>
                    <a:pt x="33479" y="3223"/>
                    <a:pt x="33144" y="3223"/>
                  </a:cubicBezTo>
                  <a:cubicBezTo>
                    <a:pt x="32830" y="3223"/>
                    <a:pt x="32495" y="3160"/>
                    <a:pt x="32223" y="2972"/>
                  </a:cubicBezTo>
                  <a:cubicBezTo>
                    <a:pt x="31972" y="2805"/>
                    <a:pt x="31763" y="2533"/>
                    <a:pt x="31637" y="2240"/>
                  </a:cubicBezTo>
                  <a:cubicBezTo>
                    <a:pt x="31407" y="1633"/>
                    <a:pt x="31491" y="880"/>
                    <a:pt x="31909" y="378"/>
                  </a:cubicBezTo>
                  <a:lnTo>
                    <a:pt x="32202" y="22"/>
                  </a:lnTo>
                  <a:lnTo>
                    <a:pt x="27369" y="22"/>
                  </a:lnTo>
                  <a:lnTo>
                    <a:pt x="27599" y="357"/>
                  </a:lnTo>
                  <a:cubicBezTo>
                    <a:pt x="27934" y="859"/>
                    <a:pt x="27976" y="1549"/>
                    <a:pt x="27725" y="2093"/>
                  </a:cubicBezTo>
                  <a:cubicBezTo>
                    <a:pt x="27620" y="2386"/>
                    <a:pt x="27411" y="2616"/>
                    <a:pt x="27160" y="2763"/>
                  </a:cubicBezTo>
                  <a:cubicBezTo>
                    <a:pt x="26909" y="2930"/>
                    <a:pt x="26616" y="2993"/>
                    <a:pt x="26302" y="2993"/>
                  </a:cubicBezTo>
                  <a:cubicBezTo>
                    <a:pt x="25988" y="2993"/>
                    <a:pt x="25695" y="2930"/>
                    <a:pt x="25444" y="2784"/>
                  </a:cubicBezTo>
                  <a:cubicBezTo>
                    <a:pt x="25193" y="2616"/>
                    <a:pt x="24984" y="2386"/>
                    <a:pt x="24858" y="2114"/>
                  </a:cubicBezTo>
                  <a:cubicBezTo>
                    <a:pt x="24607" y="1549"/>
                    <a:pt x="24649" y="859"/>
                    <a:pt x="24984" y="336"/>
                  </a:cubicBezTo>
                  <a:lnTo>
                    <a:pt x="25193" y="43"/>
                  </a:lnTo>
                  <a:lnTo>
                    <a:pt x="24837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7"/>
                  </a:lnTo>
                  <a:cubicBezTo>
                    <a:pt x="20569" y="461"/>
                    <a:pt x="20652" y="545"/>
                    <a:pt x="20736" y="650"/>
                  </a:cubicBezTo>
                  <a:cubicBezTo>
                    <a:pt x="20799" y="754"/>
                    <a:pt x="20862" y="859"/>
                    <a:pt x="20924" y="984"/>
                  </a:cubicBezTo>
                  <a:cubicBezTo>
                    <a:pt x="21047" y="1208"/>
                    <a:pt x="21109" y="1452"/>
                    <a:pt x="21113" y="1697"/>
                  </a:cubicBezTo>
                  <a:lnTo>
                    <a:pt x="21113" y="1697"/>
                  </a:lnTo>
                  <a:lnTo>
                    <a:pt x="21050" y="2177"/>
                  </a:lnTo>
                  <a:lnTo>
                    <a:pt x="21050" y="2156"/>
                  </a:lnTo>
                  <a:cubicBezTo>
                    <a:pt x="20904" y="2658"/>
                    <a:pt x="20527" y="3098"/>
                    <a:pt x="20025" y="3265"/>
                  </a:cubicBezTo>
                  <a:cubicBezTo>
                    <a:pt x="19830" y="3346"/>
                    <a:pt x="19623" y="3377"/>
                    <a:pt x="19413" y="3377"/>
                  </a:cubicBezTo>
                  <a:cubicBezTo>
                    <a:pt x="19352" y="3377"/>
                    <a:pt x="19291" y="3374"/>
                    <a:pt x="19230" y="3370"/>
                  </a:cubicBezTo>
                  <a:cubicBezTo>
                    <a:pt x="18979" y="3328"/>
                    <a:pt x="18727" y="3223"/>
                    <a:pt x="18497" y="3077"/>
                  </a:cubicBezTo>
                  <a:cubicBezTo>
                    <a:pt x="18037" y="2805"/>
                    <a:pt x="17681" y="2323"/>
                    <a:pt x="17598" y="1800"/>
                  </a:cubicBezTo>
                  <a:cubicBezTo>
                    <a:pt x="17493" y="1277"/>
                    <a:pt x="17681" y="712"/>
                    <a:pt x="18058" y="336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817"/>
                    <a:pt x="13790" y="1528"/>
                    <a:pt x="13538" y="2093"/>
                  </a:cubicBezTo>
                  <a:cubicBezTo>
                    <a:pt x="13413" y="2386"/>
                    <a:pt x="13225" y="2637"/>
                    <a:pt x="12953" y="2805"/>
                  </a:cubicBezTo>
                  <a:cubicBezTo>
                    <a:pt x="12701" y="2972"/>
                    <a:pt x="12367" y="3056"/>
                    <a:pt x="12053" y="3056"/>
                  </a:cubicBezTo>
                  <a:cubicBezTo>
                    <a:pt x="11739" y="3056"/>
                    <a:pt x="11425" y="2972"/>
                    <a:pt x="11153" y="2805"/>
                  </a:cubicBezTo>
                  <a:cubicBezTo>
                    <a:pt x="10902" y="2637"/>
                    <a:pt x="10693" y="2386"/>
                    <a:pt x="10567" y="2114"/>
                  </a:cubicBezTo>
                  <a:cubicBezTo>
                    <a:pt x="10316" y="1528"/>
                    <a:pt x="10379" y="817"/>
                    <a:pt x="10735" y="294"/>
                  </a:cubicBezTo>
                  <a:lnTo>
                    <a:pt x="10839" y="147"/>
                  </a:lnTo>
                  <a:lnTo>
                    <a:pt x="7094" y="147"/>
                  </a:lnTo>
                  <a:lnTo>
                    <a:pt x="7157" y="273"/>
                  </a:lnTo>
                  <a:cubicBezTo>
                    <a:pt x="7199" y="357"/>
                    <a:pt x="7219" y="440"/>
                    <a:pt x="7240" y="524"/>
                  </a:cubicBezTo>
                  <a:lnTo>
                    <a:pt x="7240" y="503"/>
                  </a:lnTo>
                  <a:cubicBezTo>
                    <a:pt x="7303" y="817"/>
                    <a:pt x="7345" y="1131"/>
                    <a:pt x="7282" y="1424"/>
                  </a:cubicBezTo>
                  <a:cubicBezTo>
                    <a:pt x="7178" y="1696"/>
                    <a:pt x="7073" y="2010"/>
                    <a:pt x="6906" y="2240"/>
                  </a:cubicBezTo>
                  <a:cubicBezTo>
                    <a:pt x="6801" y="2344"/>
                    <a:pt x="6675" y="2449"/>
                    <a:pt x="6550" y="2533"/>
                  </a:cubicBezTo>
                  <a:cubicBezTo>
                    <a:pt x="6445" y="2637"/>
                    <a:pt x="6320" y="2721"/>
                    <a:pt x="6173" y="2784"/>
                  </a:cubicBezTo>
                  <a:cubicBezTo>
                    <a:pt x="5936" y="2893"/>
                    <a:pt x="5667" y="2955"/>
                    <a:pt x="5407" y="2955"/>
                  </a:cubicBezTo>
                  <a:cubicBezTo>
                    <a:pt x="5369" y="2955"/>
                    <a:pt x="5332" y="2954"/>
                    <a:pt x="5295" y="2951"/>
                  </a:cubicBezTo>
                  <a:cubicBezTo>
                    <a:pt x="4688" y="2909"/>
                    <a:pt x="4123" y="2554"/>
                    <a:pt x="3830" y="2010"/>
                  </a:cubicBezTo>
                  <a:cubicBezTo>
                    <a:pt x="3537" y="1486"/>
                    <a:pt x="3558" y="796"/>
                    <a:pt x="3851" y="273"/>
                  </a:cubicBezTo>
                  <a:lnTo>
                    <a:pt x="3934" y="147"/>
                  </a:lnTo>
                  <a:lnTo>
                    <a:pt x="126" y="147"/>
                  </a:lnTo>
                  <a:lnTo>
                    <a:pt x="126" y="231"/>
                  </a:lnTo>
                  <a:lnTo>
                    <a:pt x="1" y="39609"/>
                  </a:lnTo>
                  <a:lnTo>
                    <a:pt x="1" y="39839"/>
                  </a:lnTo>
                  <a:lnTo>
                    <a:pt x="231" y="39839"/>
                  </a:lnTo>
                  <a:lnTo>
                    <a:pt x="16614" y="39547"/>
                  </a:lnTo>
                  <a:cubicBezTo>
                    <a:pt x="21415" y="39473"/>
                    <a:pt x="26216" y="39351"/>
                    <a:pt x="31003" y="39351"/>
                  </a:cubicBezTo>
                  <a:cubicBezTo>
                    <a:pt x="31661" y="39351"/>
                    <a:pt x="32319" y="39353"/>
                    <a:pt x="32976" y="39358"/>
                  </a:cubicBezTo>
                  <a:lnTo>
                    <a:pt x="39128" y="39358"/>
                  </a:lnTo>
                  <a:lnTo>
                    <a:pt x="41179" y="39400"/>
                  </a:lnTo>
                  <a:lnTo>
                    <a:pt x="49360" y="39567"/>
                  </a:lnTo>
                  <a:lnTo>
                    <a:pt x="57562" y="39714"/>
                  </a:lnTo>
                  <a:lnTo>
                    <a:pt x="65743" y="39839"/>
                  </a:lnTo>
                  <a:lnTo>
                    <a:pt x="65973" y="39839"/>
                  </a:lnTo>
                  <a:lnTo>
                    <a:pt x="65973" y="39630"/>
                  </a:lnTo>
                  <a:lnTo>
                    <a:pt x="66433" y="19941"/>
                  </a:lnTo>
                  <a:lnTo>
                    <a:pt x="66663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31"/>
                  </a:lnTo>
                  <a:cubicBezTo>
                    <a:pt x="61767" y="273"/>
                    <a:pt x="61809" y="315"/>
                    <a:pt x="61830" y="357"/>
                  </a:cubicBezTo>
                  <a:lnTo>
                    <a:pt x="61914" y="482"/>
                  </a:lnTo>
                  <a:cubicBezTo>
                    <a:pt x="61956" y="566"/>
                    <a:pt x="61998" y="629"/>
                    <a:pt x="62018" y="712"/>
                  </a:cubicBezTo>
                  <a:cubicBezTo>
                    <a:pt x="62102" y="880"/>
                    <a:pt x="62144" y="1068"/>
                    <a:pt x="62165" y="1235"/>
                  </a:cubicBezTo>
                  <a:cubicBezTo>
                    <a:pt x="62207" y="1612"/>
                    <a:pt x="62165" y="1968"/>
                    <a:pt x="62039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77" y="3328"/>
                    <a:pt x="60700" y="3411"/>
                    <a:pt x="60345" y="3411"/>
                  </a:cubicBezTo>
                  <a:cubicBezTo>
                    <a:pt x="59989" y="3391"/>
                    <a:pt x="59633" y="3307"/>
                    <a:pt x="59340" y="3118"/>
                  </a:cubicBezTo>
                  <a:cubicBezTo>
                    <a:pt x="59047" y="2909"/>
                    <a:pt x="58838" y="2616"/>
                    <a:pt x="58713" y="2302"/>
                  </a:cubicBezTo>
                  <a:cubicBezTo>
                    <a:pt x="58461" y="1633"/>
                    <a:pt x="58545" y="838"/>
                    <a:pt x="59005" y="294"/>
                  </a:cubicBezTo>
                  <a:lnTo>
                    <a:pt x="59131" y="147"/>
                  </a:lnTo>
                  <a:lnTo>
                    <a:pt x="58922" y="147"/>
                  </a:lnTo>
                  <a:lnTo>
                    <a:pt x="54988" y="126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39" y="838"/>
                    <a:pt x="55281" y="1549"/>
                    <a:pt x="55009" y="2135"/>
                  </a:cubicBezTo>
                  <a:cubicBezTo>
                    <a:pt x="54883" y="2428"/>
                    <a:pt x="54674" y="2679"/>
                    <a:pt x="54402" y="2846"/>
                  </a:cubicBezTo>
                  <a:cubicBezTo>
                    <a:pt x="54151" y="2993"/>
                    <a:pt x="53816" y="3077"/>
                    <a:pt x="53503" y="3077"/>
                  </a:cubicBezTo>
                  <a:cubicBezTo>
                    <a:pt x="53189" y="3077"/>
                    <a:pt x="52875" y="2993"/>
                    <a:pt x="52603" y="2826"/>
                  </a:cubicBezTo>
                  <a:cubicBezTo>
                    <a:pt x="52352" y="2658"/>
                    <a:pt x="52142" y="2407"/>
                    <a:pt x="52017" y="2135"/>
                  </a:cubicBezTo>
                  <a:cubicBezTo>
                    <a:pt x="51766" y="1549"/>
                    <a:pt x="51808" y="838"/>
                    <a:pt x="52163" y="315"/>
                  </a:cubicBezTo>
                  <a:lnTo>
                    <a:pt x="52331" y="85"/>
                  </a:lnTo>
                  <a:lnTo>
                    <a:pt x="52038" y="85"/>
                  </a:lnTo>
                  <a:lnTo>
                    <a:pt x="47790" y="64"/>
                  </a:lnTo>
                  <a:lnTo>
                    <a:pt x="47351" y="64"/>
                  </a:lnTo>
                  <a:lnTo>
                    <a:pt x="47665" y="357"/>
                  </a:lnTo>
                  <a:cubicBezTo>
                    <a:pt x="47769" y="461"/>
                    <a:pt x="47853" y="545"/>
                    <a:pt x="47916" y="650"/>
                  </a:cubicBezTo>
                  <a:cubicBezTo>
                    <a:pt x="48000" y="754"/>
                    <a:pt x="48062" y="880"/>
                    <a:pt x="48125" y="984"/>
                  </a:cubicBezTo>
                  <a:cubicBezTo>
                    <a:pt x="48227" y="1208"/>
                    <a:pt x="48289" y="1452"/>
                    <a:pt x="48292" y="1697"/>
                  </a:cubicBezTo>
                  <a:lnTo>
                    <a:pt x="48292" y="1697"/>
                  </a:lnTo>
                  <a:lnTo>
                    <a:pt x="48230" y="2177"/>
                  </a:lnTo>
                  <a:lnTo>
                    <a:pt x="48230" y="2156"/>
                  </a:lnTo>
                  <a:cubicBezTo>
                    <a:pt x="48083" y="2658"/>
                    <a:pt x="47707" y="3077"/>
                    <a:pt x="47205" y="3244"/>
                  </a:cubicBezTo>
                  <a:cubicBezTo>
                    <a:pt x="47029" y="3308"/>
                    <a:pt x="46828" y="3335"/>
                    <a:pt x="46632" y="3335"/>
                  </a:cubicBezTo>
                  <a:cubicBezTo>
                    <a:pt x="46571" y="3335"/>
                    <a:pt x="46511" y="3333"/>
                    <a:pt x="46451" y="3328"/>
                  </a:cubicBezTo>
                  <a:cubicBezTo>
                    <a:pt x="46179" y="3286"/>
                    <a:pt x="45949" y="3181"/>
                    <a:pt x="45719" y="3035"/>
                  </a:cubicBezTo>
                  <a:cubicBezTo>
                    <a:pt x="45280" y="2763"/>
                    <a:pt x="44924" y="2302"/>
                    <a:pt x="44861" y="1800"/>
                  </a:cubicBezTo>
                  <a:cubicBezTo>
                    <a:pt x="44756" y="1298"/>
                    <a:pt x="44945" y="754"/>
                    <a:pt x="45300" y="378"/>
                  </a:cubicBezTo>
                  <a:lnTo>
                    <a:pt x="45656" y="43"/>
                  </a:lnTo>
                  <a:lnTo>
                    <a:pt x="45154" y="43"/>
                  </a:lnTo>
                  <a:lnTo>
                    <a:pt x="40655" y="22"/>
                  </a:lnTo>
                  <a:lnTo>
                    <a:pt x="40258" y="22"/>
                  </a:lnTo>
                  <a:lnTo>
                    <a:pt x="40488" y="357"/>
                  </a:lnTo>
                  <a:cubicBezTo>
                    <a:pt x="40823" y="838"/>
                    <a:pt x="40886" y="1507"/>
                    <a:pt x="40635" y="2051"/>
                  </a:cubicBezTo>
                  <a:cubicBezTo>
                    <a:pt x="40530" y="2323"/>
                    <a:pt x="40342" y="2554"/>
                    <a:pt x="40090" y="2700"/>
                  </a:cubicBezTo>
                  <a:cubicBezTo>
                    <a:pt x="39860" y="2867"/>
                    <a:pt x="39567" y="2930"/>
                    <a:pt x="39254" y="2930"/>
                  </a:cubicBezTo>
                  <a:cubicBezTo>
                    <a:pt x="38961" y="2930"/>
                    <a:pt x="38668" y="2867"/>
                    <a:pt x="38438" y="2700"/>
                  </a:cubicBezTo>
                  <a:cubicBezTo>
                    <a:pt x="38186" y="2554"/>
                    <a:pt x="37998" y="2323"/>
                    <a:pt x="37894" y="2051"/>
                  </a:cubicBezTo>
                  <a:cubicBezTo>
                    <a:pt x="37663" y="1507"/>
                    <a:pt x="37705" y="838"/>
                    <a:pt x="38040" y="378"/>
                  </a:cubicBezTo>
                  <a:lnTo>
                    <a:pt x="38291" y="22"/>
                  </a:lnTo>
                  <a:lnTo>
                    <a:pt x="37852" y="22"/>
                  </a:lnTo>
                  <a:lnTo>
                    <a:pt x="345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7"/>
            <p:cNvSpPr/>
            <p:nvPr/>
          </p:nvSpPr>
          <p:spPr>
            <a:xfrm>
              <a:off x="1576650" y="24256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5961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7"/>
            <p:cNvSpPr/>
            <p:nvPr/>
          </p:nvSpPr>
          <p:spPr>
            <a:xfrm>
              <a:off x="1576650" y="2418350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14898" y="1"/>
                  </a:moveTo>
                  <a:cubicBezTo>
                    <a:pt x="9918" y="42"/>
                    <a:pt x="4960" y="84"/>
                    <a:pt x="1" y="252"/>
                  </a:cubicBezTo>
                  <a:lnTo>
                    <a:pt x="1" y="314"/>
                  </a:lnTo>
                  <a:cubicBezTo>
                    <a:pt x="4960" y="482"/>
                    <a:pt x="9918" y="545"/>
                    <a:pt x="14898" y="566"/>
                  </a:cubicBezTo>
                  <a:cubicBezTo>
                    <a:pt x="17388" y="566"/>
                    <a:pt x="19857" y="545"/>
                    <a:pt x="22347" y="524"/>
                  </a:cubicBezTo>
                  <a:cubicBezTo>
                    <a:pt x="24837" y="524"/>
                    <a:pt x="27327" y="482"/>
                    <a:pt x="29796" y="419"/>
                  </a:cubicBezTo>
                  <a:cubicBezTo>
                    <a:pt x="31619" y="388"/>
                    <a:pt x="33441" y="369"/>
                    <a:pt x="35264" y="369"/>
                  </a:cubicBezTo>
                  <a:cubicBezTo>
                    <a:pt x="35931" y="369"/>
                    <a:pt x="36598" y="372"/>
                    <a:pt x="37266" y="377"/>
                  </a:cubicBezTo>
                  <a:cubicBezTo>
                    <a:pt x="39735" y="398"/>
                    <a:pt x="42224" y="461"/>
                    <a:pt x="44714" y="503"/>
                  </a:cubicBezTo>
                  <a:cubicBezTo>
                    <a:pt x="45706" y="511"/>
                    <a:pt x="46699" y="515"/>
                    <a:pt x="47692" y="515"/>
                  </a:cubicBezTo>
                  <a:cubicBezTo>
                    <a:pt x="51664" y="515"/>
                    <a:pt x="55645" y="448"/>
                    <a:pt x="59612" y="314"/>
                  </a:cubicBezTo>
                  <a:lnTo>
                    <a:pt x="59612" y="252"/>
                  </a:lnTo>
                  <a:cubicBezTo>
                    <a:pt x="55645" y="118"/>
                    <a:pt x="51664" y="51"/>
                    <a:pt x="47692" y="51"/>
                  </a:cubicBezTo>
                  <a:cubicBezTo>
                    <a:pt x="46699" y="51"/>
                    <a:pt x="45706" y="55"/>
                    <a:pt x="44714" y="63"/>
                  </a:cubicBezTo>
                  <a:cubicBezTo>
                    <a:pt x="42224" y="105"/>
                    <a:pt x="39735" y="189"/>
                    <a:pt x="37266" y="210"/>
                  </a:cubicBezTo>
                  <a:cubicBezTo>
                    <a:pt x="34776" y="210"/>
                    <a:pt x="32286" y="189"/>
                    <a:pt x="29796" y="147"/>
                  </a:cubicBezTo>
                  <a:cubicBezTo>
                    <a:pt x="27327" y="84"/>
                    <a:pt x="24837" y="63"/>
                    <a:pt x="22347" y="42"/>
                  </a:cubicBezTo>
                  <a:cubicBezTo>
                    <a:pt x="19857" y="22"/>
                    <a:pt x="17388" y="1"/>
                    <a:pt x="14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7"/>
            <p:cNvSpPr/>
            <p:nvPr/>
          </p:nvSpPr>
          <p:spPr>
            <a:xfrm>
              <a:off x="1576650" y="25365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7"/>
            <p:cNvSpPr/>
            <p:nvPr/>
          </p:nvSpPr>
          <p:spPr>
            <a:xfrm>
              <a:off x="1576650" y="2529625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2" y="61"/>
                    <a:pt x="12907" y="57"/>
                    <a:pt x="11913" y="57"/>
                  </a:cubicBezTo>
                  <a:cubicBezTo>
                    <a:pt x="7935" y="57"/>
                    <a:pt x="3968" y="124"/>
                    <a:pt x="1" y="257"/>
                  </a:cubicBezTo>
                  <a:lnTo>
                    <a:pt x="1" y="299"/>
                  </a:lnTo>
                  <a:cubicBezTo>
                    <a:pt x="3987" y="451"/>
                    <a:pt x="7973" y="521"/>
                    <a:pt x="11970" y="521"/>
                  </a:cubicBezTo>
                  <a:cubicBezTo>
                    <a:pt x="12945" y="521"/>
                    <a:pt x="13921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29"/>
                    <a:pt x="54653" y="467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7"/>
            <p:cNvSpPr/>
            <p:nvPr/>
          </p:nvSpPr>
          <p:spPr>
            <a:xfrm>
              <a:off x="1576650" y="26480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7"/>
            <p:cNvSpPr/>
            <p:nvPr/>
          </p:nvSpPr>
          <p:spPr>
            <a:xfrm>
              <a:off x="1576650" y="2640675"/>
              <a:ext cx="1490325" cy="14150"/>
            </a:xfrm>
            <a:custGeom>
              <a:avLst/>
              <a:gdLst/>
              <a:ahLst/>
              <a:cxnLst/>
              <a:rect l="l" t="t" r="r" b="b"/>
              <a:pathLst>
                <a:path w="59613" h="566" extrusionOk="0">
                  <a:moveTo>
                    <a:pt x="44714" y="0"/>
                  </a:moveTo>
                  <a:cubicBezTo>
                    <a:pt x="42224" y="0"/>
                    <a:pt x="39735" y="21"/>
                    <a:pt x="37266" y="42"/>
                  </a:cubicBezTo>
                  <a:cubicBezTo>
                    <a:pt x="34776" y="63"/>
                    <a:pt x="32286" y="84"/>
                    <a:pt x="29796" y="147"/>
                  </a:cubicBezTo>
                  <a:cubicBezTo>
                    <a:pt x="27327" y="188"/>
                    <a:pt x="24837" y="209"/>
                    <a:pt x="22347" y="209"/>
                  </a:cubicBezTo>
                  <a:cubicBezTo>
                    <a:pt x="19857" y="188"/>
                    <a:pt x="17388" y="105"/>
                    <a:pt x="14898" y="63"/>
                  </a:cubicBezTo>
                  <a:cubicBezTo>
                    <a:pt x="13902" y="55"/>
                    <a:pt x="12907" y="50"/>
                    <a:pt x="11913" y="50"/>
                  </a:cubicBezTo>
                  <a:cubicBezTo>
                    <a:pt x="7935" y="50"/>
                    <a:pt x="3968" y="117"/>
                    <a:pt x="1" y="251"/>
                  </a:cubicBezTo>
                  <a:lnTo>
                    <a:pt x="1" y="314"/>
                  </a:lnTo>
                  <a:cubicBezTo>
                    <a:pt x="3968" y="448"/>
                    <a:pt x="7948" y="515"/>
                    <a:pt x="11921" y="515"/>
                  </a:cubicBezTo>
                  <a:cubicBezTo>
                    <a:pt x="12914" y="515"/>
                    <a:pt x="13906" y="511"/>
                    <a:pt x="14898" y="502"/>
                  </a:cubicBezTo>
                  <a:cubicBezTo>
                    <a:pt x="17388" y="460"/>
                    <a:pt x="19857" y="398"/>
                    <a:pt x="22347" y="377"/>
                  </a:cubicBezTo>
                  <a:cubicBezTo>
                    <a:pt x="23014" y="371"/>
                    <a:pt x="23681" y="369"/>
                    <a:pt x="24348" y="369"/>
                  </a:cubicBezTo>
                  <a:cubicBezTo>
                    <a:pt x="26170" y="369"/>
                    <a:pt x="27988" y="388"/>
                    <a:pt x="29796" y="419"/>
                  </a:cubicBezTo>
                  <a:cubicBezTo>
                    <a:pt x="32286" y="481"/>
                    <a:pt x="34776" y="523"/>
                    <a:pt x="37266" y="523"/>
                  </a:cubicBezTo>
                  <a:cubicBezTo>
                    <a:pt x="39735" y="544"/>
                    <a:pt x="42224" y="565"/>
                    <a:pt x="44714" y="565"/>
                  </a:cubicBezTo>
                  <a:cubicBezTo>
                    <a:pt x="49673" y="544"/>
                    <a:pt x="54653" y="481"/>
                    <a:pt x="59612" y="314"/>
                  </a:cubicBezTo>
                  <a:lnTo>
                    <a:pt x="59612" y="251"/>
                  </a:lnTo>
                  <a:cubicBezTo>
                    <a:pt x="54653" y="84"/>
                    <a:pt x="49673" y="42"/>
                    <a:pt x="44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7"/>
            <p:cNvSpPr/>
            <p:nvPr/>
          </p:nvSpPr>
          <p:spPr>
            <a:xfrm>
              <a:off x="1576650" y="2758875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7"/>
            <p:cNvSpPr/>
            <p:nvPr/>
          </p:nvSpPr>
          <p:spPr>
            <a:xfrm>
              <a:off x="1576650" y="2751950"/>
              <a:ext cx="1490325" cy="13975"/>
            </a:xfrm>
            <a:custGeom>
              <a:avLst/>
              <a:gdLst/>
              <a:ahLst/>
              <a:cxnLst/>
              <a:rect l="l" t="t" r="r" b="b"/>
              <a:pathLst>
                <a:path w="59613" h="559" extrusionOk="0">
                  <a:moveTo>
                    <a:pt x="43221" y="0"/>
                  </a:moveTo>
                  <a:cubicBezTo>
                    <a:pt x="41229" y="0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1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8"/>
                    <a:pt x="22347" y="194"/>
                  </a:cubicBezTo>
                  <a:cubicBezTo>
                    <a:pt x="19857" y="173"/>
                    <a:pt x="17388" y="111"/>
                    <a:pt x="14898" y="69"/>
                  </a:cubicBezTo>
                  <a:cubicBezTo>
                    <a:pt x="13757" y="59"/>
                    <a:pt x="12615" y="54"/>
                    <a:pt x="11472" y="54"/>
                  </a:cubicBezTo>
                  <a:cubicBezTo>
                    <a:pt x="7648" y="54"/>
                    <a:pt x="3818" y="112"/>
                    <a:pt x="1" y="257"/>
                  </a:cubicBezTo>
                  <a:lnTo>
                    <a:pt x="1" y="299"/>
                  </a:lnTo>
                  <a:cubicBezTo>
                    <a:pt x="3987" y="450"/>
                    <a:pt x="7987" y="520"/>
                    <a:pt x="11978" y="520"/>
                  </a:cubicBezTo>
                  <a:cubicBezTo>
                    <a:pt x="12952" y="520"/>
                    <a:pt x="13926" y="516"/>
                    <a:pt x="14898" y="508"/>
                  </a:cubicBezTo>
                  <a:cubicBezTo>
                    <a:pt x="17388" y="466"/>
                    <a:pt x="19857" y="383"/>
                    <a:pt x="22347" y="362"/>
                  </a:cubicBezTo>
                  <a:cubicBezTo>
                    <a:pt x="22804" y="358"/>
                    <a:pt x="23261" y="356"/>
                    <a:pt x="23718" y="356"/>
                  </a:cubicBezTo>
                  <a:cubicBezTo>
                    <a:pt x="25750" y="356"/>
                    <a:pt x="27780" y="390"/>
                    <a:pt x="29796" y="424"/>
                  </a:cubicBezTo>
                  <a:cubicBezTo>
                    <a:pt x="32286" y="466"/>
                    <a:pt x="34776" y="508"/>
                    <a:pt x="37266" y="529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6"/>
                    <a:pt x="44714" y="550"/>
                  </a:cubicBezTo>
                  <a:cubicBezTo>
                    <a:pt x="49673" y="529"/>
                    <a:pt x="54653" y="466"/>
                    <a:pt x="59612" y="299"/>
                  </a:cubicBezTo>
                  <a:lnTo>
                    <a:pt x="59612" y="257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0"/>
                    <a:pt x="432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7"/>
            <p:cNvSpPr/>
            <p:nvPr/>
          </p:nvSpPr>
          <p:spPr>
            <a:xfrm>
              <a:off x="1576650" y="28703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1"/>
                  </a:moveTo>
                  <a:lnTo>
                    <a:pt x="59612" y="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7"/>
            <p:cNvSpPr/>
            <p:nvPr/>
          </p:nvSpPr>
          <p:spPr>
            <a:xfrm>
              <a:off x="1576125" y="2862975"/>
              <a:ext cx="1490850" cy="14150"/>
            </a:xfrm>
            <a:custGeom>
              <a:avLst/>
              <a:gdLst/>
              <a:ahLst/>
              <a:cxnLst/>
              <a:rect l="l" t="t" r="r" b="b"/>
              <a:pathLst>
                <a:path w="59634" h="566" extrusionOk="0">
                  <a:moveTo>
                    <a:pt x="44735" y="1"/>
                  </a:moveTo>
                  <a:cubicBezTo>
                    <a:pt x="42245" y="1"/>
                    <a:pt x="39756" y="22"/>
                    <a:pt x="37287" y="43"/>
                  </a:cubicBezTo>
                  <a:cubicBezTo>
                    <a:pt x="34797" y="63"/>
                    <a:pt x="32307" y="84"/>
                    <a:pt x="29817" y="147"/>
                  </a:cubicBezTo>
                  <a:cubicBezTo>
                    <a:pt x="27348" y="189"/>
                    <a:pt x="24858" y="210"/>
                    <a:pt x="22368" y="210"/>
                  </a:cubicBezTo>
                  <a:cubicBezTo>
                    <a:pt x="19878" y="189"/>
                    <a:pt x="17409" y="105"/>
                    <a:pt x="14919" y="63"/>
                  </a:cubicBezTo>
                  <a:cubicBezTo>
                    <a:pt x="13923" y="55"/>
                    <a:pt x="12928" y="51"/>
                    <a:pt x="11934" y="51"/>
                  </a:cubicBezTo>
                  <a:cubicBezTo>
                    <a:pt x="7956" y="51"/>
                    <a:pt x="3989" y="118"/>
                    <a:pt x="22" y="252"/>
                  </a:cubicBezTo>
                  <a:lnTo>
                    <a:pt x="1" y="252"/>
                  </a:lnTo>
                  <a:lnTo>
                    <a:pt x="1" y="315"/>
                  </a:lnTo>
                  <a:cubicBezTo>
                    <a:pt x="3985" y="448"/>
                    <a:pt x="7955" y="515"/>
                    <a:pt x="11934" y="515"/>
                  </a:cubicBezTo>
                  <a:cubicBezTo>
                    <a:pt x="12928" y="515"/>
                    <a:pt x="13923" y="511"/>
                    <a:pt x="14919" y="503"/>
                  </a:cubicBezTo>
                  <a:cubicBezTo>
                    <a:pt x="17409" y="461"/>
                    <a:pt x="19878" y="398"/>
                    <a:pt x="22368" y="377"/>
                  </a:cubicBezTo>
                  <a:cubicBezTo>
                    <a:pt x="22991" y="372"/>
                    <a:pt x="23613" y="369"/>
                    <a:pt x="24235" y="369"/>
                  </a:cubicBezTo>
                  <a:cubicBezTo>
                    <a:pt x="26102" y="369"/>
                    <a:pt x="27965" y="393"/>
                    <a:pt x="29817" y="440"/>
                  </a:cubicBezTo>
                  <a:cubicBezTo>
                    <a:pt x="32307" y="482"/>
                    <a:pt x="34797" y="524"/>
                    <a:pt x="37287" y="524"/>
                  </a:cubicBezTo>
                  <a:cubicBezTo>
                    <a:pt x="39756" y="545"/>
                    <a:pt x="42245" y="566"/>
                    <a:pt x="44735" y="566"/>
                  </a:cubicBezTo>
                  <a:cubicBezTo>
                    <a:pt x="49694" y="545"/>
                    <a:pt x="54674" y="482"/>
                    <a:pt x="59633" y="315"/>
                  </a:cubicBezTo>
                  <a:lnTo>
                    <a:pt x="59633" y="252"/>
                  </a:lnTo>
                  <a:cubicBezTo>
                    <a:pt x="54674" y="84"/>
                    <a:pt x="49694" y="43"/>
                    <a:pt x="447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7"/>
            <p:cNvSpPr/>
            <p:nvPr/>
          </p:nvSpPr>
          <p:spPr>
            <a:xfrm>
              <a:off x="1576650" y="2981200"/>
              <a:ext cx="1490325" cy="25"/>
            </a:xfrm>
            <a:custGeom>
              <a:avLst/>
              <a:gdLst/>
              <a:ahLst/>
              <a:cxnLst/>
              <a:rect l="l" t="t" r="r" b="b"/>
              <a:pathLst>
                <a:path w="59613" h="1" extrusionOk="0">
                  <a:moveTo>
                    <a:pt x="1" y="0"/>
                  </a:moveTo>
                  <a:lnTo>
                    <a:pt x="59612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7"/>
            <p:cNvSpPr/>
            <p:nvPr/>
          </p:nvSpPr>
          <p:spPr>
            <a:xfrm>
              <a:off x="1576650" y="2974250"/>
              <a:ext cx="1490325" cy="14000"/>
            </a:xfrm>
            <a:custGeom>
              <a:avLst/>
              <a:gdLst/>
              <a:ahLst/>
              <a:cxnLst/>
              <a:rect l="l" t="t" r="r" b="b"/>
              <a:pathLst>
                <a:path w="59613" h="560" extrusionOk="0">
                  <a:moveTo>
                    <a:pt x="43221" y="1"/>
                  </a:moveTo>
                  <a:cubicBezTo>
                    <a:pt x="41229" y="1"/>
                    <a:pt x="39241" y="27"/>
                    <a:pt x="37266" y="27"/>
                  </a:cubicBezTo>
                  <a:cubicBezTo>
                    <a:pt x="34776" y="48"/>
                    <a:pt x="32286" y="90"/>
                    <a:pt x="29796" y="132"/>
                  </a:cubicBezTo>
                  <a:cubicBezTo>
                    <a:pt x="27780" y="166"/>
                    <a:pt x="25750" y="200"/>
                    <a:pt x="23718" y="200"/>
                  </a:cubicBezTo>
                  <a:cubicBezTo>
                    <a:pt x="23261" y="200"/>
                    <a:pt x="22804" y="199"/>
                    <a:pt x="22347" y="195"/>
                  </a:cubicBezTo>
                  <a:cubicBezTo>
                    <a:pt x="19857" y="174"/>
                    <a:pt x="17388" y="111"/>
                    <a:pt x="14898" y="69"/>
                  </a:cubicBezTo>
                  <a:cubicBezTo>
                    <a:pt x="13906" y="61"/>
                    <a:pt x="12914" y="57"/>
                    <a:pt x="11921" y="57"/>
                  </a:cubicBezTo>
                  <a:cubicBezTo>
                    <a:pt x="7948" y="57"/>
                    <a:pt x="3968" y="124"/>
                    <a:pt x="1" y="258"/>
                  </a:cubicBezTo>
                  <a:lnTo>
                    <a:pt x="1" y="299"/>
                  </a:lnTo>
                  <a:cubicBezTo>
                    <a:pt x="3987" y="451"/>
                    <a:pt x="7987" y="521"/>
                    <a:pt x="11978" y="521"/>
                  </a:cubicBezTo>
                  <a:cubicBezTo>
                    <a:pt x="12952" y="521"/>
                    <a:pt x="13926" y="517"/>
                    <a:pt x="14898" y="509"/>
                  </a:cubicBezTo>
                  <a:cubicBezTo>
                    <a:pt x="17388" y="467"/>
                    <a:pt x="19857" y="383"/>
                    <a:pt x="22347" y="362"/>
                  </a:cubicBezTo>
                  <a:cubicBezTo>
                    <a:pt x="22804" y="358"/>
                    <a:pt x="23261" y="357"/>
                    <a:pt x="23718" y="357"/>
                  </a:cubicBezTo>
                  <a:cubicBezTo>
                    <a:pt x="25750" y="357"/>
                    <a:pt x="27780" y="391"/>
                    <a:pt x="29796" y="425"/>
                  </a:cubicBezTo>
                  <a:cubicBezTo>
                    <a:pt x="32286" y="467"/>
                    <a:pt x="34776" y="509"/>
                    <a:pt x="37266" y="530"/>
                  </a:cubicBezTo>
                  <a:cubicBezTo>
                    <a:pt x="39011" y="544"/>
                    <a:pt x="40768" y="559"/>
                    <a:pt x="42527" y="559"/>
                  </a:cubicBezTo>
                  <a:cubicBezTo>
                    <a:pt x="43256" y="559"/>
                    <a:pt x="43985" y="557"/>
                    <a:pt x="44714" y="550"/>
                  </a:cubicBezTo>
                  <a:cubicBezTo>
                    <a:pt x="49673" y="530"/>
                    <a:pt x="54653" y="467"/>
                    <a:pt x="59612" y="299"/>
                  </a:cubicBezTo>
                  <a:lnTo>
                    <a:pt x="59612" y="258"/>
                  </a:lnTo>
                  <a:cubicBezTo>
                    <a:pt x="54653" y="90"/>
                    <a:pt x="49673" y="27"/>
                    <a:pt x="44714" y="6"/>
                  </a:cubicBezTo>
                  <a:cubicBezTo>
                    <a:pt x="44216" y="2"/>
                    <a:pt x="43718" y="1"/>
                    <a:pt x="432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7"/>
            <p:cNvSpPr/>
            <p:nvPr/>
          </p:nvSpPr>
          <p:spPr>
            <a:xfrm>
              <a:off x="1485100" y="2135350"/>
              <a:ext cx="1664500" cy="984500"/>
            </a:xfrm>
            <a:custGeom>
              <a:avLst/>
              <a:gdLst/>
              <a:ahLst/>
              <a:cxnLst/>
              <a:rect l="l" t="t" r="r" b="b"/>
              <a:pathLst>
                <a:path w="66580" h="39380" extrusionOk="0">
                  <a:moveTo>
                    <a:pt x="1" y="1"/>
                  </a:moveTo>
                  <a:lnTo>
                    <a:pt x="1" y="39379"/>
                  </a:lnTo>
                  <a:lnTo>
                    <a:pt x="27202" y="38856"/>
                  </a:lnTo>
                  <a:lnTo>
                    <a:pt x="38856" y="38856"/>
                  </a:lnTo>
                  <a:lnTo>
                    <a:pt x="65534" y="39379"/>
                  </a:lnTo>
                  <a:lnTo>
                    <a:pt x="66580" y="1"/>
                  </a:lnTo>
                  <a:lnTo>
                    <a:pt x="61558" y="1"/>
                  </a:lnTo>
                  <a:cubicBezTo>
                    <a:pt x="62458" y="1089"/>
                    <a:pt x="61977" y="3223"/>
                    <a:pt x="60135" y="3223"/>
                  </a:cubicBezTo>
                  <a:cubicBezTo>
                    <a:pt x="58294" y="3223"/>
                    <a:pt x="57813" y="1089"/>
                    <a:pt x="58713" y="1"/>
                  </a:cubicBezTo>
                  <a:lnTo>
                    <a:pt x="54758" y="1"/>
                  </a:lnTo>
                  <a:cubicBezTo>
                    <a:pt x="55490" y="1089"/>
                    <a:pt x="54988" y="2972"/>
                    <a:pt x="53293" y="2972"/>
                  </a:cubicBezTo>
                  <a:cubicBezTo>
                    <a:pt x="51578" y="2972"/>
                    <a:pt x="51096" y="1089"/>
                    <a:pt x="51808" y="1"/>
                  </a:cubicBezTo>
                  <a:lnTo>
                    <a:pt x="47581" y="1"/>
                  </a:lnTo>
                  <a:cubicBezTo>
                    <a:pt x="47749" y="168"/>
                    <a:pt x="47895" y="357"/>
                    <a:pt x="48000" y="566"/>
                  </a:cubicBezTo>
                  <a:cubicBezTo>
                    <a:pt x="48167" y="838"/>
                    <a:pt x="48251" y="1152"/>
                    <a:pt x="48251" y="1487"/>
                  </a:cubicBezTo>
                  <a:cubicBezTo>
                    <a:pt x="48230" y="1633"/>
                    <a:pt x="48209" y="1800"/>
                    <a:pt x="48188" y="1968"/>
                  </a:cubicBezTo>
                  <a:cubicBezTo>
                    <a:pt x="48104" y="2261"/>
                    <a:pt x="47937" y="2533"/>
                    <a:pt x="47728" y="2763"/>
                  </a:cubicBezTo>
                  <a:cubicBezTo>
                    <a:pt x="47393" y="3098"/>
                    <a:pt x="46912" y="3286"/>
                    <a:pt x="46451" y="3286"/>
                  </a:cubicBezTo>
                  <a:cubicBezTo>
                    <a:pt x="46117" y="3286"/>
                    <a:pt x="45803" y="3202"/>
                    <a:pt x="45531" y="3035"/>
                  </a:cubicBezTo>
                  <a:cubicBezTo>
                    <a:pt x="45301" y="2930"/>
                    <a:pt x="45112" y="2784"/>
                    <a:pt x="44945" y="2595"/>
                  </a:cubicBezTo>
                  <a:cubicBezTo>
                    <a:pt x="44610" y="2240"/>
                    <a:pt x="44401" y="1800"/>
                    <a:pt x="44401" y="1298"/>
                  </a:cubicBezTo>
                  <a:cubicBezTo>
                    <a:pt x="44401" y="817"/>
                    <a:pt x="44610" y="336"/>
                    <a:pt x="44945" y="1"/>
                  </a:cubicBezTo>
                  <a:lnTo>
                    <a:pt x="40446" y="1"/>
                  </a:lnTo>
                  <a:cubicBezTo>
                    <a:pt x="41179" y="1047"/>
                    <a:pt x="40718" y="2909"/>
                    <a:pt x="39044" y="2909"/>
                  </a:cubicBezTo>
                  <a:lnTo>
                    <a:pt x="38856" y="2909"/>
                  </a:lnTo>
                  <a:cubicBezTo>
                    <a:pt x="37329" y="2763"/>
                    <a:pt x="36931" y="1005"/>
                    <a:pt x="37643" y="1"/>
                  </a:cubicBezTo>
                  <a:lnTo>
                    <a:pt x="34358" y="1"/>
                  </a:lnTo>
                  <a:cubicBezTo>
                    <a:pt x="35257" y="1089"/>
                    <a:pt x="34776" y="3223"/>
                    <a:pt x="32935" y="3223"/>
                  </a:cubicBezTo>
                  <a:cubicBezTo>
                    <a:pt x="32286" y="3223"/>
                    <a:pt x="31805" y="2951"/>
                    <a:pt x="31491" y="2554"/>
                  </a:cubicBezTo>
                  <a:cubicBezTo>
                    <a:pt x="30926" y="1842"/>
                    <a:pt x="30926" y="712"/>
                    <a:pt x="31512" y="1"/>
                  </a:cubicBezTo>
                  <a:lnTo>
                    <a:pt x="27557" y="1"/>
                  </a:lnTo>
                  <a:cubicBezTo>
                    <a:pt x="28101" y="796"/>
                    <a:pt x="27976" y="2010"/>
                    <a:pt x="27202" y="2616"/>
                  </a:cubicBezTo>
                  <a:cubicBezTo>
                    <a:pt x="26930" y="2847"/>
                    <a:pt x="26553" y="2972"/>
                    <a:pt x="26093" y="2972"/>
                  </a:cubicBezTo>
                  <a:cubicBezTo>
                    <a:pt x="24377" y="2972"/>
                    <a:pt x="23896" y="1089"/>
                    <a:pt x="24607" y="1"/>
                  </a:cubicBezTo>
                  <a:lnTo>
                    <a:pt x="20381" y="1"/>
                  </a:lnTo>
                  <a:cubicBezTo>
                    <a:pt x="20548" y="168"/>
                    <a:pt x="20694" y="357"/>
                    <a:pt x="20799" y="566"/>
                  </a:cubicBezTo>
                  <a:cubicBezTo>
                    <a:pt x="20966" y="838"/>
                    <a:pt x="21050" y="1152"/>
                    <a:pt x="21050" y="1487"/>
                  </a:cubicBezTo>
                  <a:cubicBezTo>
                    <a:pt x="21029" y="1633"/>
                    <a:pt x="21008" y="1800"/>
                    <a:pt x="20987" y="1968"/>
                  </a:cubicBezTo>
                  <a:cubicBezTo>
                    <a:pt x="20904" y="2261"/>
                    <a:pt x="20736" y="2533"/>
                    <a:pt x="20527" y="2763"/>
                  </a:cubicBezTo>
                  <a:cubicBezTo>
                    <a:pt x="20192" y="3098"/>
                    <a:pt x="19711" y="3286"/>
                    <a:pt x="19251" y="3286"/>
                  </a:cubicBezTo>
                  <a:cubicBezTo>
                    <a:pt x="18916" y="3286"/>
                    <a:pt x="18602" y="3202"/>
                    <a:pt x="18330" y="3035"/>
                  </a:cubicBezTo>
                  <a:cubicBezTo>
                    <a:pt x="18100" y="2930"/>
                    <a:pt x="17912" y="2784"/>
                    <a:pt x="17744" y="2595"/>
                  </a:cubicBezTo>
                  <a:cubicBezTo>
                    <a:pt x="17409" y="2240"/>
                    <a:pt x="17200" y="1800"/>
                    <a:pt x="17200" y="1298"/>
                  </a:cubicBezTo>
                  <a:cubicBezTo>
                    <a:pt x="17200" y="817"/>
                    <a:pt x="17409" y="336"/>
                    <a:pt x="17744" y="1"/>
                  </a:cubicBezTo>
                  <a:lnTo>
                    <a:pt x="13246" y="1"/>
                  </a:lnTo>
                  <a:cubicBezTo>
                    <a:pt x="13978" y="1047"/>
                    <a:pt x="13518" y="2909"/>
                    <a:pt x="11844" y="2909"/>
                  </a:cubicBezTo>
                  <a:cubicBezTo>
                    <a:pt x="10170" y="2909"/>
                    <a:pt x="9710" y="1047"/>
                    <a:pt x="10442" y="1"/>
                  </a:cubicBezTo>
                  <a:lnTo>
                    <a:pt x="7010" y="1"/>
                  </a:lnTo>
                  <a:cubicBezTo>
                    <a:pt x="7052" y="85"/>
                    <a:pt x="7073" y="168"/>
                    <a:pt x="7115" y="252"/>
                  </a:cubicBezTo>
                  <a:cubicBezTo>
                    <a:pt x="7157" y="608"/>
                    <a:pt x="7241" y="984"/>
                    <a:pt x="7115" y="1319"/>
                  </a:cubicBezTo>
                  <a:cubicBezTo>
                    <a:pt x="6969" y="1654"/>
                    <a:pt x="6864" y="1968"/>
                    <a:pt x="6592" y="2198"/>
                  </a:cubicBezTo>
                  <a:cubicBezTo>
                    <a:pt x="6320" y="2428"/>
                    <a:pt x="6048" y="2637"/>
                    <a:pt x="5671" y="2721"/>
                  </a:cubicBezTo>
                  <a:cubicBezTo>
                    <a:pt x="5514" y="2763"/>
                    <a:pt x="5352" y="2784"/>
                    <a:pt x="5187" y="2784"/>
                  </a:cubicBezTo>
                  <a:cubicBezTo>
                    <a:pt x="5023" y="2784"/>
                    <a:pt x="4855" y="2763"/>
                    <a:pt x="4688" y="2721"/>
                  </a:cubicBezTo>
                  <a:cubicBezTo>
                    <a:pt x="4374" y="2637"/>
                    <a:pt x="4102" y="2470"/>
                    <a:pt x="3851" y="2240"/>
                  </a:cubicBezTo>
                  <a:cubicBezTo>
                    <a:pt x="3516" y="1905"/>
                    <a:pt x="3307" y="1424"/>
                    <a:pt x="3307" y="922"/>
                  </a:cubicBezTo>
                  <a:cubicBezTo>
                    <a:pt x="3307" y="587"/>
                    <a:pt x="3412" y="273"/>
                    <a:pt x="3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7"/>
            <p:cNvSpPr/>
            <p:nvPr/>
          </p:nvSpPr>
          <p:spPr>
            <a:xfrm>
              <a:off x="1479875" y="2129600"/>
              <a:ext cx="1671300" cy="996000"/>
            </a:xfrm>
            <a:custGeom>
              <a:avLst/>
              <a:gdLst/>
              <a:ahLst/>
              <a:cxnLst/>
              <a:rect l="l" t="t" r="r" b="b"/>
              <a:pathLst>
                <a:path w="66852" h="39840" extrusionOk="0">
                  <a:moveTo>
                    <a:pt x="61788" y="231"/>
                  </a:moveTo>
                  <a:lnTo>
                    <a:pt x="66724" y="293"/>
                  </a:lnTo>
                  <a:lnTo>
                    <a:pt x="66724" y="293"/>
                  </a:lnTo>
                  <a:lnTo>
                    <a:pt x="66391" y="10065"/>
                  </a:lnTo>
                  <a:lnTo>
                    <a:pt x="66098" y="19920"/>
                  </a:lnTo>
                  <a:lnTo>
                    <a:pt x="65519" y="39374"/>
                  </a:lnTo>
                  <a:lnTo>
                    <a:pt x="65519" y="39374"/>
                  </a:lnTo>
                  <a:lnTo>
                    <a:pt x="57541" y="39191"/>
                  </a:lnTo>
                  <a:lnTo>
                    <a:pt x="49360" y="39023"/>
                  </a:lnTo>
                  <a:lnTo>
                    <a:pt x="41158" y="38856"/>
                  </a:lnTo>
                  <a:lnTo>
                    <a:pt x="39128" y="38814"/>
                  </a:lnTo>
                  <a:lnTo>
                    <a:pt x="32976" y="38814"/>
                  </a:lnTo>
                  <a:cubicBezTo>
                    <a:pt x="32225" y="38805"/>
                    <a:pt x="31473" y="38802"/>
                    <a:pt x="30722" y="38802"/>
                  </a:cubicBezTo>
                  <a:cubicBezTo>
                    <a:pt x="26012" y="38802"/>
                    <a:pt x="21303" y="38954"/>
                    <a:pt x="16593" y="39044"/>
                  </a:cubicBezTo>
                  <a:lnTo>
                    <a:pt x="419" y="39375"/>
                  </a:lnTo>
                  <a:lnTo>
                    <a:pt x="419" y="39375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615" y="316"/>
                  </a:lnTo>
                  <a:lnTo>
                    <a:pt x="3615" y="316"/>
                  </a:lnTo>
                  <a:cubicBezTo>
                    <a:pt x="3350" y="863"/>
                    <a:pt x="3371" y="1550"/>
                    <a:pt x="3662" y="2093"/>
                  </a:cubicBezTo>
                  <a:cubicBezTo>
                    <a:pt x="3976" y="2658"/>
                    <a:pt x="4604" y="3077"/>
                    <a:pt x="5274" y="3097"/>
                  </a:cubicBezTo>
                  <a:cubicBezTo>
                    <a:pt x="5316" y="3100"/>
                    <a:pt x="5358" y="3101"/>
                    <a:pt x="5400" y="3101"/>
                  </a:cubicBezTo>
                  <a:cubicBezTo>
                    <a:pt x="5688" y="3101"/>
                    <a:pt x="5962" y="3040"/>
                    <a:pt x="6236" y="2930"/>
                  </a:cubicBezTo>
                  <a:cubicBezTo>
                    <a:pt x="6382" y="2846"/>
                    <a:pt x="6529" y="2763"/>
                    <a:pt x="6654" y="2658"/>
                  </a:cubicBezTo>
                  <a:cubicBezTo>
                    <a:pt x="6780" y="2553"/>
                    <a:pt x="6906" y="2470"/>
                    <a:pt x="7010" y="2323"/>
                  </a:cubicBezTo>
                  <a:cubicBezTo>
                    <a:pt x="7115" y="2198"/>
                    <a:pt x="7198" y="2051"/>
                    <a:pt x="7261" y="1905"/>
                  </a:cubicBezTo>
                  <a:cubicBezTo>
                    <a:pt x="7324" y="1758"/>
                    <a:pt x="7387" y="1612"/>
                    <a:pt x="7429" y="1445"/>
                  </a:cubicBezTo>
                  <a:cubicBezTo>
                    <a:pt x="7512" y="1110"/>
                    <a:pt x="7450" y="775"/>
                    <a:pt x="7408" y="482"/>
                  </a:cubicBezTo>
                  <a:lnTo>
                    <a:pt x="7408" y="461"/>
                  </a:lnTo>
                  <a:cubicBezTo>
                    <a:pt x="7385" y="416"/>
                    <a:pt x="7369" y="365"/>
                    <a:pt x="7352" y="315"/>
                  </a:cubicBezTo>
                  <a:lnTo>
                    <a:pt x="10477" y="315"/>
                  </a:lnTo>
                  <a:cubicBezTo>
                    <a:pt x="10162" y="879"/>
                    <a:pt x="10129" y="1581"/>
                    <a:pt x="10379" y="2177"/>
                  </a:cubicBezTo>
                  <a:cubicBezTo>
                    <a:pt x="10525" y="2491"/>
                    <a:pt x="10756" y="2784"/>
                    <a:pt x="11048" y="2972"/>
                  </a:cubicBezTo>
                  <a:cubicBezTo>
                    <a:pt x="11341" y="3160"/>
                    <a:pt x="11697" y="3244"/>
                    <a:pt x="12053" y="3244"/>
                  </a:cubicBezTo>
                  <a:cubicBezTo>
                    <a:pt x="12388" y="3244"/>
                    <a:pt x="12743" y="3160"/>
                    <a:pt x="13057" y="2972"/>
                  </a:cubicBezTo>
                  <a:cubicBezTo>
                    <a:pt x="13350" y="2784"/>
                    <a:pt x="13580" y="2491"/>
                    <a:pt x="13727" y="2177"/>
                  </a:cubicBezTo>
                  <a:cubicBezTo>
                    <a:pt x="13973" y="1589"/>
                    <a:pt x="13945" y="897"/>
                    <a:pt x="13641" y="336"/>
                  </a:cubicBezTo>
                  <a:lnTo>
                    <a:pt x="13641" y="336"/>
                  </a:lnTo>
                  <a:lnTo>
                    <a:pt x="17664" y="355"/>
                  </a:lnTo>
                  <a:lnTo>
                    <a:pt x="17664" y="355"/>
                  </a:lnTo>
                  <a:cubicBezTo>
                    <a:pt x="17353" y="769"/>
                    <a:pt x="17216" y="1328"/>
                    <a:pt x="17305" y="1842"/>
                  </a:cubicBezTo>
                  <a:cubicBezTo>
                    <a:pt x="17409" y="2470"/>
                    <a:pt x="17807" y="2993"/>
                    <a:pt x="18330" y="3328"/>
                  </a:cubicBezTo>
                  <a:cubicBezTo>
                    <a:pt x="18581" y="3474"/>
                    <a:pt x="18874" y="3621"/>
                    <a:pt x="19188" y="3662"/>
                  </a:cubicBezTo>
                  <a:cubicBezTo>
                    <a:pt x="19269" y="3673"/>
                    <a:pt x="19350" y="3678"/>
                    <a:pt x="19431" y="3678"/>
                  </a:cubicBezTo>
                  <a:cubicBezTo>
                    <a:pt x="19662" y="3678"/>
                    <a:pt x="19891" y="3635"/>
                    <a:pt x="20108" y="3558"/>
                  </a:cubicBezTo>
                  <a:cubicBezTo>
                    <a:pt x="20715" y="3349"/>
                    <a:pt x="21175" y="2846"/>
                    <a:pt x="21343" y="2240"/>
                  </a:cubicBezTo>
                  <a:lnTo>
                    <a:pt x="21364" y="2219"/>
                  </a:lnTo>
                  <a:lnTo>
                    <a:pt x="21427" y="1737"/>
                  </a:lnTo>
                  <a:lnTo>
                    <a:pt x="21427" y="1717"/>
                  </a:lnTo>
                  <a:cubicBezTo>
                    <a:pt x="21427" y="1403"/>
                    <a:pt x="21364" y="1089"/>
                    <a:pt x="21217" y="817"/>
                  </a:cubicBezTo>
                  <a:cubicBezTo>
                    <a:pt x="21155" y="691"/>
                    <a:pt x="21092" y="566"/>
                    <a:pt x="20987" y="440"/>
                  </a:cubicBezTo>
                  <a:cubicBezTo>
                    <a:pt x="20978" y="427"/>
                    <a:pt x="20969" y="413"/>
                    <a:pt x="20959" y="400"/>
                  </a:cubicBezTo>
                  <a:lnTo>
                    <a:pt x="20959" y="400"/>
                  </a:lnTo>
                  <a:lnTo>
                    <a:pt x="24487" y="418"/>
                  </a:lnTo>
                  <a:lnTo>
                    <a:pt x="24487" y="418"/>
                  </a:lnTo>
                  <a:cubicBezTo>
                    <a:pt x="24225" y="994"/>
                    <a:pt x="24232" y="1673"/>
                    <a:pt x="24481" y="2261"/>
                  </a:cubicBezTo>
                  <a:cubicBezTo>
                    <a:pt x="24628" y="2616"/>
                    <a:pt x="24879" y="2909"/>
                    <a:pt x="25214" y="3118"/>
                  </a:cubicBezTo>
                  <a:cubicBezTo>
                    <a:pt x="25548" y="3328"/>
                    <a:pt x="25925" y="3411"/>
                    <a:pt x="26302" y="3411"/>
                  </a:cubicBezTo>
                  <a:cubicBezTo>
                    <a:pt x="26657" y="3411"/>
                    <a:pt x="27055" y="3328"/>
                    <a:pt x="27390" y="3118"/>
                  </a:cubicBezTo>
                  <a:cubicBezTo>
                    <a:pt x="27704" y="2930"/>
                    <a:pt x="27976" y="2616"/>
                    <a:pt x="28122" y="2261"/>
                  </a:cubicBezTo>
                  <a:cubicBezTo>
                    <a:pt x="28366" y="1685"/>
                    <a:pt x="28378" y="1022"/>
                    <a:pt x="28133" y="442"/>
                  </a:cubicBezTo>
                  <a:lnTo>
                    <a:pt x="28133" y="442"/>
                  </a:lnTo>
                  <a:lnTo>
                    <a:pt x="31291" y="459"/>
                  </a:lnTo>
                  <a:lnTo>
                    <a:pt x="31291" y="459"/>
                  </a:lnTo>
                  <a:cubicBezTo>
                    <a:pt x="30991" y="1054"/>
                    <a:pt x="30975" y="1773"/>
                    <a:pt x="31198" y="2407"/>
                  </a:cubicBezTo>
                  <a:cubicBezTo>
                    <a:pt x="31365" y="2784"/>
                    <a:pt x="31616" y="3118"/>
                    <a:pt x="31972" y="3349"/>
                  </a:cubicBezTo>
                  <a:cubicBezTo>
                    <a:pt x="32328" y="3579"/>
                    <a:pt x="32746" y="3683"/>
                    <a:pt x="33144" y="3683"/>
                  </a:cubicBezTo>
                  <a:cubicBezTo>
                    <a:pt x="33541" y="3683"/>
                    <a:pt x="33960" y="3579"/>
                    <a:pt x="34315" y="3349"/>
                  </a:cubicBezTo>
                  <a:cubicBezTo>
                    <a:pt x="34671" y="3118"/>
                    <a:pt x="34922" y="2784"/>
                    <a:pt x="35069" y="2407"/>
                  </a:cubicBezTo>
                  <a:cubicBezTo>
                    <a:pt x="35308" y="1774"/>
                    <a:pt x="35296" y="1056"/>
                    <a:pt x="34986" y="461"/>
                  </a:cubicBezTo>
                  <a:lnTo>
                    <a:pt x="37463" y="461"/>
                  </a:lnTo>
                  <a:cubicBezTo>
                    <a:pt x="37220" y="1018"/>
                    <a:pt x="37235" y="1653"/>
                    <a:pt x="37475" y="2219"/>
                  </a:cubicBezTo>
                  <a:cubicBezTo>
                    <a:pt x="37621" y="2553"/>
                    <a:pt x="37852" y="2867"/>
                    <a:pt x="38186" y="3077"/>
                  </a:cubicBezTo>
                  <a:cubicBezTo>
                    <a:pt x="38474" y="3249"/>
                    <a:pt x="38814" y="3351"/>
                    <a:pt x="39158" y="3351"/>
                  </a:cubicBezTo>
                  <a:cubicBezTo>
                    <a:pt x="39190" y="3351"/>
                    <a:pt x="39222" y="3350"/>
                    <a:pt x="39253" y="3349"/>
                  </a:cubicBezTo>
                  <a:cubicBezTo>
                    <a:pt x="39609" y="3349"/>
                    <a:pt x="39986" y="3265"/>
                    <a:pt x="40321" y="3077"/>
                  </a:cubicBezTo>
                  <a:cubicBezTo>
                    <a:pt x="40634" y="2867"/>
                    <a:pt x="40886" y="2553"/>
                    <a:pt x="41032" y="2219"/>
                  </a:cubicBezTo>
                  <a:cubicBezTo>
                    <a:pt x="41258" y="1646"/>
                    <a:pt x="41267" y="1002"/>
                    <a:pt x="41013" y="440"/>
                  </a:cubicBezTo>
                  <a:lnTo>
                    <a:pt x="44726" y="440"/>
                  </a:lnTo>
                  <a:cubicBezTo>
                    <a:pt x="44466" y="858"/>
                    <a:pt x="44362" y="1367"/>
                    <a:pt x="44443" y="1863"/>
                  </a:cubicBezTo>
                  <a:cubicBezTo>
                    <a:pt x="44505" y="2177"/>
                    <a:pt x="44631" y="2470"/>
                    <a:pt x="44819" y="2721"/>
                  </a:cubicBezTo>
                  <a:cubicBezTo>
                    <a:pt x="45007" y="2972"/>
                    <a:pt x="45238" y="3202"/>
                    <a:pt x="45510" y="3369"/>
                  </a:cubicBezTo>
                  <a:cubicBezTo>
                    <a:pt x="45761" y="3516"/>
                    <a:pt x="46075" y="3662"/>
                    <a:pt x="46388" y="3704"/>
                  </a:cubicBezTo>
                  <a:cubicBezTo>
                    <a:pt x="46469" y="3715"/>
                    <a:pt x="46552" y="3720"/>
                    <a:pt x="46635" y="3720"/>
                  </a:cubicBezTo>
                  <a:cubicBezTo>
                    <a:pt x="46872" y="3720"/>
                    <a:pt x="47113" y="3677"/>
                    <a:pt x="47330" y="3600"/>
                  </a:cubicBezTo>
                  <a:cubicBezTo>
                    <a:pt x="47937" y="3369"/>
                    <a:pt x="48418" y="2846"/>
                    <a:pt x="48585" y="2240"/>
                  </a:cubicBezTo>
                  <a:lnTo>
                    <a:pt x="48585" y="2219"/>
                  </a:lnTo>
                  <a:lnTo>
                    <a:pt x="48648" y="1737"/>
                  </a:lnTo>
                  <a:lnTo>
                    <a:pt x="48648" y="1717"/>
                  </a:lnTo>
                  <a:cubicBezTo>
                    <a:pt x="48648" y="1403"/>
                    <a:pt x="48564" y="1089"/>
                    <a:pt x="48439" y="817"/>
                  </a:cubicBezTo>
                  <a:cubicBezTo>
                    <a:pt x="48355" y="691"/>
                    <a:pt x="48292" y="566"/>
                    <a:pt x="48209" y="440"/>
                  </a:cubicBezTo>
                  <a:cubicBezTo>
                    <a:pt x="48196" y="425"/>
                    <a:pt x="48184" y="411"/>
                    <a:pt x="48172" y="396"/>
                  </a:cubicBezTo>
                  <a:lnTo>
                    <a:pt x="48172" y="396"/>
                  </a:lnTo>
                  <a:lnTo>
                    <a:pt x="51757" y="379"/>
                  </a:lnTo>
                  <a:lnTo>
                    <a:pt x="51757" y="379"/>
                  </a:lnTo>
                  <a:cubicBezTo>
                    <a:pt x="51468" y="963"/>
                    <a:pt x="51466" y="1650"/>
                    <a:pt x="51724" y="2240"/>
                  </a:cubicBezTo>
                  <a:cubicBezTo>
                    <a:pt x="51891" y="2574"/>
                    <a:pt x="52121" y="2867"/>
                    <a:pt x="52456" y="3056"/>
                  </a:cubicBezTo>
                  <a:cubicBezTo>
                    <a:pt x="52770" y="3265"/>
                    <a:pt x="53147" y="3349"/>
                    <a:pt x="53502" y="3349"/>
                  </a:cubicBezTo>
                  <a:cubicBezTo>
                    <a:pt x="53858" y="3349"/>
                    <a:pt x="54235" y="3265"/>
                    <a:pt x="54549" y="3056"/>
                  </a:cubicBezTo>
                  <a:cubicBezTo>
                    <a:pt x="54862" y="2867"/>
                    <a:pt x="55093" y="2574"/>
                    <a:pt x="55239" y="2240"/>
                  </a:cubicBezTo>
                  <a:cubicBezTo>
                    <a:pt x="55503" y="1637"/>
                    <a:pt x="55478" y="932"/>
                    <a:pt x="55180" y="354"/>
                  </a:cubicBezTo>
                  <a:lnTo>
                    <a:pt x="55180" y="354"/>
                  </a:lnTo>
                  <a:lnTo>
                    <a:pt x="58731" y="317"/>
                  </a:lnTo>
                  <a:lnTo>
                    <a:pt x="58731" y="317"/>
                  </a:lnTo>
                  <a:cubicBezTo>
                    <a:pt x="58346" y="910"/>
                    <a:pt x="58295" y="1689"/>
                    <a:pt x="58545" y="2344"/>
                  </a:cubicBezTo>
                  <a:cubicBezTo>
                    <a:pt x="58692" y="2700"/>
                    <a:pt x="58943" y="3014"/>
                    <a:pt x="59256" y="3223"/>
                  </a:cubicBezTo>
                  <a:cubicBezTo>
                    <a:pt x="59570" y="3432"/>
                    <a:pt x="59968" y="3516"/>
                    <a:pt x="60344" y="3516"/>
                  </a:cubicBezTo>
                  <a:cubicBezTo>
                    <a:pt x="60721" y="3516"/>
                    <a:pt x="61098" y="3411"/>
                    <a:pt x="61412" y="3202"/>
                  </a:cubicBezTo>
                  <a:cubicBezTo>
                    <a:pt x="61725" y="2993"/>
                    <a:pt x="61956" y="2679"/>
                    <a:pt x="62102" y="2323"/>
                  </a:cubicBezTo>
                  <a:cubicBezTo>
                    <a:pt x="62228" y="1968"/>
                    <a:pt x="62269" y="1591"/>
                    <a:pt x="62228" y="1235"/>
                  </a:cubicBezTo>
                  <a:cubicBezTo>
                    <a:pt x="62186" y="1047"/>
                    <a:pt x="62144" y="859"/>
                    <a:pt x="62081" y="691"/>
                  </a:cubicBezTo>
                  <a:cubicBezTo>
                    <a:pt x="62039" y="608"/>
                    <a:pt x="61997" y="524"/>
                    <a:pt x="61956" y="440"/>
                  </a:cubicBezTo>
                  <a:lnTo>
                    <a:pt x="61872" y="315"/>
                  </a:lnTo>
                  <a:cubicBezTo>
                    <a:pt x="61851" y="294"/>
                    <a:pt x="61830" y="273"/>
                    <a:pt x="61788" y="231"/>
                  </a:cubicBezTo>
                  <a:close/>
                  <a:moveTo>
                    <a:pt x="27369" y="1"/>
                  </a:moveTo>
                  <a:lnTo>
                    <a:pt x="27599" y="356"/>
                  </a:lnTo>
                  <a:cubicBezTo>
                    <a:pt x="27913" y="838"/>
                    <a:pt x="27976" y="1549"/>
                    <a:pt x="27725" y="2093"/>
                  </a:cubicBezTo>
                  <a:cubicBezTo>
                    <a:pt x="27599" y="2365"/>
                    <a:pt x="27411" y="2595"/>
                    <a:pt x="27160" y="2763"/>
                  </a:cubicBezTo>
                  <a:cubicBezTo>
                    <a:pt x="26909" y="2909"/>
                    <a:pt x="26595" y="2993"/>
                    <a:pt x="26302" y="2993"/>
                  </a:cubicBezTo>
                  <a:cubicBezTo>
                    <a:pt x="25988" y="2993"/>
                    <a:pt x="25695" y="2930"/>
                    <a:pt x="25423" y="2763"/>
                  </a:cubicBezTo>
                  <a:cubicBezTo>
                    <a:pt x="25172" y="2616"/>
                    <a:pt x="24984" y="2365"/>
                    <a:pt x="24858" y="2093"/>
                  </a:cubicBezTo>
                  <a:cubicBezTo>
                    <a:pt x="24607" y="1549"/>
                    <a:pt x="24649" y="838"/>
                    <a:pt x="24984" y="336"/>
                  </a:cubicBezTo>
                  <a:lnTo>
                    <a:pt x="25172" y="43"/>
                  </a:lnTo>
                  <a:lnTo>
                    <a:pt x="24816" y="43"/>
                  </a:lnTo>
                  <a:lnTo>
                    <a:pt x="20590" y="64"/>
                  </a:lnTo>
                  <a:lnTo>
                    <a:pt x="20150" y="64"/>
                  </a:lnTo>
                  <a:lnTo>
                    <a:pt x="20464" y="356"/>
                  </a:lnTo>
                  <a:cubicBezTo>
                    <a:pt x="20548" y="440"/>
                    <a:pt x="20652" y="545"/>
                    <a:pt x="20715" y="649"/>
                  </a:cubicBezTo>
                  <a:cubicBezTo>
                    <a:pt x="20799" y="733"/>
                    <a:pt x="20862" y="859"/>
                    <a:pt x="20924" y="984"/>
                  </a:cubicBezTo>
                  <a:cubicBezTo>
                    <a:pt x="21026" y="1188"/>
                    <a:pt x="21089" y="1432"/>
                    <a:pt x="21092" y="1696"/>
                  </a:cubicBezTo>
                  <a:lnTo>
                    <a:pt x="21092" y="1696"/>
                  </a:lnTo>
                  <a:lnTo>
                    <a:pt x="21029" y="2177"/>
                  </a:lnTo>
                  <a:lnTo>
                    <a:pt x="21029" y="2135"/>
                  </a:lnTo>
                  <a:cubicBezTo>
                    <a:pt x="20903" y="2658"/>
                    <a:pt x="20506" y="3077"/>
                    <a:pt x="20004" y="3265"/>
                  </a:cubicBezTo>
                  <a:cubicBezTo>
                    <a:pt x="19820" y="3326"/>
                    <a:pt x="19636" y="3365"/>
                    <a:pt x="19444" y="3365"/>
                  </a:cubicBezTo>
                  <a:cubicBezTo>
                    <a:pt x="19374" y="3365"/>
                    <a:pt x="19302" y="3360"/>
                    <a:pt x="19230" y="3349"/>
                  </a:cubicBezTo>
                  <a:cubicBezTo>
                    <a:pt x="18958" y="3328"/>
                    <a:pt x="18727" y="3223"/>
                    <a:pt x="18476" y="3077"/>
                  </a:cubicBezTo>
                  <a:cubicBezTo>
                    <a:pt x="18037" y="2784"/>
                    <a:pt x="17660" y="2323"/>
                    <a:pt x="17577" y="1800"/>
                  </a:cubicBezTo>
                  <a:cubicBezTo>
                    <a:pt x="17493" y="1277"/>
                    <a:pt x="17660" y="712"/>
                    <a:pt x="18037" y="315"/>
                  </a:cubicBezTo>
                  <a:lnTo>
                    <a:pt x="18267" y="105"/>
                  </a:lnTo>
                  <a:lnTo>
                    <a:pt x="17953" y="105"/>
                  </a:lnTo>
                  <a:lnTo>
                    <a:pt x="13455" y="126"/>
                  </a:lnTo>
                  <a:lnTo>
                    <a:pt x="13245" y="126"/>
                  </a:lnTo>
                  <a:lnTo>
                    <a:pt x="13371" y="294"/>
                  </a:lnTo>
                  <a:cubicBezTo>
                    <a:pt x="13727" y="796"/>
                    <a:pt x="13789" y="1507"/>
                    <a:pt x="13538" y="2093"/>
                  </a:cubicBezTo>
                  <a:cubicBezTo>
                    <a:pt x="13413" y="2386"/>
                    <a:pt x="13204" y="2637"/>
                    <a:pt x="12952" y="2805"/>
                  </a:cubicBezTo>
                  <a:cubicBezTo>
                    <a:pt x="12680" y="2972"/>
                    <a:pt x="12367" y="3035"/>
                    <a:pt x="12053" y="3035"/>
                  </a:cubicBezTo>
                  <a:cubicBezTo>
                    <a:pt x="11739" y="3035"/>
                    <a:pt x="11425" y="2972"/>
                    <a:pt x="11153" y="2805"/>
                  </a:cubicBezTo>
                  <a:cubicBezTo>
                    <a:pt x="10881" y="2637"/>
                    <a:pt x="10672" y="2386"/>
                    <a:pt x="10567" y="2093"/>
                  </a:cubicBezTo>
                  <a:cubicBezTo>
                    <a:pt x="10316" y="1507"/>
                    <a:pt x="10358" y="796"/>
                    <a:pt x="10714" y="273"/>
                  </a:cubicBezTo>
                  <a:lnTo>
                    <a:pt x="10818" y="126"/>
                  </a:lnTo>
                  <a:lnTo>
                    <a:pt x="10651" y="126"/>
                  </a:lnTo>
                  <a:lnTo>
                    <a:pt x="7219" y="147"/>
                  </a:lnTo>
                  <a:lnTo>
                    <a:pt x="7094" y="147"/>
                  </a:lnTo>
                  <a:lnTo>
                    <a:pt x="7136" y="252"/>
                  </a:lnTo>
                  <a:cubicBezTo>
                    <a:pt x="7178" y="336"/>
                    <a:pt x="7219" y="419"/>
                    <a:pt x="7240" y="503"/>
                  </a:cubicBezTo>
                  <a:cubicBezTo>
                    <a:pt x="7282" y="817"/>
                    <a:pt x="7345" y="1131"/>
                    <a:pt x="7282" y="1403"/>
                  </a:cubicBezTo>
                  <a:cubicBezTo>
                    <a:pt x="7178" y="1675"/>
                    <a:pt x="7073" y="2009"/>
                    <a:pt x="6885" y="2219"/>
                  </a:cubicBezTo>
                  <a:cubicBezTo>
                    <a:pt x="6801" y="2344"/>
                    <a:pt x="6675" y="2428"/>
                    <a:pt x="6550" y="2533"/>
                  </a:cubicBezTo>
                  <a:cubicBezTo>
                    <a:pt x="6424" y="2616"/>
                    <a:pt x="6299" y="2721"/>
                    <a:pt x="6173" y="2784"/>
                  </a:cubicBezTo>
                  <a:cubicBezTo>
                    <a:pt x="5936" y="2875"/>
                    <a:pt x="5668" y="2934"/>
                    <a:pt x="5395" y="2934"/>
                  </a:cubicBezTo>
                  <a:cubicBezTo>
                    <a:pt x="5355" y="2934"/>
                    <a:pt x="5314" y="2933"/>
                    <a:pt x="5274" y="2930"/>
                  </a:cubicBezTo>
                  <a:cubicBezTo>
                    <a:pt x="4667" y="2909"/>
                    <a:pt x="4102" y="2533"/>
                    <a:pt x="3830" y="2009"/>
                  </a:cubicBezTo>
                  <a:cubicBezTo>
                    <a:pt x="3537" y="1465"/>
                    <a:pt x="3537" y="796"/>
                    <a:pt x="3851" y="273"/>
                  </a:cubicBezTo>
                  <a:lnTo>
                    <a:pt x="3913" y="147"/>
                  </a:lnTo>
                  <a:lnTo>
                    <a:pt x="3767" y="147"/>
                  </a:lnTo>
                  <a:lnTo>
                    <a:pt x="210" y="126"/>
                  </a:lnTo>
                  <a:lnTo>
                    <a:pt x="105" y="126"/>
                  </a:lnTo>
                  <a:lnTo>
                    <a:pt x="105" y="231"/>
                  </a:lnTo>
                  <a:lnTo>
                    <a:pt x="1" y="39609"/>
                  </a:lnTo>
                  <a:lnTo>
                    <a:pt x="1" y="39818"/>
                  </a:lnTo>
                  <a:lnTo>
                    <a:pt x="210" y="39818"/>
                  </a:lnTo>
                  <a:lnTo>
                    <a:pt x="16593" y="39546"/>
                  </a:lnTo>
                  <a:cubicBezTo>
                    <a:pt x="21394" y="39473"/>
                    <a:pt x="26195" y="39351"/>
                    <a:pt x="30997" y="39351"/>
                  </a:cubicBezTo>
                  <a:cubicBezTo>
                    <a:pt x="31656" y="39351"/>
                    <a:pt x="32316" y="39353"/>
                    <a:pt x="32976" y="39358"/>
                  </a:cubicBezTo>
                  <a:lnTo>
                    <a:pt x="39107" y="39358"/>
                  </a:lnTo>
                  <a:lnTo>
                    <a:pt x="41158" y="39400"/>
                  </a:lnTo>
                  <a:lnTo>
                    <a:pt x="49360" y="39546"/>
                  </a:lnTo>
                  <a:lnTo>
                    <a:pt x="57541" y="39714"/>
                  </a:lnTo>
                  <a:lnTo>
                    <a:pt x="65743" y="39839"/>
                  </a:lnTo>
                  <a:lnTo>
                    <a:pt x="65952" y="39839"/>
                  </a:lnTo>
                  <a:lnTo>
                    <a:pt x="65973" y="39609"/>
                  </a:lnTo>
                  <a:lnTo>
                    <a:pt x="66412" y="19920"/>
                  </a:lnTo>
                  <a:lnTo>
                    <a:pt x="66642" y="10086"/>
                  </a:lnTo>
                  <a:lnTo>
                    <a:pt x="66852" y="231"/>
                  </a:lnTo>
                  <a:lnTo>
                    <a:pt x="66852" y="168"/>
                  </a:lnTo>
                  <a:lnTo>
                    <a:pt x="66789" y="168"/>
                  </a:lnTo>
                  <a:lnTo>
                    <a:pt x="61746" y="210"/>
                  </a:lnTo>
                  <a:cubicBezTo>
                    <a:pt x="61767" y="252"/>
                    <a:pt x="61788" y="315"/>
                    <a:pt x="61830" y="356"/>
                  </a:cubicBezTo>
                  <a:lnTo>
                    <a:pt x="61893" y="461"/>
                  </a:lnTo>
                  <a:cubicBezTo>
                    <a:pt x="61935" y="545"/>
                    <a:pt x="61977" y="629"/>
                    <a:pt x="62018" y="712"/>
                  </a:cubicBezTo>
                  <a:cubicBezTo>
                    <a:pt x="62081" y="880"/>
                    <a:pt x="62123" y="1047"/>
                    <a:pt x="62144" y="1235"/>
                  </a:cubicBezTo>
                  <a:cubicBezTo>
                    <a:pt x="62207" y="1591"/>
                    <a:pt x="62165" y="1968"/>
                    <a:pt x="62018" y="2302"/>
                  </a:cubicBezTo>
                  <a:cubicBezTo>
                    <a:pt x="61893" y="2637"/>
                    <a:pt x="61663" y="2930"/>
                    <a:pt x="61370" y="3118"/>
                  </a:cubicBezTo>
                  <a:cubicBezTo>
                    <a:pt x="61056" y="3307"/>
                    <a:pt x="60700" y="3390"/>
                    <a:pt x="60344" y="3390"/>
                  </a:cubicBezTo>
                  <a:cubicBezTo>
                    <a:pt x="59989" y="3390"/>
                    <a:pt x="59633" y="3307"/>
                    <a:pt x="59340" y="3097"/>
                  </a:cubicBezTo>
                  <a:cubicBezTo>
                    <a:pt x="59047" y="2909"/>
                    <a:pt x="58817" y="2616"/>
                    <a:pt x="58692" y="2281"/>
                  </a:cubicBezTo>
                  <a:cubicBezTo>
                    <a:pt x="58440" y="1633"/>
                    <a:pt x="58545" y="817"/>
                    <a:pt x="58984" y="294"/>
                  </a:cubicBezTo>
                  <a:lnTo>
                    <a:pt x="59110" y="147"/>
                  </a:lnTo>
                  <a:lnTo>
                    <a:pt x="58922" y="126"/>
                  </a:lnTo>
                  <a:lnTo>
                    <a:pt x="54967" y="105"/>
                  </a:lnTo>
                  <a:lnTo>
                    <a:pt x="54758" y="105"/>
                  </a:lnTo>
                  <a:lnTo>
                    <a:pt x="54883" y="294"/>
                  </a:lnTo>
                  <a:cubicBezTo>
                    <a:pt x="55218" y="838"/>
                    <a:pt x="55260" y="1549"/>
                    <a:pt x="55009" y="2135"/>
                  </a:cubicBezTo>
                  <a:cubicBezTo>
                    <a:pt x="54883" y="2407"/>
                    <a:pt x="54674" y="2658"/>
                    <a:pt x="54402" y="2825"/>
                  </a:cubicBezTo>
                  <a:cubicBezTo>
                    <a:pt x="54130" y="2993"/>
                    <a:pt x="53816" y="3056"/>
                    <a:pt x="53502" y="3056"/>
                  </a:cubicBezTo>
                  <a:cubicBezTo>
                    <a:pt x="53168" y="3056"/>
                    <a:pt x="52854" y="2993"/>
                    <a:pt x="52603" y="2825"/>
                  </a:cubicBezTo>
                  <a:cubicBezTo>
                    <a:pt x="52331" y="2658"/>
                    <a:pt x="52142" y="2407"/>
                    <a:pt x="52017" y="2114"/>
                  </a:cubicBezTo>
                  <a:cubicBezTo>
                    <a:pt x="51766" y="1549"/>
                    <a:pt x="51808" y="838"/>
                    <a:pt x="52142" y="315"/>
                  </a:cubicBezTo>
                  <a:lnTo>
                    <a:pt x="52310" y="64"/>
                  </a:lnTo>
                  <a:lnTo>
                    <a:pt x="52017" y="64"/>
                  </a:lnTo>
                  <a:lnTo>
                    <a:pt x="47790" y="43"/>
                  </a:lnTo>
                  <a:lnTo>
                    <a:pt x="47351" y="43"/>
                  </a:lnTo>
                  <a:lnTo>
                    <a:pt x="47665" y="356"/>
                  </a:lnTo>
                  <a:cubicBezTo>
                    <a:pt x="47748" y="440"/>
                    <a:pt x="47832" y="545"/>
                    <a:pt x="47916" y="649"/>
                  </a:cubicBezTo>
                  <a:cubicBezTo>
                    <a:pt x="48000" y="754"/>
                    <a:pt x="48041" y="859"/>
                    <a:pt x="48104" y="984"/>
                  </a:cubicBezTo>
                  <a:cubicBezTo>
                    <a:pt x="48223" y="1202"/>
                    <a:pt x="48267" y="1439"/>
                    <a:pt x="48271" y="1677"/>
                  </a:cubicBezTo>
                  <a:lnTo>
                    <a:pt x="48271" y="1677"/>
                  </a:lnTo>
                  <a:lnTo>
                    <a:pt x="48209" y="2156"/>
                  </a:lnTo>
                  <a:lnTo>
                    <a:pt x="48230" y="2135"/>
                  </a:lnTo>
                  <a:lnTo>
                    <a:pt x="48230" y="2135"/>
                  </a:lnTo>
                  <a:cubicBezTo>
                    <a:pt x="48083" y="2637"/>
                    <a:pt x="47686" y="3056"/>
                    <a:pt x="47204" y="3223"/>
                  </a:cubicBezTo>
                  <a:cubicBezTo>
                    <a:pt x="47021" y="3284"/>
                    <a:pt x="46826" y="3323"/>
                    <a:pt x="46636" y="3323"/>
                  </a:cubicBezTo>
                  <a:cubicBezTo>
                    <a:pt x="46566" y="3323"/>
                    <a:pt x="46498" y="3318"/>
                    <a:pt x="46430" y="3307"/>
                  </a:cubicBezTo>
                  <a:cubicBezTo>
                    <a:pt x="46179" y="3265"/>
                    <a:pt x="45949" y="3181"/>
                    <a:pt x="45719" y="3035"/>
                  </a:cubicBezTo>
                  <a:cubicBezTo>
                    <a:pt x="45279" y="2763"/>
                    <a:pt x="44924" y="2281"/>
                    <a:pt x="44840" y="1779"/>
                  </a:cubicBezTo>
                  <a:cubicBezTo>
                    <a:pt x="44756" y="1277"/>
                    <a:pt x="44924" y="733"/>
                    <a:pt x="45300" y="377"/>
                  </a:cubicBezTo>
                  <a:lnTo>
                    <a:pt x="45635" y="22"/>
                  </a:lnTo>
                  <a:lnTo>
                    <a:pt x="40258" y="22"/>
                  </a:lnTo>
                  <a:lnTo>
                    <a:pt x="40488" y="356"/>
                  </a:lnTo>
                  <a:cubicBezTo>
                    <a:pt x="40823" y="838"/>
                    <a:pt x="40865" y="1507"/>
                    <a:pt x="40634" y="2051"/>
                  </a:cubicBezTo>
                  <a:cubicBezTo>
                    <a:pt x="40509" y="2323"/>
                    <a:pt x="40321" y="2553"/>
                    <a:pt x="40090" y="2700"/>
                  </a:cubicBezTo>
                  <a:cubicBezTo>
                    <a:pt x="39839" y="2846"/>
                    <a:pt x="39546" y="2909"/>
                    <a:pt x="39253" y="2909"/>
                  </a:cubicBezTo>
                  <a:cubicBezTo>
                    <a:pt x="38961" y="2909"/>
                    <a:pt x="38668" y="2846"/>
                    <a:pt x="38417" y="2700"/>
                  </a:cubicBezTo>
                  <a:cubicBezTo>
                    <a:pt x="38186" y="2553"/>
                    <a:pt x="37998" y="2302"/>
                    <a:pt x="37873" y="2051"/>
                  </a:cubicBezTo>
                  <a:cubicBezTo>
                    <a:pt x="37642" y="1507"/>
                    <a:pt x="37705" y="838"/>
                    <a:pt x="38040" y="356"/>
                  </a:cubicBezTo>
                  <a:lnTo>
                    <a:pt x="38291" y="1"/>
                  </a:lnTo>
                  <a:lnTo>
                    <a:pt x="34085" y="1"/>
                  </a:lnTo>
                  <a:lnTo>
                    <a:pt x="34378" y="377"/>
                  </a:lnTo>
                  <a:cubicBezTo>
                    <a:pt x="34797" y="880"/>
                    <a:pt x="34880" y="1633"/>
                    <a:pt x="34650" y="2219"/>
                  </a:cubicBezTo>
                  <a:cubicBezTo>
                    <a:pt x="34525" y="2533"/>
                    <a:pt x="34315" y="2784"/>
                    <a:pt x="34064" y="2972"/>
                  </a:cubicBezTo>
                  <a:cubicBezTo>
                    <a:pt x="33792" y="3139"/>
                    <a:pt x="33479" y="3223"/>
                    <a:pt x="33144" y="3223"/>
                  </a:cubicBezTo>
                  <a:cubicBezTo>
                    <a:pt x="32809" y="3223"/>
                    <a:pt x="32495" y="3139"/>
                    <a:pt x="32223" y="2972"/>
                  </a:cubicBezTo>
                  <a:cubicBezTo>
                    <a:pt x="31951" y="2805"/>
                    <a:pt x="31763" y="2533"/>
                    <a:pt x="31637" y="2219"/>
                  </a:cubicBezTo>
                  <a:cubicBezTo>
                    <a:pt x="31407" y="1633"/>
                    <a:pt x="31491" y="880"/>
                    <a:pt x="31888" y="377"/>
                  </a:cubicBezTo>
                  <a:lnTo>
                    <a:pt x="3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7"/>
            <p:cNvSpPr/>
            <p:nvPr/>
          </p:nvSpPr>
          <p:spPr>
            <a:xfrm>
              <a:off x="1569850" y="241887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5963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7"/>
            <p:cNvSpPr/>
            <p:nvPr/>
          </p:nvSpPr>
          <p:spPr>
            <a:xfrm>
              <a:off x="1569850" y="25303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7"/>
            <p:cNvSpPr/>
            <p:nvPr/>
          </p:nvSpPr>
          <p:spPr>
            <a:xfrm>
              <a:off x="1569850" y="26412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7"/>
            <p:cNvSpPr/>
            <p:nvPr/>
          </p:nvSpPr>
          <p:spPr>
            <a:xfrm>
              <a:off x="1569850" y="27526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7"/>
            <p:cNvSpPr/>
            <p:nvPr/>
          </p:nvSpPr>
          <p:spPr>
            <a:xfrm>
              <a:off x="1569850" y="2863500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1"/>
                  </a:moveTo>
                  <a:lnTo>
                    <a:pt x="5963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7"/>
            <p:cNvSpPr/>
            <p:nvPr/>
          </p:nvSpPr>
          <p:spPr>
            <a:xfrm>
              <a:off x="1569850" y="2974925"/>
              <a:ext cx="1490825" cy="25"/>
            </a:xfrm>
            <a:custGeom>
              <a:avLst/>
              <a:gdLst/>
              <a:ahLst/>
              <a:cxnLst/>
              <a:rect l="l" t="t" r="r" b="b"/>
              <a:pathLst>
                <a:path w="59633" h="1" extrusionOk="0">
                  <a:moveTo>
                    <a:pt x="1" y="0"/>
                  </a:moveTo>
                  <a:lnTo>
                    <a:pt x="5963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6" name="Google Shape;996;p57"/>
          <p:cNvSpPr txBox="1">
            <a:spLocks noGrp="1"/>
          </p:cNvSpPr>
          <p:nvPr>
            <p:ph type="subTitle" idx="1"/>
          </p:nvPr>
        </p:nvSpPr>
        <p:spPr>
          <a:xfrm>
            <a:off x="-103971" y="2113845"/>
            <a:ext cx="51198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 </a:t>
            </a:r>
            <a:r>
              <a:rPr lang="en" sz="2000" b="1" dirty="0">
                <a:solidFill>
                  <a:schemeClr val="tx1"/>
                </a:solidFill>
              </a:rPr>
              <a:t>Missing number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</a:rPr>
              <a:t>  in the</a:t>
            </a:r>
            <a:r>
              <a:rPr lang="en" sz="2000" b="1" dirty="0">
                <a:solidFill>
                  <a:srgbClr val="00B0F0"/>
                </a:solidFill>
              </a:rPr>
              <a:t> </a:t>
            </a:r>
            <a:r>
              <a:rPr lang="en" sz="2400" b="1" dirty="0">
                <a:solidFill>
                  <a:schemeClr val="tx2">
                    <a:lumMod val="75000"/>
                  </a:schemeClr>
                </a:solidFill>
              </a:rPr>
              <a:t>middle - </a:t>
            </a:r>
            <a:endParaRPr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97" name="Google Shape;997;p57"/>
          <p:cNvSpPr txBox="1">
            <a:spLocks noGrp="1"/>
          </p:cNvSpPr>
          <p:nvPr>
            <p:ph type="title"/>
          </p:nvPr>
        </p:nvSpPr>
        <p:spPr>
          <a:xfrm rot="-294622">
            <a:off x="-520707" y="249509"/>
            <a:ext cx="4174472" cy="1894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- </a:t>
            </a:r>
            <a:br>
              <a:rPr lang="en-US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subtraction   </a:t>
            </a:r>
            <a:br>
              <a:rPr lang="en-US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Minus 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05" name="Google Shape;1005;p57"/>
          <p:cNvGrpSpPr/>
          <p:nvPr/>
        </p:nvGrpSpPr>
        <p:grpSpPr>
          <a:xfrm rot="899960">
            <a:off x="7662789" y="419159"/>
            <a:ext cx="1136591" cy="989820"/>
            <a:chOff x="4696925" y="4062125"/>
            <a:chExt cx="1136625" cy="989850"/>
          </a:xfrm>
        </p:grpSpPr>
        <p:sp>
          <p:nvSpPr>
            <p:cNvPr id="1006" name="Google Shape;1006;p57"/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7"/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7"/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7"/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7"/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7"/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7"/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7"/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7"/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7"/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7"/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7"/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57"/>
          <p:cNvGrpSpPr/>
          <p:nvPr/>
        </p:nvGrpSpPr>
        <p:grpSpPr>
          <a:xfrm rot="899960">
            <a:off x="7982431" y="1157400"/>
            <a:ext cx="1029344" cy="1053306"/>
            <a:chOff x="2741400" y="3123300"/>
            <a:chExt cx="1029375" cy="1053338"/>
          </a:xfrm>
        </p:grpSpPr>
        <p:sp>
          <p:nvSpPr>
            <p:cNvPr id="1019" name="Google Shape;1019;p57"/>
            <p:cNvSpPr/>
            <p:nvPr/>
          </p:nvSpPr>
          <p:spPr>
            <a:xfrm>
              <a:off x="3295600" y="3977488"/>
              <a:ext cx="196650" cy="199150"/>
            </a:xfrm>
            <a:custGeom>
              <a:avLst/>
              <a:gdLst/>
              <a:ahLst/>
              <a:cxnLst/>
              <a:rect l="l" t="t" r="r" b="b"/>
              <a:pathLst>
                <a:path w="7866" h="7966" extrusionOk="0">
                  <a:moveTo>
                    <a:pt x="5097" y="774"/>
                  </a:moveTo>
                  <a:lnTo>
                    <a:pt x="5097" y="774"/>
                  </a:lnTo>
                  <a:cubicBezTo>
                    <a:pt x="4996" y="1375"/>
                    <a:pt x="4963" y="1975"/>
                    <a:pt x="5063" y="2542"/>
                  </a:cubicBezTo>
                  <a:cubicBezTo>
                    <a:pt x="4763" y="2542"/>
                    <a:pt x="4663" y="2942"/>
                    <a:pt x="4963" y="3009"/>
                  </a:cubicBezTo>
                  <a:cubicBezTo>
                    <a:pt x="5730" y="3143"/>
                    <a:pt x="6464" y="3343"/>
                    <a:pt x="7198" y="3643"/>
                  </a:cubicBezTo>
                  <a:cubicBezTo>
                    <a:pt x="6598" y="4177"/>
                    <a:pt x="5964" y="4510"/>
                    <a:pt x="5197" y="4644"/>
                  </a:cubicBezTo>
                  <a:cubicBezTo>
                    <a:pt x="5147" y="4614"/>
                    <a:pt x="5088" y="4599"/>
                    <a:pt x="5029" y="4599"/>
                  </a:cubicBezTo>
                  <a:cubicBezTo>
                    <a:pt x="4894" y="4599"/>
                    <a:pt x="4763" y="4680"/>
                    <a:pt x="4763" y="4844"/>
                  </a:cubicBezTo>
                  <a:cubicBezTo>
                    <a:pt x="4830" y="5644"/>
                    <a:pt x="4730" y="6412"/>
                    <a:pt x="4529" y="7145"/>
                  </a:cubicBezTo>
                  <a:cubicBezTo>
                    <a:pt x="4062" y="6545"/>
                    <a:pt x="3696" y="5911"/>
                    <a:pt x="3295" y="5244"/>
                  </a:cubicBezTo>
                  <a:cubicBezTo>
                    <a:pt x="3271" y="5195"/>
                    <a:pt x="3229" y="5164"/>
                    <a:pt x="3181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80" y="5029"/>
                    <a:pt x="2876" y="5029"/>
                  </a:cubicBezTo>
                  <a:cubicBezTo>
                    <a:pt x="2825" y="5029"/>
                    <a:pt x="2773" y="5044"/>
                    <a:pt x="2728" y="5077"/>
                  </a:cubicBezTo>
                  <a:cubicBezTo>
                    <a:pt x="2261" y="5478"/>
                    <a:pt x="1727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8" y="4210"/>
                    <a:pt x="1894" y="4143"/>
                    <a:pt x="1828" y="4043"/>
                  </a:cubicBezTo>
                  <a:cubicBezTo>
                    <a:pt x="1527" y="3276"/>
                    <a:pt x="1160" y="2576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6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2" y="2584"/>
                    <a:pt x="3335" y="2524"/>
                    <a:pt x="3362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62" y="1808"/>
                    <a:pt x="4496" y="1275"/>
                    <a:pt x="5097" y="774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3"/>
                    <a:pt x="5330" y="40"/>
                  </a:cubicBezTo>
                  <a:cubicBezTo>
                    <a:pt x="4563" y="641"/>
                    <a:pt x="3862" y="1308"/>
                    <a:pt x="3295" y="2109"/>
                  </a:cubicBezTo>
                  <a:cubicBezTo>
                    <a:pt x="3295" y="2109"/>
                    <a:pt x="3295" y="2109"/>
                    <a:pt x="3295" y="2075"/>
                  </a:cubicBezTo>
                  <a:cubicBezTo>
                    <a:pt x="2361" y="1675"/>
                    <a:pt x="1394" y="1408"/>
                    <a:pt x="393" y="1241"/>
                  </a:cubicBezTo>
                  <a:cubicBezTo>
                    <a:pt x="376" y="1239"/>
                    <a:pt x="359" y="1238"/>
                    <a:pt x="343" y="1238"/>
                  </a:cubicBezTo>
                  <a:cubicBezTo>
                    <a:pt x="137" y="1238"/>
                    <a:pt x="0" y="1425"/>
                    <a:pt x="93" y="1642"/>
                  </a:cubicBezTo>
                  <a:cubicBezTo>
                    <a:pt x="527" y="2475"/>
                    <a:pt x="960" y="3343"/>
                    <a:pt x="1461" y="4143"/>
                  </a:cubicBezTo>
                  <a:cubicBezTo>
                    <a:pt x="1227" y="4944"/>
                    <a:pt x="894" y="5678"/>
                    <a:pt x="393" y="6312"/>
                  </a:cubicBezTo>
                  <a:cubicBezTo>
                    <a:pt x="276" y="6488"/>
                    <a:pt x="443" y="6690"/>
                    <a:pt x="621" y="6690"/>
                  </a:cubicBezTo>
                  <a:cubicBezTo>
                    <a:pt x="645" y="6690"/>
                    <a:pt x="670" y="6686"/>
                    <a:pt x="693" y="6678"/>
                  </a:cubicBezTo>
                  <a:cubicBezTo>
                    <a:pt x="1561" y="6445"/>
                    <a:pt x="2361" y="6045"/>
                    <a:pt x="3062" y="5478"/>
                  </a:cubicBezTo>
                  <a:cubicBezTo>
                    <a:pt x="3295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7" y="6845"/>
                    <a:pt x="5330" y="5911"/>
                    <a:pt x="5297" y="4944"/>
                  </a:cubicBezTo>
                  <a:cubicBezTo>
                    <a:pt x="6231" y="4844"/>
                    <a:pt x="7098" y="4410"/>
                    <a:pt x="7765" y="3743"/>
                  </a:cubicBezTo>
                  <a:cubicBezTo>
                    <a:pt x="7865" y="3643"/>
                    <a:pt x="7865" y="3476"/>
                    <a:pt x="7732" y="3376"/>
                  </a:cubicBezTo>
                  <a:cubicBezTo>
                    <a:pt x="7031" y="3043"/>
                    <a:pt x="6264" y="2776"/>
                    <a:pt x="5497" y="2609"/>
                  </a:cubicBezTo>
                  <a:cubicBezTo>
                    <a:pt x="5497" y="2576"/>
                    <a:pt x="5497" y="2542"/>
                    <a:pt x="5497" y="2509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7"/>
            <p:cNvSpPr/>
            <p:nvPr/>
          </p:nvSpPr>
          <p:spPr>
            <a:xfrm>
              <a:off x="3316250" y="3996838"/>
              <a:ext cx="159325" cy="159300"/>
            </a:xfrm>
            <a:custGeom>
              <a:avLst/>
              <a:gdLst/>
              <a:ahLst/>
              <a:cxnLst/>
              <a:rect l="l" t="t" r="r" b="b"/>
              <a:pathLst>
                <a:path w="6373" h="6372" extrusionOk="0">
                  <a:moveTo>
                    <a:pt x="4271" y="0"/>
                  </a:moveTo>
                  <a:lnTo>
                    <a:pt x="4271" y="0"/>
                  </a:lnTo>
                  <a:cubicBezTo>
                    <a:pt x="3670" y="501"/>
                    <a:pt x="3136" y="1034"/>
                    <a:pt x="2669" y="1601"/>
                  </a:cubicBezTo>
                  <a:cubicBezTo>
                    <a:pt x="2636" y="1668"/>
                    <a:pt x="2603" y="1668"/>
                    <a:pt x="2536" y="1668"/>
                  </a:cubicBezTo>
                  <a:cubicBezTo>
                    <a:pt x="2509" y="1750"/>
                    <a:pt x="2436" y="1810"/>
                    <a:pt x="2337" y="1810"/>
                  </a:cubicBezTo>
                  <a:cubicBezTo>
                    <a:pt x="2315" y="1810"/>
                    <a:pt x="2293" y="1807"/>
                    <a:pt x="2269" y="1802"/>
                  </a:cubicBezTo>
                  <a:cubicBezTo>
                    <a:pt x="1535" y="1468"/>
                    <a:pt x="768" y="1268"/>
                    <a:pt x="1" y="1101"/>
                  </a:cubicBezTo>
                  <a:lnTo>
                    <a:pt x="1" y="1101"/>
                  </a:lnTo>
                  <a:cubicBezTo>
                    <a:pt x="334" y="1802"/>
                    <a:pt x="701" y="2502"/>
                    <a:pt x="1002" y="3269"/>
                  </a:cubicBezTo>
                  <a:cubicBezTo>
                    <a:pt x="1068" y="3369"/>
                    <a:pt x="1002" y="3436"/>
                    <a:pt x="901" y="3469"/>
                  </a:cubicBezTo>
                  <a:cubicBezTo>
                    <a:pt x="835" y="4103"/>
                    <a:pt x="668" y="4670"/>
                    <a:pt x="368" y="5204"/>
                  </a:cubicBezTo>
                  <a:cubicBezTo>
                    <a:pt x="901" y="4970"/>
                    <a:pt x="1435" y="4704"/>
                    <a:pt x="1902" y="4303"/>
                  </a:cubicBezTo>
                  <a:cubicBezTo>
                    <a:pt x="1947" y="4270"/>
                    <a:pt x="1999" y="4255"/>
                    <a:pt x="2050" y="4255"/>
                  </a:cubicBezTo>
                  <a:cubicBezTo>
                    <a:pt x="2154" y="4255"/>
                    <a:pt x="2258" y="4314"/>
                    <a:pt x="2302" y="4403"/>
                  </a:cubicBezTo>
                  <a:cubicBezTo>
                    <a:pt x="2320" y="4394"/>
                    <a:pt x="2338" y="4390"/>
                    <a:pt x="2355" y="4390"/>
                  </a:cubicBezTo>
                  <a:cubicBezTo>
                    <a:pt x="2403" y="4390"/>
                    <a:pt x="2445" y="4421"/>
                    <a:pt x="2469" y="4470"/>
                  </a:cubicBezTo>
                  <a:cubicBezTo>
                    <a:pt x="2870" y="5137"/>
                    <a:pt x="3236" y="5771"/>
                    <a:pt x="3703" y="6371"/>
                  </a:cubicBezTo>
                  <a:cubicBezTo>
                    <a:pt x="3904" y="5638"/>
                    <a:pt x="4004" y="4870"/>
                    <a:pt x="3937" y="4070"/>
                  </a:cubicBezTo>
                  <a:cubicBezTo>
                    <a:pt x="3937" y="3906"/>
                    <a:pt x="4068" y="3825"/>
                    <a:pt x="4203" y="3825"/>
                  </a:cubicBezTo>
                  <a:cubicBezTo>
                    <a:pt x="4262" y="3825"/>
                    <a:pt x="4321" y="3840"/>
                    <a:pt x="4371" y="3870"/>
                  </a:cubicBezTo>
                  <a:cubicBezTo>
                    <a:pt x="5138" y="3736"/>
                    <a:pt x="5772" y="3403"/>
                    <a:pt x="6372" y="2869"/>
                  </a:cubicBezTo>
                  <a:cubicBezTo>
                    <a:pt x="5638" y="2569"/>
                    <a:pt x="4904" y="2369"/>
                    <a:pt x="4137" y="2235"/>
                  </a:cubicBezTo>
                  <a:cubicBezTo>
                    <a:pt x="3837" y="2168"/>
                    <a:pt x="3937" y="1768"/>
                    <a:pt x="4237" y="1768"/>
                  </a:cubicBezTo>
                  <a:cubicBezTo>
                    <a:pt x="4137" y="1201"/>
                    <a:pt x="4170" y="601"/>
                    <a:pt x="42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7"/>
            <p:cNvSpPr/>
            <p:nvPr/>
          </p:nvSpPr>
          <p:spPr>
            <a:xfrm>
              <a:off x="2989925" y="3766600"/>
              <a:ext cx="197425" cy="198800"/>
            </a:xfrm>
            <a:custGeom>
              <a:avLst/>
              <a:gdLst/>
              <a:ahLst/>
              <a:cxnLst/>
              <a:rect l="l" t="t" r="r" b="b"/>
              <a:pathLst>
                <a:path w="7897" h="7952" extrusionOk="0">
                  <a:moveTo>
                    <a:pt x="5095" y="794"/>
                  </a:moveTo>
                  <a:cubicBezTo>
                    <a:pt x="4995" y="1361"/>
                    <a:pt x="4995" y="1962"/>
                    <a:pt x="5061" y="2529"/>
                  </a:cubicBezTo>
                  <a:cubicBezTo>
                    <a:pt x="4795" y="2529"/>
                    <a:pt x="4694" y="2962"/>
                    <a:pt x="4995" y="2996"/>
                  </a:cubicBezTo>
                  <a:cubicBezTo>
                    <a:pt x="5762" y="3163"/>
                    <a:pt x="6496" y="3363"/>
                    <a:pt x="7196" y="3663"/>
                  </a:cubicBezTo>
                  <a:cubicBezTo>
                    <a:pt x="6629" y="4163"/>
                    <a:pt x="5962" y="4497"/>
                    <a:pt x="5228" y="4664"/>
                  </a:cubicBezTo>
                  <a:cubicBezTo>
                    <a:pt x="5171" y="4618"/>
                    <a:pt x="5098" y="4596"/>
                    <a:pt x="5028" y="4596"/>
                  </a:cubicBezTo>
                  <a:cubicBezTo>
                    <a:pt x="4895" y="4596"/>
                    <a:pt x="4773" y="4677"/>
                    <a:pt x="4795" y="4830"/>
                  </a:cubicBezTo>
                  <a:cubicBezTo>
                    <a:pt x="4828" y="5631"/>
                    <a:pt x="4761" y="6398"/>
                    <a:pt x="4528" y="7132"/>
                  </a:cubicBezTo>
                  <a:cubicBezTo>
                    <a:pt x="4061" y="6532"/>
                    <a:pt x="3727" y="5898"/>
                    <a:pt x="3327" y="5231"/>
                  </a:cubicBezTo>
                  <a:cubicBezTo>
                    <a:pt x="3293" y="5164"/>
                    <a:pt x="3227" y="5164"/>
                    <a:pt x="3160" y="5164"/>
                  </a:cubicBezTo>
                  <a:cubicBezTo>
                    <a:pt x="3119" y="5082"/>
                    <a:pt x="3027" y="5025"/>
                    <a:pt x="2923" y="5025"/>
                  </a:cubicBezTo>
                  <a:cubicBezTo>
                    <a:pt x="2859" y="5025"/>
                    <a:pt x="2790" y="5046"/>
                    <a:pt x="2726" y="5097"/>
                  </a:cubicBezTo>
                  <a:cubicBezTo>
                    <a:pt x="2259" y="5464"/>
                    <a:pt x="1759" y="5764"/>
                    <a:pt x="1225" y="5965"/>
                  </a:cubicBezTo>
                  <a:cubicBezTo>
                    <a:pt x="1492" y="5431"/>
                    <a:pt x="1692" y="4864"/>
                    <a:pt x="1759" y="4230"/>
                  </a:cubicBezTo>
                  <a:cubicBezTo>
                    <a:pt x="1826" y="4197"/>
                    <a:pt x="1892" y="4130"/>
                    <a:pt x="1859" y="4030"/>
                  </a:cubicBezTo>
                  <a:cubicBezTo>
                    <a:pt x="1559" y="3296"/>
                    <a:pt x="1192" y="2562"/>
                    <a:pt x="825" y="1862"/>
                  </a:cubicBezTo>
                  <a:lnTo>
                    <a:pt x="825" y="1862"/>
                  </a:lnTo>
                  <a:cubicBezTo>
                    <a:pt x="1626" y="2028"/>
                    <a:pt x="2359" y="2262"/>
                    <a:pt x="3127" y="2562"/>
                  </a:cubicBezTo>
                  <a:cubicBezTo>
                    <a:pt x="3144" y="2568"/>
                    <a:pt x="3162" y="2571"/>
                    <a:pt x="3180" y="2571"/>
                  </a:cubicBezTo>
                  <a:cubicBezTo>
                    <a:pt x="3261" y="2571"/>
                    <a:pt x="3339" y="2511"/>
                    <a:pt x="3394" y="2429"/>
                  </a:cubicBezTo>
                  <a:cubicBezTo>
                    <a:pt x="3427" y="2429"/>
                    <a:pt x="3494" y="2429"/>
                    <a:pt x="3527" y="2395"/>
                  </a:cubicBezTo>
                  <a:cubicBezTo>
                    <a:pt x="3994" y="1795"/>
                    <a:pt x="4528" y="1261"/>
                    <a:pt x="5095" y="794"/>
                  </a:cubicBezTo>
                  <a:close/>
                  <a:moveTo>
                    <a:pt x="5423" y="0"/>
                  </a:moveTo>
                  <a:cubicBezTo>
                    <a:pt x="5391" y="0"/>
                    <a:pt x="5359" y="8"/>
                    <a:pt x="5328" y="27"/>
                  </a:cubicBezTo>
                  <a:cubicBezTo>
                    <a:pt x="4561" y="627"/>
                    <a:pt x="3894" y="1295"/>
                    <a:pt x="3327" y="2095"/>
                  </a:cubicBezTo>
                  <a:cubicBezTo>
                    <a:pt x="2393" y="1695"/>
                    <a:pt x="1425" y="1395"/>
                    <a:pt x="425" y="1228"/>
                  </a:cubicBezTo>
                  <a:cubicBezTo>
                    <a:pt x="408" y="1225"/>
                    <a:pt x="390" y="1224"/>
                    <a:pt x="374" y="1224"/>
                  </a:cubicBezTo>
                  <a:cubicBezTo>
                    <a:pt x="164" y="1224"/>
                    <a:pt x="1" y="1412"/>
                    <a:pt x="125" y="1628"/>
                  </a:cubicBezTo>
                  <a:cubicBezTo>
                    <a:pt x="558" y="2462"/>
                    <a:pt x="992" y="3329"/>
                    <a:pt x="1492" y="4130"/>
                  </a:cubicBezTo>
                  <a:cubicBezTo>
                    <a:pt x="1259" y="4931"/>
                    <a:pt x="925" y="5664"/>
                    <a:pt x="425" y="6332"/>
                  </a:cubicBezTo>
                  <a:cubicBezTo>
                    <a:pt x="300" y="6487"/>
                    <a:pt x="496" y="6702"/>
                    <a:pt x="686" y="6702"/>
                  </a:cubicBezTo>
                  <a:cubicBezTo>
                    <a:pt x="699" y="6702"/>
                    <a:pt x="712" y="6701"/>
                    <a:pt x="725" y="6698"/>
                  </a:cubicBezTo>
                  <a:cubicBezTo>
                    <a:pt x="1592" y="6465"/>
                    <a:pt x="2393" y="6031"/>
                    <a:pt x="3093" y="5464"/>
                  </a:cubicBezTo>
                  <a:cubicBezTo>
                    <a:pt x="3327" y="6365"/>
                    <a:pt x="3861" y="7165"/>
                    <a:pt x="4461" y="7866"/>
                  </a:cubicBezTo>
                  <a:cubicBezTo>
                    <a:pt x="4509" y="7926"/>
                    <a:pt x="4570" y="7952"/>
                    <a:pt x="4632" y="7952"/>
                  </a:cubicBezTo>
                  <a:cubicBezTo>
                    <a:pt x="4741" y="7952"/>
                    <a:pt x="4852" y="7872"/>
                    <a:pt x="4895" y="7766"/>
                  </a:cubicBezTo>
                  <a:cubicBezTo>
                    <a:pt x="5228" y="6865"/>
                    <a:pt x="5362" y="5898"/>
                    <a:pt x="5328" y="4964"/>
                  </a:cubicBezTo>
                  <a:cubicBezTo>
                    <a:pt x="6262" y="4864"/>
                    <a:pt x="7130" y="4430"/>
                    <a:pt x="7797" y="3763"/>
                  </a:cubicBezTo>
                  <a:cubicBezTo>
                    <a:pt x="7897" y="3663"/>
                    <a:pt x="7897" y="3463"/>
                    <a:pt x="7763" y="3396"/>
                  </a:cubicBezTo>
                  <a:cubicBezTo>
                    <a:pt x="7029" y="3029"/>
                    <a:pt x="6296" y="2762"/>
                    <a:pt x="5495" y="2596"/>
                  </a:cubicBezTo>
                  <a:cubicBezTo>
                    <a:pt x="5528" y="2562"/>
                    <a:pt x="5528" y="2562"/>
                    <a:pt x="5528" y="2529"/>
                  </a:cubicBezTo>
                  <a:cubicBezTo>
                    <a:pt x="5528" y="1762"/>
                    <a:pt x="5495" y="1061"/>
                    <a:pt x="5662" y="294"/>
                  </a:cubicBezTo>
                  <a:cubicBezTo>
                    <a:pt x="5689" y="158"/>
                    <a:pt x="5561" y="0"/>
                    <a:pt x="542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7"/>
            <p:cNvSpPr/>
            <p:nvPr/>
          </p:nvSpPr>
          <p:spPr>
            <a:xfrm>
              <a:off x="3010550" y="37864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lnTo>
                    <a:pt x="4270" y="0"/>
                  </a:lnTo>
                  <a:cubicBezTo>
                    <a:pt x="3703" y="467"/>
                    <a:pt x="3169" y="1001"/>
                    <a:pt x="2702" y="1601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55" y="1777"/>
                  </a:cubicBezTo>
                  <a:cubicBezTo>
                    <a:pt x="2337" y="1777"/>
                    <a:pt x="2319" y="1774"/>
                    <a:pt x="2302" y="1768"/>
                  </a:cubicBezTo>
                  <a:cubicBezTo>
                    <a:pt x="1534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34" y="2502"/>
                    <a:pt x="1034" y="3236"/>
                  </a:cubicBezTo>
                  <a:cubicBezTo>
                    <a:pt x="1067" y="3336"/>
                    <a:pt x="1001" y="3403"/>
                    <a:pt x="934" y="3436"/>
                  </a:cubicBezTo>
                  <a:cubicBezTo>
                    <a:pt x="867" y="4070"/>
                    <a:pt x="667" y="4637"/>
                    <a:pt x="400" y="5171"/>
                  </a:cubicBezTo>
                  <a:cubicBezTo>
                    <a:pt x="934" y="4970"/>
                    <a:pt x="1434" y="4670"/>
                    <a:pt x="1901" y="4303"/>
                  </a:cubicBezTo>
                  <a:cubicBezTo>
                    <a:pt x="1965" y="4252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0"/>
                  </a:cubicBezTo>
                  <a:cubicBezTo>
                    <a:pt x="2402" y="4370"/>
                    <a:pt x="2468" y="4370"/>
                    <a:pt x="2502" y="4437"/>
                  </a:cubicBezTo>
                  <a:cubicBezTo>
                    <a:pt x="2902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70" y="4036"/>
                  </a:cubicBezTo>
                  <a:cubicBezTo>
                    <a:pt x="3948" y="3883"/>
                    <a:pt x="4070" y="3802"/>
                    <a:pt x="4203" y="3802"/>
                  </a:cubicBezTo>
                  <a:cubicBezTo>
                    <a:pt x="4273" y="3802"/>
                    <a:pt x="4346" y="3824"/>
                    <a:pt x="4403" y="3870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71" y="2569"/>
                    <a:pt x="4937" y="2369"/>
                    <a:pt x="4170" y="2202"/>
                  </a:cubicBezTo>
                  <a:cubicBezTo>
                    <a:pt x="3869" y="2168"/>
                    <a:pt x="3970" y="1735"/>
                    <a:pt x="4236" y="1735"/>
                  </a:cubicBezTo>
                  <a:cubicBezTo>
                    <a:pt x="4170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7"/>
            <p:cNvSpPr/>
            <p:nvPr/>
          </p:nvSpPr>
          <p:spPr>
            <a:xfrm>
              <a:off x="3486700" y="3658625"/>
              <a:ext cx="284075" cy="277975"/>
            </a:xfrm>
            <a:custGeom>
              <a:avLst/>
              <a:gdLst/>
              <a:ahLst/>
              <a:cxnLst/>
              <a:rect l="l" t="t" r="r" b="b"/>
              <a:pathLst>
                <a:path w="11363" h="11119" extrusionOk="0">
                  <a:moveTo>
                    <a:pt x="4804" y="877"/>
                  </a:moveTo>
                  <a:cubicBezTo>
                    <a:pt x="5472" y="1711"/>
                    <a:pt x="6139" y="2511"/>
                    <a:pt x="6839" y="3312"/>
                  </a:cubicBezTo>
                  <a:cubicBezTo>
                    <a:pt x="6888" y="3361"/>
                    <a:pt x="6955" y="3392"/>
                    <a:pt x="7013" y="3392"/>
                  </a:cubicBezTo>
                  <a:cubicBezTo>
                    <a:pt x="7035" y="3392"/>
                    <a:pt x="7055" y="3388"/>
                    <a:pt x="7073" y="3379"/>
                  </a:cubicBezTo>
                  <a:lnTo>
                    <a:pt x="7073" y="3379"/>
                  </a:lnTo>
                  <a:cubicBezTo>
                    <a:pt x="6951" y="3561"/>
                    <a:pt x="7079" y="3854"/>
                    <a:pt x="7279" y="3854"/>
                  </a:cubicBezTo>
                  <a:cubicBezTo>
                    <a:pt x="7299" y="3854"/>
                    <a:pt x="7319" y="3852"/>
                    <a:pt x="7340" y="3846"/>
                  </a:cubicBezTo>
                  <a:cubicBezTo>
                    <a:pt x="8340" y="3612"/>
                    <a:pt x="9341" y="3279"/>
                    <a:pt x="10308" y="2945"/>
                  </a:cubicBezTo>
                  <a:lnTo>
                    <a:pt x="10308" y="2945"/>
                  </a:lnTo>
                  <a:cubicBezTo>
                    <a:pt x="9841" y="3646"/>
                    <a:pt x="9408" y="4346"/>
                    <a:pt x="9007" y="5113"/>
                  </a:cubicBezTo>
                  <a:cubicBezTo>
                    <a:pt x="8974" y="5147"/>
                    <a:pt x="8974" y="5213"/>
                    <a:pt x="9007" y="5247"/>
                  </a:cubicBezTo>
                  <a:cubicBezTo>
                    <a:pt x="8941" y="5313"/>
                    <a:pt x="8941" y="5413"/>
                    <a:pt x="8974" y="5514"/>
                  </a:cubicBezTo>
                  <a:cubicBezTo>
                    <a:pt x="9441" y="6481"/>
                    <a:pt x="9808" y="7482"/>
                    <a:pt x="10108" y="8516"/>
                  </a:cubicBezTo>
                  <a:cubicBezTo>
                    <a:pt x="9107" y="8015"/>
                    <a:pt x="8107" y="7548"/>
                    <a:pt x="7106" y="7081"/>
                  </a:cubicBezTo>
                  <a:cubicBezTo>
                    <a:pt x="7039" y="7081"/>
                    <a:pt x="7006" y="7081"/>
                    <a:pt x="6973" y="7115"/>
                  </a:cubicBezTo>
                  <a:cubicBezTo>
                    <a:pt x="6930" y="7094"/>
                    <a:pt x="6881" y="7082"/>
                    <a:pt x="6832" y="7082"/>
                  </a:cubicBezTo>
                  <a:cubicBezTo>
                    <a:pt x="6726" y="7082"/>
                    <a:pt x="6618" y="7134"/>
                    <a:pt x="6572" y="7248"/>
                  </a:cubicBezTo>
                  <a:cubicBezTo>
                    <a:pt x="6005" y="8382"/>
                    <a:pt x="5271" y="9383"/>
                    <a:pt x="4337" y="10217"/>
                  </a:cubicBezTo>
                  <a:cubicBezTo>
                    <a:pt x="4237" y="9250"/>
                    <a:pt x="4204" y="8249"/>
                    <a:pt x="4171" y="7248"/>
                  </a:cubicBezTo>
                  <a:cubicBezTo>
                    <a:pt x="4171" y="7115"/>
                    <a:pt x="4071" y="7048"/>
                    <a:pt x="3970" y="7048"/>
                  </a:cubicBezTo>
                  <a:cubicBezTo>
                    <a:pt x="3970" y="7048"/>
                    <a:pt x="3937" y="7015"/>
                    <a:pt x="3937" y="7015"/>
                  </a:cubicBezTo>
                  <a:cubicBezTo>
                    <a:pt x="3070" y="6314"/>
                    <a:pt x="2169" y="5747"/>
                    <a:pt x="1202" y="5213"/>
                  </a:cubicBezTo>
                  <a:cubicBezTo>
                    <a:pt x="2136" y="4946"/>
                    <a:pt x="3103" y="4713"/>
                    <a:pt x="4037" y="4479"/>
                  </a:cubicBezTo>
                  <a:cubicBezTo>
                    <a:pt x="4137" y="4446"/>
                    <a:pt x="4204" y="4413"/>
                    <a:pt x="4237" y="4346"/>
                  </a:cubicBezTo>
                  <a:cubicBezTo>
                    <a:pt x="4304" y="4346"/>
                    <a:pt x="4404" y="4313"/>
                    <a:pt x="4404" y="4213"/>
                  </a:cubicBezTo>
                  <a:cubicBezTo>
                    <a:pt x="4504" y="3078"/>
                    <a:pt x="4604" y="1978"/>
                    <a:pt x="4804" y="877"/>
                  </a:cubicBezTo>
                  <a:close/>
                  <a:moveTo>
                    <a:pt x="4693" y="1"/>
                  </a:moveTo>
                  <a:cubicBezTo>
                    <a:pt x="4559" y="1"/>
                    <a:pt x="4427" y="106"/>
                    <a:pt x="4404" y="243"/>
                  </a:cubicBezTo>
                  <a:cubicBezTo>
                    <a:pt x="4171" y="1444"/>
                    <a:pt x="4037" y="2678"/>
                    <a:pt x="4104" y="3912"/>
                  </a:cubicBezTo>
                  <a:cubicBezTo>
                    <a:pt x="4087" y="3896"/>
                    <a:pt x="4062" y="3887"/>
                    <a:pt x="4029" y="3887"/>
                  </a:cubicBezTo>
                  <a:cubicBezTo>
                    <a:pt x="3995" y="3887"/>
                    <a:pt x="3954" y="3896"/>
                    <a:pt x="3904" y="3912"/>
                  </a:cubicBezTo>
                  <a:cubicBezTo>
                    <a:pt x="2736" y="4213"/>
                    <a:pt x="1535" y="4513"/>
                    <a:pt x="368" y="4813"/>
                  </a:cubicBezTo>
                  <a:cubicBezTo>
                    <a:pt x="134" y="4880"/>
                    <a:pt x="1" y="5213"/>
                    <a:pt x="234" y="5347"/>
                  </a:cubicBezTo>
                  <a:cubicBezTo>
                    <a:pt x="1435" y="5947"/>
                    <a:pt x="2603" y="6614"/>
                    <a:pt x="3737" y="7281"/>
                  </a:cubicBezTo>
                  <a:cubicBezTo>
                    <a:pt x="3770" y="7315"/>
                    <a:pt x="3804" y="7315"/>
                    <a:pt x="3837" y="7315"/>
                  </a:cubicBezTo>
                  <a:cubicBezTo>
                    <a:pt x="3670" y="8516"/>
                    <a:pt x="3670" y="9683"/>
                    <a:pt x="3804" y="10884"/>
                  </a:cubicBezTo>
                  <a:cubicBezTo>
                    <a:pt x="3826" y="11037"/>
                    <a:pt x="3963" y="11119"/>
                    <a:pt x="4101" y="11119"/>
                  </a:cubicBezTo>
                  <a:cubicBezTo>
                    <a:pt x="4174" y="11119"/>
                    <a:pt x="4247" y="11097"/>
                    <a:pt x="4304" y="11051"/>
                  </a:cubicBezTo>
                  <a:cubicBezTo>
                    <a:pt x="5505" y="10083"/>
                    <a:pt x="6439" y="8849"/>
                    <a:pt x="7106" y="7448"/>
                  </a:cubicBezTo>
                  <a:cubicBezTo>
                    <a:pt x="8173" y="8082"/>
                    <a:pt x="9274" y="8716"/>
                    <a:pt x="10375" y="9283"/>
                  </a:cubicBezTo>
                  <a:cubicBezTo>
                    <a:pt x="10420" y="9305"/>
                    <a:pt x="10470" y="9316"/>
                    <a:pt x="10520" y="9316"/>
                  </a:cubicBezTo>
                  <a:cubicBezTo>
                    <a:pt x="10692" y="9316"/>
                    <a:pt x="10860" y="9189"/>
                    <a:pt x="10809" y="8983"/>
                  </a:cubicBezTo>
                  <a:cubicBezTo>
                    <a:pt x="10508" y="7715"/>
                    <a:pt x="10108" y="6448"/>
                    <a:pt x="9508" y="5280"/>
                  </a:cubicBezTo>
                  <a:cubicBezTo>
                    <a:pt x="9508" y="5213"/>
                    <a:pt x="9441" y="5180"/>
                    <a:pt x="9408" y="5147"/>
                  </a:cubicBezTo>
                  <a:cubicBezTo>
                    <a:pt x="10008" y="4279"/>
                    <a:pt x="10609" y="3412"/>
                    <a:pt x="11242" y="2578"/>
                  </a:cubicBezTo>
                  <a:cubicBezTo>
                    <a:pt x="11363" y="2428"/>
                    <a:pt x="11211" y="2168"/>
                    <a:pt x="11009" y="2168"/>
                  </a:cubicBezTo>
                  <a:cubicBezTo>
                    <a:pt x="10987" y="2168"/>
                    <a:pt x="10965" y="2171"/>
                    <a:pt x="10942" y="2178"/>
                  </a:cubicBezTo>
                  <a:cubicBezTo>
                    <a:pt x="9741" y="2511"/>
                    <a:pt x="8474" y="2845"/>
                    <a:pt x="7273" y="3279"/>
                  </a:cubicBezTo>
                  <a:cubicBezTo>
                    <a:pt x="7373" y="3179"/>
                    <a:pt x="7406" y="3045"/>
                    <a:pt x="7306" y="2912"/>
                  </a:cubicBezTo>
                  <a:cubicBezTo>
                    <a:pt x="6506" y="1944"/>
                    <a:pt x="5705" y="1010"/>
                    <a:pt x="4871" y="76"/>
                  </a:cubicBezTo>
                  <a:cubicBezTo>
                    <a:pt x="4818" y="23"/>
                    <a:pt x="4755" y="1"/>
                    <a:pt x="46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7"/>
            <p:cNvSpPr/>
            <p:nvPr/>
          </p:nvSpPr>
          <p:spPr>
            <a:xfrm>
              <a:off x="3516725" y="3680525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1"/>
                  </a:moveTo>
                  <a:cubicBezTo>
                    <a:pt x="3403" y="1102"/>
                    <a:pt x="3303" y="2202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37"/>
                  </a:cubicBezTo>
                  <a:cubicBezTo>
                    <a:pt x="968" y="4871"/>
                    <a:pt x="1869" y="5438"/>
                    <a:pt x="2736" y="6139"/>
                  </a:cubicBezTo>
                  <a:cubicBezTo>
                    <a:pt x="2736" y="6139"/>
                    <a:pt x="2769" y="6172"/>
                    <a:pt x="2769" y="6172"/>
                  </a:cubicBezTo>
                  <a:cubicBezTo>
                    <a:pt x="2870" y="6172"/>
                    <a:pt x="2970" y="6239"/>
                    <a:pt x="2970" y="6372"/>
                  </a:cubicBezTo>
                  <a:cubicBezTo>
                    <a:pt x="3003" y="7373"/>
                    <a:pt x="3036" y="8374"/>
                    <a:pt x="3136" y="9341"/>
                  </a:cubicBezTo>
                  <a:cubicBezTo>
                    <a:pt x="4070" y="8507"/>
                    <a:pt x="4804" y="7506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8"/>
                    <a:pt x="5772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6" y="6672"/>
                    <a:pt x="7906" y="7139"/>
                    <a:pt x="8874" y="7640"/>
                  </a:cubicBezTo>
                  <a:cubicBezTo>
                    <a:pt x="8607" y="6606"/>
                    <a:pt x="8240" y="5605"/>
                    <a:pt x="7773" y="4638"/>
                  </a:cubicBezTo>
                  <a:cubicBezTo>
                    <a:pt x="7740" y="4537"/>
                    <a:pt x="7740" y="4437"/>
                    <a:pt x="7806" y="4371"/>
                  </a:cubicBezTo>
                  <a:cubicBezTo>
                    <a:pt x="7773" y="4337"/>
                    <a:pt x="7773" y="4271"/>
                    <a:pt x="7806" y="4237"/>
                  </a:cubicBezTo>
                  <a:cubicBezTo>
                    <a:pt x="8207" y="3470"/>
                    <a:pt x="8640" y="2770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9" y="2970"/>
                  </a:cubicBezTo>
                  <a:cubicBezTo>
                    <a:pt x="6118" y="2976"/>
                    <a:pt x="6098" y="2978"/>
                    <a:pt x="6078" y="2978"/>
                  </a:cubicBezTo>
                  <a:cubicBezTo>
                    <a:pt x="5878" y="2978"/>
                    <a:pt x="5750" y="2685"/>
                    <a:pt x="5872" y="2503"/>
                  </a:cubicBezTo>
                  <a:lnTo>
                    <a:pt x="5872" y="2503"/>
                  </a:lnTo>
                  <a:cubicBezTo>
                    <a:pt x="5854" y="2512"/>
                    <a:pt x="5834" y="2516"/>
                    <a:pt x="5812" y="2516"/>
                  </a:cubicBezTo>
                  <a:cubicBezTo>
                    <a:pt x="5754" y="2516"/>
                    <a:pt x="5687" y="2485"/>
                    <a:pt x="5638" y="2436"/>
                  </a:cubicBezTo>
                  <a:cubicBezTo>
                    <a:pt x="4938" y="1635"/>
                    <a:pt x="4271" y="801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7"/>
            <p:cNvSpPr/>
            <p:nvPr/>
          </p:nvSpPr>
          <p:spPr>
            <a:xfrm>
              <a:off x="2741400" y="3435950"/>
              <a:ext cx="280000" cy="277500"/>
            </a:xfrm>
            <a:custGeom>
              <a:avLst/>
              <a:gdLst/>
              <a:ahLst/>
              <a:cxnLst/>
              <a:rect l="l" t="t" r="r" b="b"/>
              <a:pathLst>
                <a:path w="11200" h="11100" extrusionOk="0">
                  <a:moveTo>
                    <a:pt x="6730" y="844"/>
                  </a:moveTo>
                  <a:cubicBezTo>
                    <a:pt x="6797" y="1912"/>
                    <a:pt x="6863" y="2946"/>
                    <a:pt x="6963" y="4013"/>
                  </a:cubicBezTo>
                  <a:cubicBezTo>
                    <a:pt x="6997" y="4113"/>
                    <a:pt x="7030" y="4180"/>
                    <a:pt x="7097" y="4213"/>
                  </a:cubicBezTo>
                  <a:cubicBezTo>
                    <a:pt x="6897" y="4280"/>
                    <a:pt x="6830" y="4647"/>
                    <a:pt x="7063" y="4747"/>
                  </a:cubicBezTo>
                  <a:cubicBezTo>
                    <a:pt x="8031" y="5114"/>
                    <a:pt x="9031" y="5414"/>
                    <a:pt x="9999" y="5714"/>
                  </a:cubicBezTo>
                  <a:cubicBezTo>
                    <a:pt x="9232" y="6014"/>
                    <a:pt x="8464" y="6348"/>
                    <a:pt x="7697" y="6715"/>
                  </a:cubicBezTo>
                  <a:cubicBezTo>
                    <a:pt x="7664" y="6748"/>
                    <a:pt x="7630" y="6782"/>
                    <a:pt x="7597" y="6848"/>
                  </a:cubicBezTo>
                  <a:cubicBezTo>
                    <a:pt x="7530" y="6882"/>
                    <a:pt x="7464" y="6948"/>
                    <a:pt x="7430" y="7049"/>
                  </a:cubicBezTo>
                  <a:cubicBezTo>
                    <a:pt x="7264" y="8116"/>
                    <a:pt x="6963" y="9117"/>
                    <a:pt x="6596" y="10117"/>
                  </a:cubicBezTo>
                  <a:cubicBezTo>
                    <a:pt x="6096" y="9150"/>
                    <a:pt x="5562" y="8183"/>
                    <a:pt x="4995" y="7249"/>
                  </a:cubicBezTo>
                  <a:cubicBezTo>
                    <a:pt x="4962" y="7182"/>
                    <a:pt x="4929" y="7182"/>
                    <a:pt x="4862" y="7182"/>
                  </a:cubicBezTo>
                  <a:cubicBezTo>
                    <a:pt x="4813" y="7084"/>
                    <a:pt x="4710" y="7022"/>
                    <a:pt x="4594" y="7022"/>
                  </a:cubicBezTo>
                  <a:cubicBezTo>
                    <a:pt x="4551" y="7022"/>
                    <a:pt x="4506" y="7031"/>
                    <a:pt x="4462" y="7049"/>
                  </a:cubicBezTo>
                  <a:cubicBezTo>
                    <a:pt x="3327" y="7682"/>
                    <a:pt x="2160" y="8049"/>
                    <a:pt x="926" y="8216"/>
                  </a:cubicBezTo>
                  <a:cubicBezTo>
                    <a:pt x="1426" y="7349"/>
                    <a:pt x="1960" y="6481"/>
                    <a:pt x="2527" y="5681"/>
                  </a:cubicBezTo>
                  <a:cubicBezTo>
                    <a:pt x="2594" y="5547"/>
                    <a:pt x="2527" y="5447"/>
                    <a:pt x="2460" y="5414"/>
                  </a:cubicBezTo>
                  <a:cubicBezTo>
                    <a:pt x="2460" y="5381"/>
                    <a:pt x="2460" y="5381"/>
                    <a:pt x="2460" y="5347"/>
                  </a:cubicBezTo>
                  <a:cubicBezTo>
                    <a:pt x="2127" y="4280"/>
                    <a:pt x="1726" y="3279"/>
                    <a:pt x="1259" y="2278"/>
                  </a:cubicBezTo>
                  <a:lnTo>
                    <a:pt x="1259" y="2278"/>
                  </a:lnTo>
                  <a:cubicBezTo>
                    <a:pt x="2160" y="2645"/>
                    <a:pt x="3094" y="2979"/>
                    <a:pt x="3995" y="3346"/>
                  </a:cubicBezTo>
                  <a:cubicBezTo>
                    <a:pt x="4045" y="3363"/>
                    <a:pt x="4086" y="3371"/>
                    <a:pt x="4124" y="3371"/>
                  </a:cubicBezTo>
                  <a:cubicBezTo>
                    <a:pt x="4161" y="3371"/>
                    <a:pt x="4195" y="3363"/>
                    <a:pt x="4228" y="3346"/>
                  </a:cubicBezTo>
                  <a:cubicBezTo>
                    <a:pt x="4267" y="3365"/>
                    <a:pt x="4316" y="3384"/>
                    <a:pt x="4358" y="3384"/>
                  </a:cubicBezTo>
                  <a:cubicBezTo>
                    <a:pt x="4388" y="3384"/>
                    <a:pt x="4414" y="3374"/>
                    <a:pt x="4428" y="3346"/>
                  </a:cubicBezTo>
                  <a:cubicBezTo>
                    <a:pt x="5162" y="2479"/>
                    <a:pt x="5896" y="1645"/>
                    <a:pt x="6730" y="844"/>
                  </a:cubicBezTo>
                  <a:close/>
                  <a:moveTo>
                    <a:pt x="6951" y="1"/>
                  </a:moveTo>
                  <a:cubicBezTo>
                    <a:pt x="6872" y="1"/>
                    <a:pt x="6792" y="27"/>
                    <a:pt x="6730" y="77"/>
                  </a:cubicBezTo>
                  <a:cubicBezTo>
                    <a:pt x="5829" y="944"/>
                    <a:pt x="5029" y="1878"/>
                    <a:pt x="4361" y="2912"/>
                  </a:cubicBezTo>
                  <a:cubicBezTo>
                    <a:pt x="4361" y="2879"/>
                    <a:pt x="4295" y="2812"/>
                    <a:pt x="4228" y="2812"/>
                  </a:cubicBezTo>
                  <a:cubicBezTo>
                    <a:pt x="3094" y="2379"/>
                    <a:pt x="1960" y="1912"/>
                    <a:pt x="792" y="1478"/>
                  </a:cubicBezTo>
                  <a:cubicBezTo>
                    <a:pt x="766" y="1469"/>
                    <a:pt x="737" y="1465"/>
                    <a:pt x="708" y="1465"/>
                  </a:cubicBezTo>
                  <a:cubicBezTo>
                    <a:pt x="519" y="1465"/>
                    <a:pt x="305" y="1642"/>
                    <a:pt x="392" y="1845"/>
                  </a:cubicBezTo>
                  <a:cubicBezTo>
                    <a:pt x="1026" y="3046"/>
                    <a:pt x="1593" y="4247"/>
                    <a:pt x="2160" y="5447"/>
                  </a:cubicBezTo>
                  <a:cubicBezTo>
                    <a:pt x="2160" y="5481"/>
                    <a:pt x="2193" y="5514"/>
                    <a:pt x="2193" y="5514"/>
                  </a:cubicBezTo>
                  <a:cubicBezTo>
                    <a:pt x="1393" y="6415"/>
                    <a:pt x="692" y="7382"/>
                    <a:pt x="125" y="8450"/>
                  </a:cubicBezTo>
                  <a:cubicBezTo>
                    <a:pt x="0" y="8637"/>
                    <a:pt x="167" y="8853"/>
                    <a:pt x="353" y="8853"/>
                  </a:cubicBezTo>
                  <a:cubicBezTo>
                    <a:pt x="366" y="8853"/>
                    <a:pt x="379" y="8852"/>
                    <a:pt x="392" y="8850"/>
                  </a:cubicBezTo>
                  <a:cubicBezTo>
                    <a:pt x="1960" y="8750"/>
                    <a:pt x="3427" y="8316"/>
                    <a:pt x="4795" y="7549"/>
                  </a:cubicBezTo>
                  <a:cubicBezTo>
                    <a:pt x="5295" y="8683"/>
                    <a:pt x="5829" y="9817"/>
                    <a:pt x="6396" y="10918"/>
                  </a:cubicBezTo>
                  <a:cubicBezTo>
                    <a:pt x="6452" y="11029"/>
                    <a:pt x="6570" y="11099"/>
                    <a:pt x="6686" y="11099"/>
                  </a:cubicBezTo>
                  <a:cubicBezTo>
                    <a:pt x="6779" y="11099"/>
                    <a:pt x="6871" y="11055"/>
                    <a:pt x="6930" y="10951"/>
                  </a:cubicBezTo>
                  <a:cubicBezTo>
                    <a:pt x="7430" y="9717"/>
                    <a:pt x="7797" y="8450"/>
                    <a:pt x="8031" y="7149"/>
                  </a:cubicBezTo>
                  <a:cubicBezTo>
                    <a:pt x="8031" y="7082"/>
                    <a:pt x="8031" y="7049"/>
                    <a:pt x="7997" y="6982"/>
                  </a:cubicBezTo>
                  <a:cubicBezTo>
                    <a:pt x="8998" y="6615"/>
                    <a:pt x="9965" y="6248"/>
                    <a:pt x="10966" y="5948"/>
                  </a:cubicBezTo>
                  <a:cubicBezTo>
                    <a:pt x="11166" y="5881"/>
                    <a:pt x="11200" y="5514"/>
                    <a:pt x="10966" y="5447"/>
                  </a:cubicBezTo>
                  <a:cubicBezTo>
                    <a:pt x="9765" y="5047"/>
                    <a:pt x="8564" y="4580"/>
                    <a:pt x="7330" y="4247"/>
                  </a:cubicBezTo>
                  <a:cubicBezTo>
                    <a:pt x="7464" y="4213"/>
                    <a:pt x="7597" y="4113"/>
                    <a:pt x="7564" y="3946"/>
                  </a:cubicBezTo>
                  <a:cubicBezTo>
                    <a:pt x="7497" y="2712"/>
                    <a:pt x="7364" y="1478"/>
                    <a:pt x="7230" y="244"/>
                  </a:cubicBezTo>
                  <a:cubicBezTo>
                    <a:pt x="7209" y="76"/>
                    <a:pt x="7083" y="1"/>
                    <a:pt x="695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7"/>
            <p:cNvSpPr/>
            <p:nvPr/>
          </p:nvSpPr>
          <p:spPr>
            <a:xfrm>
              <a:off x="2764525" y="34570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805" y="0"/>
                  </a:moveTo>
                  <a:cubicBezTo>
                    <a:pt x="4971" y="801"/>
                    <a:pt x="4237" y="1635"/>
                    <a:pt x="3503" y="2502"/>
                  </a:cubicBezTo>
                  <a:cubicBezTo>
                    <a:pt x="3489" y="2530"/>
                    <a:pt x="3463" y="2540"/>
                    <a:pt x="3433" y="2540"/>
                  </a:cubicBezTo>
                  <a:cubicBezTo>
                    <a:pt x="3391" y="2540"/>
                    <a:pt x="3342" y="2521"/>
                    <a:pt x="3303" y="2502"/>
                  </a:cubicBezTo>
                  <a:cubicBezTo>
                    <a:pt x="3270" y="2519"/>
                    <a:pt x="3236" y="2527"/>
                    <a:pt x="3199" y="2527"/>
                  </a:cubicBezTo>
                  <a:cubicBezTo>
                    <a:pt x="3161" y="2527"/>
                    <a:pt x="3120" y="2519"/>
                    <a:pt x="3070" y="2502"/>
                  </a:cubicBezTo>
                  <a:cubicBezTo>
                    <a:pt x="2169" y="2168"/>
                    <a:pt x="1268" y="1801"/>
                    <a:pt x="334" y="1434"/>
                  </a:cubicBezTo>
                  <a:lnTo>
                    <a:pt x="334" y="1434"/>
                  </a:lnTo>
                  <a:cubicBezTo>
                    <a:pt x="801" y="2435"/>
                    <a:pt x="1202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02" y="4603"/>
                    <a:pt x="1669" y="4703"/>
                    <a:pt x="1602" y="4837"/>
                  </a:cubicBezTo>
                  <a:cubicBezTo>
                    <a:pt x="1035" y="5637"/>
                    <a:pt x="501" y="6505"/>
                    <a:pt x="1" y="7372"/>
                  </a:cubicBezTo>
                  <a:cubicBezTo>
                    <a:pt x="1235" y="7205"/>
                    <a:pt x="2402" y="6838"/>
                    <a:pt x="3537" y="6205"/>
                  </a:cubicBezTo>
                  <a:cubicBezTo>
                    <a:pt x="3581" y="6187"/>
                    <a:pt x="3626" y="6178"/>
                    <a:pt x="3669" y="6178"/>
                  </a:cubicBezTo>
                  <a:cubicBezTo>
                    <a:pt x="3785" y="6178"/>
                    <a:pt x="3888" y="6240"/>
                    <a:pt x="3937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671" y="9273"/>
                  </a:cubicBezTo>
                  <a:cubicBezTo>
                    <a:pt x="6038" y="8273"/>
                    <a:pt x="6339" y="7272"/>
                    <a:pt x="6505" y="6205"/>
                  </a:cubicBezTo>
                  <a:cubicBezTo>
                    <a:pt x="6539" y="6104"/>
                    <a:pt x="6605" y="6038"/>
                    <a:pt x="6672" y="6004"/>
                  </a:cubicBezTo>
                  <a:cubicBezTo>
                    <a:pt x="6705" y="5938"/>
                    <a:pt x="6739" y="5904"/>
                    <a:pt x="6772" y="5871"/>
                  </a:cubicBezTo>
                  <a:cubicBezTo>
                    <a:pt x="7539" y="5504"/>
                    <a:pt x="8307" y="5170"/>
                    <a:pt x="9074" y="4870"/>
                  </a:cubicBezTo>
                  <a:cubicBezTo>
                    <a:pt x="8106" y="4570"/>
                    <a:pt x="7106" y="4270"/>
                    <a:pt x="6138" y="3903"/>
                  </a:cubicBezTo>
                  <a:cubicBezTo>
                    <a:pt x="5905" y="3803"/>
                    <a:pt x="5972" y="3436"/>
                    <a:pt x="6172" y="3369"/>
                  </a:cubicBezTo>
                  <a:cubicBezTo>
                    <a:pt x="6105" y="3336"/>
                    <a:pt x="6072" y="3269"/>
                    <a:pt x="6038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7"/>
            <p:cNvSpPr/>
            <p:nvPr/>
          </p:nvSpPr>
          <p:spPr>
            <a:xfrm>
              <a:off x="3081400" y="3123300"/>
              <a:ext cx="230175" cy="403750"/>
            </a:xfrm>
            <a:custGeom>
              <a:avLst/>
              <a:gdLst/>
              <a:ahLst/>
              <a:cxnLst/>
              <a:rect l="l" t="t" r="r" b="b"/>
              <a:pathLst>
                <a:path w="9207" h="16150" extrusionOk="0">
                  <a:moveTo>
                    <a:pt x="6538" y="1"/>
                  </a:moveTo>
                  <a:cubicBezTo>
                    <a:pt x="6512" y="1"/>
                    <a:pt x="6488" y="11"/>
                    <a:pt x="6471" y="36"/>
                  </a:cubicBezTo>
                  <a:cubicBezTo>
                    <a:pt x="4203" y="2604"/>
                    <a:pt x="2135" y="5339"/>
                    <a:pt x="167" y="8108"/>
                  </a:cubicBezTo>
                  <a:cubicBezTo>
                    <a:pt x="0" y="8342"/>
                    <a:pt x="234" y="8575"/>
                    <a:pt x="434" y="8575"/>
                  </a:cubicBezTo>
                  <a:cubicBezTo>
                    <a:pt x="1368" y="8689"/>
                    <a:pt x="2303" y="8741"/>
                    <a:pt x="3238" y="8741"/>
                  </a:cubicBezTo>
                  <a:cubicBezTo>
                    <a:pt x="3671" y="8741"/>
                    <a:pt x="4104" y="8730"/>
                    <a:pt x="4537" y="8709"/>
                  </a:cubicBezTo>
                  <a:lnTo>
                    <a:pt x="4537" y="8709"/>
                  </a:lnTo>
                  <a:cubicBezTo>
                    <a:pt x="3136" y="11010"/>
                    <a:pt x="1868" y="13379"/>
                    <a:pt x="567" y="15714"/>
                  </a:cubicBezTo>
                  <a:cubicBezTo>
                    <a:pt x="441" y="15941"/>
                    <a:pt x="641" y="16150"/>
                    <a:pt x="846" y="16150"/>
                  </a:cubicBezTo>
                  <a:cubicBezTo>
                    <a:pt x="912" y="16150"/>
                    <a:pt x="978" y="16129"/>
                    <a:pt x="1034" y="16080"/>
                  </a:cubicBezTo>
                  <a:cubicBezTo>
                    <a:pt x="4003" y="13479"/>
                    <a:pt x="6672" y="10643"/>
                    <a:pt x="9107" y="7541"/>
                  </a:cubicBezTo>
                  <a:cubicBezTo>
                    <a:pt x="9207" y="7408"/>
                    <a:pt x="9173" y="7241"/>
                    <a:pt x="9107" y="7141"/>
                  </a:cubicBezTo>
                  <a:cubicBezTo>
                    <a:pt x="9140" y="7074"/>
                    <a:pt x="9140" y="6974"/>
                    <a:pt x="9040" y="6941"/>
                  </a:cubicBezTo>
                  <a:cubicBezTo>
                    <a:pt x="7539" y="6507"/>
                    <a:pt x="5804" y="6440"/>
                    <a:pt x="4203" y="6340"/>
                  </a:cubicBezTo>
                  <a:cubicBezTo>
                    <a:pt x="5637" y="4806"/>
                    <a:pt x="6571" y="2838"/>
                    <a:pt x="7038" y="803"/>
                  </a:cubicBezTo>
                  <a:cubicBezTo>
                    <a:pt x="7083" y="625"/>
                    <a:pt x="6935" y="506"/>
                    <a:pt x="6801" y="506"/>
                  </a:cubicBezTo>
                  <a:cubicBezTo>
                    <a:pt x="6735" y="506"/>
                    <a:pt x="6672" y="536"/>
                    <a:pt x="6638" y="603"/>
                  </a:cubicBezTo>
                  <a:cubicBezTo>
                    <a:pt x="6605" y="603"/>
                    <a:pt x="6605" y="636"/>
                    <a:pt x="6605" y="669"/>
                  </a:cubicBezTo>
                  <a:cubicBezTo>
                    <a:pt x="6071" y="2804"/>
                    <a:pt x="5104" y="4572"/>
                    <a:pt x="3836" y="6340"/>
                  </a:cubicBezTo>
                  <a:lnTo>
                    <a:pt x="3669" y="6340"/>
                  </a:lnTo>
                  <a:cubicBezTo>
                    <a:pt x="3659" y="6339"/>
                    <a:pt x="3648" y="6339"/>
                    <a:pt x="3638" y="6339"/>
                  </a:cubicBezTo>
                  <a:cubicBezTo>
                    <a:pt x="3336" y="6339"/>
                    <a:pt x="3347" y="6808"/>
                    <a:pt x="3669" y="6841"/>
                  </a:cubicBezTo>
                  <a:cubicBezTo>
                    <a:pt x="5031" y="7011"/>
                    <a:pt x="6489" y="7229"/>
                    <a:pt x="7900" y="7229"/>
                  </a:cubicBezTo>
                  <a:cubicBezTo>
                    <a:pt x="8148" y="7229"/>
                    <a:pt x="8395" y="7222"/>
                    <a:pt x="8640" y="7207"/>
                  </a:cubicBezTo>
                  <a:lnTo>
                    <a:pt x="8640" y="7207"/>
                  </a:lnTo>
                  <a:cubicBezTo>
                    <a:pt x="6605" y="9776"/>
                    <a:pt x="4370" y="12178"/>
                    <a:pt x="1968" y="14413"/>
                  </a:cubicBezTo>
                  <a:cubicBezTo>
                    <a:pt x="3102" y="12411"/>
                    <a:pt x="4170" y="10410"/>
                    <a:pt x="5070" y="8308"/>
                  </a:cubicBezTo>
                  <a:cubicBezTo>
                    <a:pt x="5115" y="8219"/>
                    <a:pt x="5056" y="8130"/>
                    <a:pt x="4981" y="8130"/>
                  </a:cubicBezTo>
                  <a:cubicBezTo>
                    <a:pt x="4944" y="8130"/>
                    <a:pt x="4904" y="8153"/>
                    <a:pt x="4870" y="8208"/>
                  </a:cubicBezTo>
                  <a:lnTo>
                    <a:pt x="4837" y="8208"/>
                  </a:lnTo>
                  <a:cubicBezTo>
                    <a:pt x="4804" y="8141"/>
                    <a:pt x="4737" y="8075"/>
                    <a:pt x="4603" y="8075"/>
                  </a:cubicBezTo>
                  <a:cubicBezTo>
                    <a:pt x="4130" y="8114"/>
                    <a:pt x="3656" y="8133"/>
                    <a:pt x="3182" y="8133"/>
                  </a:cubicBezTo>
                  <a:cubicBezTo>
                    <a:pt x="2455" y="8133"/>
                    <a:pt x="1728" y="8089"/>
                    <a:pt x="1001" y="8008"/>
                  </a:cubicBezTo>
                  <a:cubicBezTo>
                    <a:pt x="2769" y="5473"/>
                    <a:pt x="4637" y="2971"/>
                    <a:pt x="6438" y="469"/>
                  </a:cubicBezTo>
                  <a:cubicBezTo>
                    <a:pt x="6538" y="369"/>
                    <a:pt x="6571" y="269"/>
                    <a:pt x="6672" y="202"/>
                  </a:cubicBezTo>
                  <a:cubicBezTo>
                    <a:pt x="6722" y="102"/>
                    <a:pt x="6620" y="1"/>
                    <a:pt x="653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57"/>
            <p:cNvSpPr/>
            <p:nvPr/>
          </p:nvSpPr>
          <p:spPr>
            <a:xfrm>
              <a:off x="3106400" y="313502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38" y="0"/>
                  </a:moveTo>
                  <a:cubicBezTo>
                    <a:pt x="3637" y="2502"/>
                    <a:pt x="1769" y="5004"/>
                    <a:pt x="1" y="7539"/>
                  </a:cubicBezTo>
                  <a:cubicBezTo>
                    <a:pt x="728" y="7620"/>
                    <a:pt x="1455" y="7664"/>
                    <a:pt x="2182" y="7664"/>
                  </a:cubicBezTo>
                  <a:cubicBezTo>
                    <a:pt x="2656" y="7664"/>
                    <a:pt x="3130" y="7645"/>
                    <a:pt x="3603" y="7606"/>
                  </a:cubicBezTo>
                  <a:cubicBezTo>
                    <a:pt x="3737" y="7606"/>
                    <a:pt x="3804" y="7672"/>
                    <a:pt x="3837" y="7739"/>
                  </a:cubicBezTo>
                  <a:lnTo>
                    <a:pt x="3870" y="7739"/>
                  </a:lnTo>
                  <a:cubicBezTo>
                    <a:pt x="3904" y="7684"/>
                    <a:pt x="3944" y="7661"/>
                    <a:pt x="3981" y="7661"/>
                  </a:cubicBezTo>
                  <a:cubicBezTo>
                    <a:pt x="4056" y="7661"/>
                    <a:pt x="4115" y="7750"/>
                    <a:pt x="4070" y="7839"/>
                  </a:cubicBezTo>
                  <a:cubicBezTo>
                    <a:pt x="3170" y="9941"/>
                    <a:pt x="2102" y="11942"/>
                    <a:pt x="968" y="13944"/>
                  </a:cubicBezTo>
                  <a:cubicBezTo>
                    <a:pt x="3370" y="11709"/>
                    <a:pt x="5605" y="9307"/>
                    <a:pt x="7640" y="6738"/>
                  </a:cubicBezTo>
                  <a:lnTo>
                    <a:pt x="7640" y="6738"/>
                  </a:lnTo>
                  <a:cubicBezTo>
                    <a:pt x="7395" y="6753"/>
                    <a:pt x="7148" y="6760"/>
                    <a:pt x="6900" y="6760"/>
                  </a:cubicBezTo>
                  <a:cubicBezTo>
                    <a:pt x="5489" y="6760"/>
                    <a:pt x="4031" y="6542"/>
                    <a:pt x="2669" y="6372"/>
                  </a:cubicBezTo>
                  <a:cubicBezTo>
                    <a:pt x="2347" y="6339"/>
                    <a:pt x="2336" y="5870"/>
                    <a:pt x="2638" y="5870"/>
                  </a:cubicBezTo>
                  <a:cubicBezTo>
                    <a:pt x="2648" y="5870"/>
                    <a:pt x="2659" y="5870"/>
                    <a:pt x="2669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05" y="167"/>
                    <a:pt x="5605" y="134"/>
                    <a:pt x="5638" y="134"/>
                  </a:cubicBezTo>
                  <a:lnTo>
                    <a:pt x="5438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57"/>
          <p:cNvGrpSpPr/>
          <p:nvPr/>
        </p:nvGrpSpPr>
        <p:grpSpPr>
          <a:xfrm rot="-1800044">
            <a:off x="2240531" y="608879"/>
            <a:ext cx="666060" cy="709259"/>
            <a:chOff x="3894875" y="1871850"/>
            <a:chExt cx="666075" cy="709275"/>
          </a:xfrm>
        </p:grpSpPr>
        <p:sp>
          <p:nvSpPr>
            <p:cNvPr id="1030" name="Google Shape;1030;p57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7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7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7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7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7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" name="Google Shape;1036;p57"/>
          <p:cNvGrpSpPr/>
          <p:nvPr/>
        </p:nvGrpSpPr>
        <p:grpSpPr>
          <a:xfrm rot="-899960">
            <a:off x="7013104" y="460467"/>
            <a:ext cx="822250" cy="403738"/>
            <a:chOff x="2595463" y="4500650"/>
            <a:chExt cx="822275" cy="403750"/>
          </a:xfrm>
        </p:grpSpPr>
        <p:sp>
          <p:nvSpPr>
            <p:cNvPr id="1037" name="Google Shape;1037;p57"/>
            <p:cNvSpPr/>
            <p:nvPr/>
          </p:nvSpPr>
          <p:spPr>
            <a:xfrm>
              <a:off x="3221088" y="4511375"/>
              <a:ext cx="196650" cy="198900"/>
            </a:xfrm>
            <a:custGeom>
              <a:avLst/>
              <a:gdLst/>
              <a:ahLst/>
              <a:cxnLst/>
              <a:rect l="l" t="t" r="r" b="b"/>
              <a:pathLst>
                <a:path w="7866" h="7956" extrusionOk="0">
                  <a:moveTo>
                    <a:pt x="5097" y="774"/>
                  </a:moveTo>
                  <a:lnTo>
                    <a:pt x="5097" y="774"/>
                  </a:lnTo>
                  <a:cubicBezTo>
                    <a:pt x="4997" y="1374"/>
                    <a:pt x="4963" y="1975"/>
                    <a:pt x="5063" y="2542"/>
                  </a:cubicBezTo>
                  <a:cubicBezTo>
                    <a:pt x="4763" y="2542"/>
                    <a:pt x="4663" y="2942"/>
                    <a:pt x="4963" y="3009"/>
                  </a:cubicBezTo>
                  <a:cubicBezTo>
                    <a:pt x="5730" y="3142"/>
                    <a:pt x="6464" y="3342"/>
                    <a:pt x="7198" y="3643"/>
                  </a:cubicBezTo>
                  <a:cubicBezTo>
                    <a:pt x="6598" y="4176"/>
                    <a:pt x="5964" y="4477"/>
                    <a:pt x="5197" y="4643"/>
                  </a:cubicBezTo>
                  <a:cubicBezTo>
                    <a:pt x="5141" y="4610"/>
                    <a:pt x="5074" y="4591"/>
                    <a:pt x="5010" y="4591"/>
                  </a:cubicBezTo>
                  <a:cubicBezTo>
                    <a:pt x="4882" y="4591"/>
                    <a:pt x="4763" y="4666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878"/>
                    <a:pt x="3295" y="5244"/>
                  </a:cubicBezTo>
                  <a:cubicBezTo>
                    <a:pt x="3274" y="5180"/>
                    <a:pt x="3240" y="5157"/>
                    <a:pt x="3200" y="5157"/>
                  </a:cubicBezTo>
                  <a:cubicBezTo>
                    <a:pt x="3177" y="5157"/>
                    <a:pt x="3153" y="5165"/>
                    <a:pt x="3129" y="5177"/>
                  </a:cubicBezTo>
                  <a:cubicBezTo>
                    <a:pt x="3084" y="5088"/>
                    <a:pt x="2980" y="5029"/>
                    <a:pt x="2877" y="5029"/>
                  </a:cubicBezTo>
                  <a:cubicBezTo>
                    <a:pt x="2825" y="5029"/>
                    <a:pt x="2773" y="5044"/>
                    <a:pt x="2728" y="5077"/>
                  </a:cubicBezTo>
                  <a:cubicBezTo>
                    <a:pt x="2261" y="5444"/>
                    <a:pt x="1728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4" y="4143"/>
                    <a:pt x="1828" y="4043"/>
                  </a:cubicBezTo>
                  <a:cubicBezTo>
                    <a:pt x="1527" y="3276"/>
                    <a:pt x="1161" y="2575"/>
                    <a:pt x="827" y="1841"/>
                  </a:cubicBezTo>
                  <a:lnTo>
                    <a:pt x="827" y="1841"/>
                  </a:lnTo>
                  <a:cubicBezTo>
                    <a:pt x="1594" y="2008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2" y="2584"/>
                    <a:pt x="3335" y="2524"/>
                    <a:pt x="3362" y="2442"/>
                  </a:cubicBezTo>
                  <a:cubicBezTo>
                    <a:pt x="3429" y="2442"/>
                    <a:pt x="3462" y="2408"/>
                    <a:pt x="3496" y="2375"/>
                  </a:cubicBezTo>
                  <a:cubicBezTo>
                    <a:pt x="3963" y="1808"/>
                    <a:pt x="4496" y="1274"/>
                    <a:pt x="5097" y="774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2" y="1308"/>
                    <a:pt x="3295" y="2108"/>
                  </a:cubicBezTo>
                  <a:cubicBezTo>
                    <a:pt x="3295" y="2108"/>
                    <a:pt x="3295" y="2108"/>
                    <a:pt x="3295" y="2075"/>
                  </a:cubicBezTo>
                  <a:cubicBezTo>
                    <a:pt x="2361" y="1675"/>
                    <a:pt x="1394" y="1408"/>
                    <a:pt x="393" y="1241"/>
                  </a:cubicBezTo>
                  <a:cubicBezTo>
                    <a:pt x="376" y="1238"/>
                    <a:pt x="359" y="1237"/>
                    <a:pt x="343" y="1237"/>
                  </a:cubicBezTo>
                  <a:cubicBezTo>
                    <a:pt x="137" y="1237"/>
                    <a:pt x="0" y="1425"/>
                    <a:pt x="93" y="1641"/>
                  </a:cubicBezTo>
                  <a:cubicBezTo>
                    <a:pt x="527" y="2475"/>
                    <a:pt x="960" y="3342"/>
                    <a:pt x="1461" y="4143"/>
                  </a:cubicBezTo>
                  <a:cubicBezTo>
                    <a:pt x="1227" y="4910"/>
                    <a:pt x="894" y="5677"/>
                    <a:pt x="393" y="6311"/>
                  </a:cubicBezTo>
                  <a:cubicBezTo>
                    <a:pt x="276" y="6488"/>
                    <a:pt x="443" y="6690"/>
                    <a:pt x="621" y="6690"/>
                  </a:cubicBezTo>
                  <a:cubicBezTo>
                    <a:pt x="645" y="6690"/>
                    <a:pt x="670" y="6686"/>
                    <a:pt x="694" y="6678"/>
                  </a:cubicBezTo>
                  <a:cubicBezTo>
                    <a:pt x="1561" y="6445"/>
                    <a:pt x="2361" y="6044"/>
                    <a:pt x="3062" y="5444"/>
                  </a:cubicBezTo>
                  <a:cubicBezTo>
                    <a:pt x="3295" y="6345"/>
                    <a:pt x="3862" y="7179"/>
                    <a:pt x="4430" y="7879"/>
                  </a:cubicBezTo>
                  <a:cubicBezTo>
                    <a:pt x="4473" y="7933"/>
                    <a:pt x="4527" y="7956"/>
                    <a:pt x="4582" y="7956"/>
                  </a:cubicBezTo>
                  <a:cubicBezTo>
                    <a:pt x="4697" y="7956"/>
                    <a:pt x="4818" y="7858"/>
                    <a:pt x="4863" y="7746"/>
                  </a:cubicBezTo>
                  <a:cubicBezTo>
                    <a:pt x="5197" y="6845"/>
                    <a:pt x="5330" y="5911"/>
                    <a:pt x="5297" y="4944"/>
                  </a:cubicBezTo>
                  <a:cubicBezTo>
                    <a:pt x="6231" y="4844"/>
                    <a:pt x="7098" y="4410"/>
                    <a:pt x="7765" y="3743"/>
                  </a:cubicBezTo>
                  <a:cubicBezTo>
                    <a:pt x="7865" y="3643"/>
                    <a:pt x="7865" y="3443"/>
                    <a:pt x="7732" y="3376"/>
                  </a:cubicBezTo>
                  <a:cubicBezTo>
                    <a:pt x="7031" y="3042"/>
                    <a:pt x="6264" y="2775"/>
                    <a:pt x="5497" y="2609"/>
                  </a:cubicBezTo>
                  <a:cubicBezTo>
                    <a:pt x="5497" y="2575"/>
                    <a:pt x="5497" y="2542"/>
                    <a:pt x="5497" y="2509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7"/>
            <p:cNvSpPr/>
            <p:nvPr/>
          </p:nvSpPr>
          <p:spPr>
            <a:xfrm>
              <a:off x="3241738" y="4530700"/>
              <a:ext cx="159325" cy="159325"/>
            </a:xfrm>
            <a:custGeom>
              <a:avLst/>
              <a:gdLst/>
              <a:ahLst/>
              <a:cxnLst/>
              <a:rect l="l" t="t" r="r" b="b"/>
              <a:pathLst>
                <a:path w="6373" h="6373" extrusionOk="0">
                  <a:moveTo>
                    <a:pt x="4271" y="1"/>
                  </a:moveTo>
                  <a:lnTo>
                    <a:pt x="4271" y="1"/>
                  </a:lnTo>
                  <a:cubicBezTo>
                    <a:pt x="3670" y="501"/>
                    <a:pt x="3137" y="1035"/>
                    <a:pt x="2670" y="1602"/>
                  </a:cubicBezTo>
                  <a:cubicBezTo>
                    <a:pt x="2636" y="1635"/>
                    <a:pt x="2603" y="1669"/>
                    <a:pt x="2536" y="1669"/>
                  </a:cubicBezTo>
                  <a:cubicBezTo>
                    <a:pt x="2509" y="1751"/>
                    <a:pt x="2436" y="1811"/>
                    <a:pt x="2337" y="1811"/>
                  </a:cubicBezTo>
                  <a:cubicBezTo>
                    <a:pt x="2315" y="1811"/>
                    <a:pt x="2293" y="1808"/>
                    <a:pt x="2269" y="1802"/>
                  </a:cubicBezTo>
                  <a:cubicBezTo>
                    <a:pt x="1535" y="1469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35" y="1802"/>
                    <a:pt x="701" y="2503"/>
                    <a:pt x="1002" y="3270"/>
                  </a:cubicBezTo>
                  <a:cubicBezTo>
                    <a:pt x="1068" y="3370"/>
                    <a:pt x="1002" y="3437"/>
                    <a:pt x="902" y="3470"/>
                  </a:cubicBezTo>
                  <a:cubicBezTo>
                    <a:pt x="835" y="4104"/>
                    <a:pt x="668" y="4671"/>
                    <a:pt x="368" y="5205"/>
                  </a:cubicBezTo>
                  <a:cubicBezTo>
                    <a:pt x="902" y="4971"/>
                    <a:pt x="1435" y="4671"/>
                    <a:pt x="1902" y="4304"/>
                  </a:cubicBezTo>
                  <a:cubicBezTo>
                    <a:pt x="1947" y="4271"/>
                    <a:pt x="1999" y="4256"/>
                    <a:pt x="2051" y="4256"/>
                  </a:cubicBezTo>
                  <a:cubicBezTo>
                    <a:pt x="2154" y="4256"/>
                    <a:pt x="2258" y="4315"/>
                    <a:pt x="2303" y="4404"/>
                  </a:cubicBezTo>
                  <a:cubicBezTo>
                    <a:pt x="2327" y="4392"/>
                    <a:pt x="2351" y="4384"/>
                    <a:pt x="2374" y="4384"/>
                  </a:cubicBezTo>
                  <a:cubicBezTo>
                    <a:pt x="2414" y="4384"/>
                    <a:pt x="2448" y="4407"/>
                    <a:pt x="2469" y="4471"/>
                  </a:cubicBezTo>
                  <a:cubicBezTo>
                    <a:pt x="2870" y="5105"/>
                    <a:pt x="3237" y="5772"/>
                    <a:pt x="3704" y="6372"/>
                  </a:cubicBezTo>
                  <a:cubicBezTo>
                    <a:pt x="3904" y="5638"/>
                    <a:pt x="4004" y="4871"/>
                    <a:pt x="3937" y="4071"/>
                  </a:cubicBezTo>
                  <a:cubicBezTo>
                    <a:pt x="3937" y="3893"/>
                    <a:pt x="4056" y="3818"/>
                    <a:pt x="4184" y="3818"/>
                  </a:cubicBezTo>
                  <a:cubicBezTo>
                    <a:pt x="4248" y="3818"/>
                    <a:pt x="4315" y="3837"/>
                    <a:pt x="4371" y="3870"/>
                  </a:cubicBezTo>
                  <a:cubicBezTo>
                    <a:pt x="5138" y="3704"/>
                    <a:pt x="5772" y="3403"/>
                    <a:pt x="6372" y="2870"/>
                  </a:cubicBezTo>
                  <a:cubicBezTo>
                    <a:pt x="5638" y="2569"/>
                    <a:pt x="4904" y="2369"/>
                    <a:pt x="4137" y="2236"/>
                  </a:cubicBezTo>
                  <a:cubicBezTo>
                    <a:pt x="3837" y="2169"/>
                    <a:pt x="3937" y="1769"/>
                    <a:pt x="4237" y="1769"/>
                  </a:cubicBezTo>
                  <a:cubicBezTo>
                    <a:pt x="4137" y="1202"/>
                    <a:pt x="4171" y="601"/>
                    <a:pt x="42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7"/>
            <p:cNvSpPr/>
            <p:nvPr/>
          </p:nvSpPr>
          <p:spPr>
            <a:xfrm>
              <a:off x="2595463" y="4500650"/>
              <a:ext cx="230175" cy="403750"/>
            </a:xfrm>
            <a:custGeom>
              <a:avLst/>
              <a:gdLst/>
              <a:ahLst/>
              <a:cxnLst/>
              <a:rect l="l" t="t" r="r" b="b"/>
              <a:pathLst>
                <a:path w="9207" h="16150" extrusionOk="0">
                  <a:moveTo>
                    <a:pt x="6519" y="1"/>
                  </a:moveTo>
                  <a:cubicBezTo>
                    <a:pt x="6491" y="1"/>
                    <a:pt x="6463" y="11"/>
                    <a:pt x="6438" y="35"/>
                  </a:cubicBezTo>
                  <a:cubicBezTo>
                    <a:pt x="4170" y="2604"/>
                    <a:pt x="2135" y="5339"/>
                    <a:pt x="134" y="8108"/>
                  </a:cubicBezTo>
                  <a:cubicBezTo>
                    <a:pt x="0" y="8341"/>
                    <a:pt x="200" y="8542"/>
                    <a:pt x="400" y="8575"/>
                  </a:cubicBezTo>
                  <a:cubicBezTo>
                    <a:pt x="1358" y="8689"/>
                    <a:pt x="2284" y="8741"/>
                    <a:pt x="3222" y="8741"/>
                  </a:cubicBezTo>
                  <a:cubicBezTo>
                    <a:pt x="3656" y="8741"/>
                    <a:pt x="4093" y="8729"/>
                    <a:pt x="4537" y="8708"/>
                  </a:cubicBezTo>
                  <a:lnTo>
                    <a:pt x="4537" y="8708"/>
                  </a:lnTo>
                  <a:cubicBezTo>
                    <a:pt x="3136" y="11010"/>
                    <a:pt x="1868" y="13378"/>
                    <a:pt x="567" y="15713"/>
                  </a:cubicBezTo>
                  <a:cubicBezTo>
                    <a:pt x="441" y="15941"/>
                    <a:pt x="621" y="16150"/>
                    <a:pt x="818" y="16150"/>
                  </a:cubicBezTo>
                  <a:cubicBezTo>
                    <a:pt x="880" y="16150"/>
                    <a:pt x="945" y="16129"/>
                    <a:pt x="1001" y="16080"/>
                  </a:cubicBezTo>
                  <a:cubicBezTo>
                    <a:pt x="3970" y="13478"/>
                    <a:pt x="6672" y="10643"/>
                    <a:pt x="9107" y="7541"/>
                  </a:cubicBezTo>
                  <a:cubicBezTo>
                    <a:pt x="9207" y="7407"/>
                    <a:pt x="9173" y="7241"/>
                    <a:pt x="9073" y="7141"/>
                  </a:cubicBezTo>
                  <a:cubicBezTo>
                    <a:pt x="9140" y="7074"/>
                    <a:pt x="9140" y="6974"/>
                    <a:pt x="9040" y="6940"/>
                  </a:cubicBezTo>
                  <a:cubicBezTo>
                    <a:pt x="7506" y="6507"/>
                    <a:pt x="5771" y="6440"/>
                    <a:pt x="4170" y="6340"/>
                  </a:cubicBezTo>
                  <a:cubicBezTo>
                    <a:pt x="5604" y="4806"/>
                    <a:pt x="6538" y="2804"/>
                    <a:pt x="7005" y="769"/>
                  </a:cubicBezTo>
                  <a:cubicBezTo>
                    <a:pt x="7049" y="615"/>
                    <a:pt x="6919" y="505"/>
                    <a:pt x="6787" y="505"/>
                  </a:cubicBezTo>
                  <a:cubicBezTo>
                    <a:pt x="6719" y="505"/>
                    <a:pt x="6650" y="534"/>
                    <a:pt x="6605" y="603"/>
                  </a:cubicBezTo>
                  <a:cubicBezTo>
                    <a:pt x="6605" y="603"/>
                    <a:pt x="6605" y="636"/>
                    <a:pt x="6572" y="669"/>
                  </a:cubicBezTo>
                  <a:cubicBezTo>
                    <a:pt x="6038" y="2804"/>
                    <a:pt x="5070" y="4572"/>
                    <a:pt x="3803" y="6340"/>
                  </a:cubicBezTo>
                  <a:cubicBezTo>
                    <a:pt x="3770" y="6340"/>
                    <a:pt x="3703" y="6307"/>
                    <a:pt x="3669" y="6307"/>
                  </a:cubicBezTo>
                  <a:cubicBezTo>
                    <a:pt x="3336" y="6307"/>
                    <a:pt x="3336" y="6807"/>
                    <a:pt x="3669" y="6840"/>
                  </a:cubicBezTo>
                  <a:cubicBezTo>
                    <a:pt x="5003" y="7011"/>
                    <a:pt x="6481" y="7229"/>
                    <a:pt x="7878" y="7229"/>
                  </a:cubicBezTo>
                  <a:cubicBezTo>
                    <a:pt x="8124" y="7229"/>
                    <a:pt x="8367" y="7222"/>
                    <a:pt x="8606" y="7207"/>
                  </a:cubicBezTo>
                  <a:lnTo>
                    <a:pt x="8606" y="7207"/>
                  </a:lnTo>
                  <a:cubicBezTo>
                    <a:pt x="6572" y="9776"/>
                    <a:pt x="4370" y="12177"/>
                    <a:pt x="1968" y="14412"/>
                  </a:cubicBezTo>
                  <a:cubicBezTo>
                    <a:pt x="3069" y="12411"/>
                    <a:pt x="4170" y="10410"/>
                    <a:pt x="5070" y="8308"/>
                  </a:cubicBezTo>
                  <a:cubicBezTo>
                    <a:pt x="5118" y="8214"/>
                    <a:pt x="5031" y="8119"/>
                    <a:pt x="4941" y="8119"/>
                  </a:cubicBezTo>
                  <a:cubicBezTo>
                    <a:pt x="4904" y="8119"/>
                    <a:pt x="4866" y="8136"/>
                    <a:pt x="4837" y="8175"/>
                  </a:cubicBezTo>
                  <a:cubicBezTo>
                    <a:pt x="4837" y="8208"/>
                    <a:pt x="4837" y="8208"/>
                    <a:pt x="4837" y="8208"/>
                  </a:cubicBezTo>
                  <a:cubicBezTo>
                    <a:pt x="4770" y="8141"/>
                    <a:pt x="4704" y="8075"/>
                    <a:pt x="4603" y="8075"/>
                  </a:cubicBezTo>
                  <a:cubicBezTo>
                    <a:pt x="4092" y="8102"/>
                    <a:pt x="3587" y="8118"/>
                    <a:pt x="3085" y="8118"/>
                  </a:cubicBezTo>
                  <a:cubicBezTo>
                    <a:pt x="2374" y="8118"/>
                    <a:pt x="1671" y="8086"/>
                    <a:pt x="968" y="8008"/>
                  </a:cubicBezTo>
                  <a:cubicBezTo>
                    <a:pt x="2769" y="5473"/>
                    <a:pt x="4603" y="2971"/>
                    <a:pt x="6438" y="469"/>
                  </a:cubicBezTo>
                  <a:cubicBezTo>
                    <a:pt x="6505" y="369"/>
                    <a:pt x="6572" y="269"/>
                    <a:pt x="6638" y="202"/>
                  </a:cubicBezTo>
                  <a:cubicBezTo>
                    <a:pt x="6689" y="101"/>
                    <a:pt x="6606" y="1"/>
                    <a:pt x="651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7"/>
            <p:cNvSpPr/>
            <p:nvPr/>
          </p:nvSpPr>
          <p:spPr>
            <a:xfrm>
              <a:off x="2619638" y="45123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6" y="2502"/>
                    <a:pt x="1802" y="5004"/>
                    <a:pt x="1" y="7539"/>
                  </a:cubicBezTo>
                  <a:cubicBezTo>
                    <a:pt x="704" y="7617"/>
                    <a:pt x="1407" y="7649"/>
                    <a:pt x="2118" y="7649"/>
                  </a:cubicBezTo>
                  <a:cubicBezTo>
                    <a:pt x="2620" y="7649"/>
                    <a:pt x="3125" y="7633"/>
                    <a:pt x="3636" y="7606"/>
                  </a:cubicBezTo>
                  <a:cubicBezTo>
                    <a:pt x="3737" y="7606"/>
                    <a:pt x="3803" y="7672"/>
                    <a:pt x="3870" y="7739"/>
                  </a:cubicBezTo>
                  <a:cubicBezTo>
                    <a:pt x="3870" y="7739"/>
                    <a:pt x="3870" y="7739"/>
                    <a:pt x="3870" y="7706"/>
                  </a:cubicBezTo>
                  <a:cubicBezTo>
                    <a:pt x="3899" y="7667"/>
                    <a:pt x="3937" y="7650"/>
                    <a:pt x="3974" y="7650"/>
                  </a:cubicBezTo>
                  <a:cubicBezTo>
                    <a:pt x="4064" y="7650"/>
                    <a:pt x="4151" y="7745"/>
                    <a:pt x="4103" y="7839"/>
                  </a:cubicBezTo>
                  <a:cubicBezTo>
                    <a:pt x="3203" y="9941"/>
                    <a:pt x="2102" y="11942"/>
                    <a:pt x="1001" y="13943"/>
                  </a:cubicBezTo>
                  <a:cubicBezTo>
                    <a:pt x="3403" y="11708"/>
                    <a:pt x="5605" y="9307"/>
                    <a:pt x="7639" y="6738"/>
                  </a:cubicBezTo>
                  <a:lnTo>
                    <a:pt x="7639" y="6738"/>
                  </a:lnTo>
                  <a:cubicBezTo>
                    <a:pt x="7400" y="6753"/>
                    <a:pt x="7157" y="6760"/>
                    <a:pt x="6911" y="6760"/>
                  </a:cubicBezTo>
                  <a:cubicBezTo>
                    <a:pt x="5514" y="6760"/>
                    <a:pt x="4036" y="6542"/>
                    <a:pt x="2702" y="6371"/>
                  </a:cubicBezTo>
                  <a:cubicBezTo>
                    <a:pt x="2369" y="6338"/>
                    <a:pt x="2369" y="5838"/>
                    <a:pt x="2702" y="5838"/>
                  </a:cubicBezTo>
                  <a:cubicBezTo>
                    <a:pt x="2736" y="5838"/>
                    <a:pt x="2803" y="5871"/>
                    <a:pt x="2836" y="5871"/>
                  </a:cubicBezTo>
                  <a:cubicBezTo>
                    <a:pt x="4103" y="4103"/>
                    <a:pt x="5071" y="2335"/>
                    <a:pt x="5605" y="200"/>
                  </a:cubicBezTo>
                  <a:cubicBezTo>
                    <a:pt x="5638" y="167"/>
                    <a:pt x="5638" y="134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996;p57">
            <a:extLst>
              <a:ext uri="{FF2B5EF4-FFF2-40B4-BE49-F238E27FC236}">
                <a16:creationId xmlns:a16="http://schemas.microsoft.com/office/drawing/2014/main" id="{6BDBE91B-4CD0-21E0-5874-07E373B6FCFB}"/>
              </a:ext>
            </a:extLst>
          </p:cNvPr>
          <p:cNvSpPr txBox="1">
            <a:spLocks/>
          </p:cNvSpPr>
          <p:nvPr/>
        </p:nvSpPr>
        <p:spPr>
          <a:xfrm>
            <a:off x="-46577" y="2844406"/>
            <a:ext cx="511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8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/>
            <a:r>
              <a:rPr lang="en-US" sz="2000" b="1" dirty="0"/>
              <a:t> 20 - ….. = 15 </a:t>
            </a:r>
          </a:p>
        </p:txBody>
      </p:sp>
      <p:sp>
        <p:nvSpPr>
          <p:cNvPr id="3" name="Google Shape;996;p57">
            <a:extLst>
              <a:ext uri="{FF2B5EF4-FFF2-40B4-BE49-F238E27FC236}">
                <a16:creationId xmlns:a16="http://schemas.microsoft.com/office/drawing/2014/main" id="{D97550F5-1329-EB3F-AF97-8BEEFE6C1F95}"/>
              </a:ext>
            </a:extLst>
          </p:cNvPr>
          <p:cNvSpPr txBox="1">
            <a:spLocks/>
          </p:cNvSpPr>
          <p:nvPr/>
        </p:nvSpPr>
        <p:spPr>
          <a:xfrm>
            <a:off x="4513968" y="2951469"/>
            <a:ext cx="511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8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/>
            <a:r>
              <a:rPr lang="en-US" sz="2000" b="1" dirty="0"/>
              <a:t> ..…..   - 2  = 15</a:t>
            </a:r>
          </a:p>
        </p:txBody>
      </p:sp>
      <p:sp>
        <p:nvSpPr>
          <p:cNvPr id="4" name="Google Shape;996;p57">
            <a:extLst>
              <a:ext uri="{FF2B5EF4-FFF2-40B4-BE49-F238E27FC236}">
                <a16:creationId xmlns:a16="http://schemas.microsoft.com/office/drawing/2014/main" id="{CA7C080D-9747-8A83-5D41-7F1388E68B08}"/>
              </a:ext>
            </a:extLst>
          </p:cNvPr>
          <p:cNvSpPr txBox="1">
            <a:spLocks/>
          </p:cNvSpPr>
          <p:nvPr/>
        </p:nvSpPr>
        <p:spPr>
          <a:xfrm>
            <a:off x="26446" y="3272563"/>
            <a:ext cx="511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8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20 –  15  =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8F00E-7146-A17D-0318-463CEE99F8CA}"/>
              </a:ext>
            </a:extLst>
          </p:cNvPr>
          <p:cNvSpPr txBox="1"/>
          <p:nvPr/>
        </p:nvSpPr>
        <p:spPr>
          <a:xfrm>
            <a:off x="2390821" y="2789956"/>
            <a:ext cx="4997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5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Google Shape;996;p57">
            <a:extLst>
              <a:ext uri="{FF2B5EF4-FFF2-40B4-BE49-F238E27FC236}">
                <a16:creationId xmlns:a16="http://schemas.microsoft.com/office/drawing/2014/main" id="{872B1063-7D8A-CECB-08B4-5AC6283F33AD}"/>
              </a:ext>
            </a:extLst>
          </p:cNvPr>
          <p:cNvSpPr txBox="1">
            <a:spLocks/>
          </p:cNvSpPr>
          <p:nvPr/>
        </p:nvSpPr>
        <p:spPr>
          <a:xfrm>
            <a:off x="4722660" y="3263676"/>
            <a:ext cx="511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8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15 + 2=  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55D7D8-FF09-9656-BC95-517F559FB6BE}"/>
              </a:ext>
            </a:extLst>
          </p:cNvPr>
          <p:cNvSpPr txBox="1"/>
          <p:nvPr/>
        </p:nvSpPr>
        <p:spPr>
          <a:xfrm>
            <a:off x="2304631" y="3655626"/>
            <a:ext cx="4997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5" name="Google Shape;996;p57">
            <a:extLst>
              <a:ext uri="{FF2B5EF4-FFF2-40B4-BE49-F238E27FC236}">
                <a16:creationId xmlns:a16="http://schemas.microsoft.com/office/drawing/2014/main" id="{43DD9930-4A66-EB4C-65F4-94E5B0BE20DF}"/>
              </a:ext>
            </a:extLst>
          </p:cNvPr>
          <p:cNvSpPr txBox="1">
            <a:spLocks/>
          </p:cNvSpPr>
          <p:nvPr/>
        </p:nvSpPr>
        <p:spPr>
          <a:xfrm>
            <a:off x="-27454" y="3669940"/>
            <a:ext cx="511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8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/>
            <a:r>
              <a:rPr lang="en-US" sz="2000" b="1" dirty="0"/>
              <a:t> 34 - ….. = 30 </a:t>
            </a:r>
          </a:p>
        </p:txBody>
      </p:sp>
      <p:sp>
        <p:nvSpPr>
          <p:cNvPr id="8" name="Google Shape;996;p57">
            <a:extLst>
              <a:ext uri="{FF2B5EF4-FFF2-40B4-BE49-F238E27FC236}">
                <a16:creationId xmlns:a16="http://schemas.microsoft.com/office/drawing/2014/main" id="{782BC2D6-13C8-63C4-289B-DA2805872B3B}"/>
              </a:ext>
            </a:extLst>
          </p:cNvPr>
          <p:cNvSpPr txBox="1">
            <a:spLocks/>
          </p:cNvSpPr>
          <p:nvPr/>
        </p:nvSpPr>
        <p:spPr>
          <a:xfrm>
            <a:off x="-7422" y="4103524"/>
            <a:ext cx="511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8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34–  30  = 4</a:t>
            </a:r>
          </a:p>
        </p:txBody>
      </p:sp>
      <p:sp>
        <p:nvSpPr>
          <p:cNvPr id="10" name="Google Shape;996;p57">
            <a:extLst>
              <a:ext uri="{FF2B5EF4-FFF2-40B4-BE49-F238E27FC236}">
                <a16:creationId xmlns:a16="http://schemas.microsoft.com/office/drawing/2014/main" id="{781F1365-3A6A-0AF7-8746-073D488EF96C}"/>
              </a:ext>
            </a:extLst>
          </p:cNvPr>
          <p:cNvSpPr txBox="1">
            <a:spLocks/>
          </p:cNvSpPr>
          <p:nvPr/>
        </p:nvSpPr>
        <p:spPr>
          <a:xfrm>
            <a:off x="4375242" y="2185249"/>
            <a:ext cx="511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8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/>
            <a:r>
              <a:rPr lang="en-US" sz="2000" b="1" dirty="0"/>
              <a:t> Missing number</a:t>
            </a:r>
          </a:p>
          <a:p>
            <a:pPr marL="0" indent="0"/>
            <a:r>
              <a:rPr lang="en-US" sz="2000" b="1" dirty="0"/>
              <a:t>  in the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beginning +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EF775-2600-93E2-F4AD-86B764D51D35}"/>
              </a:ext>
            </a:extLst>
          </p:cNvPr>
          <p:cNvSpPr txBox="1"/>
          <p:nvPr/>
        </p:nvSpPr>
        <p:spPr>
          <a:xfrm>
            <a:off x="6409578" y="2830260"/>
            <a:ext cx="4997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17</a:t>
            </a:r>
          </a:p>
        </p:txBody>
      </p:sp>
      <p:sp>
        <p:nvSpPr>
          <p:cNvPr id="14" name="Google Shape;996;p57">
            <a:extLst>
              <a:ext uri="{FF2B5EF4-FFF2-40B4-BE49-F238E27FC236}">
                <a16:creationId xmlns:a16="http://schemas.microsoft.com/office/drawing/2014/main" id="{20A23BD6-4FC8-9637-AC49-30ECAC640C7F}"/>
              </a:ext>
            </a:extLst>
          </p:cNvPr>
          <p:cNvSpPr txBox="1">
            <a:spLocks/>
          </p:cNvSpPr>
          <p:nvPr/>
        </p:nvSpPr>
        <p:spPr>
          <a:xfrm>
            <a:off x="4532656" y="3759067"/>
            <a:ext cx="511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8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/>
            <a:r>
              <a:rPr lang="en-US" sz="2000" b="1" dirty="0"/>
              <a:t> ..…..   - 12  = 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557A79-7F90-2FE2-A074-E62905918533}"/>
              </a:ext>
            </a:extLst>
          </p:cNvPr>
          <p:cNvSpPr txBox="1"/>
          <p:nvPr/>
        </p:nvSpPr>
        <p:spPr>
          <a:xfrm>
            <a:off x="6320309" y="3727677"/>
            <a:ext cx="4997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27</a:t>
            </a:r>
          </a:p>
        </p:txBody>
      </p:sp>
      <p:sp>
        <p:nvSpPr>
          <p:cNvPr id="16" name="Google Shape;996;p57">
            <a:extLst>
              <a:ext uri="{FF2B5EF4-FFF2-40B4-BE49-F238E27FC236}">
                <a16:creationId xmlns:a16="http://schemas.microsoft.com/office/drawing/2014/main" id="{CEF61C15-6A09-E795-5CF0-76ACEC004A3E}"/>
              </a:ext>
            </a:extLst>
          </p:cNvPr>
          <p:cNvSpPr txBox="1">
            <a:spLocks/>
          </p:cNvSpPr>
          <p:nvPr/>
        </p:nvSpPr>
        <p:spPr>
          <a:xfrm>
            <a:off x="4532656" y="4247971"/>
            <a:ext cx="51198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8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None/>
              <a:defRPr sz="16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15 + 12=  27</a:t>
            </a:r>
          </a:p>
        </p:txBody>
      </p:sp>
    </p:spTree>
    <p:extLst>
      <p:ext uri="{BB962C8B-B14F-4D97-AF65-F5344CB8AC3E}">
        <p14:creationId xmlns:p14="http://schemas.microsoft.com/office/powerpoint/2010/main" val="120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6A0469-EC01-4938-FDB9-8F3761A9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375" y="558181"/>
            <a:ext cx="4409700" cy="6972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4)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CC7888-403D-5A30-2C43-1CC537ABD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741" y="3152076"/>
            <a:ext cx="4340109" cy="995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EFA33E-0B0D-AEC9-6672-7CC06003A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229" b="42655"/>
          <a:stretch/>
        </p:blipFill>
        <p:spPr>
          <a:xfrm>
            <a:off x="1106806" y="701511"/>
            <a:ext cx="3499989" cy="11077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A49FC0-7BDC-9D98-4702-26C35D5B61F9}"/>
              </a:ext>
            </a:extLst>
          </p:cNvPr>
          <p:cNvSpPr/>
          <p:nvPr/>
        </p:nvSpPr>
        <p:spPr>
          <a:xfrm>
            <a:off x="1542350" y="1159887"/>
            <a:ext cx="10406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A44C5A-8D52-ADBB-5DDB-8106300011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03" t="59055" b="-6162"/>
          <a:stretch/>
        </p:blipFill>
        <p:spPr>
          <a:xfrm>
            <a:off x="5217908" y="2553588"/>
            <a:ext cx="2739494" cy="920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1D2AD-0919-F832-BCF2-CDEF1B5E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219" r="44695" b="-6875"/>
          <a:stretch/>
        </p:blipFill>
        <p:spPr>
          <a:xfrm>
            <a:off x="1256189" y="2691788"/>
            <a:ext cx="3350606" cy="920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83448F-C882-0F37-2AE0-98966E6FF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01" t="-1" r="538" b="41342"/>
          <a:stretch/>
        </p:blipFill>
        <p:spPr>
          <a:xfrm>
            <a:off x="4764881" y="708847"/>
            <a:ext cx="3014663" cy="11955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05240A-CA85-4F04-1BA9-464391436D1C}"/>
              </a:ext>
            </a:extLst>
          </p:cNvPr>
          <p:cNvSpPr/>
          <p:nvPr/>
        </p:nvSpPr>
        <p:spPr>
          <a:xfrm>
            <a:off x="1155161" y="1736533"/>
            <a:ext cx="3223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200- 75= 125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E3BD43-AA3B-07A6-7A9D-DC7FA2B5D398}"/>
              </a:ext>
            </a:extLst>
          </p:cNvPr>
          <p:cNvSpPr/>
          <p:nvPr/>
        </p:nvSpPr>
        <p:spPr>
          <a:xfrm>
            <a:off x="5034975" y="1766010"/>
            <a:ext cx="29386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100- 81= 19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CF9A7-E129-0C6B-BFFD-59754192DEAD}"/>
              </a:ext>
            </a:extLst>
          </p:cNvPr>
          <p:cNvSpPr txBox="1"/>
          <p:nvPr/>
        </p:nvSpPr>
        <p:spPr>
          <a:xfrm>
            <a:off x="6111363" y="1286030"/>
            <a:ext cx="5261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85D501-FDF0-B03E-FBB4-D955CAB6DA42}"/>
              </a:ext>
            </a:extLst>
          </p:cNvPr>
          <p:cNvSpPr/>
          <p:nvPr/>
        </p:nvSpPr>
        <p:spPr>
          <a:xfrm>
            <a:off x="1138400" y="3172056"/>
            <a:ext cx="30668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99+ 36= 135</a:t>
            </a:r>
            <a:endParaRPr lang="en-U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38D1DC-EBE7-C946-561C-7C7792266475}"/>
              </a:ext>
            </a:extLst>
          </p:cNvPr>
          <p:cNvSpPr txBox="1"/>
          <p:nvPr/>
        </p:nvSpPr>
        <p:spPr>
          <a:xfrm>
            <a:off x="1590750" y="2711721"/>
            <a:ext cx="6032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135</a:t>
            </a:r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0E9A74-6102-C323-AD3F-21A3E46503E2}"/>
              </a:ext>
            </a:extLst>
          </p:cNvPr>
          <p:cNvSpPr/>
          <p:nvPr/>
        </p:nvSpPr>
        <p:spPr>
          <a:xfrm>
            <a:off x="4965109" y="3100686"/>
            <a:ext cx="34291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713 -  281= 432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2796C3-A622-BB98-B7C6-393DF0DCDFFC}"/>
              </a:ext>
            </a:extLst>
          </p:cNvPr>
          <p:cNvSpPr txBox="1"/>
          <p:nvPr/>
        </p:nvSpPr>
        <p:spPr>
          <a:xfrm>
            <a:off x="6272212" y="2612443"/>
            <a:ext cx="6032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432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028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2" name="Google Shape;2282;p75"/>
          <p:cNvGrpSpPr/>
          <p:nvPr/>
        </p:nvGrpSpPr>
        <p:grpSpPr>
          <a:xfrm rot="144997">
            <a:off x="2161975" y="757531"/>
            <a:ext cx="5508278" cy="2150390"/>
            <a:chOff x="3870025" y="586775"/>
            <a:chExt cx="3294450" cy="1965500"/>
          </a:xfrm>
        </p:grpSpPr>
        <p:sp>
          <p:nvSpPr>
            <p:cNvPr id="2283" name="Google Shape;2283;p75"/>
            <p:cNvSpPr/>
            <p:nvPr/>
          </p:nvSpPr>
          <p:spPr>
            <a:xfrm>
              <a:off x="3875625" y="59377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54" y="1"/>
                  </a:moveTo>
                  <a:lnTo>
                    <a:pt x="1" y="764"/>
                  </a:lnTo>
                  <a:lnTo>
                    <a:pt x="3727" y="78261"/>
                  </a:lnTo>
                  <a:lnTo>
                    <a:pt x="131542" y="76937"/>
                  </a:lnTo>
                  <a:lnTo>
                    <a:pt x="130554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5"/>
            <p:cNvSpPr/>
            <p:nvPr/>
          </p:nvSpPr>
          <p:spPr>
            <a:xfrm>
              <a:off x="3873400" y="590425"/>
              <a:ext cx="3291075" cy="1961850"/>
            </a:xfrm>
            <a:custGeom>
              <a:avLst/>
              <a:gdLst/>
              <a:ahLst/>
              <a:cxnLst/>
              <a:rect l="l" t="t" r="r" b="b"/>
              <a:pathLst>
                <a:path w="131643" h="78474" extrusionOk="0">
                  <a:moveTo>
                    <a:pt x="130511" y="270"/>
                  </a:moveTo>
                  <a:lnTo>
                    <a:pt x="131620" y="77059"/>
                  </a:lnTo>
                  <a:lnTo>
                    <a:pt x="67678" y="77620"/>
                  </a:lnTo>
                  <a:lnTo>
                    <a:pt x="35741" y="77946"/>
                  </a:lnTo>
                  <a:lnTo>
                    <a:pt x="3890" y="78315"/>
                  </a:lnTo>
                  <a:lnTo>
                    <a:pt x="3890" y="78315"/>
                  </a:lnTo>
                  <a:lnTo>
                    <a:pt x="1998" y="39646"/>
                  </a:lnTo>
                  <a:lnTo>
                    <a:pt x="161" y="976"/>
                  </a:lnTo>
                  <a:lnTo>
                    <a:pt x="161" y="976"/>
                  </a:lnTo>
                  <a:lnTo>
                    <a:pt x="65367" y="651"/>
                  </a:lnTo>
                  <a:lnTo>
                    <a:pt x="130511" y="270"/>
                  </a:lnTo>
                  <a:close/>
                  <a:moveTo>
                    <a:pt x="130643" y="0"/>
                  </a:moveTo>
                  <a:lnTo>
                    <a:pt x="65367" y="382"/>
                  </a:lnTo>
                  <a:lnTo>
                    <a:pt x="90" y="831"/>
                  </a:lnTo>
                  <a:lnTo>
                    <a:pt x="0" y="831"/>
                  </a:lnTo>
                  <a:lnTo>
                    <a:pt x="11" y="909"/>
                  </a:lnTo>
                  <a:lnTo>
                    <a:pt x="1908" y="39646"/>
                  </a:lnTo>
                  <a:lnTo>
                    <a:pt x="3737" y="78395"/>
                  </a:lnTo>
                  <a:lnTo>
                    <a:pt x="3737" y="78473"/>
                  </a:lnTo>
                  <a:lnTo>
                    <a:pt x="3816" y="78473"/>
                  </a:lnTo>
                  <a:lnTo>
                    <a:pt x="35786" y="78182"/>
                  </a:lnTo>
                  <a:lnTo>
                    <a:pt x="67768" y="77834"/>
                  </a:lnTo>
                  <a:lnTo>
                    <a:pt x="131642" y="77082"/>
                  </a:lnTo>
                  <a:lnTo>
                    <a:pt x="130778" y="124"/>
                  </a:lnTo>
                  <a:lnTo>
                    <a:pt x="1307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5"/>
            <p:cNvSpPr/>
            <p:nvPr/>
          </p:nvSpPr>
          <p:spPr>
            <a:xfrm>
              <a:off x="3872000" y="59012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65" y="1"/>
                  </a:moveTo>
                  <a:lnTo>
                    <a:pt x="0" y="775"/>
                  </a:lnTo>
                  <a:lnTo>
                    <a:pt x="3726" y="78261"/>
                  </a:lnTo>
                  <a:lnTo>
                    <a:pt x="131541" y="76948"/>
                  </a:lnTo>
                  <a:lnTo>
                    <a:pt x="13056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5"/>
            <p:cNvSpPr/>
            <p:nvPr/>
          </p:nvSpPr>
          <p:spPr>
            <a:xfrm>
              <a:off x="3870025" y="586775"/>
              <a:ext cx="3290800" cy="1961850"/>
            </a:xfrm>
            <a:custGeom>
              <a:avLst/>
              <a:gdLst/>
              <a:ahLst/>
              <a:cxnLst/>
              <a:rect l="l" t="t" r="r" b="b"/>
              <a:pathLst>
                <a:path w="131632" h="78474" extrusionOk="0">
                  <a:moveTo>
                    <a:pt x="130511" y="270"/>
                  </a:moveTo>
                  <a:lnTo>
                    <a:pt x="131609" y="77071"/>
                  </a:lnTo>
                  <a:lnTo>
                    <a:pt x="67667" y="77632"/>
                  </a:lnTo>
                  <a:lnTo>
                    <a:pt x="35742" y="77946"/>
                  </a:lnTo>
                  <a:lnTo>
                    <a:pt x="3879" y="78315"/>
                  </a:lnTo>
                  <a:lnTo>
                    <a:pt x="3879" y="78315"/>
                  </a:lnTo>
                  <a:lnTo>
                    <a:pt x="1987" y="39646"/>
                  </a:lnTo>
                  <a:lnTo>
                    <a:pt x="161" y="987"/>
                  </a:lnTo>
                  <a:lnTo>
                    <a:pt x="161" y="987"/>
                  </a:lnTo>
                  <a:lnTo>
                    <a:pt x="65356" y="662"/>
                  </a:lnTo>
                  <a:lnTo>
                    <a:pt x="130511" y="270"/>
                  </a:lnTo>
                  <a:close/>
                  <a:moveTo>
                    <a:pt x="130633" y="0"/>
                  </a:moveTo>
                  <a:lnTo>
                    <a:pt x="65356" y="382"/>
                  </a:lnTo>
                  <a:lnTo>
                    <a:pt x="79" y="831"/>
                  </a:lnTo>
                  <a:lnTo>
                    <a:pt x="0" y="831"/>
                  </a:lnTo>
                  <a:lnTo>
                    <a:pt x="0" y="909"/>
                  </a:lnTo>
                  <a:lnTo>
                    <a:pt x="1897" y="39658"/>
                  </a:lnTo>
                  <a:lnTo>
                    <a:pt x="3726" y="78406"/>
                  </a:lnTo>
                  <a:lnTo>
                    <a:pt x="3737" y="78473"/>
                  </a:lnTo>
                  <a:lnTo>
                    <a:pt x="3805" y="78473"/>
                  </a:lnTo>
                  <a:lnTo>
                    <a:pt x="35787" y="78182"/>
                  </a:lnTo>
                  <a:lnTo>
                    <a:pt x="67757" y="77845"/>
                  </a:lnTo>
                  <a:lnTo>
                    <a:pt x="131631" y="77082"/>
                  </a:lnTo>
                  <a:lnTo>
                    <a:pt x="130767" y="135"/>
                  </a:lnTo>
                  <a:lnTo>
                    <a:pt x="1307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0" name="Google Shape;2290;p75"/>
          <p:cNvSpPr txBox="1">
            <a:spLocks noGrp="1"/>
          </p:cNvSpPr>
          <p:nvPr>
            <p:ph type="title"/>
          </p:nvPr>
        </p:nvSpPr>
        <p:spPr>
          <a:xfrm>
            <a:off x="2433717" y="1114885"/>
            <a:ext cx="5437800" cy="1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Solve these problems: </a:t>
            </a:r>
            <a:br>
              <a:rPr lang="en-US" sz="2000" dirty="0"/>
            </a:br>
            <a:r>
              <a:rPr lang="en-US" sz="2000" dirty="0"/>
              <a:t>b) Sonny has £4.50. </a:t>
            </a:r>
            <a:br>
              <a:rPr lang="en-US" sz="2000" dirty="0"/>
            </a:br>
            <a:r>
              <a:rPr lang="en-US" sz="2000" dirty="0"/>
              <a:t>He wants to buy a present for his dad </a:t>
            </a:r>
            <a:br>
              <a:rPr lang="en-US" sz="2000" dirty="0"/>
            </a:br>
            <a:r>
              <a:rPr lang="en-US" sz="2000" dirty="0"/>
              <a:t>that costs £6.25. </a:t>
            </a:r>
            <a:br>
              <a:rPr lang="en-US" sz="2000" dirty="0"/>
            </a:br>
            <a:r>
              <a:rPr lang="en-US" sz="2000" dirty="0"/>
              <a:t>How much more money does he need to save?</a:t>
            </a:r>
            <a:endParaRPr sz="2000" dirty="0"/>
          </a:p>
        </p:txBody>
      </p:sp>
      <p:sp>
        <p:nvSpPr>
          <p:cNvPr id="2291" name="Google Shape;2291;p75"/>
          <p:cNvSpPr txBox="1">
            <a:spLocks noGrp="1"/>
          </p:cNvSpPr>
          <p:nvPr>
            <p:ph type="subTitle" idx="1"/>
          </p:nvPr>
        </p:nvSpPr>
        <p:spPr>
          <a:xfrm>
            <a:off x="1886582" y="2768237"/>
            <a:ext cx="49638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4.50 + ……. = 6.25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92" name="Google Shape;2292;p75"/>
          <p:cNvGrpSpPr/>
          <p:nvPr/>
        </p:nvGrpSpPr>
        <p:grpSpPr>
          <a:xfrm rot="-899825">
            <a:off x="1513207" y="1013412"/>
            <a:ext cx="1026409" cy="614418"/>
            <a:chOff x="-555975" y="570800"/>
            <a:chExt cx="745450" cy="446225"/>
          </a:xfrm>
        </p:grpSpPr>
        <p:sp>
          <p:nvSpPr>
            <p:cNvPr id="2293" name="Google Shape;2293;p75"/>
            <p:cNvSpPr/>
            <p:nvPr/>
          </p:nvSpPr>
          <p:spPr>
            <a:xfrm>
              <a:off x="-554925" y="574975"/>
              <a:ext cx="734450" cy="433150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5"/>
            <p:cNvSpPr/>
            <p:nvPr/>
          </p:nvSpPr>
          <p:spPr>
            <a:xfrm>
              <a:off x="-555975" y="570800"/>
              <a:ext cx="745450" cy="446225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5" name="Google Shape;2295;p75"/>
          <p:cNvGrpSpPr/>
          <p:nvPr/>
        </p:nvGrpSpPr>
        <p:grpSpPr>
          <a:xfrm rot="899960">
            <a:off x="7405523" y="727716"/>
            <a:ext cx="1196664" cy="1291611"/>
            <a:chOff x="1807300" y="3521025"/>
            <a:chExt cx="1196700" cy="1291650"/>
          </a:xfrm>
        </p:grpSpPr>
        <p:sp>
          <p:nvSpPr>
            <p:cNvPr id="2296" name="Google Shape;2296;p75"/>
            <p:cNvSpPr/>
            <p:nvPr/>
          </p:nvSpPr>
          <p:spPr>
            <a:xfrm>
              <a:off x="1823975" y="3544850"/>
              <a:ext cx="1155850" cy="714725"/>
            </a:xfrm>
            <a:custGeom>
              <a:avLst/>
              <a:gdLst/>
              <a:ahLst/>
              <a:cxnLst/>
              <a:rect l="l" t="t" r="r" b="b"/>
              <a:pathLst>
                <a:path w="46234" h="28589" extrusionOk="0">
                  <a:moveTo>
                    <a:pt x="23469" y="0"/>
                  </a:moveTo>
                  <a:cubicBezTo>
                    <a:pt x="17857" y="0"/>
                    <a:pt x="12305" y="3220"/>
                    <a:pt x="12609" y="10500"/>
                  </a:cubicBezTo>
                  <a:cubicBezTo>
                    <a:pt x="12609" y="10686"/>
                    <a:pt x="12433" y="10800"/>
                    <a:pt x="12265" y="10800"/>
                  </a:cubicBezTo>
                  <a:cubicBezTo>
                    <a:pt x="12132" y="10800"/>
                    <a:pt x="12005" y="10729"/>
                    <a:pt x="11976" y="10567"/>
                  </a:cubicBezTo>
                  <a:cubicBezTo>
                    <a:pt x="11942" y="10467"/>
                    <a:pt x="11942" y="10333"/>
                    <a:pt x="11942" y="10233"/>
                  </a:cubicBezTo>
                  <a:cubicBezTo>
                    <a:pt x="11452" y="9764"/>
                    <a:pt x="10797" y="9485"/>
                    <a:pt x="10145" y="9485"/>
                  </a:cubicBezTo>
                  <a:cubicBezTo>
                    <a:pt x="9777" y="9485"/>
                    <a:pt x="9410" y="9574"/>
                    <a:pt x="9074" y="9766"/>
                  </a:cubicBezTo>
                  <a:cubicBezTo>
                    <a:pt x="8206" y="10266"/>
                    <a:pt x="7873" y="11267"/>
                    <a:pt x="8040" y="12201"/>
                  </a:cubicBezTo>
                  <a:cubicBezTo>
                    <a:pt x="8373" y="12535"/>
                    <a:pt x="8540" y="12968"/>
                    <a:pt x="8406" y="13502"/>
                  </a:cubicBezTo>
                  <a:cubicBezTo>
                    <a:pt x="8391" y="13577"/>
                    <a:pt x="8336" y="13612"/>
                    <a:pt x="8279" y="13612"/>
                  </a:cubicBezTo>
                  <a:cubicBezTo>
                    <a:pt x="8210" y="13612"/>
                    <a:pt x="8140" y="13560"/>
                    <a:pt x="8140" y="13469"/>
                  </a:cubicBezTo>
                  <a:cubicBezTo>
                    <a:pt x="8173" y="13402"/>
                    <a:pt x="8140" y="13302"/>
                    <a:pt x="8140" y="13235"/>
                  </a:cubicBezTo>
                  <a:cubicBezTo>
                    <a:pt x="8101" y="13261"/>
                    <a:pt x="8052" y="13277"/>
                    <a:pt x="8001" y="13277"/>
                  </a:cubicBezTo>
                  <a:cubicBezTo>
                    <a:pt x="7920" y="13277"/>
                    <a:pt x="7834" y="13237"/>
                    <a:pt x="7773" y="13135"/>
                  </a:cubicBezTo>
                  <a:cubicBezTo>
                    <a:pt x="7606" y="12868"/>
                    <a:pt x="7506" y="12568"/>
                    <a:pt x="7439" y="12268"/>
                  </a:cubicBezTo>
                  <a:cubicBezTo>
                    <a:pt x="6848" y="11910"/>
                    <a:pt x="5950" y="11782"/>
                    <a:pt x="5116" y="11782"/>
                  </a:cubicBezTo>
                  <a:cubicBezTo>
                    <a:pt x="4395" y="11782"/>
                    <a:pt x="3723" y="11877"/>
                    <a:pt x="3336" y="12001"/>
                  </a:cubicBezTo>
                  <a:cubicBezTo>
                    <a:pt x="1868" y="12401"/>
                    <a:pt x="734" y="13502"/>
                    <a:pt x="367" y="14970"/>
                  </a:cubicBezTo>
                  <a:cubicBezTo>
                    <a:pt x="0" y="16638"/>
                    <a:pt x="801" y="18439"/>
                    <a:pt x="2502" y="18906"/>
                  </a:cubicBezTo>
                  <a:cubicBezTo>
                    <a:pt x="2874" y="19007"/>
                    <a:pt x="3239" y="19051"/>
                    <a:pt x="3598" y="19051"/>
                  </a:cubicBezTo>
                  <a:cubicBezTo>
                    <a:pt x="4660" y="19051"/>
                    <a:pt x="5675" y="18671"/>
                    <a:pt x="6672" y="18272"/>
                  </a:cubicBezTo>
                  <a:cubicBezTo>
                    <a:pt x="6709" y="18257"/>
                    <a:pt x="6744" y="18250"/>
                    <a:pt x="6775" y="18250"/>
                  </a:cubicBezTo>
                  <a:cubicBezTo>
                    <a:pt x="6882" y="18250"/>
                    <a:pt x="6954" y="18328"/>
                    <a:pt x="7005" y="18406"/>
                  </a:cubicBezTo>
                  <a:cubicBezTo>
                    <a:pt x="7039" y="18372"/>
                    <a:pt x="7106" y="18305"/>
                    <a:pt x="7139" y="18272"/>
                  </a:cubicBezTo>
                  <a:cubicBezTo>
                    <a:pt x="7171" y="18251"/>
                    <a:pt x="7205" y="18241"/>
                    <a:pt x="7238" y="18241"/>
                  </a:cubicBezTo>
                  <a:cubicBezTo>
                    <a:pt x="7413" y="18241"/>
                    <a:pt x="7574" y="18499"/>
                    <a:pt x="7406" y="18639"/>
                  </a:cubicBezTo>
                  <a:cubicBezTo>
                    <a:pt x="5037" y="20707"/>
                    <a:pt x="4637" y="24343"/>
                    <a:pt x="7372" y="26311"/>
                  </a:cubicBezTo>
                  <a:cubicBezTo>
                    <a:pt x="8263" y="26956"/>
                    <a:pt x="9150" y="27237"/>
                    <a:pt x="9995" y="27237"/>
                  </a:cubicBezTo>
                  <a:cubicBezTo>
                    <a:pt x="11903" y="27237"/>
                    <a:pt x="13594" y="25805"/>
                    <a:pt x="14611" y="23909"/>
                  </a:cubicBezTo>
                  <a:cubicBezTo>
                    <a:pt x="14670" y="23814"/>
                    <a:pt x="14755" y="23774"/>
                    <a:pt x="14840" y="23774"/>
                  </a:cubicBezTo>
                  <a:cubicBezTo>
                    <a:pt x="14993" y="23774"/>
                    <a:pt x="15145" y="23905"/>
                    <a:pt x="15145" y="24076"/>
                  </a:cubicBezTo>
                  <a:lnTo>
                    <a:pt x="15211" y="24076"/>
                  </a:lnTo>
                  <a:cubicBezTo>
                    <a:pt x="15211" y="24010"/>
                    <a:pt x="15211" y="23943"/>
                    <a:pt x="15245" y="23876"/>
                  </a:cubicBezTo>
                  <a:cubicBezTo>
                    <a:pt x="15245" y="23759"/>
                    <a:pt x="15328" y="23701"/>
                    <a:pt x="15416" y="23701"/>
                  </a:cubicBezTo>
                  <a:cubicBezTo>
                    <a:pt x="15503" y="23701"/>
                    <a:pt x="15595" y="23759"/>
                    <a:pt x="15612" y="23876"/>
                  </a:cubicBezTo>
                  <a:cubicBezTo>
                    <a:pt x="15899" y="27415"/>
                    <a:pt x="19271" y="28588"/>
                    <a:pt x="22509" y="28588"/>
                  </a:cubicBezTo>
                  <a:cubicBezTo>
                    <a:pt x="23788" y="28588"/>
                    <a:pt x="25047" y="28405"/>
                    <a:pt x="26086" y="28112"/>
                  </a:cubicBezTo>
                  <a:cubicBezTo>
                    <a:pt x="29922" y="27045"/>
                    <a:pt x="32624" y="23743"/>
                    <a:pt x="32724" y="19773"/>
                  </a:cubicBezTo>
                  <a:cubicBezTo>
                    <a:pt x="32740" y="19523"/>
                    <a:pt x="32941" y="19398"/>
                    <a:pt x="33132" y="19398"/>
                  </a:cubicBezTo>
                  <a:cubicBezTo>
                    <a:pt x="33324" y="19398"/>
                    <a:pt x="33508" y="19523"/>
                    <a:pt x="33491" y="19773"/>
                  </a:cubicBezTo>
                  <a:cubicBezTo>
                    <a:pt x="33491" y="19873"/>
                    <a:pt x="33491" y="19973"/>
                    <a:pt x="33491" y="20107"/>
                  </a:cubicBezTo>
                  <a:cubicBezTo>
                    <a:pt x="35397" y="21111"/>
                    <a:pt x="37442" y="22136"/>
                    <a:pt x="39596" y="22136"/>
                  </a:cubicBezTo>
                  <a:cubicBezTo>
                    <a:pt x="40232" y="22136"/>
                    <a:pt x="40877" y="22047"/>
                    <a:pt x="41530" y="21841"/>
                  </a:cubicBezTo>
                  <a:cubicBezTo>
                    <a:pt x="44199" y="21007"/>
                    <a:pt x="46233" y="18372"/>
                    <a:pt x="46200" y="15537"/>
                  </a:cubicBezTo>
                  <a:cubicBezTo>
                    <a:pt x="46156" y="11496"/>
                    <a:pt x="43004" y="9190"/>
                    <a:pt x="39704" y="9190"/>
                  </a:cubicBezTo>
                  <a:cubicBezTo>
                    <a:pt x="37991" y="9190"/>
                    <a:pt x="36238" y="9812"/>
                    <a:pt x="34859" y="11134"/>
                  </a:cubicBezTo>
                  <a:cubicBezTo>
                    <a:pt x="34825" y="11267"/>
                    <a:pt x="34792" y="11367"/>
                    <a:pt x="34759" y="11467"/>
                  </a:cubicBezTo>
                  <a:cubicBezTo>
                    <a:pt x="34717" y="11571"/>
                    <a:pt x="34623" y="11624"/>
                    <a:pt x="34534" y="11624"/>
                  </a:cubicBezTo>
                  <a:cubicBezTo>
                    <a:pt x="34481" y="11624"/>
                    <a:pt x="34429" y="11605"/>
                    <a:pt x="34392" y="11567"/>
                  </a:cubicBezTo>
                  <a:cubicBezTo>
                    <a:pt x="34344" y="11591"/>
                    <a:pt x="34294" y="11602"/>
                    <a:pt x="34244" y="11602"/>
                  </a:cubicBezTo>
                  <a:cubicBezTo>
                    <a:pt x="33949" y="11602"/>
                    <a:pt x="33672" y="11214"/>
                    <a:pt x="33958" y="10900"/>
                  </a:cubicBezTo>
                  <a:cubicBezTo>
                    <a:pt x="34125" y="10667"/>
                    <a:pt x="34358" y="10467"/>
                    <a:pt x="34558" y="10300"/>
                  </a:cubicBezTo>
                  <a:cubicBezTo>
                    <a:pt x="35721" y="3790"/>
                    <a:pt x="29559" y="0"/>
                    <a:pt x="23469" y="0"/>
                  </a:cubicBezTo>
                  <a:close/>
                </a:path>
              </a:pathLst>
            </a:custGeom>
            <a:solidFill>
              <a:srgbClr val="B6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5"/>
            <p:cNvSpPr/>
            <p:nvPr/>
          </p:nvSpPr>
          <p:spPr>
            <a:xfrm>
              <a:off x="1807300" y="3521025"/>
              <a:ext cx="1196700" cy="757150"/>
            </a:xfrm>
            <a:custGeom>
              <a:avLst/>
              <a:gdLst/>
              <a:ahLst/>
              <a:cxnLst/>
              <a:rect l="l" t="t" r="r" b="b"/>
              <a:pathLst>
                <a:path w="47868" h="30286" extrusionOk="0">
                  <a:moveTo>
                    <a:pt x="24094" y="1"/>
                  </a:moveTo>
                  <a:cubicBezTo>
                    <a:pt x="18226" y="1"/>
                    <a:pt x="11973" y="4249"/>
                    <a:pt x="12509" y="10552"/>
                  </a:cubicBezTo>
                  <a:cubicBezTo>
                    <a:pt x="12004" y="10144"/>
                    <a:pt x="11364" y="9918"/>
                    <a:pt x="10719" y="9918"/>
                  </a:cubicBezTo>
                  <a:cubicBezTo>
                    <a:pt x="10257" y="9918"/>
                    <a:pt x="9792" y="10034"/>
                    <a:pt x="9374" y="10285"/>
                  </a:cubicBezTo>
                  <a:cubicBezTo>
                    <a:pt x="8540" y="10786"/>
                    <a:pt x="8073" y="11753"/>
                    <a:pt x="8073" y="12720"/>
                  </a:cubicBezTo>
                  <a:cubicBezTo>
                    <a:pt x="7306" y="12320"/>
                    <a:pt x="6238" y="12187"/>
                    <a:pt x="5604" y="12153"/>
                  </a:cubicBezTo>
                  <a:cubicBezTo>
                    <a:pt x="5570" y="12153"/>
                    <a:pt x="5536" y="12153"/>
                    <a:pt x="5503" y="12153"/>
                  </a:cubicBezTo>
                  <a:cubicBezTo>
                    <a:pt x="3501" y="12153"/>
                    <a:pt x="1487" y="13120"/>
                    <a:pt x="667" y="15022"/>
                  </a:cubicBezTo>
                  <a:cubicBezTo>
                    <a:pt x="0" y="16590"/>
                    <a:pt x="234" y="18658"/>
                    <a:pt x="1635" y="19792"/>
                  </a:cubicBezTo>
                  <a:cubicBezTo>
                    <a:pt x="2373" y="20408"/>
                    <a:pt x="3297" y="20661"/>
                    <a:pt x="4250" y="20661"/>
                  </a:cubicBezTo>
                  <a:cubicBezTo>
                    <a:pt x="5105" y="20661"/>
                    <a:pt x="5983" y="20457"/>
                    <a:pt x="6772" y="20126"/>
                  </a:cubicBezTo>
                  <a:lnTo>
                    <a:pt x="6772" y="20126"/>
                  </a:lnTo>
                  <a:cubicBezTo>
                    <a:pt x="4804" y="22361"/>
                    <a:pt x="5004" y="25963"/>
                    <a:pt x="7572" y="27865"/>
                  </a:cubicBezTo>
                  <a:cubicBezTo>
                    <a:pt x="8498" y="28548"/>
                    <a:pt x="9630" y="28874"/>
                    <a:pt x="10759" y="28874"/>
                  </a:cubicBezTo>
                  <a:cubicBezTo>
                    <a:pt x="13048" y="28874"/>
                    <a:pt x="15320" y="27531"/>
                    <a:pt x="15812" y="25096"/>
                  </a:cubicBezTo>
                  <a:cubicBezTo>
                    <a:pt x="15812" y="25063"/>
                    <a:pt x="15812" y="25063"/>
                    <a:pt x="15812" y="25029"/>
                  </a:cubicBezTo>
                  <a:cubicBezTo>
                    <a:pt x="15812" y="24858"/>
                    <a:pt x="15660" y="24727"/>
                    <a:pt x="15507" y="24727"/>
                  </a:cubicBezTo>
                  <a:cubicBezTo>
                    <a:pt x="15422" y="24727"/>
                    <a:pt x="15337" y="24767"/>
                    <a:pt x="15278" y="24862"/>
                  </a:cubicBezTo>
                  <a:cubicBezTo>
                    <a:pt x="14261" y="26758"/>
                    <a:pt x="12570" y="28190"/>
                    <a:pt x="10662" y="28190"/>
                  </a:cubicBezTo>
                  <a:cubicBezTo>
                    <a:pt x="9817" y="28190"/>
                    <a:pt x="8930" y="27909"/>
                    <a:pt x="8039" y="27264"/>
                  </a:cubicBezTo>
                  <a:cubicBezTo>
                    <a:pt x="5304" y="25296"/>
                    <a:pt x="5704" y="21660"/>
                    <a:pt x="8073" y="19592"/>
                  </a:cubicBezTo>
                  <a:cubicBezTo>
                    <a:pt x="8241" y="19452"/>
                    <a:pt x="8080" y="19194"/>
                    <a:pt x="7905" y="19194"/>
                  </a:cubicBezTo>
                  <a:cubicBezTo>
                    <a:pt x="7872" y="19194"/>
                    <a:pt x="7838" y="19204"/>
                    <a:pt x="7806" y="19225"/>
                  </a:cubicBezTo>
                  <a:cubicBezTo>
                    <a:pt x="7773" y="19258"/>
                    <a:pt x="7706" y="19325"/>
                    <a:pt x="7672" y="19359"/>
                  </a:cubicBezTo>
                  <a:cubicBezTo>
                    <a:pt x="7621" y="19281"/>
                    <a:pt x="7549" y="19203"/>
                    <a:pt x="7442" y="19203"/>
                  </a:cubicBezTo>
                  <a:cubicBezTo>
                    <a:pt x="7411" y="19203"/>
                    <a:pt x="7376" y="19210"/>
                    <a:pt x="7339" y="19225"/>
                  </a:cubicBezTo>
                  <a:cubicBezTo>
                    <a:pt x="6342" y="19624"/>
                    <a:pt x="5327" y="20004"/>
                    <a:pt x="4265" y="20004"/>
                  </a:cubicBezTo>
                  <a:cubicBezTo>
                    <a:pt x="3906" y="20004"/>
                    <a:pt x="3541" y="19960"/>
                    <a:pt x="3169" y="19859"/>
                  </a:cubicBezTo>
                  <a:cubicBezTo>
                    <a:pt x="1468" y="19392"/>
                    <a:pt x="667" y="17591"/>
                    <a:pt x="1034" y="15923"/>
                  </a:cubicBezTo>
                  <a:cubicBezTo>
                    <a:pt x="1401" y="14455"/>
                    <a:pt x="2535" y="13354"/>
                    <a:pt x="4003" y="12954"/>
                  </a:cubicBezTo>
                  <a:cubicBezTo>
                    <a:pt x="4390" y="12830"/>
                    <a:pt x="5062" y="12735"/>
                    <a:pt x="5783" y="12735"/>
                  </a:cubicBezTo>
                  <a:cubicBezTo>
                    <a:pt x="6617" y="12735"/>
                    <a:pt x="7515" y="12863"/>
                    <a:pt x="8106" y="13221"/>
                  </a:cubicBezTo>
                  <a:cubicBezTo>
                    <a:pt x="8173" y="13521"/>
                    <a:pt x="8273" y="13821"/>
                    <a:pt x="8440" y="14088"/>
                  </a:cubicBezTo>
                  <a:cubicBezTo>
                    <a:pt x="8501" y="14190"/>
                    <a:pt x="8587" y="14230"/>
                    <a:pt x="8668" y="14230"/>
                  </a:cubicBezTo>
                  <a:cubicBezTo>
                    <a:pt x="8719" y="14230"/>
                    <a:pt x="8768" y="14214"/>
                    <a:pt x="8807" y="14188"/>
                  </a:cubicBezTo>
                  <a:cubicBezTo>
                    <a:pt x="8807" y="14255"/>
                    <a:pt x="8840" y="14355"/>
                    <a:pt x="8840" y="14422"/>
                  </a:cubicBezTo>
                  <a:cubicBezTo>
                    <a:pt x="8822" y="14510"/>
                    <a:pt x="8879" y="14551"/>
                    <a:pt x="8942" y="14551"/>
                  </a:cubicBezTo>
                  <a:cubicBezTo>
                    <a:pt x="8997" y="14551"/>
                    <a:pt x="9058" y="14518"/>
                    <a:pt x="9073" y="14455"/>
                  </a:cubicBezTo>
                  <a:cubicBezTo>
                    <a:pt x="9207" y="13921"/>
                    <a:pt x="9040" y="13488"/>
                    <a:pt x="8707" y="13154"/>
                  </a:cubicBezTo>
                  <a:cubicBezTo>
                    <a:pt x="8540" y="12220"/>
                    <a:pt x="8873" y="11219"/>
                    <a:pt x="9741" y="10719"/>
                  </a:cubicBezTo>
                  <a:cubicBezTo>
                    <a:pt x="10077" y="10527"/>
                    <a:pt x="10444" y="10438"/>
                    <a:pt x="10812" y="10438"/>
                  </a:cubicBezTo>
                  <a:cubicBezTo>
                    <a:pt x="11464" y="10438"/>
                    <a:pt x="12119" y="10717"/>
                    <a:pt x="12609" y="11186"/>
                  </a:cubicBezTo>
                  <a:cubicBezTo>
                    <a:pt x="12609" y="11286"/>
                    <a:pt x="12643" y="11420"/>
                    <a:pt x="12643" y="11520"/>
                  </a:cubicBezTo>
                  <a:cubicBezTo>
                    <a:pt x="12672" y="11682"/>
                    <a:pt x="12799" y="11753"/>
                    <a:pt x="12932" y="11753"/>
                  </a:cubicBezTo>
                  <a:cubicBezTo>
                    <a:pt x="13100" y="11753"/>
                    <a:pt x="13276" y="11639"/>
                    <a:pt x="13276" y="11453"/>
                  </a:cubicBezTo>
                  <a:cubicBezTo>
                    <a:pt x="12972" y="4173"/>
                    <a:pt x="18524" y="953"/>
                    <a:pt x="24136" y="953"/>
                  </a:cubicBezTo>
                  <a:cubicBezTo>
                    <a:pt x="30226" y="953"/>
                    <a:pt x="36388" y="4743"/>
                    <a:pt x="35225" y="11253"/>
                  </a:cubicBezTo>
                  <a:cubicBezTo>
                    <a:pt x="35025" y="11420"/>
                    <a:pt x="34792" y="11620"/>
                    <a:pt x="34625" y="11853"/>
                  </a:cubicBezTo>
                  <a:cubicBezTo>
                    <a:pt x="34339" y="12167"/>
                    <a:pt x="34616" y="12555"/>
                    <a:pt x="34911" y="12555"/>
                  </a:cubicBezTo>
                  <a:cubicBezTo>
                    <a:pt x="34961" y="12555"/>
                    <a:pt x="35011" y="12544"/>
                    <a:pt x="35059" y="12520"/>
                  </a:cubicBezTo>
                  <a:cubicBezTo>
                    <a:pt x="35096" y="12558"/>
                    <a:pt x="35148" y="12577"/>
                    <a:pt x="35201" y="12577"/>
                  </a:cubicBezTo>
                  <a:cubicBezTo>
                    <a:pt x="35290" y="12577"/>
                    <a:pt x="35384" y="12524"/>
                    <a:pt x="35426" y="12420"/>
                  </a:cubicBezTo>
                  <a:cubicBezTo>
                    <a:pt x="35459" y="12320"/>
                    <a:pt x="35492" y="12220"/>
                    <a:pt x="35526" y="12087"/>
                  </a:cubicBezTo>
                  <a:cubicBezTo>
                    <a:pt x="36905" y="10765"/>
                    <a:pt x="38658" y="10143"/>
                    <a:pt x="40371" y="10143"/>
                  </a:cubicBezTo>
                  <a:cubicBezTo>
                    <a:pt x="43671" y="10143"/>
                    <a:pt x="46823" y="12449"/>
                    <a:pt x="46867" y="16490"/>
                  </a:cubicBezTo>
                  <a:cubicBezTo>
                    <a:pt x="46900" y="19325"/>
                    <a:pt x="44866" y="21960"/>
                    <a:pt x="42197" y="22794"/>
                  </a:cubicBezTo>
                  <a:cubicBezTo>
                    <a:pt x="41544" y="23000"/>
                    <a:pt x="40899" y="23089"/>
                    <a:pt x="40263" y="23089"/>
                  </a:cubicBezTo>
                  <a:cubicBezTo>
                    <a:pt x="38109" y="23089"/>
                    <a:pt x="36064" y="22064"/>
                    <a:pt x="34158" y="21060"/>
                  </a:cubicBezTo>
                  <a:cubicBezTo>
                    <a:pt x="34158" y="20926"/>
                    <a:pt x="34158" y="20826"/>
                    <a:pt x="34158" y="20726"/>
                  </a:cubicBezTo>
                  <a:cubicBezTo>
                    <a:pt x="34175" y="20476"/>
                    <a:pt x="33991" y="20351"/>
                    <a:pt x="33799" y="20351"/>
                  </a:cubicBezTo>
                  <a:cubicBezTo>
                    <a:pt x="33608" y="20351"/>
                    <a:pt x="33407" y="20476"/>
                    <a:pt x="33391" y="20726"/>
                  </a:cubicBezTo>
                  <a:cubicBezTo>
                    <a:pt x="33291" y="24696"/>
                    <a:pt x="30589" y="27998"/>
                    <a:pt x="26753" y="29065"/>
                  </a:cubicBezTo>
                  <a:cubicBezTo>
                    <a:pt x="25714" y="29358"/>
                    <a:pt x="24455" y="29541"/>
                    <a:pt x="23176" y="29541"/>
                  </a:cubicBezTo>
                  <a:cubicBezTo>
                    <a:pt x="19938" y="29541"/>
                    <a:pt x="16566" y="28368"/>
                    <a:pt x="16279" y="24829"/>
                  </a:cubicBezTo>
                  <a:cubicBezTo>
                    <a:pt x="16262" y="24712"/>
                    <a:pt x="16179" y="24654"/>
                    <a:pt x="16095" y="24654"/>
                  </a:cubicBezTo>
                  <a:cubicBezTo>
                    <a:pt x="16012" y="24654"/>
                    <a:pt x="15928" y="24712"/>
                    <a:pt x="15912" y="24829"/>
                  </a:cubicBezTo>
                  <a:cubicBezTo>
                    <a:pt x="15878" y="24896"/>
                    <a:pt x="15878" y="24963"/>
                    <a:pt x="15878" y="25029"/>
                  </a:cubicBezTo>
                  <a:cubicBezTo>
                    <a:pt x="15519" y="29007"/>
                    <a:pt x="20055" y="30285"/>
                    <a:pt x="23595" y="30285"/>
                  </a:cubicBezTo>
                  <a:cubicBezTo>
                    <a:pt x="24330" y="30285"/>
                    <a:pt x="25022" y="30230"/>
                    <a:pt x="25619" y="30133"/>
                  </a:cubicBezTo>
                  <a:cubicBezTo>
                    <a:pt x="30088" y="29366"/>
                    <a:pt x="33691" y="25997"/>
                    <a:pt x="34125" y="21493"/>
                  </a:cubicBezTo>
                  <a:cubicBezTo>
                    <a:pt x="35899" y="22871"/>
                    <a:pt x="38115" y="23840"/>
                    <a:pt x="40337" y="23840"/>
                  </a:cubicBezTo>
                  <a:cubicBezTo>
                    <a:pt x="41290" y="23840"/>
                    <a:pt x="42244" y="23662"/>
                    <a:pt x="43164" y="23261"/>
                  </a:cubicBezTo>
                  <a:cubicBezTo>
                    <a:pt x="45933" y="22060"/>
                    <a:pt x="47868" y="19158"/>
                    <a:pt x="47668" y="16123"/>
                  </a:cubicBezTo>
                  <a:cubicBezTo>
                    <a:pt x="47410" y="11817"/>
                    <a:pt x="43903" y="9285"/>
                    <a:pt x="40277" y="9285"/>
                  </a:cubicBezTo>
                  <a:cubicBezTo>
                    <a:pt x="38734" y="9285"/>
                    <a:pt x="37170" y="9743"/>
                    <a:pt x="35826" y="10719"/>
                  </a:cubicBezTo>
                  <a:cubicBezTo>
                    <a:pt x="36727" y="4848"/>
                    <a:pt x="30722" y="512"/>
                    <a:pt x="25118" y="45"/>
                  </a:cubicBezTo>
                  <a:cubicBezTo>
                    <a:pt x="24779" y="15"/>
                    <a:pt x="24438" y="1"/>
                    <a:pt x="240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5"/>
            <p:cNvSpPr/>
            <p:nvPr/>
          </p:nvSpPr>
          <p:spPr>
            <a:xfrm>
              <a:off x="2355175" y="4320200"/>
              <a:ext cx="105175" cy="145550"/>
            </a:xfrm>
            <a:custGeom>
              <a:avLst/>
              <a:gdLst/>
              <a:ahLst/>
              <a:cxnLst/>
              <a:rect l="l" t="t" r="r" b="b"/>
              <a:pathLst>
                <a:path w="4207" h="5822" extrusionOk="0">
                  <a:moveTo>
                    <a:pt x="1902" y="1"/>
                  </a:moveTo>
                  <a:cubicBezTo>
                    <a:pt x="1302" y="834"/>
                    <a:pt x="601" y="1668"/>
                    <a:pt x="301" y="2702"/>
                  </a:cubicBezTo>
                  <a:cubicBezTo>
                    <a:pt x="1" y="3903"/>
                    <a:pt x="268" y="5471"/>
                    <a:pt x="1669" y="5771"/>
                  </a:cubicBezTo>
                  <a:cubicBezTo>
                    <a:pt x="1827" y="5805"/>
                    <a:pt x="1980" y="5821"/>
                    <a:pt x="2126" y="5821"/>
                  </a:cubicBezTo>
                  <a:cubicBezTo>
                    <a:pt x="3426" y="5821"/>
                    <a:pt x="4207" y="4559"/>
                    <a:pt x="3937" y="3270"/>
                  </a:cubicBezTo>
                  <a:cubicBezTo>
                    <a:pt x="3704" y="2102"/>
                    <a:pt x="2803" y="1268"/>
                    <a:pt x="2002" y="468"/>
                  </a:cubicBezTo>
                  <a:cubicBezTo>
                    <a:pt x="1836" y="334"/>
                    <a:pt x="1869" y="167"/>
                    <a:pt x="1936" y="34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5"/>
            <p:cNvSpPr/>
            <p:nvPr/>
          </p:nvSpPr>
          <p:spPr>
            <a:xfrm>
              <a:off x="2338500" y="4310925"/>
              <a:ext cx="140125" cy="172850"/>
            </a:xfrm>
            <a:custGeom>
              <a:avLst/>
              <a:gdLst/>
              <a:ahLst/>
              <a:cxnLst/>
              <a:rect l="l" t="t" r="r" b="b"/>
              <a:pathLst>
                <a:path w="5605" h="6914" extrusionOk="0">
                  <a:moveTo>
                    <a:pt x="2352" y="1"/>
                  </a:moveTo>
                  <a:cubicBezTo>
                    <a:pt x="2297" y="1"/>
                    <a:pt x="2244" y="22"/>
                    <a:pt x="2202" y="71"/>
                  </a:cubicBezTo>
                  <a:cubicBezTo>
                    <a:pt x="1068" y="1239"/>
                    <a:pt x="1" y="2740"/>
                    <a:pt x="201" y="4441"/>
                  </a:cubicBezTo>
                  <a:cubicBezTo>
                    <a:pt x="334" y="5742"/>
                    <a:pt x="1235" y="6809"/>
                    <a:pt x="2603" y="6910"/>
                  </a:cubicBezTo>
                  <a:cubicBezTo>
                    <a:pt x="2649" y="6912"/>
                    <a:pt x="2695" y="6913"/>
                    <a:pt x="2741" y="6913"/>
                  </a:cubicBezTo>
                  <a:cubicBezTo>
                    <a:pt x="4017" y="6913"/>
                    <a:pt x="5113" y="6028"/>
                    <a:pt x="5338" y="4708"/>
                  </a:cubicBezTo>
                  <a:cubicBezTo>
                    <a:pt x="5605" y="2940"/>
                    <a:pt x="4371" y="1472"/>
                    <a:pt x="3170" y="338"/>
                  </a:cubicBezTo>
                  <a:cubicBezTo>
                    <a:pt x="3095" y="276"/>
                    <a:pt x="3016" y="251"/>
                    <a:pt x="2938" y="251"/>
                  </a:cubicBezTo>
                  <a:cubicBezTo>
                    <a:pt x="2809" y="251"/>
                    <a:pt x="2686" y="321"/>
                    <a:pt x="2603" y="405"/>
                  </a:cubicBezTo>
                  <a:cubicBezTo>
                    <a:pt x="2536" y="538"/>
                    <a:pt x="2503" y="705"/>
                    <a:pt x="2669" y="839"/>
                  </a:cubicBezTo>
                  <a:cubicBezTo>
                    <a:pt x="3470" y="1639"/>
                    <a:pt x="4371" y="2473"/>
                    <a:pt x="4604" y="3641"/>
                  </a:cubicBezTo>
                  <a:cubicBezTo>
                    <a:pt x="4874" y="4930"/>
                    <a:pt x="4093" y="6192"/>
                    <a:pt x="2793" y="6192"/>
                  </a:cubicBezTo>
                  <a:cubicBezTo>
                    <a:pt x="2647" y="6192"/>
                    <a:pt x="2494" y="6176"/>
                    <a:pt x="2336" y="6142"/>
                  </a:cubicBezTo>
                  <a:cubicBezTo>
                    <a:pt x="935" y="5842"/>
                    <a:pt x="668" y="4274"/>
                    <a:pt x="968" y="3073"/>
                  </a:cubicBezTo>
                  <a:cubicBezTo>
                    <a:pt x="1268" y="2039"/>
                    <a:pt x="1969" y="1205"/>
                    <a:pt x="2569" y="372"/>
                  </a:cubicBezTo>
                  <a:cubicBezTo>
                    <a:pt x="2695" y="196"/>
                    <a:pt x="2518" y="1"/>
                    <a:pt x="235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5"/>
            <p:cNvSpPr/>
            <p:nvPr/>
          </p:nvSpPr>
          <p:spPr>
            <a:xfrm>
              <a:off x="2241775" y="4586225"/>
              <a:ext cx="116775" cy="134950"/>
            </a:xfrm>
            <a:custGeom>
              <a:avLst/>
              <a:gdLst/>
              <a:ahLst/>
              <a:cxnLst/>
              <a:rect l="l" t="t" r="r" b="b"/>
              <a:pathLst>
                <a:path w="4671" h="5398" extrusionOk="0">
                  <a:moveTo>
                    <a:pt x="4237" y="1"/>
                  </a:moveTo>
                  <a:cubicBezTo>
                    <a:pt x="3269" y="434"/>
                    <a:pt x="2235" y="768"/>
                    <a:pt x="1468" y="1535"/>
                  </a:cubicBezTo>
                  <a:cubicBezTo>
                    <a:pt x="567" y="2402"/>
                    <a:pt x="0" y="3870"/>
                    <a:pt x="1068" y="4871"/>
                  </a:cubicBezTo>
                  <a:cubicBezTo>
                    <a:pt x="1455" y="5235"/>
                    <a:pt x="1892" y="5397"/>
                    <a:pt x="2321" y="5397"/>
                  </a:cubicBezTo>
                  <a:cubicBezTo>
                    <a:pt x="3148" y="5397"/>
                    <a:pt x="3941" y="4793"/>
                    <a:pt x="4270" y="3870"/>
                  </a:cubicBezTo>
                  <a:cubicBezTo>
                    <a:pt x="4670" y="2769"/>
                    <a:pt x="4370" y="1568"/>
                    <a:pt x="4070" y="501"/>
                  </a:cubicBezTo>
                  <a:cubicBezTo>
                    <a:pt x="4003" y="301"/>
                    <a:pt x="4103" y="167"/>
                    <a:pt x="4237" y="101"/>
                  </a:cubicBezTo>
                  <a:lnTo>
                    <a:pt x="4237" y="1"/>
                  </a:ln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5"/>
            <p:cNvSpPr/>
            <p:nvPr/>
          </p:nvSpPr>
          <p:spPr>
            <a:xfrm>
              <a:off x="2230100" y="4575200"/>
              <a:ext cx="149300" cy="163600"/>
            </a:xfrm>
            <a:custGeom>
              <a:avLst/>
              <a:gdLst/>
              <a:ahLst/>
              <a:cxnLst/>
              <a:rect l="l" t="t" r="r" b="b"/>
              <a:pathLst>
                <a:path w="5972" h="6544" extrusionOk="0">
                  <a:moveTo>
                    <a:pt x="4563" y="0"/>
                  </a:moveTo>
                  <a:cubicBezTo>
                    <a:pt x="4544" y="0"/>
                    <a:pt x="4524" y="3"/>
                    <a:pt x="4504" y="8"/>
                  </a:cubicBezTo>
                  <a:cubicBezTo>
                    <a:pt x="2969" y="475"/>
                    <a:pt x="1268" y="1175"/>
                    <a:pt x="534" y="2743"/>
                  </a:cubicBezTo>
                  <a:cubicBezTo>
                    <a:pt x="0" y="3911"/>
                    <a:pt x="234" y="5312"/>
                    <a:pt x="1335" y="6079"/>
                  </a:cubicBezTo>
                  <a:cubicBezTo>
                    <a:pt x="1797" y="6392"/>
                    <a:pt x="2316" y="6544"/>
                    <a:pt x="2826" y="6544"/>
                  </a:cubicBezTo>
                  <a:cubicBezTo>
                    <a:pt x="3567" y="6544"/>
                    <a:pt x="4290" y="6224"/>
                    <a:pt x="4804" y="5612"/>
                  </a:cubicBezTo>
                  <a:cubicBezTo>
                    <a:pt x="5971" y="4244"/>
                    <a:pt x="5671" y="2343"/>
                    <a:pt x="5204" y="742"/>
                  </a:cubicBezTo>
                  <a:cubicBezTo>
                    <a:pt x="5157" y="576"/>
                    <a:pt x="5009" y="511"/>
                    <a:pt x="4867" y="511"/>
                  </a:cubicBezTo>
                  <a:cubicBezTo>
                    <a:pt x="4809" y="511"/>
                    <a:pt x="4752" y="522"/>
                    <a:pt x="4704" y="542"/>
                  </a:cubicBezTo>
                  <a:cubicBezTo>
                    <a:pt x="4570" y="608"/>
                    <a:pt x="4470" y="742"/>
                    <a:pt x="4537" y="942"/>
                  </a:cubicBezTo>
                  <a:cubicBezTo>
                    <a:pt x="4837" y="2009"/>
                    <a:pt x="5137" y="3210"/>
                    <a:pt x="4737" y="4311"/>
                  </a:cubicBezTo>
                  <a:cubicBezTo>
                    <a:pt x="4408" y="5234"/>
                    <a:pt x="3615" y="5838"/>
                    <a:pt x="2788" y="5838"/>
                  </a:cubicBezTo>
                  <a:cubicBezTo>
                    <a:pt x="2359" y="5838"/>
                    <a:pt x="1922" y="5676"/>
                    <a:pt x="1535" y="5312"/>
                  </a:cubicBezTo>
                  <a:cubicBezTo>
                    <a:pt x="467" y="4311"/>
                    <a:pt x="1034" y="2843"/>
                    <a:pt x="1935" y="1976"/>
                  </a:cubicBezTo>
                  <a:cubicBezTo>
                    <a:pt x="2702" y="1209"/>
                    <a:pt x="3736" y="875"/>
                    <a:pt x="4704" y="442"/>
                  </a:cubicBezTo>
                  <a:cubicBezTo>
                    <a:pt x="4919" y="349"/>
                    <a:pt x="4794" y="0"/>
                    <a:pt x="456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5"/>
            <p:cNvSpPr/>
            <p:nvPr/>
          </p:nvSpPr>
          <p:spPr>
            <a:xfrm>
              <a:off x="2466925" y="4657950"/>
              <a:ext cx="113450" cy="136800"/>
            </a:xfrm>
            <a:custGeom>
              <a:avLst/>
              <a:gdLst/>
              <a:ahLst/>
              <a:cxnLst/>
              <a:rect l="l" t="t" r="r" b="b"/>
              <a:pathLst>
                <a:path w="4538" h="5472" extrusionOk="0">
                  <a:moveTo>
                    <a:pt x="568" y="0"/>
                  </a:moveTo>
                  <a:cubicBezTo>
                    <a:pt x="334" y="1034"/>
                    <a:pt x="1" y="2068"/>
                    <a:pt x="168" y="3136"/>
                  </a:cubicBezTo>
                  <a:cubicBezTo>
                    <a:pt x="320" y="4262"/>
                    <a:pt x="1028" y="5472"/>
                    <a:pt x="2240" y="5472"/>
                  </a:cubicBezTo>
                  <a:cubicBezTo>
                    <a:pt x="2357" y="5472"/>
                    <a:pt x="2477" y="5461"/>
                    <a:pt x="2603" y="5437"/>
                  </a:cubicBezTo>
                  <a:cubicBezTo>
                    <a:pt x="4170" y="5137"/>
                    <a:pt x="4537" y="3469"/>
                    <a:pt x="3703" y="2269"/>
                  </a:cubicBezTo>
                  <a:cubicBezTo>
                    <a:pt x="3070" y="1268"/>
                    <a:pt x="1902" y="834"/>
                    <a:pt x="868" y="434"/>
                  </a:cubicBezTo>
                  <a:cubicBezTo>
                    <a:pt x="668" y="367"/>
                    <a:pt x="635" y="200"/>
                    <a:pt x="668" y="34"/>
                  </a:cubicBezTo>
                  <a:lnTo>
                    <a:pt x="568" y="0"/>
                  </a:ln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5"/>
            <p:cNvSpPr/>
            <p:nvPr/>
          </p:nvSpPr>
          <p:spPr>
            <a:xfrm>
              <a:off x="2445250" y="4651525"/>
              <a:ext cx="150125" cy="161150"/>
            </a:xfrm>
            <a:custGeom>
              <a:avLst/>
              <a:gdLst/>
              <a:ahLst/>
              <a:cxnLst/>
              <a:rect l="l" t="t" r="r" b="b"/>
              <a:pathLst>
                <a:path w="6005" h="6446" extrusionOk="0">
                  <a:moveTo>
                    <a:pt x="1208" y="0"/>
                  </a:moveTo>
                  <a:cubicBezTo>
                    <a:pt x="1117" y="0"/>
                    <a:pt x="1029" y="48"/>
                    <a:pt x="1001" y="157"/>
                  </a:cubicBezTo>
                  <a:cubicBezTo>
                    <a:pt x="434" y="1658"/>
                    <a:pt x="1" y="3460"/>
                    <a:pt x="834" y="4961"/>
                  </a:cubicBezTo>
                  <a:cubicBezTo>
                    <a:pt x="1329" y="5845"/>
                    <a:pt x="2188" y="6446"/>
                    <a:pt x="3144" y="6446"/>
                  </a:cubicBezTo>
                  <a:cubicBezTo>
                    <a:pt x="3414" y="6446"/>
                    <a:pt x="3691" y="6398"/>
                    <a:pt x="3970" y="6295"/>
                  </a:cubicBezTo>
                  <a:cubicBezTo>
                    <a:pt x="5271" y="5861"/>
                    <a:pt x="6005" y="4560"/>
                    <a:pt x="5671" y="3226"/>
                  </a:cubicBezTo>
                  <a:cubicBezTo>
                    <a:pt x="5271" y="1491"/>
                    <a:pt x="3536" y="591"/>
                    <a:pt x="2002" y="24"/>
                  </a:cubicBezTo>
                  <a:cubicBezTo>
                    <a:pt x="1966" y="13"/>
                    <a:pt x="1930" y="9"/>
                    <a:pt x="1896" y="9"/>
                  </a:cubicBezTo>
                  <a:cubicBezTo>
                    <a:pt x="1710" y="9"/>
                    <a:pt x="1563" y="150"/>
                    <a:pt x="1535" y="291"/>
                  </a:cubicBezTo>
                  <a:cubicBezTo>
                    <a:pt x="1502" y="457"/>
                    <a:pt x="1535" y="624"/>
                    <a:pt x="1735" y="691"/>
                  </a:cubicBezTo>
                  <a:cubicBezTo>
                    <a:pt x="2769" y="1091"/>
                    <a:pt x="3937" y="1525"/>
                    <a:pt x="4570" y="2526"/>
                  </a:cubicBezTo>
                  <a:cubicBezTo>
                    <a:pt x="5404" y="3726"/>
                    <a:pt x="5037" y="5394"/>
                    <a:pt x="3470" y="5694"/>
                  </a:cubicBezTo>
                  <a:cubicBezTo>
                    <a:pt x="3344" y="5718"/>
                    <a:pt x="3224" y="5729"/>
                    <a:pt x="3107" y="5729"/>
                  </a:cubicBezTo>
                  <a:cubicBezTo>
                    <a:pt x="1895" y="5729"/>
                    <a:pt x="1187" y="4519"/>
                    <a:pt x="1035" y="3393"/>
                  </a:cubicBezTo>
                  <a:cubicBezTo>
                    <a:pt x="868" y="2325"/>
                    <a:pt x="1201" y="1291"/>
                    <a:pt x="1435" y="257"/>
                  </a:cubicBezTo>
                  <a:cubicBezTo>
                    <a:pt x="1474" y="100"/>
                    <a:pt x="1339" y="0"/>
                    <a:pt x="120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5"/>
            <p:cNvSpPr/>
            <p:nvPr/>
          </p:nvSpPr>
          <p:spPr>
            <a:xfrm>
              <a:off x="2029950" y="4299350"/>
              <a:ext cx="190675" cy="251150"/>
            </a:xfrm>
            <a:custGeom>
              <a:avLst/>
              <a:gdLst/>
              <a:ahLst/>
              <a:cxnLst/>
              <a:rect l="l" t="t" r="r" b="b"/>
              <a:pathLst>
                <a:path w="7627" h="10046" extrusionOk="0">
                  <a:moveTo>
                    <a:pt x="7039" y="1"/>
                  </a:moveTo>
                  <a:lnTo>
                    <a:pt x="7039" y="1"/>
                  </a:lnTo>
                  <a:cubicBezTo>
                    <a:pt x="5571" y="701"/>
                    <a:pt x="4270" y="1602"/>
                    <a:pt x="3170" y="2803"/>
                  </a:cubicBezTo>
                  <a:cubicBezTo>
                    <a:pt x="1568" y="4537"/>
                    <a:pt x="1" y="7806"/>
                    <a:pt x="2669" y="9507"/>
                  </a:cubicBezTo>
                  <a:cubicBezTo>
                    <a:pt x="3279" y="9883"/>
                    <a:pt x="3844" y="10045"/>
                    <a:pt x="4358" y="10045"/>
                  </a:cubicBezTo>
                  <a:cubicBezTo>
                    <a:pt x="6401" y="10045"/>
                    <a:pt x="7626" y="7471"/>
                    <a:pt x="7573" y="5471"/>
                  </a:cubicBezTo>
                  <a:cubicBezTo>
                    <a:pt x="7506" y="3703"/>
                    <a:pt x="7106" y="1969"/>
                    <a:pt x="6972" y="201"/>
                  </a:cubicBezTo>
                  <a:cubicBezTo>
                    <a:pt x="6939" y="134"/>
                    <a:pt x="6972" y="34"/>
                    <a:pt x="7039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5"/>
            <p:cNvSpPr/>
            <p:nvPr/>
          </p:nvSpPr>
          <p:spPr>
            <a:xfrm>
              <a:off x="1950725" y="4285575"/>
              <a:ext cx="312750" cy="283375"/>
            </a:xfrm>
            <a:custGeom>
              <a:avLst/>
              <a:gdLst/>
              <a:ahLst/>
              <a:cxnLst/>
              <a:rect l="l" t="t" r="r" b="b"/>
              <a:pathLst>
                <a:path w="12510" h="11335" extrusionOk="0">
                  <a:moveTo>
                    <a:pt x="10208" y="552"/>
                  </a:moveTo>
                  <a:lnTo>
                    <a:pt x="10208" y="552"/>
                  </a:lnTo>
                  <a:cubicBezTo>
                    <a:pt x="10141" y="585"/>
                    <a:pt x="10108" y="685"/>
                    <a:pt x="10141" y="752"/>
                  </a:cubicBezTo>
                  <a:cubicBezTo>
                    <a:pt x="10275" y="2520"/>
                    <a:pt x="10675" y="4254"/>
                    <a:pt x="10742" y="6022"/>
                  </a:cubicBezTo>
                  <a:cubicBezTo>
                    <a:pt x="10795" y="8022"/>
                    <a:pt x="9570" y="10596"/>
                    <a:pt x="7527" y="10596"/>
                  </a:cubicBezTo>
                  <a:cubicBezTo>
                    <a:pt x="7013" y="10596"/>
                    <a:pt x="6448" y="10434"/>
                    <a:pt x="5838" y="10058"/>
                  </a:cubicBezTo>
                  <a:cubicBezTo>
                    <a:pt x="3170" y="8357"/>
                    <a:pt x="4737" y="5088"/>
                    <a:pt x="6339" y="3354"/>
                  </a:cubicBezTo>
                  <a:cubicBezTo>
                    <a:pt x="7439" y="2153"/>
                    <a:pt x="8740" y="1252"/>
                    <a:pt x="10208" y="552"/>
                  </a:cubicBezTo>
                  <a:close/>
                  <a:moveTo>
                    <a:pt x="10320" y="1"/>
                  </a:moveTo>
                  <a:cubicBezTo>
                    <a:pt x="10295" y="1"/>
                    <a:pt x="10269" y="6"/>
                    <a:pt x="10241" y="18"/>
                  </a:cubicBezTo>
                  <a:cubicBezTo>
                    <a:pt x="6806" y="1319"/>
                    <a:pt x="1" y="7390"/>
                    <a:pt x="5405" y="10759"/>
                  </a:cubicBezTo>
                  <a:cubicBezTo>
                    <a:pt x="6033" y="11149"/>
                    <a:pt x="6743" y="11335"/>
                    <a:pt x="7449" y="11335"/>
                  </a:cubicBezTo>
                  <a:cubicBezTo>
                    <a:pt x="8615" y="11335"/>
                    <a:pt x="9773" y="10827"/>
                    <a:pt x="10542" y="9892"/>
                  </a:cubicBezTo>
                  <a:cubicBezTo>
                    <a:pt x="12510" y="7490"/>
                    <a:pt x="11376" y="3387"/>
                    <a:pt x="10875" y="652"/>
                  </a:cubicBezTo>
                  <a:cubicBezTo>
                    <a:pt x="10819" y="484"/>
                    <a:pt x="10693" y="410"/>
                    <a:pt x="10536" y="410"/>
                  </a:cubicBezTo>
                  <a:cubicBezTo>
                    <a:pt x="10506" y="410"/>
                    <a:pt x="10474" y="413"/>
                    <a:pt x="10442" y="418"/>
                  </a:cubicBezTo>
                  <a:cubicBezTo>
                    <a:pt x="10618" y="300"/>
                    <a:pt x="10509" y="1"/>
                    <a:pt x="103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5"/>
            <p:cNvSpPr/>
            <p:nvPr/>
          </p:nvSpPr>
          <p:spPr>
            <a:xfrm>
              <a:off x="2552000" y="4336875"/>
              <a:ext cx="212675" cy="238450"/>
            </a:xfrm>
            <a:custGeom>
              <a:avLst/>
              <a:gdLst/>
              <a:ahLst/>
              <a:cxnLst/>
              <a:rect l="l" t="t" r="r" b="b"/>
              <a:pathLst>
                <a:path w="8507" h="9538" extrusionOk="0">
                  <a:moveTo>
                    <a:pt x="467" y="1"/>
                  </a:moveTo>
                  <a:cubicBezTo>
                    <a:pt x="134" y="1568"/>
                    <a:pt x="0" y="3136"/>
                    <a:pt x="234" y="4771"/>
                  </a:cubicBezTo>
                  <a:cubicBezTo>
                    <a:pt x="553" y="6801"/>
                    <a:pt x="1780" y="9537"/>
                    <a:pt x="4046" y="9537"/>
                  </a:cubicBezTo>
                  <a:cubicBezTo>
                    <a:pt x="4386" y="9537"/>
                    <a:pt x="4750" y="9476"/>
                    <a:pt x="5137" y="9341"/>
                  </a:cubicBezTo>
                  <a:cubicBezTo>
                    <a:pt x="8506" y="8173"/>
                    <a:pt x="7072" y="4537"/>
                    <a:pt x="5071" y="3003"/>
                  </a:cubicBezTo>
                  <a:cubicBezTo>
                    <a:pt x="3670" y="1935"/>
                    <a:pt x="2068" y="1168"/>
                    <a:pt x="601" y="167"/>
                  </a:cubicBezTo>
                  <a:cubicBezTo>
                    <a:pt x="534" y="134"/>
                    <a:pt x="501" y="67"/>
                    <a:pt x="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5"/>
            <p:cNvSpPr/>
            <p:nvPr/>
          </p:nvSpPr>
          <p:spPr>
            <a:xfrm>
              <a:off x="2529025" y="4323550"/>
              <a:ext cx="235650" cy="274650"/>
            </a:xfrm>
            <a:custGeom>
              <a:avLst/>
              <a:gdLst/>
              <a:ahLst/>
              <a:cxnLst/>
              <a:rect l="l" t="t" r="r" b="b"/>
              <a:pathLst>
                <a:path w="9426" h="10986" extrusionOk="0">
                  <a:moveTo>
                    <a:pt x="1386" y="534"/>
                  </a:moveTo>
                  <a:cubicBezTo>
                    <a:pt x="1420" y="600"/>
                    <a:pt x="1453" y="667"/>
                    <a:pt x="1520" y="700"/>
                  </a:cubicBezTo>
                  <a:cubicBezTo>
                    <a:pt x="2987" y="1701"/>
                    <a:pt x="4589" y="2468"/>
                    <a:pt x="5990" y="3536"/>
                  </a:cubicBezTo>
                  <a:cubicBezTo>
                    <a:pt x="7991" y="5070"/>
                    <a:pt x="9425" y="8706"/>
                    <a:pt x="6056" y="9874"/>
                  </a:cubicBezTo>
                  <a:cubicBezTo>
                    <a:pt x="5669" y="10009"/>
                    <a:pt x="5305" y="10070"/>
                    <a:pt x="4965" y="10070"/>
                  </a:cubicBezTo>
                  <a:cubicBezTo>
                    <a:pt x="2699" y="10070"/>
                    <a:pt x="1472" y="7334"/>
                    <a:pt x="1153" y="5304"/>
                  </a:cubicBezTo>
                  <a:cubicBezTo>
                    <a:pt x="919" y="3669"/>
                    <a:pt x="1053" y="2101"/>
                    <a:pt x="1386" y="534"/>
                  </a:cubicBezTo>
                  <a:close/>
                  <a:moveTo>
                    <a:pt x="1209" y="1"/>
                  </a:moveTo>
                  <a:cubicBezTo>
                    <a:pt x="1125" y="1"/>
                    <a:pt x="1046" y="41"/>
                    <a:pt x="1019" y="133"/>
                  </a:cubicBezTo>
                  <a:cubicBezTo>
                    <a:pt x="0" y="3311"/>
                    <a:pt x="247" y="10985"/>
                    <a:pt x="4688" y="10985"/>
                  </a:cubicBezTo>
                  <a:cubicBezTo>
                    <a:pt x="5189" y="10985"/>
                    <a:pt x="5744" y="10887"/>
                    <a:pt x="6356" y="10674"/>
                  </a:cubicBezTo>
                  <a:cubicBezTo>
                    <a:pt x="8224" y="10007"/>
                    <a:pt x="9292" y="8006"/>
                    <a:pt x="8892" y="6138"/>
                  </a:cubicBezTo>
                  <a:cubicBezTo>
                    <a:pt x="8258" y="3069"/>
                    <a:pt x="4355" y="1401"/>
                    <a:pt x="1920" y="67"/>
                  </a:cubicBezTo>
                  <a:cubicBezTo>
                    <a:pt x="1871" y="42"/>
                    <a:pt x="1824" y="32"/>
                    <a:pt x="1780" y="32"/>
                  </a:cubicBezTo>
                  <a:cubicBezTo>
                    <a:pt x="1642" y="32"/>
                    <a:pt x="1529" y="133"/>
                    <a:pt x="1453" y="233"/>
                  </a:cubicBezTo>
                  <a:cubicBezTo>
                    <a:pt x="1473" y="93"/>
                    <a:pt x="1336" y="1"/>
                    <a:pt x="120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5"/>
            <p:cNvSpPr/>
            <p:nvPr/>
          </p:nvSpPr>
          <p:spPr>
            <a:xfrm>
              <a:off x="1996600" y="4024975"/>
              <a:ext cx="74450" cy="156650"/>
            </a:xfrm>
            <a:custGeom>
              <a:avLst/>
              <a:gdLst/>
              <a:ahLst/>
              <a:cxnLst/>
              <a:rect l="l" t="t" r="r" b="b"/>
              <a:pathLst>
                <a:path w="2978" h="6266" extrusionOk="0">
                  <a:moveTo>
                    <a:pt x="2085" y="1"/>
                  </a:moveTo>
                  <a:cubicBezTo>
                    <a:pt x="1953" y="1"/>
                    <a:pt x="1819" y="50"/>
                    <a:pt x="1702" y="168"/>
                  </a:cubicBezTo>
                  <a:cubicBezTo>
                    <a:pt x="0" y="1936"/>
                    <a:pt x="134" y="4805"/>
                    <a:pt x="2169" y="6206"/>
                  </a:cubicBezTo>
                  <a:cubicBezTo>
                    <a:pt x="2229" y="6247"/>
                    <a:pt x="2289" y="6266"/>
                    <a:pt x="2348" y="6266"/>
                  </a:cubicBezTo>
                  <a:cubicBezTo>
                    <a:pt x="2614" y="6266"/>
                    <a:pt x="2821" y="5885"/>
                    <a:pt x="2602" y="5638"/>
                  </a:cubicBezTo>
                  <a:cubicBezTo>
                    <a:pt x="1368" y="4404"/>
                    <a:pt x="1268" y="2269"/>
                    <a:pt x="2536" y="1035"/>
                  </a:cubicBezTo>
                  <a:cubicBezTo>
                    <a:pt x="2977" y="619"/>
                    <a:pt x="2548" y="1"/>
                    <a:pt x="2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5"/>
            <p:cNvSpPr/>
            <p:nvPr/>
          </p:nvSpPr>
          <p:spPr>
            <a:xfrm>
              <a:off x="2090825" y="4370200"/>
              <a:ext cx="65725" cy="81725"/>
            </a:xfrm>
            <a:custGeom>
              <a:avLst/>
              <a:gdLst/>
              <a:ahLst/>
              <a:cxnLst/>
              <a:rect l="l" t="t" r="r" b="b"/>
              <a:pathLst>
                <a:path w="2629" h="3269" extrusionOk="0">
                  <a:moveTo>
                    <a:pt x="2019" y="0"/>
                  </a:moveTo>
                  <a:cubicBezTo>
                    <a:pt x="1950" y="0"/>
                    <a:pt x="1876" y="21"/>
                    <a:pt x="1802" y="69"/>
                  </a:cubicBezTo>
                  <a:cubicBezTo>
                    <a:pt x="735" y="702"/>
                    <a:pt x="34" y="1837"/>
                    <a:pt x="1" y="3071"/>
                  </a:cubicBezTo>
                  <a:cubicBezTo>
                    <a:pt x="1" y="3201"/>
                    <a:pt x="94" y="3269"/>
                    <a:pt x="188" y="3269"/>
                  </a:cubicBezTo>
                  <a:cubicBezTo>
                    <a:pt x="263" y="3269"/>
                    <a:pt x="338" y="3226"/>
                    <a:pt x="368" y="3138"/>
                  </a:cubicBezTo>
                  <a:cubicBezTo>
                    <a:pt x="701" y="2103"/>
                    <a:pt x="1302" y="1336"/>
                    <a:pt x="2236" y="803"/>
                  </a:cubicBezTo>
                  <a:cubicBezTo>
                    <a:pt x="2628" y="578"/>
                    <a:pt x="2384" y="0"/>
                    <a:pt x="2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5"/>
            <p:cNvSpPr/>
            <p:nvPr/>
          </p:nvSpPr>
          <p:spPr>
            <a:xfrm>
              <a:off x="2379375" y="4347675"/>
              <a:ext cx="27775" cy="53825"/>
            </a:xfrm>
            <a:custGeom>
              <a:avLst/>
              <a:gdLst/>
              <a:ahLst/>
              <a:cxnLst/>
              <a:rect l="l" t="t" r="r" b="b"/>
              <a:pathLst>
                <a:path w="1111" h="2153" extrusionOk="0">
                  <a:moveTo>
                    <a:pt x="713" y="0"/>
                  </a:moveTo>
                  <a:cubicBezTo>
                    <a:pt x="666" y="0"/>
                    <a:pt x="616" y="11"/>
                    <a:pt x="567" y="36"/>
                  </a:cubicBezTo>
                  <a:cubicBezTo>
                    <a:pt x="200" y="202"/>
                    <a:pt x="67" y="703"/>
                    <a:pt x="34" y="1070"/>
                  </a:cubicBezTo>
                  <a:cubicBezTo>
                    <a:pt x="0" y="1437"/>
                    <a:pt x="67" y="1804"/>
                    <a:pt x="200" y="2137"/>
                  </a:cubicBezTo>
                  <a:cubicBezTo>
                    <a:pt x="200" y="2148"/>
                    <a:pt x="204" y="2152"/>
                    <a:pt x="209" y="2152"/>
                  </a:cubicBezTo>
                  <a:cubicBezTo>
                    <a:pt x="219" y="2152"/>
                    <a:pt x="234" y="2137"/>
                    <a:pt x="234" y="2137"/>
                  </a:cubicBezTo>
                  <a:cubicBezTo>
                    <a:pt x="200" y="1804"/>
                    <a:pt x="267" y="1470"/>
                    <a:pt x="434" y="1170"/>
                  </a:cubicBezTo>
                  <a:cubicBezTo>
                    <a:pt x="567" y="903"/>
                    <a:pt x="868" y="736"/>
                    <a:pt x="1001" y="469"/>
                  </a:cubicBezTo>
                  <a:cubicBezTo>
                    <a:pt x="1110" y="224"/>
                    <a:pt x="929" y="0"/>
                    <a:pt x="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5"/>
            <p:cNvSpPr/>
            <p:nvPr/>
          </p:nvSpPr>
          <p:spPr>
            <a:xfrm>
              <a:off x="2571175" y="4426225"/>
              <a:ext cx="63625" cy="104150"/>
            </a:xfrm>
            <a:custGeom>
              <a:avLst/>
              <a:gdLst/>
              <a:ahLst/>
              <a:cxnLst/>
              <a:rect l="l" t="t" r="r" b="b"/>
              <a:pathLst>
                <a:path w="2545" h="4166" extrusionOk="0">
                  <a:moveTo>
                    <a:pt x="707" y="0"/>
                  </a:moveTo>
                  <a:cubicBezTo>
                    <a:pt x="402" y="0"/>
                    <a:pt x="84" y="184"/>
                    <a:pt x="67" y="563"/>
                  </a:cubicBezTo>
                  <a:cubicBezTo>
                    <a:pt x="0" y="1997"/>
                    <a:pt x="601" y="3265"/>
                    <a:pt x="1768" y="4099"/>
                  </a:cubicBezTo>
                  <a:cubicBezTo>
                    <a:pt x="1838" y="4145"/>
                    <a:pt x="1908" y="4165"/>
                    <a:pt x="1976" y="4165"/>
                  </a:cubicBezTo>
                  <a:cubicBezTo>
                    <a:pt x="2296" y="4165"/>
                    <a:pt x="2544" y="3707"/>
                    <a:pt x="2269" y="3432"/>
                  </a:cubicBezTo>
                  <a:cubicBezTo>
                    <a:pt x="1535" y="2664"/>
                    <a:pt x="1168" y="1630"/>
                    <a:pt x="1268" y="563"/>
                  </a:cubicBezTo>
                  <a:cubicBezTo>
                    <a:pt x="1319" y="192"/>
                    <a:pt x="1020" y="0"/>
                    <a:pt x="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5"/>
            <p:cNvSpPr/>
            <p:nvPr/>
          </p:nvSpPr>
          <p:spPr>
            <a:xfrm>
              <a:off x="2265125" y="4613200"/>
              <a:ext cx="61350" cy="59275"/>
            </a:xfrm>
            <a:custGeom>
              <a:avLst/>
              <a:gdLst/>
              <a:ahLst/>
              <a:cxnLst/>
              <a:rect l="l" t="t" r="r" b="b"/>
              <a:pathLst>
                <a:path w="2454" h="2371" extrusionOk="0">
                  <a:moveTo>
                    <a:pt x="1889" y="0"/>
                  </a:moveTo>
                  <a:cubicBezTo>
                    <a:pt x="1851" y="0"/>
                    <a:pt x="1810" y="7"/>
                    <a:pt x="1768" y="22"/>
                  </a:cubicBezTo>
                  <a:cubicBezTo>
                    <a:pt x="768" y="423"/>
                    <a:pt x="67" y="1223"/>
                    <a:pt x="0" y="2291"/>
                  </a:cubicBezTo>
                  <a:cubicBezTo>
                    <a:pt x="0" y="2346"/>
                    <a:pt x="31" y="2370"/>
                    <a:pt x="64" y="2370"/>
                  </a:cubicBezTo>
                  <a:cubicBezTo>
                    <a:pt x="90" y="2370"/>
                    <a:pt x="119" y="2354"/>
                    <a:pt x="134" y="2324"/>
                  </a:cubicBezTo>
                  <a:cubicBezTo>
                    <a:pt x="501" y="1623"/>
                    <a:pt x="1201" y="1023"/>
                    <a:pt x="1968" y="823"/>
                  </a:cubicBezTo>
                  <a:cubicBezTo>
                    <a:pt x="2454" y="701"/>
                    <a:pt x="2277" y="0"/>
                    <a:pt x="1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5"/>
            <p:cNvSpPr/>
            <p:nvPr/>
          </p:nvSpPr>
          <p:spPr>
            <a:xfrm>
              <a:off x="2483600" y="4705350"/>
              <a:ext cx="31675" cy="60100"/>
            </a:xfrm>
            <a:custGeom>
              <a:avLst/>
              <a:gdLst/>
              <a:ahLst/>
              <a:cxnLst/>
              <a:rect l="l" t="t" r="r" b="b"/>
              <a:pathLst>
                <a:path w="1267" h="2404" extrusionOk="0">
                  <a:moveTo>
                    <a:pt x="465" y="1"/>
                  </a:moveTo>
                  <a:cubicBezTo>
                    <a:pt x="254" y="1"/>
                    <a:pt x="49" y="139"/>
                    <a:pt x="34" y="439"/>
                  </a:cubicBezTo>
                  <a:cubicBezTo>
                    <a:pt x="1" y="1073"/>
                    <a:pt x="134" y="1673"/>
                    <a:pt x="401" y="2207"/>
                  </a:cubicBezTo>
                  <a:cubicBezTo>
                    <a:pt x="470" y="2345"/>
                    <a:pt x="602" y="2404"/>
                    <a:pt x="738" y="2404"/>
                  </a:cubicBezTo>
                  <a:cubicBezTo>
                    <a:pt x="996" y="2404"/>
                    <a:pt x="1266" y="2191"/>
                    <a:pt x="1135" y="1907"/>
                  </a:cubicBezTo>
                  <a:cubicBezTo>
                    <a:pt x="968" y="1473"/>
                    <a:pt x="868" y="1040"/>
                    <a:pt x="935" y="573"/>
                  </a:cubicBezTo>
                  <a:cubicBezTo>
                    <a:pt x="990" y="206"/>
                    <a:pt x="723" y="1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4" name="Google Shape;2314;p75"/>
          <p:cNvGrpSpPr/>
          <p:nvPr/>
        </p:nvGrpSpPr>
        <p:grpSpPr>
          <a:xfrm>
            <a:off x="860466" y="663527"/>
            <a:ext cx="1499275" cy="1086641"/>
            <a:chOff x="3286675" y="4227325"/>
            <a:chExt cx="924850" cy="887550"/>
          </a:xfrm>
        </p:grpSpPr>
        <p:sp>
          <p:nvSpPr>
            <p:cNvPr id="2315" name="Google Shape;2315;p75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5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5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5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5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5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5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5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5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5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5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5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5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5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5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5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5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5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333;p75"/>
          <p:cNvGrpSpPr/>
          <p:nvPr/>
        </p:nvGrpSpPr>
        <p:grpSpPr>
          <a:xfrm>
            <a:off x="7670825" y="3514438"/>
            <a:ext cx="666075" cy="709275"/>
            <a:chOff x="3894875" y="1871850"/>
            <a:chExt cx="666075" cy="709275"/>
          </a:xfrm>
        </p:grpSpPr>
        <p:sp>
          <p:nvSpPr>
            <p:cNvPr id="2334" name="Google Shape;2334;p75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5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5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5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5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5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0" name="Google Shape;2340;p75"/>
          <p:cNvGrpSpPr/>
          <p:nvPr/>
        </p:nvGrpSpPr>
        <p:grpSpPr>
          <a:xfrm>
            <a:off x="623800" y="776675"/>
            <a:ext cx="548550" cy="708775"/>
            <a:chOff x="6459450" y="2381250"/>
            <a:chExt cx="548550" cy="708775"/>
          </a:xfrm>
        </p:grpSpPr>
        <p:sp>
          <p:nvSpPr>
            <p:cNvPr id="2341" name="Google Shape;2341;p75"/>
            <p:cNvSpPr/>
            <p:nvPr/>
          </p:nvSpPr>
          <p:spPr>
            <a:xfrm>
              <a:off x="6459450" y="2624975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6" y="808"/>
                  </a:moveTo>
                  <a:cubicBezTo>
                    <a:pt x="4996" y="1375"/>
                    <a:pt x="4963" y="1975"/>
                    <a:pt x="5063" y="2542"/>
                  </a:cubicBezTo>
                  <a:cubicBezTo>
                    <a:pt x="4796" y="2542"/>
                    <a:pt x="4663" y="2942"/>
                    <a:pt x="4963" y="3009"/>
                  </a:cubicBezTo>
                  <a:cubicBezTo>
                    <a:pt x="5730" y="3143"/>
                    <a:pt x="6464" y="3376"/>
                    <a:pt x="7198" y="3676"/>
                  </a:cubicBezTo>
                  <a:cubicBezTo>
                    <a:pt x="6631" y="4177"/>
                    <a:pt x="5964" y="4510"/>
                    <a:pt x="5196" y="4644"/>
                  </a:cubicBezTo>
                  <a:cubicBezTo>
                    <a:pt x="5156" y="4614"/>
                    <a:pt x="5101" y="4599"/>
                    <a:pt x="5044" y="4599"/>
                  </a:cubicBezTo>
                  <a:cubicBezTo>
                    <a:pt x="4910" y="4599"/>
                    <a:pt x="4763" y="4680"/>
                    <a:pt x="4763" y="4844"/>
                  </a:cubicBezTo>
                  <a:cubicBezTo>
                    <a:pt x="4830" y="5644"/>
                    <a:pt x="4729" y="6412"/>
                    <a:pt x="4529" y="7145"/>
                  </a:cubicBezTo>
                  <a:cubicBezTo>
                    <a:pt x="4062" y="6545"/>
                    <a:pt x="3695" y="5911"/>
                    <a:pt x="3328" y="5244"/>
                  </a:cubicBezTo>
                  <a:cubicBezTo>
                    <a:pt x="3280" y="5195"/>
                    <a:pt x="3231" y="5164"/>
                    <a:pt x="3182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95" y="5029"/>
                    <a:pt x="2891" y="5029"/>
                  </a:cubicBezTo>
                  <a:cubicBezTo>
                    <a:pt x="2839" y="5029"/>
                    <a:pt x="2784" y="5044"/>
                    <a:pt x="2728" y="5077"/>
                  </a:cubicBezTo>
                  <a:cubicBezTo>
                    <a:pt x="2261" y="5478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7" y="4210"/>
                    <a:pt x="1894" y="4143"/>
                    <a:pt x="1861" y="4043"/>
                  </a:cubicBezTo>
                  <a:cubicBezTo>
                    <a:pt x="1527" y="3276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3" y="2584"/>
                    <a:pt x="3340" y="2524"/>
                    <a:pt x="3395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96" y="1808"/>
                    <a:pt x="4496" y="1275"/>
                    <a:pt x="5096" y="808"/>
                  </a:cubicBezTo>
                  <a:close/>
                  <a:moveTo>
                    <a:pt x="5436" y="1"/>
                  </a:moveTo>
                  <a:cubicBezTo>
                    <a:pt x="5400" y="1"/>
                    <a:pt x="5364" y="13"/>
                    <a:pt x="5330" y="40"/>
                  </a:cubicBezTo>
                  <a:cubicBezTo>
                    <a:pt x="4563" y="641"/>
                    <a:pt x="3862" y="1308"/>
                    <a:pt x="3328" y="2108"/>
                  </a:cubicBezTo>
                  <a:lnTo>
                    <a:pt x="3295" y="2108"/>
                  </a:lnTo>
                  <a:cubicBezTo>
                    <a:pt x="2361" y="1675"/>
                    <a:pt x="1427" y="1408"/>
                    <a:pt x="393" y="1241"/>
                  </a:cubicBezTo>
                  <a:cubicBezTo>
                    <a:pt x="378" y="1239"/>
                    <a:pt x="364" y="1238"/>
                    <a:pt x="349" y="1238"/>
                  </a:cubicBezTo>
                  <a:cubicBezTo>
                    <a:pt x="165" y="1238"/>
                    <a:pt x="0" y="1425"/>
                    <a:pt x="93" y="1641"/>
                  </a:cubicBezTo>
                  <a:cubicBezTo>
                    <a:pt x="560" y="2475"/>
                    <a:pt x="993" y="3343"/>
                    <a:pt x="1460" y="4143"/>
                  </a:cubicBezTo>
                  <a:cubicBezTo>
                    <a:pt x="1227" y="4944"/>
                    <a:pt x="893" y="5678"/>
                    <a:pt x="426" y="6311"/>
                  </a:cubicBezTo>
                  <a:cubicBezTo>
                    <a:pt x="270" y="6499"/>
                    <a:pt x="465" y="6715"/>
                    <a:pt x="654" y="6715"/>
                  </a:cubicBezTo>
                  <a:cubicBezTo>
                    <a:pt x="667" y="6715"/>
                    <a:pt x="680" y="6714"/>
                    <a:pt x="693" y="6712"/>
                  </a:cubicBezTo>
                  <a:cubicBezTo>
                    <a:pt x="1561" y="6445"/>
                    <a:pt x="2394" y="6045"/>
                    <a:pt x="3062" y="5478"/>
                  </a:cubicBezTo>
                  <a:cubicBezTo>
                    <a:pt x="3328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6" y="6845"/>
                    <a:pt x="5330" y="5911"/>
                    <a:pt x="5297" y="4977"/>
                  </a:cubicBezTo>
                  <a:cubicBezTo>
                    <a:pt x="6231" y="4844"/>
                    <a:pt x="7131" y="4410"/>
                    <a:pt x="7798" y="3743"/>
                  </a:cubicBezTo>
                  <a:cubicBezTo>
                    <a:pt x="7865" y="3643"/>
                    <a:pt x="7865" y="3476"/>
                    <a:pt x="7732" y="3409"/>
                  </a:cubicBezTo>
                  <a:cubicBezTo>
                    <a:pt x="7031" y="3042"/>
                    <a:pt x="6264" y="2776"/>
                    <a:pt x="5497" y="2609"/>
                  </a:cubicBezTo>
                  <a:cubicBezTo>
                    <a:pt x="5497" y="2575"/>
                    <a:pt x="5497" y="2542"/>
                    <a:pt x="5497" y="2542"/>
                  </a:cubicBezTo>
                  <a:cubicBezTo>
                    <a:pt x="5497" y="1775"/>
                    <a:pt x="5497" y="1041"/>
                    <a:pt x="5663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5"/>
            <p:cNvSpPr/>
            <p:nvPr/>
          </p:nvSpPr>
          <p:spPr>
            <a:xfrm>
              <a:off x="6480100" y="2645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670" y="468"/>
                    <a:pt x="3170" y="1001"/>
                    <a:pt x="2669" y="1568"/>
                  </a:cubicBezTo>
                  <a:cubicBezTo>
                    <a:pt x="2636" y="1635"/>
                    <a:pt x="2603" y="1635"/>
                    <a:pt x="2569" y="1635"/>
                  </a:cubicBezTo>
                  <a:cubicBezTo>
                    <a:pt x="2514" y="1717"/>
                    <a:pt x="2437" y="1777"/>
                    <a:pt x="2337" y="1777"/>
                  </a:cubicBezTo>
                  <a:cubicBezTo>
                    <a:pt x="2315" y="1777"/>
                    <a:pt x="2293" y="1774"/>
                    <a:pt x="2269" y="1768"/>
                  </a:cubicBezTo>
                  <a:cubicBezTo>
                    <a:pt x="1535" y="1435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68" y="1768"/>
                    <a:pt x="701" y="2469"/>
                    <a:pt x="1035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5" y="4070"/>
                    <a:pt x="668" y="4637"/>
                    <a:pt x="368" y="5171"/>
                  </a:cubicBezTo>
                  <a:cubicBezTo>
                    <a:pt x="935" y="4937"/>
                    <a:pt x="1435" y="4671"/>
                    <a:pt x="1902" y="4270"/>
                  </a:cubicBezTo>
                  <a:cubicBezTo>
                    <a:pt x="1958" y="4237"/>
                    <a:pt x="2013" y="4222"/>
                    <a:pt x="2065" y="4222"/>
                  </a:cubicBezTo>
                  <a:cubicBezTo>
                    <a:pt x="2169" y="4222"/>
                    <a:pt x="2258" y="4281"/>
                    <a:pt x="2302" y="4370"/>
                  </a:cubicBezTo>
                  <a:cubicBezTo>
                    <a:pt x="2320" y="4361"/>
                    <a:pt x="2338" y="4357"/>
                    <a:pt x="2356" y="4357"/>
                  </a:cubicBezTo>
                  <a:cubicBezTo>
                    <a:pt x="2405" y="4357"/>
                    <a:pt x="2454" y="4388"/>
                    <a:pt x="2502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5"/>
                    <a:pt x="4004" y="4837"/>
                    <a:pt x="3937" y="4037"/>
                  </a:cubicBezTo>
                  <a:cubicBezTo>
                    <a:pt x="3937" y="3873"/>
                    <a:pt x="4084" y="3792"/>
                    <a:pt x="4218" y="3792"/>
                  </a:cubicBezTo>
                  <a:cubicBezTo>
                    <a:pt x="4275" y="3792"/>
                    <a:pt x="4330" y="3807"/>
                    <a:pt x="4370" y="3837"/>
                  </a:cubicBezTo>
                  <a:cubicBezTo>
                    <a:pt x="5138" y="3703"/>
                    <a:pt x="5805" y="3370"/>
                    <a:pt x="6372" y="2869"/>
                  </a:cubicBezTo>
                  <a:cubicBezTo>
                    <a:pt x="5638" y="2569"/>
                    <a:pt x="4904" y="2336"/>
                    <a:pt x="4137" y="2202"/>
                  </a:cubicBezTo>
                  <a:cubicBezTo>
                    <a:pt x="3837" y="2135"/>
                    <a:pt x="3970" y="1735"/>
                    <a:pt x="4237" y="1735"/>
                  </a:cubicBezTo>
                  <a:cubicBezTo>
                    <a:pt x="4137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5"/>
            <p:cNvSpPr/>
            <p:nvPr/>
          </p:nvSpPr>
          <p:spPr>
            <a:xfrm>
              <a:off x="6728775" y="2812525"/>
              <a:ext cx="279225" cy="277500"/>
            </a:xfrm>
            <a:custGeom>
              <a:avLst/>
              <a:gdLst/>
              <a:ahLst/>
              <a:cxnLst/>
              <a:rect l="l" t="t" r="r" b="b"/>
              <a:pathLst>
                <a:path w="11169" h="11100" extrusionOk="0">
                  <a:moveTo>
                    <a:pt x="6699" y="844"/>
                  </a:moveTo>
                  <a:cubicBezTo>
                    <a:pt x="6766" y="1912"/>
                    <a:pt x="6832" y="2946"/>
                    <a:pt x="6966" y="4013"/>
                  </a:cubicBezTo>
                  <a:cubicBezTo>
                    <a:pt x="6966" y="4113"/>
                    <a:pt x="7033" y="4180"/>
                    <a:pt x="7099" y="4213"/>
                  </a:cubicBezTo>
                  <a:cubicBezTo>
                    <a:pt x="6866" y="4280"/>
                    <a:pt x="6799" y="4647"/>
                    <a:pt x="7066" y="4747"/>
                  </a:cubicBezTo>
                  <a:cubicBezTo>
                    <a:pt x="8000" y="5114"/>
                    <a:pt x="9001" y="5414"/>
                    <a:pt x="10001" y="5714"/>
                  </a:cubicBezTo>
                  <a:cubicBezTo>
                    <a:pt x="9201" y="6015"/>
                    <a:pt x="8434" y="6348"/>
                    <a:pt x="7700" y="6715"/>
                  </a:cubicBezTo>
                  <a:cubicBezTo>
                    <a:pt x="7633" y="6748"/>
                    <a:pt x="7600" y="6782"/>
                    <a:pt x="7600" y="6849"/>
                  </a:cubicBezTo>
                  <a:cubicBezTo>
                    <a:pt x="7500" y="6882"/>
                    <a:pt x="7433" y="6949"/>
                    <a:pt x="7433" y="7049"/>
                  </a:cubicBezTo>
                  <a:cubicBezTo>
                    <a:pt x="7233" y="8116"/>
                    <a:pt x="6966" y="9117"/>
                    <a:pt x="6599" y="10118"/>
                  </a:cubicBezTo>
                  <a:cubicBezTo>
                    <a:pt x="6065" y="9150"/>
                    <a:pt x="5531" y="8183"/>
                    <a:pt x="4964" y="7249"/>
                  </a:cubicBezTo>
                  <a:cubicBezTo>
                    <a:pt x="4931" y="7182"/>
                    <a:pt x="4898" y="7182"/>
                    <a:pt x="4864" y="7182"/>
                  </a:cubicBezTo>
                  <a:cubicBezTo>
                    <a:pt x="4791" y="7084"/>
                    <a:pt x="4682" y="7023"/>
                    <a:pt x="4563" y="7023"/>
                  </a:cubicBezTo>
                  <a:cubicBezTo>
                    <a:pt x="4520" y="7023"/>
                    <a:pt x="4475" y="7031"/>
                    <a:pt x="4431" y="7049"/>
                  </a:cubicBezTo>
                  <a:cubicBezTo>
                    <a:pt x="3330" y="7682"/>
                    <a:pt x="2162" y="8049"/>
                    <a:pt x="895" y="8216"/>
                  </a:cubicBezTo>
                  <a:cubicBezTo>
                    <a:pt x="1395" y="7349"/>
                    <a:pt x="1929" y="6482"/>
                    <a:pt x="2496" y="5681"/>
                  </a:cubicBezTo>
                  <a:cubicBezTo>
                    <a:pt x="2596" y="5548"/>
                    <a:pt x="2529" y="5448"/>
                    <a:pt x="2429" y="5414"/>
                  </a:cubicBezTo>
                  <a:cubicBezTo>
                    <a:pt x="2429" y="5381"/>
                    <a:pt x="2429" y="5381"/>
                    <a:pt x="2429" y="5347"/>
                  </a:cubicBezTo>
                  <a:cubicBezTo>
                    <a:pt x="2129" y="4280"/>
                    <a:pt x="1729" y="3279"/>
                    <a:pt x="1262" y="2279"/>
                  </a:cubicBezTo>
                  <a:lnTo>
                    <a:pt x="1262" y="2279"/>
                  </a:lnTo>
                  <a:cubicBezTo>
                    <a:pt x="2162" y="2646"/>
                    <a:pt x="3063" y="2979"/>
                    <a:pt x="3964" y="3346"/>
                  </a:cubicBezTo>
                  <a:cubicBezTo>
                    <a:pt x="4014" y="3363"/>
                    <a:pt x="4064" y="3371"/>
                    <a:pt x="4110" y="3371"/>
                  </a:cubicBezTo>
                  <a:cubicBezTo>
                    <a:pt x="4155" y="3371"/>
                    <a:pt x="4197" y="3363"/>
                    <a:pt x="4231" y="3346"/>
                  </a:cubicBezTo>
                  <a:cubicBezTo>
                    <a:pt x="4250" y="3365"/>
                    <a:pt x="4291" y="3385"/>
                    <a:pt x="4336" y="3385"/>
                  </a:cubicBezTo>
                  <a:cubicBezTo>
                    <a:pt x="4368" y="3385"/>
                    <a:pt x="4402" y="3374"/>
                    <a:pt x="4431" y="3346"/>
                  </a:cubicBezTo>
                  <a:cubicBezTo>
                    <a:pt x="5165" y="2479"/>
                    <a:pt x="5898" y="1645"/>
                    <a:pt x="6699" y="844"/>
                  </a:cubicBezTo>
                  <a:close/>
                  <a:moveTo>
                    <a:pt x="6943" y="1"/>
                  </a:moveTo>
                  <a:cubicBezTo>
                    <a:pt x="6870" y="1"/>
                    <a:pt x="6794" y="27"/>
                    <a:pt x="6732" y="77"/>
                  </a:cubicBezTo>
                  <a:cubicBezTo>
                    <a:pt x="5832" y="944"/>
                    <a:pt x="4998" y="1878"/>
                    <a:pt x="4364" y="2912"/>
                  </a:cubicBezTo>
                  <a:cubicBezTo>
                    <a:pt x="4331" y="2879"/>
                    <a:pt x="4297" y="2812"/>
                    <a:pt x="4231" y="2812"/>
                  </a:cubicBezTo>
                  <a:cubicBezTo>
                    <a:pt x="3063" y="2345"/>
                    <a:pt x="1929" y="1912"/>
                    <a:pt x="795" y="1478"/>
                  </a:cubicBezTo>
                  <a:cubicBezTo>
                    <a:pt x="764" y="1469"/>
                    <a:pt x="732" y="1465"/>
                    <a:pt x="699" y="1465"/>
                  </a:cubicBezTo>
                  <a:cubicBezTo>
                    <a:pt x="489" y="1465"/>
                    <a:pt x="279" y="1642"/>
                    <a:pt x="394" y="1845"/>
                  </a:cubicBezTo>
                  <a:cubicBezTo>
                    <a:pt x="995" y="3046"/>
                    <a:pt x="1562" y="4247"/>
                    <a:pt x="2129" y="5448"/>
                  </a:cubicBezTo>
                  <a:cubicBezTo>
                    <a:pt x="2129" y="5481"/>
                    <a:pt x="2162" y="5514"/>
                    <a:pt x="2196" y="5514"/>
                  </a:cubicBezTo>
                  <a:cubicBezTo>
                    <a:pt x="1362" y="6415"/>
                    <a:pt x="661" y="7382"/>
                    <a:pt x="94" y="8450"/>
                  </a:cubicBezTo>
                  <a:cubicBezTo>
                    <a:pt x="1" y="8637"/>
                    <a:pt x="170" y="8853"/>
                    <a:pt x="356" y="8853"/>
                  </a:cubicBezTo>
                  <a:cubicBezTo>
                    <a:pt x="368" y="8853"/>
                    <a:pt x="381" y="8852"/>
                    <a:pt x="394" y="8850"/>
                  </a:cubicBezTo>
                  <a:cubicBezTo>
                    <a:pt x="1929" y="8750"/>
                    <a:pt x="3397" y="8316"/>
                    <a:pt x="4764" y="7549"/>
                  </a:cubicBezTo>
                  <a:cubicBezTo>
                    <a:pt x="5298" y="8683"/>
                    <a:pt x="5798" y="9817"/>
                    <a:pt x="6365" y="10918"/>
                  </a:cubicBezTo>
                  <a:cubicBezTo>
                    <a:pt x="6421" y="11029"/>
                    <a:pt x="6549" y="11100"/>
                    <a:pt x="6669" y="11100"/>
                  </a:cubicBezTo>
                  <a:cubicBezTo>
                    <a:pt x="6764" y="11100"/>
                    <a:pt x="6855" y="11055"/>
                    <a:pt x="6899" y="10951"/>
                  </a:cubicBezTo>
                  <a:cubicBezTo>
                    <a:pt x="7399" y="9717"/>
                    <a:pt x="7766" y="8450"/>
                    <a:pt x="8000" y="7149"/>
                  </a:cubicBezTo>
                  <a:cubicBezTo>
                    <a:pt x="8000" y="7082"/>
                    <a:pt x="8000" y="7049"/>
                    <a:pt x="7967" y="6982"/>
                  </a:cubicBezTo>
                  <a:cubicBezTo>
                    <a:pt x="8967" y="6615"/>
                    <a:pt x="9935" y="6248"/>
                    <a:pt x="10935" y="5948"/>
                  </a:cubicBezTo>
                  <a:cubicBezTo>
                    <a:pt x="11169" y="5881"/>
                    <a:pt x="11169" y="5514"/>
                    <a:pt x="10969" y="5448"/>
                  </a:cubicBezTo>
                  <a:cubicBezTo>
                    <a:pt x="9768" y="5047"/>
                    <a:pt x="8567" y="4580"/>
                    <a:pt x="7333" y="4247"/>
                  </a:cubicBezTo>
                  <a:cubicBezTo>
                    <a:pt x="7466" y="4213"/>
                    <a:pt x="7566" y="4113"/>
                    <a:pt x="7533" y="3946"/>
                  </a:cubicBezTo>
                  <a:cubicBezTo>
                    <a:pt x="7466" y="2712"/>
                    <a:pt x="7333" y="1478"/>
                    <a:pt x="7199" y="244"/>
                  </a:cubicBezTo>
                  <a:cubicBezTo>
                    <a:pt x="7178" y="76"/>
                    <a:pt x="7065" y="1"/>
                    <a:pt x="69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5"/>
            <p:cNvSpPr/>
            <p:nvPr/>
          </p:nvSpPr>
          <p:spPr>
            <a:xfrm>
              <a:off x="6751125" y="2833625"/>
              <a:ext cx="227700" cy="231850"/>
            </a:xfrm>
            <a:custGeom>
              <a:avLst/>
              <a:gdLst/>
              <a:ahLst/>
              <a:cxnLst/>
              <a:rect l="l" t="t" r="r" b="b"/>
              <a:pathLst>
                <a:path w="9108" h="9274" extrusionOk="0">
                  <a:moveTo>
                    <a:pt x="5805" y="0"/>
                  </a:moveTo>
                  <a:cubicBezTo>
                    <a:pt x="5004" y="801"/>
                    <a:pt x="4271" y="1635"/>
                    <a:pt x="3537" y="2502"/>
                  </a:cubicBezTo>
                  <a:cubicBezTo>
                    <a:pt x="3508" y="2530"/>
                    <a:pt x="3474" y="2541"/>
                    <a:pt x="3442" y="2541"/>
                  </a:cubicBezTo>
                  <a:cubicBezTo>
                    <a:pt x="3397" y="2541"/>
                    <a:pt x="3356" y="2521"/>
                    <a:pt x="3337" y="2502"/>
                  </a:cubicBezTo>
                  <a:cubicBezTo>
                    <a:pt x="3303" y="2519"/>
                    <a:pt x="3261" y="2527"/>
                    <a:pt x="3216" y="2527"/>
                  </a:cubicBezTo>
                  <a:cubicBezTo>
                    <a:pt x="3170" y="2527"/>
                    <a:pt x="3120" y="2519"/>
                    <a:pt x="3070" y="2502"/>
                  </a:cubicBezTo>
                  <a:cubicBezTo>
                    <a:pt x="2169" y="2135"/>
                    <a:pt x="1268" y="1802"/>
                    <a:pt x="368" y="1435"/>
                  </a:cubicBezTo>
                  <a:lnTo>
                    <a:pt x="368" y="1435"/>
                  </a:lnTo>
                  <a:cubicBezTo>
                    <a:pt x="835" y="2435"/>
                    <a:pt x="1235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35" y="4604"/>
                    <a:pt x="1702" y="4704"/>
                    <a:pt x="1602" y="4837"/>
                  </a:cubicBezTo>
                  <a:cubicBezTo>
                    <a:pt x="1035" y="5638"/>
                    <a:pt x="501" y="6505"/>
                    <a:pt x="1" y="7372"/>
                  </a:cubicBezTo>
                  <a:cubicBezTo>
                    <a:pt x="1268" y="7205"/>
                    <a:pt x="2436" y="6838"/>
                    <a:pt x="3537" y="6205"/>
                  </a:cubicBezTo>
                  <a:cubicBezTo>
                    <a:pt x="3581" y="6187"/>
                    <a:pt x="3626" y="6179"/>
                    <a:pt x="3669" y="6179"/>
                  </a:cubicBezTo>
                  <a:cubicBezTo>
                    <a:pt x="3788" y="6179"/>
                    <a:pt x="3897" y="6240"/>
                    <a:pt x="3970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705" y="9274"/>
                  </a:cubicBezTo>
                  <a:cubicBezTo>
                    <a:pt x="6072" y="8273"/>
                    <a:pt x="6339" y="7272"/>
                    <a:pt x="6539" y="6205"/>
                  </a:cubicBezTo>
                  <a:cubicBezTo>
                    <a:pt x="6539" y="6105"/>
                    <a:pt x="6606" y="6038"/>
                    <a:pt x="6706" y="6005"/>
                  </a:cubicBezTo>
                  <a:cubicBezTo>
                    <a:pt x="6706" y="5938"/>
                    <a:pt x="6739" y="5904"/>
                    <a:pt x="6806" y="5871"/>
                  </a:cubicBezTo>
                  <a:cubicBezTo>
                    <a:pt x="7540" y="5504"/>
                    <a:pt x="8307" y="5171"/>
                    <a:pt x="9107" y="4870"/>
                  </a:cubicBezTo>
                  <a:cubicBezTo>
                    <a:pt x="8107" y="4570"/>
                    <a:pt x="7106" y="4270"/>
                    <a:pt x="6139" y="3903"/>
                  </a:cubicBezTo>
                  <a:cubicBezTo>
                    <a:pt x="5905" y="3803"/>
                    <a:pt x="5972" y="3436"/>
                    <a:pt x="6205" y="3369"/>
                  </a:cubicBezTo>
                  <a:cubicBezTo>
                    <a:pt x="6139" y="3336"/>
                    <a:pt x="6072" y="3269"/>
                    <a:pt x="6072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5"/>
            <p:cNvSpPr/>
            <p:nvPr/>
          </p:nvSpPr>
          <p:spPr>
            <a:xfrm>
              <a:off x="6724863" y="23812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5" y="860"/>
                  </a:moveTo>
                  <a:cubicBezTo>
                    <a:pt x="6805" y="1894"/>
                    <a:pt x="6872" y="2962"/>
                    <a:pt x="6972" y="3996"/>
                  </a:cubicBezTo>
                  <a:cubicBezTo>
                    <a:pt x="7005" y="4096"/>
                    <a:pt x="7039" y="4163"/>
                    <a:pt x="7105" y="4196"/>
                  </a:cubicBezTo>
                  <a:cubicBezTo>
                    <a:pt x="6905" y="4263"/>
                    <a:pt x="6839" y="4630"/>
                    <a:pt x="7072" y="4730"/>
                  </a:cubicBezTo>
                  <a:cubicBezTo>
                    <a:pt x="8039" y="5097"/>
                    <a:pt x="9040" y="5397"/>
                    <a:pt x="10007" y="5697"/>
                  </a:cubicBezTo>
                  <a:cubicBezTo>
                    <a:pt x="9240" y="5997"/>
                    <a:pt x="8440" y="6331"/>
                    <a:pt x="7706" y="6731"/>
                  </a:cubicBezTo>
                  <a:cubicBezTo>
                    <a:pt x="7639" y="6731"/>
                    <a:pt x="7639" y="6798"/>
                    <a:pt x="7606" y="6831"/>
                  </a:cubicBezTo>
                  <a:cubicBezTo>
                    <a:pt x="7539" y="6865"/>
                    <a:pt x="7472" y="6931"/>
                    <a:pt x="7439" y="7031"/>
                  </a:cubicBezTo>
                  <a:cubicBezTo>
                    <a:pt x="7239" y="8099"/>
                    <a:pt x="6972" y="9133"/>
                    <a:pt x="6605" y="10134"/>
                  </a:cubicBezTo>
                  <a:cubicBezTo>
                    <a:pt x="6105" y="9133"/>
                    <a:pt x="5538" y="8199"/>
                    <a:pt x="5004" y="7232"/>
                  </a:cubicBezTo>
                  <a:cubicBezTo>
                    <a:pt x="4971" y="7165"/>
                    <a:pt x="4937" y="7165"/>
                    <a:pt x="4870" y="7165"/>
                  </a:cubicBezTo>
                  <a:cubicBezTo>
                    <a:pt x="4826" y="7076"/>
                    <a:pt x="4737" y="7017"/>
                    <a:pt x="4633" y="7017"/>
                  </a:cubicBezTo>
                  <a:cubicBezTo>
                    <a:pt x="4581" y="7017"/>
                    <a:pt x="4526" y="7031"/>
                    <a:pt x="4470" y="7065"/>
                  </a:cubicBezTo>
                  <a:cubicBezTo>
                    <a:pt x="3336" y="7665"/>
                    <a:pt x="2169" y="8032"/>
                    <a:pt x="934" y="8199"/>
                  </a:cubicBezTo>
                  <a:cubicBezTo>
                    <a:pt x="1435" y="7332"/>
                    <a:pt x="1968" y="6498"/>
                    <a:pt x="2535" y="5664"/>
                  </a:cubicBezTo>
                  <a:cubicBezTo>
                    <a:pt x="2602" y="5564"/>
                    <a:pt x="2535" y="5430"/>
                    <a:pt x="2469" y="5397"/>
                  </a:cubicBezTo>
                  <a:cubicBezTo>
                    <a:pt x="2469" y="5397"/>
                    <a:pt x="2469" y="5364"/>
                    <a:pt x="2469" y="5330"/>
                  </a:cubicBezTo>
                  <a:cubicBezTo>
                    <a:pt x="2135" y="4263"/>
                    <a:pt x="1735" y="3262"/>
                    <a:pt x="1268" y="2295"/>
                  </a:cubicBezTo>
                  <a:lnTo>
                    <a:pt x="1268" y="2295"/>
                  </a:lnTo>
                  <a:cubicBezTo>
                    <a:pt x="2169" y="2628"/>
                    <a:pt x="3103" y="2995"/>
                    <a:pt x="4003" y="3329"/>
                  </a:cubicBezTo>
                  <a:cubicBezTo>
                    <a:pt x="4053" y="3345"/>
                    <a:pt x="4095" y="3354"/>
                    <a:pt x="4132" y="3354"/>
                  </a:cubicBezTo>
                  <a:cubicBezTo>
                    <a:pt x="4170" y="3354"/>
                    <a:pt x="4203" y="3345"/>
                    <a:pt x="4237" y="3329"/>
                  </a:cubicBezTo>
                  <a:cubicBezTo>
                    <a:pt x="4275" y="3348"/>
                    <a:pt x="4325" y="3367"/>
                    <a:pt x="4366" y="3367"/>
                  </a:cubicBezTo>
                  <a:cubicBezTo>
                    <a:pt x="4397" y="3367"/>
                    <a:pt x="4423" y="3357"/>
                    <a:pt x="4437" y="3329"/>
                  </a:cubicBezTo>
                  <a:cubicBezTo>
                    <a:pt x="5171" y="2462"/>
                    <a:pt x="5905" y="1628"/>
                    <a:pt x="6705" y="860"/>
                  </a:cubicBezTo>
                  <a:close/>
                  <a:moveTo>
                    <a:pt x="6961" y="1"/>
                  </a:moveTo>
                  <a:cubicBezTo>
                    <a:pt x="6883" y="1"/>
                    <a:pt x="6801" y="30"/>
                    <a:pt x="6738" y="93"/>
                  </a:cubicBezTo>
                  <a:cubicBezTo>
                    <a:pt x="5838" y="927"/>
                    <a:pt x="5037" y="1861"/>
                    <a:pt x="4370" y="2895"/>
                  </a:cubicBezTo>
                  <a:cubicBezTo>
                    <a:pt x="4370" y="2862"/>
                    <a:pt x="4303" y="2828"/>
                    <a:pt x="4237" y="2795"/>
                  </a:cubicBezTo>
                  <a:cubicBezTo>
                    <a:pt x="3103" y="2361"/>
                    <a:pt x="1968" y="1894"/>
                    <a:pt x="801" y="1461"/>
                  </a:cubicBezTo>
                  <a:cubicBezTo>
                    <a:pt x="774" y="1452"/>
                    <a:pt x="745" y="1448"/>
                    <a:pt x="716" y="1448"/>
                  </a:cubicBezTo>
                  <a:cubicBezTo>
                    <a:pt x="520" y="1448"/>
                    <a:pt x="285" y="1625"/>
                    <a:pt x="401" y="1828"/>
                  </a:cubicBezTo>
                  <a:cubicBezTo>
                    <a:pt x="1034" y="3029"/>
                    <a:pt x="1568" y="4229"/>
                    <a:pt x="2135" y="5464"/>
                  </a:cubicBezTo>
                  <a:cubicBezTo>
                    <a:pt x="2169" y="5497"/>
                    <a:pt x="2169" y="5497"/>
                    <a:pt x="2202" y="5530"/>
                  </a:cubicBezTo>
                  <a:cubicBezTo>
                    <a:pt x="1401" y="6398"/>
                    <a:pt x="701" y="7398"/>
                    <a:pt x="100" y="8432"/>
                  </a:cubicBezTo>
                  <a:cubicBezTo>
                    <a:pt x="0" y="8633"/>
                    <a:pt x="200" y="8866"/>
                    <a:pt x="401" y="8866"/>
                  </a:cubicBezTo>
                  <a:cubicBezTo>
                    <a:pt x="1968" y="8733"/>
                    <a:pt x="3436" y="8299"/>
                    <a:pt x="4804" y="7532"/>
                  </a:cubicBezTo>
                  <a:cubicBezTo>
                    <a:pt x="5304" y="8666"/>
                    <a:pt x="5838" y="9800"/>
                    <a:pt x="6405" y="10901"/>
                  </a:cubicBezTo>
                  <a:cubicBezTo>
                    <a:pt x="6461" y="11012"/>
                    <a:pt x="6578" y="11082"/>
                    <a:pt x="6689" y="11082"/>
                  </a:cubicBezTo>
                  <a:cubicBezTo>
                    <a:pt x="6777" y="11082"/>
                    <a:pt x="6861" y="11038"/>
                    <a:pt x="6905" y="10934"/>
                  </a:cubicBezTo>
                  <a:cubicBezTo>
                    <a:pt x="7439" y="9700"/>
                    <a:pt x="7806" y="8432"/>
                    <a:pt x="8039" y="7132"/>
                  </a:cubicBezTo>
                  <a:cubicBezTo>
                    <a:pt x="8039" y="7065"/>
                    <a:pt x="8039" y="7031"/>
                    <a:pt x="8006" y="6998"/>
                  </a:cubicBezTo>
                  <a:cubicBezTo>
                    <a:pt x="8973" y="6598"/>
                    <a:pt x="9974" y="6264"/>
                    <a:pt x="10975" y="5931"/>
                  </a:cubicBezTo>
                  <a:cubicBezTo>
                    <a:pt x="11175" y="5864"/>
                    <a:pt x="11208" y="5530"/>
                    <a:pt x="10975" y="5430"/>
                  </a:cubicBezTo>
                  <a:cubicBezTo>
                    <a:pt x="9774" y="5030"/>
                    <a:pt x="8573" y="4563"/>
                    <a:pt x="7339" y="4229"/>
                  </a:cubicBezTo>
                  <a:cubicBezTo>
                    <a:pt x="7472" y="4196"/>
                    <a:pt x="7572" y="4096"/>
                    <a:pt x="7572" y="3929"/>
                  </a:cubicBezTo>
                  <a:cubicBezTo>
                    <a:pt x="7506" y="2695"/>
                    <a:pt x="7372" y="1461"/>
                    <a:pt x="7205" y="227"/>
                  </a:cubicBezTo>
                  <a:cubicBezTo>
                    <a:pt x="7205" y="81"/>
                    <a:pt x="7089" y="1"/>
                    <a:pt x="69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5"/>
            <p:cNvSpPr/>
            <p:nvPr/>
          </p:nvSpPr>
          <p:spPr>
            <a:xfrm>
              <a:off x="6748213" y="24027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1" y="0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9" y="2497"/>
                    <a:pt x="3463" y="2507"/>
                    <a:pt x="3432" y="2507"/>
                  </a:cubicBezTo>
                  <a:cubicBezTo>
                    <a:pt x="3391" y="2507"/>
                    <a:pt x="3341" y="2488"/>
                    <a:pt x="3303" y="2469"/>
                  </a:cubicBezTo>
                  <a:cubicBezTo>
                    <a:pt x="3269" y="2485"/>
                    <a:pt x="3236" y="2494"/>
                    <a:pt x="3198" y="2494"/>
                  </a:cubicBezTo>
                  <a:cubicBezTo>
                    <a:pt x="3161" y="2494"/>
                    <a:pt x="3119" y="2485"/>
                    <a:pt x="3069" y="2469"/>
                  </a:cubicBezTo>
                  <a:cubicBezTo>
                    <a:pt x="2169" y="2135"/>
                    <a:pt x="1235" y="1768"/>
                    <a:pt x="334" y="1435"/>
                  </a:cubicBezTo>
                  <a:lnTo>
                    <a:pt x="334" y="1435"/>
                  </a:lnTo>
                  <a:cubicBezTo>
                    <a:pt x="801" y="2402"/>
                    <a:pt x="1201" y="3403"/>
                    <a:pt x="1535" y="4470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1" y="4570"/>
                    <a:pt x="1668" y="4704"/>
                    <a:pt x="1601" y="4804"/>
                  </a:cubicBezTo>
                  <a:cubicBezTo>
                    <a:pt x="1034" y="5638"/>
                    <a:pt x="501" y="6472"/>
                    <a:pt x="0" y="7339"/>
                  </a:cubicBezTo>
                  <a:cubicBezTo>
                    <a:pt x="1235" y="7172"/>
                    <a:pt x="2402" y="6805"/>
                    <a:pt x="3536" y="6205"/>
                  </a:cubicBezTo>
                  <a:cubicBezTo>
                    <a:pt x="3592" y="6171"/>
                    <a:pt x="3647" y="6157"/>
                    <a:pt x="3699" y="6157"/>
                  </a:cubicBezTo>
                  <a:cubicBezTo>
                    <a:pt x="3803" y="6157"/>
                    <a:pt x="3892" y="6216"/>
                    <a:pt x="3936" y="6305"/>
                  </a:cubicBezTo>
                  <a:cubicBezTo>
                    <a:pt x="4003" y="6305"/>
                    <a:pt x="4037" y="6305"/>
                    <a:pt x="4070" y="6372"/>
                  </a:cubicBezTo>
                  <a:cubicBezTo>
                    <a:pt x="4604" y="7339"/>
                    <a:pt x="5171" y="8273"/>
                    <a:pt x="5671" y="9274"/>
                  </a:cubicBezTo>
                  <a:cubicBezTo>
                    <a:pt x="6038" y="8273"/>
                    <a:pt x="6305" y="7239"/>
                    <a:pt x="6505" y="6171"/>
                  </a:cubicBezTo>
                  <a:cubicBezTo>
                    <a:pt x="6538" y="6071"/>
                    <a:pt x="6605" y="6005"/>
                    <a:pt x="6672" y="5971"/>
                  </a:cubicBezTo>
                  <a:cubicBezTo>
                    <a:pt x="6705" y="5938"/>
                    <a:pt x="6705" y="5871"/>
                    <a:pt x="6772" y="5871"/>
                  </a:cubicBezTo>
                  <a:cubicBezTo>
                    <a:pt x="7506" y="5471"/>
                    <a:pt x="8306" y="5137"/>
                    <a:pt x="9073" y="4837"/>
                  </a:cubicBezTo>
                  <a:cubicBezTo>
                    <a:pt x="8106" y="4537"/>
                    <a:pt x="7105" y="4237"/>
                    <a:pt x="6138" y="3870"/>
                  </a:cubicBezTo>
                  <a:cubicBezTo>
                    <a:pt x="5905" y="3770"/>
                    <a:pt x="5971" y="3403"/>
                    <a:pt x="6171" y="3336"/>
                  </a:cubicBezTo>
                  <a:cubicBezTo>
                    <a:pt x="6105" y="3303"/>
                    <a:pt x="6071" y="3236"/>
                    <a:pt x="6038" y="3136"/>
                  </a:cubicBezTo>
                  <a:cubicBezTo>
                    <a:pt x="5938" y="2069"/>
                    <a:pt x="5871" y="1034"/>
                    <a:pt x="57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976AFC89-3644-BE5E-F883-01FBE202340E}"/>
              </a:ext>
            </a:extLst>
          </p:cNvPr>
          <p:cNvSpPr txBox="1">
            <a:spLocks/>
          </p:cNvSpPr>
          <p:nvPr/>
        </p:nvSpPr>
        <p:spPr>
          <a:xfrm>
            <a:off x="-676531" y="868266"/>
            <a:ext cx="44097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cme"/>
              <a:buNone/>
              <a:defRPr sz="110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cme"/>
              <a:buNone/>
              <a:defRPr sz="100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cme"/>
              <a:buNone/>
              <a:defRPr sz="100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cme"/>
              <a:buNone/>
              <a:defRPr sz="100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cme"/>
              <a:buNone/>
              <a:defRPr sz="100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cme"/>
              <a:buNone/>
              <a:defRPr sz="100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cme"/>
              <a:buNone/>
              <a:defRPr sz="100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cme"/>
              <a:buNone/>
              <a:defRPr sz="100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Acme"/>
              <a:buNone/>
              <a:defRPr sz="100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4)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BC19D3-B444-2317-5C26-FCBB28934CE7}"/>
              </a:ext>
            </a:extLst>
          </p:cNvPr>
          <p:cNvCxnSpPr/>
          <p:nvPr/>
        </p:nvCxnSpPr>
        <p:spPr>
          <a:xfrm>
            <a:off x="3456328" y="1592482"/>
            <a:ext cx="1039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7F014A-75E6-D550-1799-937ADF351FB7}"/>
              </a:ext>
            </a:extLst>
          </p:cNvPr>
          <p:cNvCxnSpPr/>
          <p:nvPr/>
        </p:nvCxnSpPr>
        <p:spPr>
          <a:xfrm>
            <a:off x="3042742" y="2209457"/>
            <a:ext cx="1039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F32EFC-332E-638F-AF09-53C347A2D913}"/>
              </a:ext>
            </a:extLst>
          </p:cNvPr>
          <p:cNvCxnSpPr/>
          <p:nvPr/>
        </p:nvCxnSpPr>
        <p:spPr>
          <a:xfrm>
            <a:off x="3440008" y="2551742"/>
            <a:ext cx="1039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2291;p75">
            <a:extLst>
              <a:ext uri="{FF2B5EF4-FFF2-40B4-BE49-F238E27FC236}">
                <a16:creationId xmlns:a16="http://schemas.microsoft.com/office/drawing/2014/main" id="{B7F4834D-5032-F464-2351-100E12AD4DC5}"/>
              </a:ext>
            </a:extLst>
          </p:cNvPr>
          <p:cNvSpPr txBox="1">
            <a:spLocks/>
          </p:cNvSpPr>
          <p:nvPr/>
        </p:nvSpPr>
        <p:spPr>
          <a:xfrm>
            <a:off x="1710814" y="3053153"/>
            <a:ext cx="49638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8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/>
            <a:r>
              <a:rPr lang="en" b="1" dirty="0">
                <a:solidFill>
                  <a:schemeClr val="tx2">
                    <a:lumMod val="75000"/>
                  </a:schemeClr>
                </a:solidFill>
              </a:rPr>
              <a:t>6.25  - 4.50 = </a:t>
            </a:r>
          </a:p>
          <a:p>
            <a:pPr marL="0" indent="0"/>
            <a:endParaRPr lang="en" dirty="0"/>
          </a:p>
        </p:txBody>
      </p:sp>
      <p:sp>
        <p:nvSpPr>
          <p:cNvPr id="8" name="Google Shape;2291;p75">
            <a:extLst>
              <a:ext uri="{FF2B5EF4-FFF2-40B4-BE49-F238E27FC236}">
                <a16:creationId xmlns:a16="http://schemas.microsoft.com/office/drawing/2014/main" id="{6DA7DBAF-2002-6818-4877-A47B3BEC7966}"/>
              </a:ext>
            </a:extLst>
          </p:cNvPr>
          <p:cNvSpPr txBox="1">
            <a:spLocks/>
          </p:cNvSpPr>
          <p:nvPr/>
        </p:nvSpPr>
        <p:spPr>
          <a:xfrm>
            <a:off x="2026411" y="3259150"/>
            <a:ext cx="49638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8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 algn="l"/>
            <a:r>
              <a:rPr lang="en" sz="2400" b="1" dirty="0">
                <a:solidFill>
                  <a:srgbClr val="00B050"/>
                </a:solidFill>
              </a:rPr>
              <a:t>6    .   2  5  </a:t>
            </a:r>
          </a:p>
          <a:p>
            <a:pPr marL="0" indent="0" algn="l"/>
            <a:r>
              <a:rPr lang="en" sz="2400" b="1" dirty="0">
                <a:solidFill>
                  <a:srgbClr val="00B050"/>
                </a:solidFill>
              </a:rPr>
              <a:t>-</a:t>
            </a:r>
          </a:p>
          <a:p>
            <a:pPr marL="0" indent="0" algn="l"/>
            <a:r>
              <a:rPr lang="en" sz="2400" b="1" dirty="0">
                <a:solidFill>
                  <a:srgbClr val="00B050"/>
                </a:solidFill>
              </a:rPr>
              <a:t> 4   .   5  0  </a:t>
            </a:r>
          </a:p>
          <a:p>
            <a:pPr marL="0" indent="0"/>
            <a:endParaRPr lang="en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FEF85D-ECDC-D4EF-D4CC-95109CC6EEF2}"/>
              </a:ext>
            </a:extLst>
          </p:cNvPr>
          <p:cNvCxnSpPr>
            <a:cxnSpLocks/>
          </p:cNvCxnSpPr>
          <p:nvPr/>
        </p:nvCxnSpPr>
        <p:spPr>
          <a:xfrm>
            <a:off x="2026411" y="4572000"/>
            <a:ext cx="1384467" cy="185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291;p75">
            <a:extLst>
              <a:ext uri="{FF2B5EF4-FFF2-40B4-BE49-F238E27FC236}">
                <a16:creationId xmlns:a16="http://schemas.microsoft.com/office/drawing/2014/main" id="{E5DAD71E-F448-6D5F-007E-EAF035ED9ACB}"/>
              </a:ext>
            </a:extLst>
          </p:cNvPr>
          <p:cNvSpPr txBox="1">
            <a:spLocks/>
          </p:cNvSpPr>
          <p:nvPr/>
        </p:nvSpPr>
        <p:spPr>
          <a:xfrm>
            <a:off x="366253" y="4517333"/>
            <a:ext cx="4963800" cy="4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8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None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pPr marL="0" indent="0"/>
            <a:r>
              <a:rPr lang="en" b="1" dirty="0">
                <a:solidFill>
                  <a:schemeClr val="tx2">
                    <a:lumMod val="75000"/>
                  </a:schemeClr>
                </a:solidFill>
              </a:rPr>
              <a:t>             5 </a:t>
            </a:r>
          </a:p>
          <a:p>
            <a:pPr marL="0" indent="0"/>
            <a:endParaRPr lang="en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1AD41A-E375-9FFE-C895-64840E6BC635}"/>
              </a:ext>
            </a:extLst>
          </p:cNvPr>
          <p:cNvCxnSpPr>
            <a:cxnSpLocks/>
          </p:cNvCxnSpPr>
          <p:nvPr/>
        </p:nvCxnSpPr>
        <p:spPr>
          <a:xfrm flipH="1">
            <a:off x="1932541" y="3445894"/>
            <a:ext cx="568432" cy="19634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E84DBFF-A3D1-6210-494F-E53F06837BF3}"/>
              </a:ext>
            </a:extLst>
          </p:cNvPr>
          <p:cNvSpPr/>
          <p:nvPr/>
        </p:nvSpPr>
        <p:spPr>
          <a:xfrm>
            <a:off x="2585228" y="3385029"/>
            <a:ext cx="3129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9DCE4-D770-BCCE-02BB-00D8AA56F945}"/>
              </a:ext>
            </a:extLst>
          </p:cNvPr>
          <p:cNvSpPr/>
          <p:nvPr/>
        </p:nvSpPr>
        <p:spPr>
          <a:xfrm>
            <a:off x="1992913" y="3123653"/>
            <a:ext cx="31290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3CEF90-3F3E-61F3-AE0D-0067C8117283}"/>
              </a:ext>
            </a:extLst>
          </p:cNvPr>
          <p:cNvSpPr/>
          <p:nvPr/>
        </p:nvSpPr>
        <p:spPr>
          <a:xfrm>
            <a:off x="2741681" y="4568544"/>
            <a:ext cx="31290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1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1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63001E-F041-C151-3FE8-FBA80238137C}"/>
              </a:ext>
            </a:extLst>
          </p:cNvPr>
          <p:cNvSpPr/>
          <p:nvPr/>
        </p:nvSpPr>
        <p:spPr>
          <a:xfrm>
            <a:off x="2216280" y="4319653"/>
            <a:ext cx="5693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sz="1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 </a:t>
            </a:r>
            <a:r>
              <a:rPr lang="e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1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5" name="Google Shape;1395;p62"/>
          <p:cNvGrpSpPr/>
          <p:nvPr/>
        </p:nvGrpSpPr>
        <p:grpSpPr>
          <a:xfrm>
            <a:off x="5145833" y="433115"/>
            <a:ext cx="4256263" cy="4277269"/>
            <a:chOff x="5413413" y="1390850"/>
            <a:chExt cx="2116653" cy="2633721"/>
          </a:xfrm>
        </p:grpSpPr>
        <p:sp>
          <p:nvSpPr>
            <p:cNvPr id="1396" name="Google Shape;1396;p62"/>
            <p:cNvSpPr/>
            <p:nvPr/>
          </p:nvSpPr>
          <p:spPr>
            <a:xfrm rot="570256">
              <a:off x="5531757" y="1558022"/>
              <a:ext cx="1886341" cy="2302877"/>
            </a:xfrm>
            <a:custGeom>
              <a:avLst/>
              <a:gdLst/>
              <a:ahLst/>
              <a:cxnLst/>
              <a:rect l="l" t="t" r="r" b="b"/>
              <a:pathLst>
                <a:path w="40970" h="40258" extrusionOk="0">
                  <a:moveTo>
                    <a:pt x="36554" y="1"/>
                  </a:moveTo>
                  <a:lnTo>
                    <a:pt x="1" y="4206"/>
                  </a:lnTo>
                  <a:lnTo>
                    <a:pt x="4730" y="40258"/>
                  </a:lnTo>
                  <a:cubicBezTo>
                    <a:pt x="4730" y="40258"/>
                    <a:pt x="37768" y="34001"/>
                    <a:pt x="40969" y="33395"/>
                  </a:cubicBezTo>
                  <a:cubicBezTo>
                    <a:pt x="37684" y="20840"/>
                    <a:pt x="36554" y="1"/>
                    <a:pt x="3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2"/>
            <p:cNvSpPr/>
            <p:nvPr/>
          </p:nvSpPr>
          <p:spPr>
            <a:xfrm rot="570256">
              <a:off x="5524241" y="1540713"/>
              <a:ext cx="1894997" cy="2333995"/>
            </a:xfrm>
            <a:custGeom>
              <a:avLst/>
              <a:gdLst/>
              <a:ahLst/>
              <a:cxnLst/>
              <a:rect l="l" t="t" r="r" b="b"/>
              <a:pathLst>
                <a:path w="41158" h="40802" extrusionOk="0">
                  <a:moveTo>
                    <a:pt x="36487" y="598"/>
                  </a:moveTo>
                  <a:lnTo>
                    <a:pt x="36487" y="598"/>
                  </a:lnTo>
                  <a:cubicBezTo>
                    <a:pt x="36652" y="3307"/>
                    <a:pt x="36856" y="6016"/>
                    <a:pt x="37119" y="8726"/>
                  </a:cubicBezTo>
                  <a:cubicBezTo>
                    <a:pt x="37391" y="11530"/>
                    <a:pt x="37684" y="14333"/>
                    <a:pt x="38040" y="17116"/>
                  </a:cubicBezTo>
                  <a:cubicBezTo>
                    <a:pt x="38395" y="19899"/>
                    <a:pt x="38814" y="22703"/>
                    <a:pt x="39295" y="25465"/>
                  </a:cubicBezTo>
                  <a:cubicBezTo>
                    <a:pt x="39546" y="26846"/>
                    <a:pt x="39818" y="28227"/>
                    <a:pt x="40111" y="29608"/>
                  </a:cubicBezTo>
                  <a:cubicBezTo>
                    <a:pt x="40425" y="30968"/>
                    <a:pt x="40739" y="32349"/>
                    <a:pt x="41115" y="33688"/>
                  </a:cubicBezTo>
                  <a:lnTo>
                    <a:pt x="31993" y="35320"/>
                  </a:lnTo>
                  <a:lnTo>
                    <a:pt x="22912" y="36952"/>
                  </a:lnTo>
                  <a:lnTo>
                    <a:pt x="13873" y="38626"/>
                  </a:lnTo>
                  <a:lnTo>
                    <a:pt x="5074" y="40300"/>
                  </a:lnTo>
                  <a:lnTo>
                    <a:pt x="5074" y="40300"/>
                  </a:lnTo>
                  <a:lnTo>
                    <a:pt x="3850" y="31533"/>
                  </a:lnTo>
                  <a:cubicBezTo>
                    <a:pt x="3432" y="28520"/>
                    <a:pt x="3034" y="25527"/>
                    <a:pt x="2616" y="22514"/>
                  </a:cubicBezTo>
                  <a:cubicBezTo>
                    <a:pt x="2218" y="19522"/>
                    <a:pt x="1842" y="16509"/>
                    <a:pt x="1444" y="13517"/>
                  </a:cubicBezTo>
                  <a:lnTo>
                    <a:pt x="333" y="4651"/>
                  </a:lnTo>
                  <a:lnTo>
                    <a:pt x="333" y="4651"/>
                  </a:lnTo>
                  <a:lnTo>
                    <a:pt x="9332" y="3662"/>
                  </a:lnTo>
                  <a:lnTo>
                    <a:pt x="18476" y="2658"/>
                  </a:lnTo>
                  <a:lnTo>
                    <a:pt x="27620" y="1633"/>
                  </a:lnTo>
                  <a:lnTo>
                    <a:pt x="36487" y="598"/>
                  </a:lnTo>
                  <a:close/>
                  <a:moveTo>
                    <a:pt x="36972" y="1"/>
                  </a:moveTo>
                  <a:lnTo>
                    <a:pt x="36700" y="22"/>
                  </a:lnTo>
                  <a:lnTo>
                    <a:pt x="27557" y="1068"/>
                  </a:lnTo>
                  <a:lnTo>
                    <a:pt x="18413" y="2156"/>
                  </a:lnTo>
                  <a:lnTo>
                    <a:pt x="9290" y="3244"/>
                  </a:lnTo>
                  <a:lnTo>
                    <a:pt x="147" y="4353"/>
                  </a:lnTo>
                  <a:lnTo>
                    <a:pt x="0" y="4374"/>
                  </a:lnTo>
                  <a:lnTo>
                    <a:pt x="21" y="4520"/>
                  </a:lnTo>
                  <a:lnTo>
                    <a:pt x="1256" y="13538"/>
                  </a:lnTo>
                  <a:cubicBezTo>
                    <a:pt x="1653" y="16530"/>
                    <a:pt x="2072" y="19543"/>
                    <a:pt x="2448" y="22535"/>
                  </a:cubicBezTo>
                  <a:cubicBezTo>
                    <a:pt x="2825" y="25548"/>
                    <a:pt x="3223" y="28540"/>
                    <a:pt x="3578" y="31553"/>
                  </a:cubicBezTo>
                  <a:lnTo>
                    <a:pt x="4687" y="40572"/>
                  </a:lnTo>
                  <a:lnTo>
                    <a:pt x="4729" y="40802"/>
                  </a:lnTo>
                  <a:lnTo>
                    <a:pt x="4938" y="40760"/>
                  </a:lnTo>
                  <a:lnTo>
                    <a:pt x="14040" y="39044"/>
                  </a:lnTo>
                  <a:lnTo>
                    <a:pt x="23142" y="37287"/>
                  </a:lnTo>
                  <a:lnTo>
                    <a:pt x="32181" y="35508"/>
                  </a:lnTo>
                  <a:lnTo>
                    <a:pt x="41157" y="33709"/>
                  </a:lnTo>
                  <a:cubicBezTo>
                    <a:pt x="40843" y="32307"/>
                    <a:pt x="40529" y="30947"/>
                    <a:pt x="40278" y="29566"/>
                  </a:cubicBezTo>
                  <a:cubicBezTo>
                    <a:pt x="40006" y="28185"/>
                    <a:pt x="39776" y="26804"/>
                    <a:pt x="39546" y="25423"/>
                  </a:cubicBezTo>
                  <a:cubicBezTo>
                    <a:pt x="39107" y="22640"/>
                    <a:pt x="38751" y="19857"/>
                    <a:pt x="38437" y="17074"/>
                  </a:cubicBezTo>
                  <a:cubicBezTo>
                    <a:pt x="38102" y="14271"/>
                    <a:pt x="37830" y="11488"/>
                    <a:pt x="37600" y="8684"/>
                  </a:cubicBezTo>
                  <a:cubicBezTo>
                    <a:pt x="37370" y="5880"/>
                    <a:pt x="37161" y="3076"/>
                    <a:pt x="36993" y="294"/>
                  </a:cubicBezTo>
                  <a:lnTo>
                    <a:pt x="369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2"/>
            <p:cNvSpPr/>
            <p:nvPr/>
          </p:nvSpPr>
          <p:spPr>
            <a:xfrm rot="456819">
              <a:off x="5663526" y="3340060"/>
              <a:ext cx="1735110" cy="511924"/>
            </a:xfrm>
            <a:custGeom>
              <a:avLst/>
              <a:gdLst/>
              <a:ahLst/>
              <a:cxnLst/>
              <a:rect l="l" t="t" r="r" b="b"/>
              <a:pathLst>
                <a:path w="37873" h="11174" extrusionOk="0">
                  <a:moveTo>
                    <a:pt x="36973" y="0"/>
                  </a:moveTo>
                  <a:lnTo>
                    <a:pt x="1" y="11174"/>
                  </a:lnTo>
                  <a:lnTo>
                    <a:pt x="1" y="11174"/>
                  </a:lnTo>
                  <a:lnTo>
                    <a:pt x="36240" y="4311"/>
                  </a:lnTo>
                  <a:cubicBezTo>
                    <a:pt x="37872" y="2741"/>
                    <a:pt x="36973" y="1"/>
                    <a:pt x="36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2"/>
            <p:cNvSpPr/>
            <p:nvPr/>
          </p:nvSpPr>
          <p:spPr>
            <a:xfrm rot="456819">
              <a:off x="5662806" y="3331619"/>
              <a:ext cx="1711149" cy="523470"/>
            </a:xfrm>
            <a:custGeom>
              <a:avLst/>
              <a:gdLst/>
              <a:ahLst/>
              <a:cxnLst/>
              <a:rect l="l" t="t" r="r" b="b"/>
              <a:pathLst>
                <a:path w="37350" h="11426" extrusionOk="0">
                  <a:moveTo>
                    <a:pt x="36909" y="313"/>
                  </a:moveTo>
                  <a:lnTo>
                    <a:pt x="36909" y="313"/>
                  </a:lnTo>
                  <a:cubicBezTo>
                    <a:pt x="37008" y="632"/>
                    <a:pt x="37064" y="963"/>
                    <a:pt x="37119" y="1277"/>
                  </a:cubicBezTo>
                  <a:cubicBezTo>
                    <a:pt x="37161" y="1654"/>
                    <a:pt x="37161" y="2031"/>
                    <a:pt x="37140" y="2407"/>
                  </a:cubicBezTo>
                  <a:cubicBezTo>
                    <a:pt x="37098" y="2784"/>
                    <a:pt x="37014" y="3160"/>
                    <a:pt x="36868" y="3516"/>
                  </a:cubicBezTo>
                  <a:cubicBezTo>
                    <a:pt x="36722" y="3851"/>
                    <a:pt x="36512" y="4165"/>
                    <a:pt x="36261" y="4437"/>
                  </a:cubicBezTo>
                  <a:cubicBezTo>
                    <a:pt x="34734" y="4688"/>
                    <a:pt x="33206" y="4939"/>
                    <a:pt x="31679" y="5211"/>
                  </a:cubicBezTo>
                  <a:lnTo>
                    <a:pt x="27139" y="6006"/>
                  </a:lnTo>
                  <a:lnTo>
                    <a:pt x="22598" y="6822"/>
                  </a:lnTo>
                  <a:lnTo>
                    <a:pt x="20338" y="7241"/>
                  </a:lnTo>
                  <a:lnTo>
                    <a:pt x="18079" y="7680"/>
                  </a:lnTo>
                  <a:cubicBezTo>
                    <a:pt x="16572" y="7973"/>
                    <a:pt x="15066" y="8266"/>
                    <a:pt x="13559" y="8580"/>
                  </a:cubicBezTo>
                  <a:lnTo>
                    <a:pt x="9061" y="9500"/>
                  </a:lnTo>
                  <a:lnTo>
                    <a:pt x="4541" y="10379"/>
                  </a:lnTo>
                  <a:lnTo>
                    <a:pt x="2174" y="10815"/>
                  </a:lnTo>
                  <a:lnTo>
                    <a:pt x="9333" y="8747"/>
                  </a:lnTo>
                  <a:lnTo>
                    <a:pt x="18602" y="6006"/>
                  </a:lnTo>
                  <a:cubicBezTo>
                    <a:pt x="21677" y="5064"/>
                    <a:pt x="24753" y="4144"/>
                    <a:pt x="27829" y="3181"/>
                  </a:cubicBezTo>
                  <a:lnTo>
                    <a:pt x="32432" y="1738"/>
                  </a:lnTo>
                  <a:lnTo>
                    <a:pt x="36909" y="313"/>
                  </a:lnTo>
                  <a:close/>
                  <a:moveTo>
                    <a:pt x="37077" y="1"/>
                  </a:moveTo>
                  <a:lnTo>
                    <a:pt x="36952" y="22"/>
                  </a:lnTo>
                  <a:lnTo>
                    <a:pt x="32328" y="1361"/>
                  </a:lnTo>
                  <a:lnTo>
                    <a:pt x="27683" y="2700"/>
                  </a:lnTo>
                  <a:cubicBezTo>
                    <a:pt x="24586" y="3600"/>
                    <a:pt x="21510" y="4541"/>
                    <a:pt x="18434" y="5462"/>
                  </a:cubicBezTo>
                  <a:lnTo>
                    <a:pt x="9207" y="8308"/>
                  </a:lnTo>
                  <a:lnTo>
                    <a:pt x="1" y="11216"/>
                  </a:lnTo>
                  <a:lnTo>
                    <a:pt x="42" y="11425"/>
                  </a:lnTo>
                  <a:lnTo>
                    <a:pt x="62" y="11421"/>
                  </a:lnTo>
                  <a:lnTo>
                    <a:pt x="62" y="11421"/>
                  </a:lnTo>
                  <a:lnTo>
                    <a:pt x="63" y="11425"/>
                  </a:lnTo>
                  <a:lnTo>
                    <a:pt x="106" y="11413"/>
                  </a:lnTo>
                  <a:lnTo>
                    <a:pt x="106" y="11413"/>
                  </a:lnTo>
                  <a:lnTo>
                    <a:pt x="4583" y="10546"/>
                  </a:lnTo>
                  <a:lnTo>
                    <a:pt x="9123" y="9709"/>
                  </a:lnTo>
                  <a:lnTo>
                    <a:pt x="13664" y="8914"/>
                  </a:lnTo>
                  <a:cubicBezTo>
                    <a:pt x="15191" y="8663"/>
                    <a:pt x="16719" y="8391"/>
                    <a:pt x="18225" y="8098"/>
                  </a:cubicBezTo>
                  <a:lnTo>
                    <a:pt x="20485" y="7680"/>
                  </a:lnTo>
                  <a:lnTo>
                    <a:pt x="22765" y="7241"/>
                  </a:lnTo>
                  <a:lnTo>
                    <a:pt x="27285" y="6362"/>
                  </a:lnTo>
                  <a:lnTo>
                    <a:pt x="31804" y="5441"/>
                  </a:lnTo>
                  <a:cubicBezTo>
                    <a:pt x="33290" y="5127"/>
                    <a:pt x="34797" y="4813"/>
                    <a:pt x="36282" y="4500"/>
                  </a:cubicBezTo>
                  <a:cubicBezTo>
                    <a:pt x="36554" y="4207"/>
                    <a:pt x="36805" y="3914"/>
                    <a:pt x="36973" y="3558"/>
                  </a:cubicBezTo>
                  <a:cubicBezTo>
                    <a:pt x="37119" y="3202"/>
                    <a:pt x="37245" y="2826"/>
                    <a:pt x="37286" y="2428"/>
                  </a:cubicBezTo>
                  <a:cubicBezTo>
                    <a:pt x="37349" y="2051"/>
                    <a:pt x="37349" y="1654"/>
                    <a:pt x="37328" y="1256"/>
                  </a:cubicBezTo>
                  <a:cubicBezTo>
                    <a:pt x="37286" y="880"/>
                    <a:pt x="37224" y="482"/>
                    <a:pt x="37119" y="106"/>
                  </a:cubicBezTo>
                  <a:lnTo>
                    <a:pt x="370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0" name="Google Shape;1400;p62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Remember to</a:t>
            </a:r>
            <a:endParaRPr dirty="0"/>
          </a:p>
        </p:txBody>
      </p:sp>
      <p:sp>
        <p:nvSpPr>
          <p:cNvPr id="1401" name="Google Shape;1401;p62"/>
          <p:cNvSpPr/>
          <p:nvPr/>
        </p:nvSpPr>
        <p:spPr>
          <a:xfrm>
            <a:off x="5723877" y="949876"/>
            <a:ext cx="3831822" cy="1407991"/>
          </a:xfrm>
          <a:custGeom>
            <a:avLst/>
            <a:gdLst/>
            <a:ahLst/>
            <a:cxnLst/>
            <a:rect l="l" t="t" r="r" b="b"/>
            <a:pathLst>
              <a:path w="213318" h="84075" extrusionOk="0">
                <a:moveTo>
                  <a:pt x="212923" y="335"/>
                </a:moveTo>
                <a:cubicBezTo>
                  <a:pt x="212930" y="348"/>
                  <a:pt x="212937" y="363"/>
                  <a:pt x="212944" y="380"/>
                </a:cubicBezTo>
                <a:lnTo>
                  <a:pt x="212944" y="380"/>
                </a:lnTo>
                <a:cubicBezTo>
                  <a:pt x="212937" y="368"/>
                  <a:pt x="212930" y="354"/>
                  <a:pt x="212923" y="335"/>
                </a:cubicBezTo>
                <a:close/>
                <a:moveTo>
                  <a:pt x="212947" y="82515"/>
                </a:moveTo>
                <a:cubicBezTo>
                  <a:pt x="212962" y="82515"/>
                  <a:pt x="212956" y="82532"/>
                  <a:pt x="212900" y="82544"/>
                </a:cubicBezTo>
                <a:lnTo>
                  <a:pt x="212900" y="82544"/>
                </a:lnTo>
                <a:cubicBezTo>
                  <a:pt x="212919" y="82522"/>
                  <a:pt x="212938" y="82515"/>
                  <a:pt x="212947" y="82515"/>
                </a:cubicBezTo>
                <a:close/>
                <a:moveTo>
                  <a:pt x="212826" y="390"/>
                </a:moveTo>
                <a:cubicBezTo>
                  <a:pt x="212899" y="390"/>
                  <a:pt x="212937" y="403"/>
                  <a:pt x="212954" y="409"/>
                </a:cubicBezTo>
                <a:lnTo>
                  <a:pt x="212954" y="409"/>
                </a:lnTo>
                <a:cubicBezTo>
                  <a:pt x="213051" y="723"/>
                  <a:pt x="212923" y="1365"/>
                  <a:pt x="212923" y="1672"/>
                </a:cubicBezTo>
                <a:cubicBezTo>
                  <a:pt x="212923" y="2219"/>
                  <a:pt x="212923" y="2766"/>
                  <a:pt x="212923" y="3313"/>
                </a:cubicBezTo>
                <a:cubicBezTo>
                  <a:pt x="212953" y="16171"/>
                  <a:pt x="212892" y="29058"/>
                  <a:pt x="212862" y="41946"/>
                </a:cubicBezTo>
                <a:cubicBezTo>
                  <a:pt x="212832" y="54560"/>
                  <a:pt x="212740" y="67205"/>
                  <a:pt x="212862" y="79819"/>
                </a:cubicBezTo>
                <a:cubicBezTo>
                  <a:pt x="212862" y="80305"/>
                  <a:pt x="212862" y="80761"/>
                  <a:pt x="212862" y="81248"/>
                </a:cubicBezTo>
                <a:cubicBezTo>
                  <a:pt x="212862" y="81621"/>
                  <a:pt x="212970" y="82156"/>
                  <a:pt x="212880" y="82548"/>
                </a:cubicBezTo>
                <a:lnTo>
                  <a:pt x="212880" y="82548"/>
                </a:lnTo>
                <a:cubicBezTo>
                  <a:pt x="212853" y="82552"/>
                  <a:pt x="212817" y="82555"/>
                  <a:pt x="212771" y="82555"/>
                </a:cubicBezTo>
                <a:cubicBezTo>
                  <a:pt x="212730" y="82544"/>
                  <a:pt x="212690" y="82541"/>
                  <a:pt x="212649" y="82541"/>
                </a:cubicBezTo>
                <a:cubicBezTo>
                  <a:pt x="212568" y="82541"/>
                  <a:pt x="212487" y="82555"/>
                  <a:pt x="212406" y="82555"/>
                </a:cubicBezTo>
                <a:cubicBezTo>
                  <a:pt x="211707" y="82585"/>
                  <a:pt x="211008" y="82615"/>
                  <a:pt x="210309" y="82646"/>
                </a:cubicBezTo>
                <a:cubicBezTo>
                  <a:pt x="207999" y="82707"/>
                  <a:pt x="205689" y="82737"/>
                  <a:pt x="203378" y="82767"/>
                </a:cubicBezTo>
                <a:cubicBezTo>
                  <a:pt x="195658" y="82859"/>
                  <a:pt x="187968" y="82919"/>
                  <a:pt x="180247" y="82980"/>
                </a:cubicBezTo>
                <a:cubicBezTo>
                  <a:pt x="169639" y="83041"/>
                  <a:pt x="159001" y="83071"/>
                  <a:pt x="148393" y="83102"/>
                </a:cubicBezTo>
                <a:cubicBezTo>
                  <a:pt x="136204" y="83163"/>
                  <a:pt x="124015" y="83193"/>
                  <a:pt x="111857" y="83223"/>
                </a:cubicBezTo>
                <a:cubicBezTo>
                  <a:pt x="99486" y="83254"/>
                  <a:pt x="87115" y="83284"/>
                  <a:pt x="74744" y="83315"/>
                </a:cubicBezTo>
                <a:cubicBezTo>
                  <a:pt x="63528" y="83345"/>
                  <a:pt x="52312" y="83375"/>
                  <a:pt x="41126" y="83406"/>
                </a:cubicBezTo>
                <a:cubicBezTo>
                  <a:pt x="32494" y="83436"/>
                  <a:pt x="23861" y="83466"/>
                  <a:pt x="15229" y="83527"/>
                </a:cubicBezTo>
                <a:cubicBezTo>
                  <a:pt x="12311" y="83558"/>
                  <a:pt x="9423" y="83558"/>
                  <a:pt x="6536" y="83588"/>
                </a:cubicBezTo>
                <a:cubicBezTo>
                  <a:pt x="6395" y="83591"/>
                  <a:pt x="6253" y="83592"/>
                  <a:pt x="6111" y="83592"/>
                </a:cubicBezTo>
                <a:cubicBezTo>
                  <a:pt x="5228" y="83592"/>
                  <a:pt x="4320" y="83551"/>
                  <a:pt x="3417" y="83551"/>
                </a:cubicBezTo>
                <a:cubicBezTo>
                  <a:pt x="2674" y="83551"/>
                  <a:pt x="1935" y="83578"/>
                  <a:pt x="1217" y="83679"/>
                </a:cubicBezTo>
                <a:cubicBezTo>
                  <a:pt x="1169" y="83691"/>
                  <a:pt x="1129" y="83695"/>
                  <a:pt x="1096" y="83695"/>
                </a:cubicBezTo>
                <a:cubicBezTo>
                  <a:pt x="1038" y="83695"/>
                  <a:pt x="1000" y="83683"/>
                  <a:pt x="984" y="83683"/>
                </a:cubicBezTo>
                <a:lnTo>
                  <a:pt x="984" y="83683"/>
                </a:lnTo>
                <a:cubicBezTo>
                  <a:pt x="898" y="83392"/>
                  <a:pt x="943" y="82887"/>
                  <a:pt x="943" y="82676"/>
                </a:cubicBezTo>
                <a:cubicBezTo>
                  <a:pt x="882" y="81764"/>
                  <a:pt x="821" y="80883"/>
                  <a:pt x="791" y="79971"/>
                </a:cubicBezTo>
                <a:cubicBezTo>
                  <a:pt x="670" y="77600"/>
                  <a:pt x="639" y="75229"/>
                  <a:pt x="578" y="72828"/>
                </a:cubicBezTo>
                <a:cubicBezTo>
                  <a:pt x="487" y="66536"/>
                  <a:pt x="487" y="60244"/>
                  <a:pt x="487" y="53952"/>
                </a:cubicBezTo>
                <a:cubicBezTo>
                  <a:pt x="548" y="40426"/>
                  <a:pt x="730" y="26900"/>
                  <a:pt x="852" y="13374"/>
                </a:cubicBezTo>
                <a:cubicBezTo>
                  <a:pt x="912" y="9301"/>
                  <a:pt x="972" y="5256"/>
                  <a:pt x="944" y="1184"/>
                </a:cubicBezTo>
                <a:lnTo>
                  <a:pt x="944" y="1184"/>
                </a:lnTo>
                <a:cubicBezTo>
                  <a:pt x="3620" y="1155"/>
                  <a:pt x="6324" y="1155"/>
                  <a:pt x="8998" y="1155"/>
                </a:cubicBezTo>
                <a:lnTo>
                  <a:pt x="30913" y="1064"/>
                </a:lnTo>
                <a:cubicBezTo>
                  <a:pt x="41339" y="1003"/>
                  <a:pt x="51765" y="973"/>
                  <a:pt x="62190" y="912"/>
                </a:cubicBezTo>
                <a:cubicBezTo>
                  <a:pt x="74379" y="882"/>
                  <a:pt x="86537" y="821"/>
                  <a:pt x="98726" y="760"/>
                </a:cubicBezTo>
                <a:cubicBezTo>
                  <a:pt x="111279" y="730"/>
                  <a:pt x="123833" y="669"/>
                  <a:pt x="136356" y="639"/>
                </a:cubicBezTo>
                <a:cubicBezTo>
                  <a:pt x="147937" y="578"/>
                  <a:pt x="159487" y="547"/>
                  <a:pt x="171037" y="487"/>
                </a:cubicBezTo>
                <a:cubicBezTo>
                  <a:pt x="180187" y="456"/>
                  <a:pt x="189305" y="426"/>
                  <a:pt x="198454" y="426"/>
                </a:cubicBezTo>
                <a:cubicBezTo>
                  <a:pt x="201646" y="395"/>
                  <a:pt x="204837" y="395"/>
                  <a:pt x="208029" y="395"/>
                </a:cubicBezTo>
                <a:lnTo>
                  <a:pt x="212740" y="395"/>
                </a:lnTo>
                <a:cubicBezTo>
                  <a:pt x="212773" y="392"/>
                  <a:pt x="212802" y="390"/>
                  <a:pt x="212826" y="390"/>
                </a:cubicBezTo>
                <a:close/>
                <a:moveTo>
                  <a:pt x="1022" y="83780"/>
                </a:moveTo>
                <a:cubicBezTo>
                  <a:pt x="1026" y="83786"/>
                  <a:pt x="1030" y="83793"/>
                  <a:pt x="1034" y="83801"/>
                </a:cubicBezTo>
                <a:cubicBezTo>
                  <a:pt x="1030" y="83794"/>
                  <a:pt x="1026" y="83787"/>
                  <a:pt x="1022" y="83780"/>
                </a:cubicBezTo>
                <a:close/>
                <a:moveTo>
                  <a:pt x="213105" y="0"/>
                </a:moveTo>
                <a:cubicBezTo>
                  <a:pt x="208971" y="0"/>
                  <a:pt x="204837" y="0"/>
                  <a:pt x="200673" y="31"/>
                </a:cubicBezTo>
                <a:cubicBezTo>
                  <a:pt x="194199" y="31"/>
                  <a:pt x="187725" y="61"/>
                  <a:pt x="181250" y="91"/>
                </a:cubicBezTo>
                <a:cubicBezTo>
                  <a:pt x="173074" y="122"/>
                  <a:pt x="164898" y="152"/>
                  <a:pt x="156721" y="183"/>
                </a:cubicBezTo>
                <a:cubicBezTo>
                  <a:pt x="147450" y="213"/>
                  <a:pt x="138210" y="243"/>
                  <a:pt x="128939" y="274"/>
                </a:cubicBezTo>
                <a:lnTo>
                  <a:pt x="99881" y="395"/>
                </a:lnTo>
                <a:cubicBezTo>
                  <a:pt x="90367" y="426"/>
                  <a:pt x="80884" y="456"/>
                  <a:pt x="71370" y="517"/>
                </a:cubicBezTo>
                <a:cubicBezTo>
                  <a:pt x="62707" y="547"/>
                  <a:pt x="54014" y="578"/>
                  <a:pt x="45351" y="608"/>
                </a:cubicBezTo>
                <a:lnTo>
                  <a:pt x="23679" y="699"/>
                </a:lnTo>
                <a:cubicBezTo>
                  <a:pt x="18573" y="730"/>
                  <a:pt x="13436" y="730"/>
                  <a:pt x="8299" y="760"/>
                </a:cubicBezTo>
                <a:cubicBezTo>
                  <a:pt x="8070" y="763"/>
                  <a:pt x="7840" y="764"/>
                  <a:pt x="7610" y="764"/>
                </a:cubicBezTo>
                <a:cubicBezTo>
                  <a:pt x="6265" y="764"/>
                  <a:pt x="4912" y="722"/>
                  <a:pt x="3562" y="722"/>
                </a:cubicBezTo>
                <a:cubicBezTo>
                  <a:pt x="2728" y="722"/>
                  <a:pt x="1894" y="738"/>
                  <a:pt x="1065" y="791"/>
                </a:cubicBezTo>
                <a:lnTo>
                  <a:pt x="761" y="791"/>
                </a:lnTo>
                <a:cubicBezTo>
                  <a:pt x="636" y="791"/>
                  <a:pt x="575" y="894"/>
                  <a:pt x="578" y="995"/>
                </a:cubicBezTo>
                <a:lnTo>
                  <a:pt x="578" y="995"/>
                </a:lnTo>
                <a:cubicBezTo>
                  <a:pt x="578" y="998"/>
                  <a:pt x="578" y="1001"/>
                  <a:pt x="578" y="1003"/>
                </a:cubicBezTo>
                <a:cubicBezTo>
                  <a:pt x="609" y="11064"/>
                  <a:pt x="396" y="21125"/>
                  <a:pt x="274" y="31216"/>
                </a:cubicBezTo>
                <a:cubicBezTo>
                  <a:pt x="153" y="44104"/>
                  <a:pt x="1" y="56992"/>
                  <a:pt x="153" y="69880"/>
                </a:cubicBezTo>
                <a:cubicBezTo>
                  <a:pt x="214" y="74561"/>
                  <a:pt x="214" y="79241"/>
                  <a:pt x="639" y="83892"/>
                </a:cubicBezTo>
                <a:cubicBezTo>
                  <a:pt x="670" y="83983"/>
                  <a:pt x="730" y="84074"/>
                  <a:pt x="852" y="84074"/>
                </a:cubicBezTo>
                <a:cubicBezTo>
                  <a:pt x="3831" y="83983"/>
                  <a:pt x="6840" y="83953"/>
                  <a:pt x="9849" y="83922"/>
                </a:cubicBezTo>
                <a:cubicBezTo>
                  <a:pt x="15442" y="83892"/>
                  <a:pt x="21035" y="83862"/>
                  <a:pt x="26658" y="83831"/>
                </a:cubicBezTo>
                <a:cubicBezTo>
                  <a:pt x="34226" y="83801"/>
                  <a:pt x="41795" y="83770"/>
                  <a:pt x="49363" y="83740"/>
                </a:cubicBezTo>
                <a:cubicBezTo>
                  <a:pt x="58269" y="83710"/>
                  <a:pt x="67145" y="83710"/>
                  <a:pt x="76051" y="83679"/>
                </a:cubicBezTo>
                <a:lnTo>
                  <a:pt x="104775" y="83618"/>
                </a:lnTo>
                <a:cubicBezTo>
                  <a:pt x="114410" y="83588"/>
                  <a:pt x="124015" y="83558"/>
                  <a:pt x="133651" y="83527"/>
                </a:cubicBezTo>
                <a:cubicBezTo>
                  <a:pt x="142678" y="83497"/>
                  <a:pt x="151706" y="83466"/>
                  <a:pt x="160733" y="83436"/>
                </a:cubicBezTo>
                <a:cubicBezTo>
                  <a:pt x="168515" y="83406"/>
                  <a:pt x="176296" y="83375"/>
                  <a:pt x="184077" y="83315"/>
                </a:cubicBezTo>
                <a:cubicBezTo>
                  <a:pt x="189974" y="83284"/>
                  <a:pt x="195901" y="83223"/>
                  <a:pt x="201798" y="83163"/>
                </a:cubicBezTo>
                <a:cubicBezTo>
                  <a:pt x="205172" y="83102"/>
                  <a:pt x="208576" y="83102"/>
                  <a:pt x="211950" y="82950"/>
                </a:cubicBezTo>
                <a:cubicBezTo>
                  <a:pt x="212315" y="82950"/>
                  <a:pt x="212680" y="82919"/>
                  <a:pt x="213075" y="82889"/>
                </a:cubicBezTo>
                <a:cubicBezTo>
                  <a:pt x="213166" y="82889"/>
                  <a:pt x="213257" y="82828"/>
                  <a:pt x="213257" y="82707"/>
                </a:cubicBezTo>
                <a:cubicBezTo>
                  <a:pt x="213105" y="72798"/>
                  <a:pt x="213196" y="62858"/>
                  <a:pt x="213196" y="52949"/>
                </a:cubicBezTo>
                <a:cubicBezTo>
                  <a:pt x="213227" y="40274"/>
                  <a:pt x="213287" y="27630"/>
                  <a:pt x="213287" y="14955"/>
                </a:cubicBezTo>
                <a:cubicBezTo>
                  <a:pt x="213318" y="10031"/>
                  <a:pt x="213318" y="5107"/>
                  <a:pt x="213287" y="183"/>
                </a:cubicBezTo>
                <a:cubicBezTo>
                  <a:pt x="213287" y="91"/>
                  <a:pt x="213196" y="0"/>
                  <a:pt x="21310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Acme"/>
              </a:rPr>
              <a:t>Jack, Tom and Leanne have collected </a:t>
            </a:r>
          </a:p>
          <a:p>
            <a:r>
              <a:rPr lang="en-US" sz="2400" b="1" dirty="0">
                <a:solidFill>
                  <a:schemeClr val="dk1"/>
                </a:solidFill>
                <a:latin typeface="Acme"/>
              </a:rPr>
              <a:t>World Cup football cards. </a:t>
            </a:r>
          </a:p>
          <a:p>
            <a:r>
              <a:rPr lang="en-US" sz="2400" b="1" dirty="0">
                <a:solidFill>
                  <a:schemeClr val="dk1"/>
                </a:solidFill>
                <a:latin typeface="Acme"/>
              </a:rPr>
              <a:t>Jack has 46, </a:t>
            </a:r>
          </a:p>
          <a:p>
            <a:r>
              <a:rPr lang="en-US" sz="2400" b="1" dirty="0">
                <a:solidFill>
                  <a:schemeClr val="dk1"/>
                </a:solidFill>
                <a:latin typeface="Acme"/>
              </a:rPr>
              <a:t>Tom 59 </a:t>
            </a:r>
          </a:p>
          <a:p>
            <a:r>
              <a:rPr lang="en-US" sz="2400" b="1" dirty="0">
                <a:solidFill>
                  <a:schemeClr val="dk1"/>
                </a:solidFill>
                <a:latin typeface="Acme"/>
              </a:rPr>
              <a:t>And Leanne 124.</a:t>
            </a:r>
          </a:p>
          <a:p>
            <a:r>
              <a:rPr lang="en-US" sz="2400" b="1" dirty="0">
                <a:solidFill>
                  <a:schemeClr val="dk1"/>
                </a:solidFill>
                <a:latin typeface="Acme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cme"/>
              </a:rPr>
              <a:t>i</a:t>
            </a:r>
            <a:r>
              <a:rPr lang="en-US" sz="2400" b="1" dirty="0">
                <a:solidFill>
                  <a:schemeClr val="dk1"/>
                </a:solidFill>
                <a:latin typeface="Acme"/>
              </a:rPr>
              <a:t>) How many more </a:t>
            </a:r>
          </a:p>
          <a:p>
            <a:r>
              <a:rPr lang="en-US" sz="2400" b="1" dirty="0">
                <a:solidFill>
                  <a:schemeClr val="dk1"/>
                </a:solidFill>
                <a:latin typeface="Acme"/>
              </a:rPr>
              <a:t>does Leanne have than Tom?</a:t>
            </a:r>
            <a:endParaRPr sz="2400" b="1" dirty="0">
              <a:solidFill>
                <a:schemeClr val="dk1"/>
              </a:solidFill>
              <a:latin typeface="Acme"/>
              <a:sym typeface="Actor"/>
            </a:endParaRPr>
          </a:p>
        </p:txBody>
      </p:sp>
      <p:sp>
        <p:nvSpPr>
          <p:cNvPr id="1407" name="Google Shape;1407;p62"/>
          <p:cNvSpPr/>
          <p:nvPr/>
        </p:nvSpPr>
        <p:spPr>
          <a:xfrm>
            <a:off x="1008492" y="1596400"/>
            <a:ext cx="4732993" cy="440973"/>
          </a:xfrm>
          <a:custGeom>
            <a:avLst/>
            <a:gdLst/>
            <a:ahLst/>
            <a:cxnLst/>
            <a:rect l="l" t="t" r="r" b="b"/>
            <a:pathLst>
              <a:path w="213318" h="84075" extrusionOk="0">
                <a:moveTo>
                  <a:pt x="212923" y="335"/>
                </a:moveTo>
                <a:cubicBezTo>
                  <a:pt x="212930" y="348"/>
                  <a:pt x="212937" y="363"/>
                  <a:pt x="212944" y="380"/>
                </a:cubicBezTo>
                <a:lnTo>
                  <a:pt x="212944" y="380"/>
                </a:lnTo>
                <a:cubicBezTo>
                  <a:pt x="212937" y="368"/>
                  <a:pt x="212930" y="354"/>
                  <a:pt x="212923" y="335"/>
                </a:cubicBezTo>
                <a:close/>
                <a:moveTo>
                  <a:pt x="212947" y="82515"/>
                </a:moveTo>
                <a:cubicBezTo>
                  <a:pt x="212962" y="82515"/>
                  <a:pt x="212956" y="82532"/>
                  <a:pt x="212900" y="82544"/>
                </a:cubicBezTo>
                <a:lnTo>
                  <a:pt x="212900" y="82544"/>
                </a:lnTo>
                <a:cubicBezTo>
                  <a:pt x="212919" y="82522"/>
                  <a:pt x="212938" y="82515"/>
                  <a:pt x="212947" y="82515"/>
                </a:cubicBezTo>
                <a:close/>
                <a:moveTo>
                  <a:pt x="212826" y="390"/>
                </a:moveTo>
                <a:cubicBezTo>
                  <a:pt x="212899" y="390"/>
                  <a:pt x="212937" y="403"/>
                  <a:pt x="212954" y="409"/>
                </a:cubicBezTo>
                <a:lnTo>
                  <a:pt x="212954" y="409"/>
                </a:lnTo>
                <a:cubicBezTo>
                  <a:pt x="213051" y="723"/>
                  <a:pt x="212923" y="1365"/>
                  <a:pt x="212923" y="1672"/>
                </a:cubicBezTo>
                <a:cubicBezTo>
                  <a:pt x="212923" y="2219"/>
                  <a:pt x="212923" y="2766"/>
                  <a:pt x="212923" y="3313"/>
                </a:cubicBezTo>
                <a:cubicBezTo>
                  <a:pt x="212953" y="16171"/>
                  <a:pt x="212892" y="29058"/>
                  <a:pt x="212862" y="41946"/>
                </a:cubicBezTo>
                <a:cubicBezTo>
                  <a:pt x="212832" y="54560"/>
                  <a:pt x="212740" y="67205"/>
                  <a:pt x="212862" y="79819"/>
                </a:cubicBezTo>
                <a:cubicBezTo>
                  <a:pt x="212862" y="80305"/>
                  <a:pt x="212862" y="80761"/>
                  <a:pt x="212862" y="81248"/>
                </a:cubicBezTo>
                <a:cubicBezTo>
                  <a:pt x="212862" y="81621"/>
                  <a:pt x="212970" y="82156"/>
                  <a:pt x="212880" y="82548"/>
                </a:cubicBezTo>
                <a:lnTo>
                  <a:pt x="212880" y="82548"/>
                </a:lnTo>
                <a:cubicBezTo>
                  <a:pt x="212853" y="82552"/>
                  <a:pt x="212817" y="82555"/>
                  <a:pt x="212771" y="82555"/>
                </a:cubicBezTo>
                <a:cubicBezTo>
                  <a:pt x="212730" y="82544"/>
                  <a:pt x="212690" y="82541"/>
                  <a:pt x="212649" y="82541"/>
                </a:cubicBezTo>
                <a:cubicBezTo>
                  <a:pt x="212568" y="82541"/>
                  <a:pt x="212487" y="82555"/>
                  <a:pt x="212406" y="82555"/>
                </a:cubicBezTo>
                <a:cubicBezTo>
                  <a:pt x="211707" y="82585"/>
                  <a:pt x="211008" y="82615"/>
                  <a:pt x="210309" y="82646"/>
                </a:cubicBezTo>
                <a:cubicBezTo>
                  <a:pt x="207999" y="82707"/>
                  <a:pt x="205689" y="82737"/>
                  <a:pt x="203378" y="82767"/>
                </a:cubicBezTo>
                <a:cubicBezTo>
                  <a:pt x="195658" y="82859"/>
                  <a:pt x="187968" y="82919"/>
                  <a:pt x="180247" y="82980"/>
                </a:cubicBezTo>
                <a:cubicBezTo>
                  <a:pt x="169639" y="83041"/>
                  <a:pt x="159001" y="83071"/>
                  <a:pt x="148393" y="83102"/>
                </a:cubicBezTo>
                <a:cubicBezTo>
                  <a:pt x="136204" y="83163"/>
                  <a:pt x="124015" y="83193"/>
                  <a:pt x="111857" y="83223"/>
                </a:cubicBezTo>
                <a:cubicBezTo>
                  <a:pt x="99486" y="83254"/>
                  <a:pt x="87115" y="83284"/>
                  <a:pt x="74744" y="83315"/>
                </a:cubicBezTo>
                <a:cubicBezTo>
                  <a:pt x="63528" y="83345"/>
                  <a:pt x="52312" y="83375"/>
                  <a:pt x="41126" y="83406"/>
                </a:cubicBezTo>
                <a:cubicBezTo>
                  <a:pt x="32494" y="83436"/>
                  <a:pt x="23861" y="83466"/>
                  <a:pt x="15229" y="83527"/>
                </a:cubicBezTo>
                <a:cubicBezTo>
                  <a:pt x="12311" y="83558"/>
                  <a:pt x="9423" y="83558"/>
                  <a:pt x="6536" y="83588"/>
                </a:cubicBezTo>
                <a:cubicBezTo>
                  <a:pt x="6395" y="83591"/>
                  <a:pt x="6253" y="83592"/>
                  <a:pt x="6111" y="83592"/>
                </a:cubicBezTo>
                <a:cubicBezTo>
                  <a:pt x="5228" y="83592"/>
                  <a:pt x="4320" y="83551"/>
                  <a:pt x="3417" y="83551"/>
                </a:cubicBezTo>
                <a:cubicBezTo>
                  <a:pt x="2674" y="83551"/>
                  <a:pt x="1935" y="83578"/>
                  <a:pt x="1217" y="83679"/>
                </a:cubicBezTo>
                <a:cubicBezTo>
                  <a:pt x="1169" y="83691"/>
                  <a:pt x="1129" y="83695"/>
                  <a:pt x="1096" y="83695"/>
                </a:cubicBezTo>
                <a:cubicBezTo>
                  <a:pt x="1038" y="83695"/>
                  <a:pt x="1000" y="83683"/>
                  <a:pt x="984" y="83683"/>
                </a:cubicBezTo>
                <a:lnTo>
                  <a:pt x="984" y="83683"/>
                </a:lnTo>
                <a:cubicBezTo>
                  <a:pt x="898" y="83392"/>
                  <a:pt x="943" y="82887"/>
                  <a:pt x="943" y="82676"/>
                </a:cubicBezTo>
                <a:cubicBezTo>
                  <a:pt x="882" y="81764"/>
                  <a:pt x="821" y="80883"/>
                  <a:pt x="791" y="79971"/>
                </a:cubicBezTo>
                <a:cubicBezTo>
                  <a:pt x="670" y="77600"/>
                  <a:pt x="639" y="75229"/>
                  <a:pt x="578" y="72828"/>
                </a:cubicBezTo>
                <a:cubicBezTo>
                  <a:pt x="487" y="66536"/>
                  <a:pt x="487" y="60244"/>
                  <a:pt x="487" y="53952"/>
                </a:cubicBezTo>
                <a:cubicBezTo>
                  <a:pt x="548" y="40426"/>
                  <a:pt x="730" y="26900"/>
                  <a:pt x="852" y="13374"/>
                </a:cubicBezTo>
                <a:cubicBezTo>
                  <a:pt x="912" y="9301"/>
                  <a:pt x="972" y="5256"/>
                  <a:pt x="944" y="1184"/>
                </a:cubicBezTo>
                <a:lnTo>
                  <a:pt x="944" y="1184"/>
                </a:lnTo>
                <a:cubicBezTo>
                  <a:pt x="3620" y="1155"/>
                  <a:pt x="6324" y="1155"/>
                  <a:pt x="8998" y="1155"/>
                </a:cubicBezTo>
                <a:lnTo>
                  <a:pt x="30913" y="1064"/>
                </a:lnTo>
                <a:cubicBezTo>
                  <a:pt x="41339" y="1003"/>
                  <a:pt x="51765" y="973"/>
                  <a:pt x="62190" y="912"/>
                </a:cubicBezTo>
                <a:cubicBezTo>
                  <a:pt x="74379" y="882"/>
                  <a:pt x="86537" y="821"/>
                  <a:pt x="98726" y="760"/>
                </a:cubicBezTo>
                <a:cubicBezTo>
                  <a:pt x="111279" y="730"/>
                  <a:pt x="123833" y="669"/>
                  <a:pt x="136356" y="639"/>
                </a:cubicBezTo>
                <a:cubicBezTo>
                  <a:pt x="147937" y="578"/>
                  <a:pt x="159487" y="547"/>
                  <a:pt x="171037" y="487"/>
                </a:cubicBezTo>
                <a:cubicBezTo>
                  <a:pt x="180187" y="456"/>
                  <a:pt x="189305" y="426"/>
                  <a:pt x="198454" y="426"/>
                </a:cubicBezTo>
                <a:cubicBezTo>
                  <a:pt x="201646" y="395"/>
                  <a:pt x="204837" y="395"/>
                  <a:pt x="208029" y="395"/>
                </a:cubicBezTo>
                <a:lnTo>
                  <a:pt x="212740" y="395"/>
                </a:lnTo>
                <a:cubicBezTo>
                  <a:pt x="212773" y="392"/>
                  <a:pt x="212802" y="390"/>
                  <a:pt x="212826" y="390"/>
                </a:cubicBezTo>
                <a:close/>
                <a:moveTo>
                  <a:pt x="1022" y="83780"/>
                </a:moveTo>
                <a:cubicBezTo>
                  <a:pt x="1026" y="83786"/>
                  <a:pt x="1030" y="83793"/>
                  <a:pt x="1034" y="83801"/>
                </a:cubicBezTo>
                <a:cubicBezTo>
                  <a:pt x="1030" y="83794"/>
                  <a:pt x="1026" y="83787"/>
                  <a:pt x="1022" y="83780"/>
                </a:cubicBezTo>
                <a:close/>
                <a:moveTo>
                  <a:pt x="213105" y="0"/>
                </a:moveTo>
                <a:cubicBezTo>
                  <a:pt x="208971" y="0"/>
                  <a:pt x="204837" y="0"/>
                  <a:pt x="200673" y="31"/>
                </a:cubicBezTo>
                <a:cubicBezTo>
                  <a:pt x="194199" y="31"/>
                  <a:pt x="187725" y="61"/>
                  <a:pt x="181250" y="91"/>
                </a:cubicBezTo>
                <a:cubicBezTo>
                  <a:pt x="173074" y="122"/>
                  <a:pt x="164898" y="152"/>
                  <a:pt x="156721" y="183"/>
                </a:cubicBezTo>
                <a:cubicBezTo>
                  <a:pt x="147450" y="213"/>
                  <a:pt x="138210" y="243"/>
                  <a:pt x="128939" y="274"/>
                </a:cubicBezTo>
                <a:lnTo>
                  <a:pt x="99881" y="395"/>
                </a:lnTo>
                <a:cubicBezTo>
                  <a:pt x="90367" y="426"/>
                  <a:pt x="80884" y="456"/>
                  <a:pt x="71370" y="517"/>
                </a:cubicBezTo>
                <a:cubicBezTo>
                  <a:pt x="62707" y="547"/>
                  <a:pt x="54014" y="578"/>
                  <a:pt x="45351" y="608"/>
                </a:cubicBezTo>
                <a:lnTo>
                  <a:pt x="23679" y="699"/>
                </a:lnTo>
                <a:cubicBezTo>
                  <a:pt x="18573" y="730"/>
                  <a:pt x="13436" y="730"/>
                  <a:pt x="8299" y="760"/>
                </a:cubicBezTo>
                <a:cubicBezTo>
                  <a:pt x="8070" y="763"/>
                  <a:pt x="7840" y="764"/>
                  <a:pt x="7610" y="764"/>
                </a:cubicBezTo>
                <a:cubicBezTo>
                  <a:pt x="6265" y="764"/>
                  <a:pt x="4912" y="722"/>
                  <a:pt x="3562" y="722"/>
                </a:cubicBezTo>
                <a:cubicBezTo>
                  <a:pt x="2728" y="722"/>
                  <a:pt x="1894" y="738"/>
                  <a:pt x="1065" y="791"/>
                </a:cubicBezTo>
                <a:lnTo>
                  <a:pt x="761" y="791"/>
                </a:lnTo>
                <a:cubicBezTo>
                  <a:pt x="636" y="791"/>
                  <a:pt x="575" y="894"/>
                  <a:pt x="578" y="995"/>
                </a:cubicBezTo>
                <a:lnTo>
                  <a:pt x="578" y="995"/>
                </a:lnTo>
                <a:cubicBezTo>
                  <a:pt x="578" y="998"/>
                  <a:pt x="578" y="1001"/>
                  <a:pt x="578" y="1003"/>
                </a:cubicBezTo>
                <a:cubicBezTo>
                  <a:pt x="609" y="11064"/>
                  <a:pt x="396" y="21125"/>
                  <a:pt x="274" y="31216"/>
                </a:cubicBezTo>
                <a:cubicBezTo>
                  <a:pt x="153" y="44104"/>
                  <a:pt x="1" y="56992"/>
                  <a:pt x="153" y="69880"/>
                </a:cubicBezTo>
                <a:cubicBezTo>
                  <a:pt x="214" y="74561"/>
                  <a:pt x="214" y="79241"/>
                  <a:pt x="639" y="83892"/>
                </a:cubicBezTo>
                <a:cubicBezTo>
                  <a:pt x="670" y="83983"/>
                  <a:pt x="730" y="84074"/>
                  <a:pt x="852" y="84074"/>
                </a:cubicBezTo>
                <a:cubicBezTo>
                  <a:pt x="3831" y="83983"/>
                  <a:pt x="6840" y="83953"/>
                  <a:pt x="9849" y="83922"/>
                </a:cubicBezTo>
                <a:cubicBezTo>
                  <a:pt x="15442" y="83892"/>
                  <a:pt x="21035" y="83862"/>
                  <a:pt x="26658" y="83831"/>
                </a:cubicBezTo>
                <a:cubicBezTo>
                  <a:pt x="34226" y="83801"/>
                  <a:pt x="41795" y="83770"/>
                  <a:pt x="49363" y="83740"/>
                </a:cubicBezTo>
                <a:cubicBezTo>
                  <a:pt x="58269" y="83710"/>
                  <a:pt x="67145" y="83710"/>
                  <a:pt x="76051" y="83679"/>
                </a:cubicBezTo>
                <a:lnTo>
                  <a:pt x="104775" y="83618"/>
                </a:lnTo>
                <a:cubicBezTo>
                  <a:pt x="114410" y="83588"/>
                  <a:pt x="124015" y="83558"/>
                  <a:pt x="133651" y="83527"/>
                </a:cubicBezTo>
                <a:cubicBezTo>
                  <a:pt x="142678" y="83497"/>
                  <a:pt x="151706" y="83466"/>
                  <a:pt x="160733" y="83436"/>
                </a:cubicBezTo>
                <a:cubicBezTo>
                  <a:pt x="168515" y="83406"/>
                  <a:pt x="176296" y="83375"/>
                  <a:pt x="184077" y="83315"/>
                </a:cubicBezTo>
                <a:cubicBezTo>
                  <a:pt x="189974" y="83284"/>
                  <a:pt x="195901" y="83223"/>
                  <a:pt x="201798" y="83163"/>
                </a:cubicBezTo>
                <a:cubicBezTo>
                  <a:pt x="205172" y="83102"/>
                  <a:pt x="208576" y="83102"/>
                  <a:pt x="211950" y="82950"/>
                </a:cubicBezTo>
                <a:cubicBezTo>
                  <a:pt x="212315" y="82950"/>
                  <a:pt x="212680" y="82919"/>
                  <a:pt x="213075" y="82889"/>
                </a:cubicBezTo>
                <a:cubicBezTo>
                  <a:pt x="213166" y="82889"/>
                  <a:pt x="213257" y="82828"/>
                  <a:pt x="213257" y="82707"/>
                </a:cubicBezTo>
                <a:cubicBezTo>
                  <a:pt x="213105" y="72798"/>
                  <a:pt x="213196" y="62858"/>
                  <a:pt x="213196" y="52949"/>
                </a:cubicBezTo>
                <a:cubicBezTo>
                  <a:pt x="213227" y="40274"/>
                  <a:pt x="213287" y="27630"/>
                  <a:pt x="213287" y="14955"/>
                </a:cubicBezTo>
                <a:cubicBezTo>
                  <a:pt x="213318" y="10031"/>
                  <a:pt x="213318" y="5107"/>
                  <a:pt x="213287" y="183"/>
                </a:cubicBezTo>
                <a:cubicBezTo>
                  <a:pt x="213287" y="91"/>
                  <a:pt x="213196" y="0"/>
                  <a:pt x="21310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124  - 59 = </a:t>
            </a:r>
            <a:endParaRPr sz="4000" b="1" dirty="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grpSp>
        <p:nvGrpSpPr>
          <p:cNvPr id="1408" name="Google Shape;1408;p62"/>
          <p:cNvGrpSpPr/>
          <p:nvPr/>
        </p:nvGrpSpPr>
        <p:grpSpPr>
          <a:xfrm>
            <a:off x="921626" y="1969342"/>
            <a:ext cx="4052282" cy="2308278"/>
            <a:chOff x="921626" y="1969342"/>
            <a:chExt cx="4052282" cy="2308278"/>
          </a:xfrm>
        </p:grpSpPr>
        <p:sp>
          <p:nvSpPr>
            <p:cNvPr id="1409" name="Google Shape;1409;p62"/>
            <p:cNvSpPr/>
            <p:nvPr/>
          </p:nvSpPr>
          <p:spPr>
            <a:xfrm>
              <a:off x="1001851" y="1969342"/>
              <a:ext cx="3972057" cy="18763"/>
            </a:xfrm>
            <a:custGeom>
              <a:avLst/>
              <a:gdLst/>
              <a:ahLst/>
              <a:cxnLst/>
              <a:rect l="l" t="t" r="r" b="b"/>
              <a:pathLst>
                <a:path w="202269" h="524" extrusionOk="0">
                  <a:moveTo>
                    <a:pt x="126421" y="1"/>
                  </a:moveTo>
                  <a:lnTo>
                    <a:pt x="101145" y="63"/>
                  </a:lnTo>
                  <a:lnTo>
                    <a:pt x="42" y="252"/>
                  </a:lnTo>
                  <a:cubicBezTo>
                    <a:pt x="21" y="252"/>
                    <a:pt x="0" y="252"/>
                    <a:pt x="0" y="273"/>
                  </a:cubicBezTo>
                  <a:cubicBezTo>
                    <a:pt x="0" y="273"/>
                    <a:pt x="21" y="294"/>
                    <a:pt x="42" y="294"/>
                  </a:cubicBezTo>
                  <a:lnTo>
                    <a:pt x="101145" y="482"/>
                  </a:lnTo>
                  <a:lnTo>
                    <a:pt x="126421" y="524"/>
                  </a:lnTo>
                  <a:lnTo>
                    <a:pt x="151696" y="524"/>
                  </a:lnTo>
                  <a:lnTo>
                    <a:pt x="176972" y="440"/>
                  </a:lnTo>
                  <a:lnTo>
                    <a:pt x="189610" y="377"/>
                  </a:lnTo>
                  <a:lnTo>
                    <a:pt x="202247" y="294"/>
                  </a:lnTo>
                  <a:cubicBezTo>
                    <a:pt x="202268" y="294"/>
                    <a:pt x="202268" y="273"/>
                    <a:pt x="202268" y="273"/>
                  </a:cubicBezTo>
                  <a:cubicBezTo>
                    <a:pt x="202268" y="252"/>
                    <a:pt x="202268" y="252"/>
                    <a:pt x="202247" y="252"/>
                  </a:cubicBezTo>
                  <a:lnTo>
                    <a:pt x="189610" y="147"/>
                  </a:lnTo>
                  <a:lnTo>
                    <a:pt x="176972" y="105"/>
                  </a:lnTo>
                  <a:lnTo>
                    <a:pt x="1516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2"/>
            <p:cNvSpPr/>
            <p:nvPr/>
          </p:nvSpPr>
          <p:spPr>
            <a:xfrm>
              <a:off x="1001851" y="2534672"/>
              <a:ext cx="3972057" cy="24743"/>
            </a:xfrm>
            <a:custGeom>
              <a:avLst/>
              <a:gdLst/>
              <a:ahLst/>
              <a:cxnLst/>
              <a:rect l="l" t="t" r="r" b="b"/>
              <a:pathLst>
                <a:path w="202269" h="691" extrusionOk="0">
                  <a:moveTo>
                    <a:pt x="42" y="0"/>
                  </a:moveTo>
                  <a:cubicBezTo>
                    <a:pt x="21" y="0"/>
                    <a:pt x="0" y="21"/>
                    <a:pt x="0" y="21"/>
                  </a:cubicBezTo>
                  <a:cubicBezTo>
                    <a:pt x="0" y="42"/>
                    <a:pt x="21" y="63"/>
                    <a:pt x="42" y="63"/>
                  </a:cubicBezTo>
                  <a:lnTo>
                    <a:pt x="101145" y="503"/>
                  </a:lnTo>
                  <a:lnTo>
                    <a:pt x="126421" y="607"/>
                  </a:lnTo>
                  <a:lnTo>
                    <a:pt x="151696" y="691"/>
                  </a:lnTo>
                  <a:lnTo>
                    <a:pt x="176972" y="649"/>
                  </a:lnTo>
                  <a:lnTo>
                    <a:pt x="189610" y="628"/>
                  </a:lnTo>
                  <a:lnTo>
                    <a:pt x="202247" y="586"/>
                  </a:lnTo>
                  <a:cubicBezTo>
                    <a:pt x="202268" y="586"/>
                    <a:pt x="202268" y="565"/>
                    <a:pt x="202268" y="544"/>
                  </a:cubicBezTo>
                  <a:cubicBezTo>
                    <a:pt x="202268" y="544"/>
                    <a:pt x="202268" y="523"/>
                    <a:pt x="202247" y="523"/>
                  </a:cubicBezTo>
                  <a:lnTo>
                    <a:pt x="189610" y="398"/>
                  </a:lnTo>
                  <a:lnTo>
                    <a:pt x="176972" y="314"/>
                  </a:lnTo>
                  <a:lnTo>
                    <a:pt x="151696" y="168"/>
                  </a:lnTo>
                  <a:lnTo>
                    <a:pt x="126421" y="105"/>
                  </a:lnTo>
                  <a:lnTo>
                    <a:pt x="101145" y="8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2"/>
            <p:cNvSpPr/>
            <p:nvPr/>
          </p:nvSpPr>
          <p:spPr>
            <a:xfrm>
              <a:off x="1001851" y="3683072"/>
              <a:ext cx="3972057" cy="23991"/>
            </a:xfrm>
            <a:custGeom>
              <a:avLst/>
              <a:gdLst/>
              <a:ahLst/>
              <a:cxnLst/>
              <a:rect l="l" t="t" r="r" b="b"/>
              <a:pathLst>
                <a:path w="202269" h="670" extrusionOk="0">
                  <a:moveTo>
                    <a:pt x="42" y="0"/>
                  </a:moveTo>
                  <a:cubicBezTo>
                    <a:pt x="21" y="0"/>
                    <a:pt x="0" y="0"/>
                    <a:pt x="0" y="21"/>
                  </a:cubicBezTo>
                  <a:cubicBezTo>
                    <a:pt x="0" y="21"/>
                    <a:pt x="21" y="42"/>
                    <a:pt x="42" y="42"/>
                  </a:cubicBezTo>
                  <a:lnTo>
                    <a:pt x="101145" y="481"/>
                  </a:lnTo>
                  <a:lnTo>
                    <a:pt x="126421" y="607"/>
                  </a:lnTo>
                  <a:lnTo>
                    <a:pt x="151696" y="670"/>
                  </a:lnTo>
                  <a:lnTo>
                    <a:pt x="176972" y="649"/>
                  </a:lnTo>
                  <a:lnTo>
                    <a:pt x="189610" y="628"/>
                  </a:lnTo>
                  <a:lnTo>
                    <a:pt x="202247" y="565"/>
                  </a:lnTo>
                  <a:cubicBezTo>
                    <a:pt x="202268" y="565"/>
                    <a:pt x="202268" y="544"/>
                    <a:pt x="202268" y="544"/>
                  </a:cubicBezTo>
                  <a:cubicBezTo>
                    <a:pt x="202268" y="523"/>
                    <a:pt x="202268" y="523"/>
                    <a:pt x="202247" y="502"/>
                  </a:cubicBezTo>
                  <a:lnTo>
                    <a:pt x="189610" y="377"/>
                  </a:lnTo>
                  <a:lnTo>
                    <a:pt x="176972" y="314"/>
                  </a:lnTo>
                  <a:lnTo>
                    <a:pt x="151696" y="146"/>
                  </a:lnTo>
                  <a:lnTo>
                    <a:pt x="126421" y="84"/>
                  </a:lnTo>
                  <a:lnTo>
                    <a:pt x="101145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2"/>
            <p:cNvSpPr/>
            <p:nvPr/>
          </p:nvSpPr>
          <p:spPr>
            <a:xfrm>
              <a:off x="984555" y="3105981"/>
              <a:ext cx="3972057" cy="30525"/>
            </a:xfrm>
            <a:custGeom>
              <a:avLst/>
              <a:gdLst/>
              <a:ahLst/>
              <a:cxnLst/>
              <a:rect l="l" t="t" r="r" b="b"/>
              <a:pathLst>
                <a:path w="202269" h="670" extrusionOk="0">
                  <a:moveTo>
                    <a:pt x="42" y="0"/>
                  </a:moveTo>
                  <a:cubicBezTo>
                    <a:pt x="21" y="0"/>
                    <a:pt x="0" y="0"/>
                    <a:pt x="0" y="21"/>
                  </a:cubicBezTo>
                  <a:cubicBezTo>
                    <a:pt x="0" y="21"/>
                    <a:pt x="21" y="42"/>
                    <a:pt x="42" y="42"/>
                  </a:cubicBezTo>
                  <a:lnTo>
                    <a:pt x="101145" y="481"/>
                  </a:lnTo>
                  <a:lnTo>
                    <a:pt x="126421" y="607"/>
                  </a:lnTo>
                  <a:lnTo>
                    <a:pt x="151696" y="670"/>
                  </a:lnTo>
                  <a:lnTo>
                    <a:pt x="176972" y="649"/>
                  </a:lnTo>
                  <a:lnTo>
                    <a:pt x="189610" y="628"/>
                  </a:lnTo>
                  <a:lnTo>
                    <a:pt x="202247" y="565"/>
                  </a:lnTo>
                  <a:cubicBezTo>
                    <a:pt x="202268" y="565"/>
                    <a:pt x="202268" y="544"/>
                    <a:pt x="202268" y="544"/>
                  </a:cubicBezTo>
                  <a:cubicBezTo>
                    <a:pt x="202268" y="523"/>
                    <a:pt x="202268" y="523"/>
                    <a:pt x="202247" y="502"/>
                  </a:cubicBezTo>
                  <a:lnTo>
                    <a:pt x="189610" y="377"/>
                  </a:lnTo>
                  <a:lnTo>
                    <a:pt x="176972" y="314"/>
                  </a:lnTo>
                  <a:lnTo>
                    <a:pt x="151696" y="146"/>
                  </a:lnTo>
                  <a:lnTo>
                    <a:pt x="126421" y="84"/>
                  </a:lnTo>
                  <a:lnTo>
                    <a:pt x="101145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2"/>
            <p:cNvSpPr/>
            <p:nvPr/>
          </p:nvSpPr>
          <p:spPr>
            <a:xfrm>
              <a:off x="921626" y="4253630"/>
              <a:ext cx="3972057" cy="23991"/>
            </a:xfrm>
            <a:custGeom>
              <a:avLst/>
              <a:gdLst/>
              <a:ahLst/>
              <a:cxnLst/>
              <a:rect l="l" t="t" r="r" b="b"/>
              <a:pathLst>
                <a:path w="202269" h="670" extrusionOk="0">
                  <a:moveTo>
                    <a:pt x="42" y="0"/>
                  </a:moveTo>
                  <a:cubicBezTo>
                    <a:pt x="21" y="0"/>
                    <a:pt x="0" y="0"/>
                    <a:pt x="0" y="21"/>
                  </a:cubicBezTo>
                  <a:cubicBezTo>
                    <a:pt x="0" y="21"/>
                    <a:pt x="21" y="42"/>
                    <a:pt x="42" y="42"/>
                  </a:cubicBezTo>
                  <a:lnTo>
                    <a:pt x="101145" y="481"/>
                  </a:lnTo>
                  <a:lnTo>
                    <a:pt x="126421" y="607"/>
                  </a:lnTo>
                  <a:lnTo>
                    <a:pt x="151696" y="670"/>
                  </a:lnTo>
                  <a:lnTo>
                    <a:pt x="176972" y="649"/>
                  </a:lnTo>
                  <a:lnTo>
                    <a:pt x="189610" y="628"/>
                  </a:lnTo>
                  <a:lnTo>
                    <a:pt x="202247" y="565"/>
                  </a:lnTo>
                  <a:cubicBezTo>
                    <a:pt x="202268" y="565"/>
                    <a:pt x="202268" y="544"/>
                    <a:pt x="202268" y="544"/>
                  </a:cubicBezTo>
                  <a:cubicBezTo>
                    <a:pt x="202268" y="523"/>
                    <a:pt x="202268" y="523"/>
                    <a:pt x="202247" y="502"/>
                  </a:cubicBezTo>
                  <a:lnTo>
                    <a:pt x="189610" y="377"/>
                  </a:lnTo>
                  <a:lnTo>
                    <a:pt x="176972" y="314"/>
                  </a:lnTo>
                  <a:lnTo>
                    <a:pt x="151696" y="146"/>
                  </a:lnTo>
                  <a:lnTo>
                    <a:pt x="126421" y="84"/>
                  </a:lnTo>
                  <a:lnTo>
                    <a:pt x="101145" y="6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62"/>
          <p:cNvGrpSpPr/>
          <p:nvPr/>
        </p:nvGrpSpPr>
        <p:grpSpPr>
          <a:xfrm rot="899960">
            <a:off x="146048" y="351243"/>
            <a:ext cx="1144559" cy="1279296"/>
            <a:chOff x="616200" y="3359625"/>
            <a:chExt cx="1261050" cy="1409500"/>
          </a:xfrm>
        </p:grpSpPr>
        <p:sp>
          <p:nvSpPr>
            <p:cNvPr id="1415" name="Google Shape;1415;p62"/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2"/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2"/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2"/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2"/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2"/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2"/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2"/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2"/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2"/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2"/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2"/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2"/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2"/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2"/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2"/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2"/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2"/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2"/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2"/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2"/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2"/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2"/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2"/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2"/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62"/>
          <p:cNvGrpSpPr/>
          <p:nvPr/>
        </p:nvGrpSpPr>
        <p:grpSpPr>
          <a:xfrm>
            <a:off x="7221825" y="733050"/>
            <a:ext cx="1189875" cy="532200"/>
            <a:chOff x="2750925" y="2801625"/>
            <a:chExt cx="1189875" cy="532200"/>
          </a:xfrm>
        </p:grpSpPr>
        <p:grpSp>
          <p:nvGrpSpPr>
            <p:cNvPr id="1441" name="Google Shape;1441;p62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1442" name="Google Shape;1442;p6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6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6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6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6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7" name="Google Shape;1447;p62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2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0081882-D396-609E-F08E-6467AE08B5EC}"/>
              </a:ext>
            </a:extLst>
          </p:cNvPr>
          <p:cNvCxnSpPr/>
          <p:nvPr/>
        </p:nvCxnSpPr>
        <p:spPr>
          <a:xfrm>
            <a:off x="5955516" y="2468304"/>
            <a:ext cx="1039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B8B2E6-044C-90E2-8823-287266352BAF}"/>
              </a:ext>
            </a:extLst>
          </p:cNvPr>
          <p:cNvCxnSpPr/>
          <p:nvPr/>
        </p:nvCxnSpPr>
        <p:spPr>
          <a:xfrm>
            <a:off x="5849819" y="2871426"/>
            <a:ext cx="1039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667A93-D9DB-4126-379C-892DFDD042AE}"/>
              </a:ext>
            </a:extLst>
          </p:cNvPr>
          <p:cNvCxnSpPr/>
          <p:nvPr/>
        </p:nvCxnSpPr>
        <p:spPr>
          <a:xfrm>
            <a:off x="6475396" y="3225388"/>
            <a:ext cx="1039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35FADD-BACD-8C50-34BE-2889551C6E6E}"/>
              </a:ext>
            </a:extLst>
          </p:cNvPr>
          <p:cNvCxnSpPr/>
          <p:nvPr/>
        </p:nvCxnSpPr>
        <p:spPr>
          <a:xfrm>
            <a:off x="6369699" y="3975097"/>
            <a:ext cx="1039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4A0292-3D5D-4504-19B6-4DA8CF012BD7}"/>
              </a:ext>
            </a:extLst>
          </p:cNvPr>
          <p:cNvCxnSpPr>
            <a:cxnSpLocks/>
          </p:cNvCxnSpPr>
          <p:nvPr/>
        </p:nvCxnSpPr>
        <p:spPr>
          <a:xfrm>
            <a:off x="8561439" y="3975097"/>
            <a:ext cx="62954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FE13C8-F26B-5064-BEA4-A30168CD6817}"/>
              </a:ext>
            </a:extLst>
          </p:cNvPr>
          <p:cNvCxnSpPr>
            <a:cxnSpLocks/>
          </p:cNvCxnSpPr>
          <p:nvPr/>
        </p:nvCxnSpPr>
        <p:spPr>
          <a:xfrm>
            <a:off x="5955516" y="2468304"/>
            <a:ext cx="1381409" cy="942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1407;p62">
            <a:extLst>
              <a:ext uri="{FF2B5EF4-FFF2-40B4-BE49-F238E27FC236}">
                <a16:creationId xmlns:a16="http://schemas.microsoft.com/office/drawing/2014/main" id="{D3DFDA8E-503F-741A-B759-B42AF967544A}"/>
              </a:ext>
            </a:extLst>
          </p:cNvPr>
          <p:cNvSpPr/>
          <p:nvPr/>
        </p:nvSpPr>
        <p:spPr>
          <a:xfrm>
            <a:off x="1093498" y="2814238"/>
            <a:ext cx="4732993" cy="440973"/>
          </a:xfrm>
          <a:custGeom>
            <a:avLst/>
            <a:gdLst/>
            <a:ahLst/>
            <a:cxnLst/>
            <a:rect l="l" t="t" r="r" b="b"/>
            <a:pathLst>
              <a:path w="213318" h="84075" extrusionOk="0">
                <a:moveTo>
                  <a:pt x="212923" y="335"/>
                </a:moveTo>
                <a:cubicBezTo>
                  <a:pt x="212930" y="348"/>
                  <a:pt x="212937" y="363"/>
                  <a:pt x="212944" y="380"/>
                </a:cubicBezTo>
                <a:lnTo>
                  <a:pt x="212944" y="380"/>
                </a:lnTo>
                <a:cubicBezTo>
                  <a:pt x="212937" y="368"/>
                  <a:pt x="212930" y="354"/>
                  <a:pt x="212923" y="335"/>
                </a:cubicBezTo>
                <a:close/>
                <a:moveTo>
                  <a:pt x="212947" y="82515"/>
                </a:moveTo>
                <a:cubicBezTo>
                  <a:pt x="212962" y="82515"/>
                  <a:pt x="212956" y="82532"/>
                  <a:pt x="212900" y="82544"/>
                </a:cubicBezTo>
                <a:lnTo>
                  <a:pt x="212900" y="82544"/>
                </a:lnTo>
                <a:cubicBezTo>
                  <a:pt x="212919" y="82522"/>
                  <a:pt x="212938" y="82515"/>
                  <a:pt x="212947" y="82515"/>
                </a:cubicBezTo>
                <a:close/>
                <a:moveTo>
                  <a:pt x="212826" y="390"/>
                </a:moveTo>
                <a:cubicBezTo>
                  <a:pt x="212899" y="390"/>
                  <a:pt x="212937" y="403"/>
                  <a:pt x="212954" y="409"/>
                </a:cubicBezTo>
                <a:lnTo>
                  <a:pt x="212954" y="409"/>
                </a:lnTo>
                <a:cubicBezTo>
                  <a:pt x="213051" y="723"/>
                  <a:pt x="212923" y="1365"/>
                  <a:pt x="212923" y="1672"/>
                </a:cubicBezTo>
                <a:cubicBezTo>
                  <a:pt x="212923" y="2219"/>
                  <a:pt x="212923" y="2766"/>
                  <a:pt x="212923" y="3313"/>
                </a:cubicBezTo>
                <a:cubicBezTo>
                  <a:pt x="212953" y="16171"/>
                  <a:pt x="212892" y="29058"/>
                  <a:pt x="212862" y="41946"/>
                </a:cubicBezTo>
                <a:cubicBezTo>
                  <a:pt x="212832" y="54560"/>
                  <a:pt x="212740" y="67205"/>
                  <a:pt x="212862" y="79819"/>
                </a:cubicBezTo>
                <a:cubicBezTo>
                  <a:pt x="212862" y="80305"/>
                  <a:pt x="212862" y="80761"/>
                  <a:pt x="212862" y="81248"/>
                </a:cubicBezTo>
                <a:cubicBezTo>
                  <a:pt x="212862" y="81621"/>
                  <a:pt x="212970" y="82156"/>
                  <a:pt x="212880" y="82548"/>
                </a:cubicBezTo>
                <a:lnTo>
                  <a:pt x="212880" y="82548"/>
                </a:lnTo>
                <a:cubicBezTo>
                  <a:pt x="212853" y="82552"/>
                  <a:pt x="212817" y="82555"/>
                  <a:pt x="212771" y="82555"/>
                </a:cubicBezTo>
                <a:cubicBezTo>
                  <a:pt x="212730" y="82544"/>
                  <a:pt x="212690" y="82541"/>
                  <a:pt x="212649" y="82541"/>
                </a:cubicBezTo>
                <a:cubicBezTo>
                  <a:pt x="212568" y="82541"/>
                  <a:pt x="212487" y="82555"/>
                  <a:pt x="212406" y="82555"/>
                </a:cubicBezTo>
                <a:cubicBezTo>
                  <a:pt x="211707" y="82585"/>
                  <a:pt x="211008" y="82615"/>
                  <a:pt x="210309" y="82646"/>
                </a:cubicBezTo>
                <a:cubicBezTo>
                  <a:pt x="207999" y="82707"/>
                  <a:pt x="205689" y="82737"/>
                  <a:pt x="203378" y="82767"/>
                </a:cubicBezTo>
                <a:cubicBezTo>
                  <a:pt x="195658" y="82859"/>
                  <a:pt x="187968" y="82919"/>
                  <a:pt x="180247" y="82980"/>
                </a:cubicBezTo>
                <a:cubicBezTo>
                  <a:pt x="169639" y="83041"/>
                  <a:pt x="159001" y="83071"/>
                  <a:pt x="148393" y="83102"/>
                </a:cubicBezTo>
                <a:cubicBezTo>
                  <a:pt x="136204" y="83163"/>
                  <a:pt x="124015" y="83193"/>
                  <a:pt x="111857" y="83223"/>
                </a:cubicBezTo>
                <a:cubicBezTo>
                  <a:pt x="99486" y="83254"/>
                  <a:pt x="87115" y="83284"/>
                  <a:pt x="74744" y="83315"/>
                </a:cubicBezTo>
                <a:cubicBezTo>
                  <a:pt x="63528" y="83345"/>
                  <a:pt x="52312" y="83375"/>
                  <a:pt x="41126" y="83406"/>
                </a:cubicBezTo>
                <a:cubicBezTo>
                  <a:pt x="32494" y="83436"/>
                  <a:pt x="23861" y="83466"/>
                  <a:pt x="15229" y="83527"/>
                </a:cubicBezTo>
                <a:cubicBezTo>
                  <a:pt x="12311" y="83558"/>
                  <a:pt x="9423" y="83558"/>
                  <a:pt x="6536" y="83588"/>
                </a:cubicBezTo>
                <a:cubicBezTo>
                  <a:pt x="6395" y="83591"/>
                  <a:pt x="6253" y="83592"/>
                  <a:pt x="6111" y="83592"/>
                </a:cubicBezTo>
                <a:cubicBezTo>
                  <a:pt x="5228" y="83592"/>
                  <a:pt x="4320" y="83551"/>
                  <a:pt x="3417" y="83551"/>
                </a:cubicBezTo>
                <a:cubicBezTo>
                  <a:pt x="2674" y="83551"/>
                  <a:pt x="1935" y="83578"/>
                  <a:pt x="1217" y="83679"/>
                </a:cubicBezTo>
                <a:cubicBezTo>
                  <a:pt x="1169" y="83691"/>
                  <a:pt x="1129" y="83695"/>
                  <a:pt x="1096" y="83695"/>
                </a:cubicBezTo>
                <a:cubicBezTo>
                  <a:pt x="1038" y="83695"/>
                  <a:pt x="1000" y="83683"/>
                  <a:pt x="984" y="83683"/>
                </a:cubicBezTo>
                <a:lnTo>
                  <a:pt x="984" y="83683"/>
                </a:lnTo>
                <a:cubicBezTo>
                  <a:pt x="898" y="83392"/>
                  <a:pt x="943" y="82887"/>
                  <a:pt x="943" y="82676"/>
                </a:cubicBezTo>
                <a:cubicBezTo>
                  <a:pt x="882" y="81764"/>
                  <a:pt x="821" y="80883"/>
                  <a:pt x="791" y="79971"/>
                </a:cubicBezTo>
                <a:cubicBezTo>
                  <a:pt x="670" y="77600"/>
                  <a:pt x="639" y="75229"/>
                  <a:pt x="578" y="72828"/>
                </a:cubicBezTo>
                <a:cubicBezTo>
                  <a:pt x="487" y="66536"/>
                  <a:pt x="487" y="60244"/>
                  <a:pt x="487" y="53952"/>
                </a:cubicBezTo>
                <a:cubicBezTo>
                  <a:pt x="548" y="40426"/>
                  <a:pt x="730" y="26900"/>
                  <a:pt x="852" y="13374"/>
                </a:cubicBezTo>
                <a:cubicBezTo>
                  <a:pt x="912" y="9301"/>
                  <a:pt x="972" y="5256"/>
                  <a:pt x="944" y="1184"/>
                </a:cubicBezTo>
                <a:lnTo>
                  <a:pt x="944" y="1184"/>
                </a:lnTo>
                <a:cubicBezTo>
                  <a:pt x="3620" y="1155"/>
                  <a:pt x="6324" y="1155"/>
                  <a:pt x="8998" y="1155"/>
                </a:cubicBezTo>
                <a:lnTo>
                  <a:pt x="30913" y="1064"/>
                </a:lnTo>
                <a:cubicBezTo>
                  <a:pt x="41339" y="1003"/>
                  <a:pt x="51765" y="973"/>
                  <a:pt x="62190" y="912"/>
                </a:cubicBezTo>
                <a:cubicBezTo>
                  <a:pt x="74379" y="882"/>
                  <a:pt x="86537" y="821"/>
                  <a:pt x="98726" y="760"/>
                </a:cubicBezTo>
                <a:cubicBezTo>
                  <a:pt x="111279" y="730"/>
                  <a:pt x="123833" y="669"/>
                  <a:pt x="136356" y="639"/>
                </a:cubicBezTo>
                <a:cubicBezTo>
                  <a:pt x="147937" y="578"/>
                  <a:pt x="159487" y="547"/>
                  <a:pt x="171037" y="487"/>
                </a:cubicBezTo>
                <a:cubicBezTo>
                  <a:pt x="180187" y="456"/>
                  <a:pt x="189305" y="426"/>
                  <a:pt x="198454" y="426"/>
                </a:cubicBezTo>
                <a:cubicBezTo>
                  <a:pt x="201646" y="395"/>
                  <a:pt x="204837" y="395"/>
                  <a:pt x="208029" y="395"/>
                </a:cubicBezTo>
                <a:lnTo>
                  <a:pt x="212740" y="395"/>
                </a:lnTo>
                <a:cubicBezTo>
                  <a:pt x="212773" y="392"/>
                  <a:pt x="212802" y="390"/>
                  <a:pt x="212826" y="390"/>
                </a:cubicBezTo>
                <a:close/>
                <a:moveTo>
                  <a:pt x="1022" y="83780"/>
                </a:moveTo>
                <a:cubicBezTo>
                  <a:pt x="1026" y="83786"/>
                  <a:pt x="1030" y="83793"/>
                  <a:pt x="1034" y="83801"/>
                </a:cubicBezTo>
                <a:cubicBezTo>
                  <a:pt x="1030" y="83794"/>
                  <a:pt x="1026" y="83787"/>
                  <a:pt x="1022" y="83780"/>
                </a:cubicBezTo>
                <a:close/>
                <a:moveTo>
                  <a:pt x="213105" y="0"/>
                </a:moveTo>
                <a:cubicBezTo>
                  <a:pt x="208971" y="0"/>
                  <a:pt x="204837" y="0"/>
                  <a:pt x="200673" y="31"/>
                </a:cubicBezTo>
                <a:cubicBezTo>
                  <a:pt x="194199" y="31"/>
                  <a:pt x="187725" y="61"/>
                  <a:pt x="181250" y="91"/>
                </a:cubicBezTo>
                <a:cubicBezTo>
                  <a:pt x="173074" y="122"/>
                  <a:pt x="164898" y="152"/>
                  <a:pt x="156721" y="183"/>
                </a:cubicBezTo>
                <a:cubicBezTo>
                  <a:pt x="147450" y="213"/>
                  <a:pt x="138210" y="243"/>
                  <a:pt x="128939" y="274"/>
                </a:cubicBezTo>
                <a:lnTo>
                  <a:pt x="99881" y="395"/>
                </a:lnTo>
                <a:cubicBezTo>
                  <a:pt x="90367" y="426"/>
                  <a:pt x="80884" y="456"/>
                  <a:pt x="71370" y="517"/>
                </a:cubicBezTo>
                <a:cubicBezTo>
                  <a:pt x="62707" y="547"/>
                  <a:pt x="54014" y="578"/>
                  <a:pt x="45351" y="608"/>
                </a:cubicBezTo>
                <a:lnTo>
                  <a:pt x="23679" y="699"/>
                </a:lnTo>
                <a:cubicBezTo>
                  <a:pt x="18573" y="730"/>
                  <a:pt x="13436" y="730"/>
                  <a:pt x="8299" y="760"/>
                </a:cubicBezTo>
                <a:cubicBezTo>
                  <a:pt x="8070" y="763"/>
                  <a:pt x="7840" y="764"/>
                  <a:pt x="7610" y="764"/>
                </a:cubicBezTo>
                <a:cubicBezTo>
                  <a:pt x="6265" y="764"/>
                  <a:pt x="4912" y="722"/>
                  <a:pt x="3562" y="722"/>
                </a:cubicBezTo>
                <a:cubicBezTo>
                  <a:pt x="2728" y="722"/>
                  <a:pt x="1894" y="738"/>
                  <a:pt x="1065" y="791"/>
                </a:cubicBezTo>
                <a:lnTo>
                  <a:pt x="761" y="791"/>
                </a:lnTo>
                <a:cubicBezTo>
                  <a:pt x="636" y="791"/>
                  <a:pt x="575" y="894"/>
                  <a:pt x="578" y="995"/>
                </a:cubicBezTo>
                <a:lnTo>
                  <a:pt x="578" y="995"/>
                </a:lnTo>
                <a:cubicBezTo>
                  <a:pt x="578" y="998"/>
                  <a:pt x="578" y="1001"/>
                  <a:pt x="578" y="1003"/>
                </a:cubicBezTo>
                <a:cubicBezTo>
                  <a:pt x="609" y="11064"/>
                  <a:pt x="396" y="21125"/>
                  <a:pt x="274" y="31216"/>
                </a:cubicBezTo>
                <a:cubicBezTo>
                  <a:pt x="153" y="44104"/>
                  <a:pt x="1" y="56992"/>
                  <a:pt x="153" y="69880"/>
                </a:cubicBezTo>
                <a:cubicBezTo>
                  <a:pt x="214" y="74561"/>
                  <a:pt x="214" y="79241"/>
                  <a:pt x="639" y="83892"/>
                </a:cubicBezTo>
                <a:cubicBezTo>
                  <a:pt x="670" y="83983"/>
                  <a:pt x="730" y="84074"/>
                  <a:pt x="852" y="84074"/>
                </a:cubicBezTo>
                <a:cubicBezTo>
                  <a:pt x="3831" y="83983"/>
                  <a:pt x="6840" y="83953"/>
                  <a:pt x="9849" y="83922"/>
                </a:cubicBezTo>
                <a:cubicBezTo>
                  <a:pt x="15442" y="83892"/>
                  <a:pt x="21035" y="83862"/>
                  <a:pt x="26658" y="83831"/>
                </a:cubicBezTo>
                <a:cubicBezTo>
                  <a:pt x="34226" y="83801"/>
                  <a:pt x="41795" y="83770"/>
                  <a:pt x="49363" y="83740"/>
                </a:cubicBezTo>
                <a:cubicBezTo>
                  <a:pt x="58269" y="83710"/>
                  <a:pt x="67145" y="83710"/>
                  <a:pt x="76051" y="83679"/>
                </a:cubicBezTo>
                <a:lnTo>
                  <a:pt x="104775" y="83618"/>
                </a:lnTo>
                <a:cubicBezTo>
                  <a:pt x="114410" y="83588"/>
                  <a:pt x="124015" y="83558"/>
                  <a:pt x="133651" y="83527"/>
                </a:cubicBezTo>
                <a:cubicBezTo>
                  <a:pt x="142678" y="83497"/>
                  <a:pt x="151706" y="83466"/>
                  <a:pt x="160733" y="83436"/>
                </a:cubicBezTo>
                <a:cubicBezTo>
                  <a:pt x="168515" y="83406"/>
                  <a:pt x="176296" y="83375"/>
                  <a:pt x="184077" y="83315"/>
                </a:cubicBezTo>
                <a:cubicBezTo>
                  <a:pt x="189974" y="83284"/>
                  <a:pt x="195901" y="83223"/>
                  <a:pt x="201798" y="83163"/>
                </a:cubicBezTo>
                <a:cubicBezTo>
                  <a:pt x="205172" y="83102"/>
                  <a:pt x="208576" y="83102"/>
                  <a:pt x="211950" y="82950"/>
                </a:cubicBezTo>
                <a:cubicBezTo>
                  <a:pt x="212315" y="82950"/>
                  <a:pt x="212680" y="82919"/>
                  <a:pt x="213075" y="82889"/>
                </a:cubicBezTo>
                <a:cubicBezTo>
                  <a:pt x="213166" y="82889"/>
                  <a:pt x="213257" y="82828"/>
                  <a:pt x="213257" y="82707"/>
                </a:cubicBezTo>
                <a:cubicBezTo>
                  <a:pt x="213105" y="72798"/>
                  <a:pt x="213196" y="62858"/>
                  <a:pt x="213196" y="52949"/>
                </a:cubicBezTo>
                <a:cubicBezTo>
                  <a:pt x="213227" y="40274"/>
                  <a:pt x="213287" y="27630"/>
                  <a:pt x="213287" y="14955"/>
                </a:cubicBezTo>
                <a:cubicBezTo>
                  <a:pt x="213318" y="10031"/>
                  <a:pt x="213318" y="5107"/>
                  <a:pt x="213287" y="183"/>
                </a:cubicBezTo>
                <a:cubicBezTo>
                  <a:pt x="213287" y="91"/>
                  <a:pt x="213196" y="0"/>
                  <a:pt x="21310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0000"/>
                </a:solidFill>
                <a:latin typeface="Actor"/>
                <a:ea typeface="Actor"/>
                <a:cs typeface="Actor"/>
                <a:sym typeface="Actor"/>
              </a:rPr>
              <a:t>1  2  4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0000"/>
                </a:solidFill>
                <a:latin typeface="Actor"/>
                <a:ea typeface="Actor"/>
                <a:cs typeface="Actor"/>
                <a:sym typeface="Actor"/>
              </a:rPr>
              <a:t>-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FF0000"/>
                </a:solidFill>
                <a:latin typeface="Actor"/>
                <a:ea typeface="Actor"/>
                <a:cs typeface="Actor"/>
                <a:sym typeface="Actor"/>
              </a:rPr>
              <a:t>   5  9 = </a:t>
            </a:r>
            <a:endParaRPr sz="4000" b="1" dirty="0">
              <a:solidFill>
                <a:srgbClr val="FF0000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sp>
        <p:nvSpPr>
          <p:cNvPr id="14" name="Google Shape;1407;p62">
            <a:extLst>
              <a:ext uri="{FF2B5EF4-FFF2-40B4-BE49-F238E27FC236}">
                <a16:creationId xmlns:a16="http://schemas.microsoft.com/office/drawing/2014/main" id="{7F2BEAC6-9C9A-7159-D9AB-8D0B282AE66D}"/>
              </a:ext>
            </a:extLst>
          </p:cNvPr>
          <p:cNvSpPr/>
          <p:nvPr/>
        </p:nvSpPr>
        <p:spPr>
          <a:xfrm>
            <a:off x="1082216" y="1070800"/>
            <a:ext cx="4732993" cy="440973"/>
          </a:xfrm>
          <a:custGeom>
            <a:avLst/>
            <a:gdLst/>
            <a:ahLst/>
            <a:cxnLst/>
            <a:rect l="l" t="t" r="r" b="b"/>
            <a:pathLst>
              <a:path w="213318" h="84075" extrusionOk="0">
                <a:moveTo>
                  <a:pt x="212923" y="335"/>
                </a:moveTo>
                <a:cubicBezTo>
                  <a:pt x="212930" y="348"/>
                  <a:pt x="212937" y="363"/>
                  <a:pt x="212944" y="380"/>
                </a:cubicBezTo>
                <a:lnTo>
                  <a:pt x="212944" y="380"/>
                </a:lnTo>
                <a:cubicBezTo>
                  <a:pt x="212937" y="368"/>
                  <a:pt x="212930" y="354"/>
                  <a:pt x="212923" y="335"/>
                </a:cubicBezTo>
                <a:close/>
                <a:moveTo>
                  <a:pt x="212947" y="82515"/>
                </a:moveTo>
                <a:cubicBezTo>
                  <a:pt x="212962" y="82515"/>
                  <a:pt x="212956" y="82532"/>
                  <a:pt x="212900" y="82544"/>
                </a:cubicBezTo>
                <a:lnTo>
                  <a:pt x="212900" y="82544"/>
                </a:lnTo>
                <a:cubicBezTo>
                  <a:pt x="212919" y="82522"/>
                  <a:pt x="212938" y="82515"/>
                  <a:pt x="212947" y="82515"/>
                </a:cubicBezTo>
                <a:close/>
                <a:moveTo>
                  <a:pt x="212826" y="390"/>
                </a:moveTo>
                <a:cubicBezTo>
                  <a:pt x="212899" y="390"/>
                  <a:pt x="212937" y="403"/>
                  <a:pt x="212954" y="409"/>
                </a:cubicBezTo>
                <a:lnTo>
                  <a:pt x="212954" y="409"/>
                </a:lnTo>
                <a:cubicBezTo>
                  <a:pt x="213051" y="723"/>
                  <a:pt x="212923" y="1365"/>
                  <a:pt x="212923" y="1672"/>
                </a:cubicBezTo>
                <a:cubicBezTo>
                  <a:pt x="212923" y="2219"/>
                  <a:pt x="212923" y="2766"/>
                  <a:pt x="212923" y="3313"/>
                </a:cubicBezTo>
                <a:cubicBezTo>
                  <a:pt x="212953" y="16171"/>
                  <a:pt x="212892" y="29058"/>
                  <a:pt x="212862" y="41946"/>
                </a:cubicBezTo>
                <a:cubicBezTo>
                  <a:pt x="212832" y="54560"/>
                  <a:pt x="212740" y="67205"/>
                  <a:pt x="212862" y="79819"/>
                </a:cubicBezTo>
                <a:cubicBezTo>
                  <a:pt x="212862" y="80305"/>
                  <a:pt x="212862" y="80761"/>
                  <a:pt x="212862" y="81248"/>
                </a:cubicBezTo>
                <a:cubicBezTo>
                  <a:pt x="212862" y="81621"/>
                  <a:pt x="212970" y="82156"/>
                  <a:pt x="212880" y="82548"/>
                </a:cubicBezTo>
                <a:lnTo>
                  <a:pt x="212880" y="82548"/>
                </a:lnTo>
                <a:cubicBezTo>
                  <a:pt x="212853" y="82552"/>
                  <a:pt x="212817" y="82555"/>
                  <a:pt x="212771" y="82555"/>
                </a:cubicBezTo>
                <a:cubicBezTo>
                  <a:pt x="212730" y="82544"/>
                  <a:pt x="212690" y="82541"/>
                  <a:pt x="212649" y="82541"/>
                </a:cubicBezTo>
                <a:cubicBezTo>
                  <a:pt x="212568" y="82541"/>
                  <a:pt x="212487" y="82555"/>
                  <a:pt x="212406" y="82555"/>
                </a:cubicBezTo>
                <a:cubicBezTo>
                  <a:pt x="211707" y="82585"/>
                  <a:pt x="211008" y="82615"/>
                  <a:pt x="210309" y="82646"/>
                </a:cubicBezTo>
                <a:cubicBezTo>
                  <a:pt x="207999" y="82707"/>
                  <a:pt x="205689" y="82737"/>
                  <a:pt x="203378" y="82767"/>
                </a:cubicBezTo>
                <a:cubicBezTo>
                  <a:pt x="195658" y="82859"/>
                  <a:pt x="187968" y="82919"/>
                  <a:pt x="180247" y="82980"/>
                </a:cubicBezTo>
                <a:cubicBezTo>
                  <a:pt x="169639" y="83041"/>
                  <a:pt x="159001" y="83071"/>
                  <a:pt x="148393" y="83102"/>
                </a:cubicBezTo>
                <a:cubicBezTo>
                  <a:pt x="136204" y="83163"/>
                  <a:pt x="124015" y="83193"/>
                  <a:pt x="111857" y="83223"/>
                </a:cubicBezTo>
                <a:cubicBezTo>
                  <a:pt x="99486" y="83254"/>
                  <a:pt x="87115" y="83284"/>
                  <a:pt x="74744" y="83315"/>
                </a:cubicBezTo>
                <a:cubicBezTo>
                  <a:pt x="63528" y="83345"/>
                  <a:pt x="52312" y="83375"/>
                  <a:pt x="41126" y="83406"/>
                </a:cubicBezTo>
                <a:cubicBezTo>
                  <a:pt x="32494" y="83436"/>
                  <a:pt x="23861" y="83466"/>
                  <a:pt x="15229" y="83527"/>
                </a:cubicBezTo>
                <a:cubicBezTo>
                  <a:pt x="12311" y="83558"/>
                  <a:pt x="9423" y="83558"/>
                  <a:pt x="6536" y="83588"/>
                </a:cubicBezTo>
                <a:cubicBezTo>
                  <a:pt x="6395" y="83591"/>
                  <a:pt x="6253" y="83592"/>
                  <a:pt x="6111" y="83592"/>
                </a:cubicBezTo>
                <a:cubicBezTo>
                  <a:pt x="5228" y="83592"/>
                  <a:pt x="4320" y="83551"/>
                  <a:pt x="3417" y="83551"/>
                </a:cubicBezTo>
                <a:cubicBezTo>
                  <a:pt x="2674" y="83551"/>
                  <a:pt x="1935" y="83578"/>
                  <a:pt x="1217" y="83679"/>
                </a:cubicBezTo>
                <a:cubicBezTo>
                  <a:pt x="1169" y="83691"/>
                  <a:pt x="1129" y="83695"/>
                  <a:pt x="1096" y="83695"/>
                </a:cubicBezTo>
                <a:cubicBezTo>
                  <a:pt x="1038" y="83695"/>
                  <a:pt x="1000" y="83683"/>
                  <a:pt x="984" y="83683"/>
                </a:cubicBezTo>
                <a:lnTo>
                  <a:pt x="984" y="83683"/>
                </a:lnTo>
                <a:cubicBezTo>
                  <a:pt x="898" y="83392"/>
                  <a:pt x="943" y="82887"/>
                  <a:pt x="943" y="82676"/>
                </a:cubicBezTo>
                <a:cubicBezTo>
                  <a:pt x="882" y="81764"/>
                  <a:pt x="821" y="80883"/>
                  <a:pt x="791" y="79971"/>
                </a:cubicBezTo>
                <a:cubicBezTo>
                  <a:pt x="670" y="77600"/>
                  <a:pt x="639" y="75229"/>
                  <a:pt x="578" y="72828"/>
                </a:cubicBezTo>
                <a:cubicBezTo>
                  <a:pt x="487" y="66536"/>
                  <a:pt x="487" y="60244"/>
                  <a:pt x="487" y="53952"/>
                </a:cubicBezTo>
                <a:cubicBezTo>
                  <a:pt x="548" y="40426"/>
                  <a:pt x="730" y="26900"/>
                  <a:pt x="852" y="13374"/>
                </a:cubicBezTo>
                <a:cubicBezTo>
                  <a:pt x="912" y="9301"/>
                  <a:pt x="972" y="5256"/>
                  <a:pt x="944" y="1184"/>
                </a:cubicBezTo>
                <a:lnTo>
                  <a:pt x="944" y="1184"/>
                </a:lnTo>
                <a:cubicBezTo>
                  <a:pt x="3620" y="1155"/>
                  <a:pt x="6324" y="1155"/>
                  <a:pt x="8998" y="1155"/>
                </a:cubicBezTo>
                <a:lnTo>
                  <a:pt x="30913" y="1064"/>
                </a:lnTo>
                <a:cubicBezTo>
                  <a:pt x="41339" y="1003"/>
                  <a:pt x="51765" y="973"/>
                  <a:pt x="62190" y="912"/>
                </a:cubicBezTo>
                <a:cubicBezTo>
                  <a:pt x="74379" y="882"/>
                  <a:pt x="86537" y="821"/>
                  <a:pt x="98726" y="760"/>
                </a:cubicBezTo>
                <a:cubicBezTo>
                  <a:pt x="111279" y="730"/>
                  <a:pt x="123833" y="669"/>
                  <a:pt x="136356" y="639"/>
                </a:cubicBezTo>
                <a:cubicBezTo>
                  <a:pt x="147937" y="578"/>
                  <a:pt x="159487" y="547"/>
                  <a:pt x="171037" y="487"/>
                </a:cubicBezTo>
                <a:cubicBezTo>
                  <a:pt x="180187" y="456"/>
                  <a:pt x="189305" y="426"/>
                  <a:pt x="198454" y="426"/>
                </a:cubicBezTo>
                <a:cubicBezTo>
                  <a:pt x="201646" y="395"/>
                  <a:pt x="204837" y="395"/>
                  <a:pt x="208029" y="395"/>
                </a:cubicBezTo>
                <a:lnTo>
                  <a:pt x="212740" y="395"/>
                </a:lnTo>
                <a:cubicBezTo>
                  <a:pt x="212773" y="392"/>
                  <a:pt x="212802" y="390"/>
                  <a:pt x="212826" y="390"/>
                </a:cubicBezTo>
                <a:close/>
                <a:moveTo>
                  <a:pt x="1022" y="83780"/>
                </a:moveTo>
                <a:cubicBezTo>
                  <a:pt x="1026" y="83786"/>
                  <a:pt x="1030" y="83793"/>
                  <a:pt x="1034" y="83801"/>
                </a:cubicBezTo>
                <a:cubicBezTo>
                  <a:pt x="1030" y="83794"/>
                  <a:pt x="1026" y="83787"/>
                  <a:pt x="1022" y="83780"/>
                </a:cubicBezTo>
                <a:close/>
                <a:moveTo>
                  <a:pt x="213105" y="0"/>
                </a:moveTo>
                <a:cubicBezTo>
                  <a:pt x="208971" y="0"/>
                  <a:pt x="204837" y="0"/>
                  <a:pt x="200673" y="31"/>
                </a:cubicBezTo>
                <a:cubicBezTo>
                  <a:pt x="194199" y="31"/>
                  <a:pt x="187725" y="61"/>
                  <a:pt x="181250" y="91"/>
                </a:cubicBezTo>
                <a:cubicBezTo>
                  <a:pt x="173074" y="122"/>
                  <a:pt x="164898" y="152"/>
                  <a:pt x="156721" y="183"/>
                </a:cubicBezTo>
                <a:cubicBezTo>
                  <a:pt x="147450" y="213"/>
                  <a:pt x="138210" y="243"/>
                  <a:pt x="128939" y="274"/>
                </a:cubicBezTo>
                <a:lnTo>
                  <a:pt x="99881" y="395"/>
                </a:lnTo>
                <a:cubicBezTo>
                  <a:pt x="90367" y="426"/>
                  <a:pt x="80884" y="456"/>
                  <a:pt x="71370" y="517"/>
                </a:cubicBezTo>
                <a:cubicBezTo>
                  <a:pt x="62707" y="547"/>
                  <a:pt x="54014" y="578"/>
                  <a:pt x="45351" y="608"/>
                </a:cubicBezTo>
                <a:lnTo>
                  <a:pt x="23679" y="699"/>
                </a:lnTo>
                <a:cubicBezTo>
                  <a:pt x="18573" y="730"/>
                  <a:pt x="13436" y="730"/>
                  <a:pt x="8299" y="760"/>
                </a:cubicBezTo>
                <a:cubicBezTo>
                  <a:pt x="8070" y="763"/>
                  <a:pt x="7840" y="764"/>
                  <a:pt x="7610" y="764"/>
                </a:cubicBezTo>
                <a:cubicBezTo>
                  <a:pt x="6265" y="764"/>
                  <a:pt x="4912" y="722"/>
                  <a:pt x="3562" y="722"/>
                </a:cubicBezTo>
                <a:cubicBezTo>
                  <a:pt x="2728" y="722"/>
                  <a:pt x="1894" y="738"/>
                  <a:pt x="1065" y="791"/>
                </a:cubicBezTo>
                <a:lnTo>
                  <a:pt x="761" y="791"/>
                </a:lnTo>
                <a:cubicBezTo>
                  <a:pt x="636" y="791"/>
                  <a:pt x="575" y="894"/>
                  <a:pt x="578" y="995"/>
                </a:cubicBezTo>
                <a:lnTo>
                  <a:pt x="578" y="995"/>
                </a:lnTo>
                <a:cubicBezTo>
                  <a:pt x="578" y="998"/>
                  <a:pt x="578" y="1001"/>
                  <a:pt x="578" y="1003"/>
                </a:cubicBezTo>
                <a:cubicBezTo>
                  <a:pt x="609" y="11064"/>
                  <a:pt x="396" y="21125"/>
                  <a:pt x="274" y="31216"/>
                </a:cubicBezTo>
                <a:cubicBezTo>
                  <a:pt x="153" y="44104"/>
                  <a:pt x="1" y="56992"/>
                  <a:pt x="153" y="69880"/>
                </a:cubicBezTo>
                <a:cubicBezTo>
                  <a:pt x="214" y="74561"/>
                  <a:pt x="214" y="79241"/>
                  <a:pt x="639" y="83892"/>
                </a:cubicBezTo>
                <a:cubicBezTo>
                  <a:pt x="670" y="83983"/>
                  <a:pt x="730" y="84074"/>
                  <a:pt x="852" y="84074"/>
                </a:cubicBezTo>
                <a:cubicBezTo>
                  <a:pt x="3831" y="83983"/>
                  <a:pt x="6840" y="83953"/>
                  <a:pt x="9849" y="83922"/>
                </a:cubicBezTo>
                <a:cubicBezTo>
                  <a:pt x="15442" y="83892"/>
                  <a:pt x="21035" y="83862"/>
                  <a:pt x="26658" y="83831"/>
                </a:cubicBezTo>
                <a:cubicBezTo>
                  <a:pt x="34226" y="83801"/>
                  <a:pt x="41795" y="83770"/>
                  <a:pt x="49363" y="83740"/>
                </a:cubicBezTo>
                <a:cubicBezTo>
                  <a:pt x="58269" y="83710"/>
                  <a:pt x="67145" y="83710"/>
                  <a:pt x="76051" y="83679"/>
                </a:cubicBezTo>
                <a:lnTo>
                  <a:pt x="104775" y="83618"/>
                </a:lnTo>
                <a:cubicBezTo>
                  <a:pt x="114410" y="83588"/>
                  <a:pt x="124015" y="83558"/>
                  <a:pt x="133651" y="83527"/>
                </a:cubicBezTo>
                <a:cubicBezTo>
                  <a:pt x="142678" y="83497"/>
                  <a:pt x="151706" y="83466"/>
                  <a:pt x="160733" y="83436"/>
                </a:cubicBezTo>
                <a:cubicBezTo>
                  <a:pt x="168515" y="83406"/>
                  <a:pt x="176296" y="83375"/>
                  <a:pt x="184077" y="83315"/>
                </a:cubicBezTo>
                <a:cubicBezTo>
                  <a:pt x="189974" y="83284"/>
                  <a:pt x="195901" y="83223"/>
                  <a:pt x="201798" y="83163"/>
                </a:cubicBezTo>
                <a:cubicBezTo>
                  <a:pt x="205172" y="83102"/>
                  <a:pt x="208576" y="83102"/>
                  <a:pt x="211950" y="82950"/>
                </a:cubicBezTo>
                <a:cubicBezTo>
                  <a:pt x="212315" y="82950"/>
                  <a:pt x="212680" y="82919"/>
                  <a:pt x="213075" y="82889"/>
                </a:cubicBezTo>
                <a:cubicBezTo>
                  <a:pt x="213166" y="82889"/>
                  <a:pt x="213257" y="82828"/>
                  <a:pt x="213257" y="82707"/>
                </a:cubicBezTo>
                <a:cubicBezTo>
                  <a:pt x="213105" y="72798"/>
                  <a:pt x="213196" y="62858"/>
                  <a:pt x="213196" y="52949"/>
                </a:cubicBezTo>
                <a:cubicBezTo>
                  <a:pt x="213227" y="40274"/>
                  <a:pt x="213287" y="27630"/>
                  <a:pt x="213287" y="14955"/>
                </a:cubicBezTo>
                <a:cubicBezTo>
                  <a:pt x="213318" y="10031"/>
                  <a:pt x="213318" y="5107"/>
                  <a:pt x="213287" y="183"/>
                </a:cubicBezTo>
                <a:cubicBezTo>
                  <a:pt x="213287" y="91"/>
                  <a:pt x="213196" y="0"/>
                  <a:pt x="21310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rPr>
              <a:t>59 + ….. = 124   </a:t>
            </a:r>
            <a:endParaRPr sz="4000" b="1" dirty="0">
              <a:solidFill>
                <a:schemeClr val="dk1"/>
              </a:solidFill>
              <a:latin typeface="Actor"/>
              <a:ea typeface="Actor"/>
              <a:cs typeface="Actor"/>
              <a:sym typeface="Actor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9511273-939B-8697-264B-053E18E5861B}"/>
              </a:ext>
            </a:extLst>
          </p:cNvPr>
          <p:cNvCxnSpPr/>
          <p:nvPr/>
        </p:nvCxnSpPr>
        <p:spPr>
          <a:xfrm>
            <a:off x="1331680" y="4277621"/>
            <a:ext cx="103976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65DFA9-63E1-99D7-E4E7-231B26D7D422}"/>
              </a:ext>
            </a:extLst>
          </p:cNvPr>
          <p:cNvCxnSpPr>
            <a:cxnSpLocks/>
          </p:cNvCxnSpPr>
          <p:nvPr/>
        </p:nvCxnSpPr>
        <p:spPr>
          <a:xfrm flipH="1">
            <a:off x="1436655" y="2388987"/>
            <a:ext cx="568432" cy="19634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B674F73-CB08-58EC-D999-168049F8617C}"/>
              </a:ext>
            </a:extLst>
          </p:cNvPr>
          <p:cNvSpPr/>
          <p:nvPr/>
        </p:nvSpPr>
        <p:spPr>
          <a:xfrm>
            <a:off x="1824231" y="2419906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33A0F1-8F6F-C731-8560-10E87831C420}"/>
              </a:ext>
            </a:extLst>
          </p:cNvPr>
          <p:cNvSpPr/>
          <p:nvPr/>
        </p:nvSpPr>
        <p:spPr>
          <a:xfrm>
            <a:off x="1466519" y="1945084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BF0D2A-D741-D383-B24F-83C1D3426103}"/>
              </a:ext>
            </a:extLst>
          </p:cNvPr>
          <p:cNvSpPr/>
          <p:nvPr/>
        </p:nvSpPr>
        <p:spPr>
          <a:xfrm>
            <a:off x="2020221" y="4300967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5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605AF6-6699-4408-9450-99B5C160A600}"/>
              </a:ext>
            </a:extLst>
          </p:cNvPr>
          <p:cNvCxnSpPr>
            <a:cxnSpLocks/>
          </p:cNvCxnSpPr>
          <p:nvPr/>
        </p:nvCxnSpPr>
        <p:spPr>
          <a:xfrm flipH="1">
            <a:off x="894603" y="2400659"/>
            <a:ext cx="568432" cy="196343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2E5C287-B511-494C-D622-9ACDE6EA0A0B}"/>
              </a:ext>
            </a:extLst>
          </p:cNvPr>
          <p:cNvSpPr/>
          <p:nvPr/>
        </p:nvSpPr>
        <p:spPr>
          <a:xfrm>
            <a:off x="1272890" y="1959074"/>
            <a:ext cx="385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58DBBB-555A-1767-3E7F-6191F599FAC7}"/>
              </a:ext>
            </a:extLst>
          </p:cNvPr>
          <p:cNvSpPr/>
          <p:nvPr/>
        </p:nvSpPr>
        <p:spPr>
          <a:xfrm>
            <a:off x="1441207" y="4237281"/>
            <a:ext cx="3850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6</a:t>
            </a:r>
            <a:endParaRPr lang="en-U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Calendar &amp; Weather Personal Organizer for Pre-K by Slidesgo">
  <a:themeElements>
    <a:clrScheme name="Simple Light">
      <a:dk1>
        <a:srgbClr val="1D1D1D"/>
      </a:dk1>
      <a:lt1>
        <a:srgbClr val="94CEEC"/>
      </a:lt1>
      <a:dk2>
        <a:srgbClr val="B6DEF3"/>
      </a:dk2>
      <a:lt2>
        <a:srgbClr val="F58AA4"/>
      </a:lt2>
      <a:accent1>
        <a:srgbClr val="F76F33"/>
      </a:accent1>
      <a:accent2>
        <a:srgbClr val="F6C833"/>
      </a:accent2>
      <a:accent3>
        <a:srgbClr val="A0CC5F"/>
      </a:accent3>
      <a:accent4>
        <a:srgbClr val="98AEC0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548</Words>
  <Application>Microsoft Office PowerPoint</Application>
  <PresentationFormat>On-screen Show (16:9)</PresentationFormat>
  <Paragraphs>150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Actor</vt:lpstr>
      <vt:lpstr>Fredoka One</vt:lpstr>
      <vt:lpstr>Wingdings</vt:lpstr>
      <vt:lpstr>Arial</vt:lpstr>
      <vt:lpstr>Cambria Math</vt:lpstr>
      <vt:lpstr>Acme</vt:lpstr>
      <vt:lpstr>Calendar &amp; Weather Personal Organizer for Pre-K by Slidesgo</vt:lpstr>
      <vt:lpstr>Revision </vt:lpstr>
      <vt:lpstr>Contents Of This Template</vt:lpstr>
      <vt:lpstr>2  +  8   10  </vt:lpstr>
      <vt:lpstr>3 b</vt:lpstr>
      <vt:lpstr>+   addition     plus </vt:lpstr>
      <vt:lpstr>-  subtraction    Minus </vt:lpstr>
      <vt:lpstr>4) </vt:lpstr>
      <vt:lpstr>Solve these problems:  b) Sonny has £4.50.  He wants to buy a present for his dad  that costs £6.25.  How much more money does he need to save?</vt:lpstr>
      <vt:lpstr>Remember to</vt:lpstr>
      <vt:lpstr>Remember to</vt:lpstr>
      <vt:lpstr>On Red Nose Day, two Year 3 classes sell iced biscuits. One class raises £5.20 and theother £6.85. How much do they raise altogether?</vt:lpstr>
      <vt:lpstr>1/2</vt:lpstr>
      <vt:lpstr>Fraction complete the missing boxes in this sequence : </vt:lpstr>
      <vt:lpstr>Fractions </vt:lpstr>
      <vt:lpstr>Ring     8/10 of these apples</vt:lpstr>
      <vt:lpstr>fractions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Asus</dc:creator>
  <cp:lastModifiedBy>elshaimaa bakr</cp:lastModifiedBy>
  <cp:revision>19</cp:revision>
  <dcterms:modified xsi:type="dcterms:W3CDTF">2023-09-13T06:39:03Z</dcterms:modified>
</cp:coreProperties>
</file>