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3"/>
    <p:sldId id="263" r:id="rId4"/>
    <p:sldId id="264" r:id="rId5"/>
    <p:sldId id="298" r:id="rId6"/>
    <p:sldId id="299" r:id="rId7"/>
    <p:sldId id="256" r:id="rId8"/>
    <p:sldId id="288" r:id="rId9"/>
    <p:sldId id="261" r:id="rId10"/>
    <p:sldId id="289" r:id="rId11"/>
    <p:sldId id="290" r:id="rId12"/>
    <p:sldId id="285" r:id="rId13"/>
    <p:sldId id="297" r:id="rId14"/>
    <p:sldId id="286" r:id="rId15"/>
    <p:sldId id="287" r:id="rId16"/>
    <p:sldId id="284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8000" b="1"/>
              <a:t>Activity Time</a:t>
            </a:r>
            <a:r>
              <a:rPr lang="en-US"/>
              <a:t>.</a:t>
            </a:r>
            <a:endParaRPr lang="en-US"/>
          </a:p>
        </p:txBody>
      </p:sp>
      <p:pic>
        <p:nvPicPr>
          <p:cNvPr id="5" name="Content Placeholder 4" descr="5a31492a-7ee3-40cf-992c-2ae4bc6af565"/>
          <p:cNvPicPr>
            <a:picLocks noChangeAspect="1"/>
          </p:cNvPicPr>
          <p:nvPr>
            <p:ph idx="1"/>
          </p:nvPr>
        </p:nvPicPr>
        <p:blipFill>
          <a:blip r:embed="rId1"/>
          <a:srcRect t="21042"/>
          <a:stretch>
            <a:fillRect/>
          </a:stretch>
        </p:blipFill>
        <p:spPr>
          <a:xfrm>
            <a:off x="948690" y="1236345"/>
            <a:ext cx="10293985" cy="55098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l"/>
            <a:r>
              <a:rPr lang="en-US" sz="9600" b="1"/>
              <a:t>       Verbs</a:t>
            </a:r>
            <a:endParaRPr lang="en-US" sz="9600" b="1"/>
          </a:p>
        </p:txBody>
      </p:sp>
      <p:sp>
        <p:nvSpPr>
          <p:cNvPr id="3" name="Content Placeholder 2"/>
          <p:cNvSpPr/>
          <p:nvPr>
            <p:ph sz="half" idx="1"/>
          </p:nvPr>
        </p:nvSpPr>
        <p:spPr/>
        <p:txBody>
          <a:bodyPr>
            <a:normAutofit lnSpcReduction="10000"/>
          </a:bodyPr>
          <a:p>
            <a:r>
              <a:rPr lang="en-US" sz="3200"/>
              <a:t>A verb is an action word.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Verbs describe what some one or something is doing.</a:t>
            </a:r>
            <a:endParaRPr lang="en-US" sz="3200"/>
          </a:p>
          <a:p>
            <a:endParaRPr lang="en-US" sz="3200"/>
          </a:p>
          <a:p>
            <a:pPr marL="0" indent="0">
              <a:buNone/>
            </a:pPr>
            <a:r>
              <a:rPr lang="en-US" sz="3200"/>
              <a:t>                                </a:t>
            </a:r>
            <a:endParaRPr lang="en-US" sz="320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948170" y="0"/>
            <a:ext cx="524319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rcRect r="29049"/>
          <a:stretch>
            <a:fillRect/>
          </a:stretch>
        </p:blipFill>
        <p:spPr>
          <a:xfrm>
            <a:off x="4667885" y="0"/>
            <a:ext cx="7621270" cy="635825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05740" y="672465"/>
            <a:ext cx="4661535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Adjectives</a:t>
            </a:r>
            <a:endParaRPr lang="en-US" sz="3600"/>
          </a:p>
          <a:p>
            <a:endParaRPr lang="en-US" sz="3600"/>
          </a:p>
          <a:p>
            <a:r>
              <a:rPr lang="en-US" sz="3600"/>
              <a:t>Adjectives are words that describe a noun.</a:t>
            </a:r>
            <a:endParaRPr lang="en-US" sz="3600"/>
          </a:p>
          <a:p>
            <a:endParaRPr lang="en-US" sz="3600"/>
          </a:p>
          <a:p>
            <a:r>
              <a:rPr lang="en-US" sz="3600"/>
              <a:t>Noun: Suri</a:t>
            </a:r>
            <a:endParaRPr lang="en-US" sz="3600"/>
          </a:p>
          <a:p>
            <a:endParaRPr lang="en-US" sz="3600"/>
          </a:p>
          <a:p>
            <a:r>
              <a:rPr lang="en-US" sz="3600"/>
              <a:t>Adjectives: Colour  (red)</a:t>
            </a:r>
            <a:endParaRPr lang="en-US" sz="3600"/>
          </a:p>
          <a:p>
            <a:r>
              <a:rPr lang="en-US" sz="3600"/>
              <a:t>                     Size (small)</a:t>
            </a:r>
            <a:endParaRPr lang="en-US" sz="3600"/>
          </a:p>
          <a:p>
            <a:r>
              <a:rPr lang="en-US" sz="3600"/>
              <a:t>                     feeling (sad)</a:t>
            </a:r>
            <a:endParaRPr lang="en-US" sz="3600"/>
          </a:p>
          <a:p>
            <a:r>
              <a:rPr lang="en-US" sz="3600"/>
              <a:t>                     age (young)</a:t>
            </a:r>
            <a:endParaRPr lang="en-US"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rcRect r="-4688"/>
          <a:stretch>
            <a:fillRect/>
          </a:stretch>
        </p:blipFill>
        <p:spPr>
          <a:xfrm>
            <a:off x="838200" y="365125"/>
            <a:ext cx="10989945" cy="5426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243455" y="307975"/>
            <a:ext cx="6546215" cy="121221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735" y="1767205"/>
            <a:ext cx="10245725" cy="44399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287270" y="402590"/>
            <a:ext cx="7164705" cy="108966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2015" y="1711325"/>
            <a:ext cx="10307955" cy="43859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Content Placeholder 9"/>
          <p:cNvSpPr/>
          <p:nvPr>
            <p:ph sz="half" idx="1"/>
          </p:nvPr>
        </p:nvSpPr>
        <p:spPr>
          <a:xfrm>
            <a:off x="539750" y="415925"/>
            <a:ext cx="8282940" cy="4351655"/>
          </a:xfrm>
        </p:spPr>
        <p:txBody>
          <a:bodyPr>
            <a:noAutofit/>
          </a:bodyPr>
          <a:p>
            <a:r>
              <a:rPr lang="en-US" sz="2700"/>
              <a:t>Ben has a </a:t>
            </a:r>
            <a:r>
              <a:rPr lang="en-US" sz="2700">
                <a:solidFill>
                  <a:srgbClr val="FF0000"/>
                </a:solidFill>
              </a:rPr>
              <a:t>red </a:t>
            </a:r>
            <a:r>
              <a:rPr lang="en-US" sz="2700"/>
              <a:t>hat.   </a:t>
            </a:r>
            <a:endParaRPr lang="en-US" sz="2700"/>
          </a:p>
          <a:p>
            <a:endParaRPr lang="en-US" sz="2700"/>
          </a:p>
          <a:p>
            <a:endParaRPr lang="en-US" sz="2700"/>
          </a:p>
          <a:p>
            <a:r>
              <a:rPr lang="en-US" sz="2700"/>
              <a:t>My dad is </a:t>
            </a:r>
            <a:r>
              <a:rPr lang="en-US" sz="2700">
                <a:solidFill>
                  <a:srgbClr val="FF0000"/>
                </a:solidFill>
              </a:rPr>
              <a:t>tall</a:t>
            </a:r>
            <a:r>
              <a:rPr lang="en-US" sz="2700"/>
              <a:t>.    </a:t>
            </a:r>
            <a:endParaRPr lang="en-US" sz="2700"/>
          </a:p>
          <a:p>
            <a:endParaRPr lang="en-US" sz="2700"/>
          </a:p>
          <a:p>
            <a:endParaRPr lang="en-US" sz="2700"/>
          </a:p>
          <a:p>
            <a:r>
              <a:rPr lang="en-US" sz="2700"/>
              <a:t>A  </a:t>
            </a:r>
            <a:r>
              <a:rPr lang="en-US" sz="2700">
                <a:solidFill>
                  <a:srgbClr val="FF0000"/>
                </a:solidFill>
              </a:rPr>
              <a:t>fat</a:t>
            </a:r>
            <a:r>
              <a:rPr lang="en-US" sz="2700"/>
              <a:t> rat is on the rug.</a:t>
            </a:r>
            <a:endParaRPr lang="en-US" sz="2700"/>
          </a:p>
          <a:p>
            <a:endParaRPr lang="en-US" sz="2700"/>
          </a:p>
          <a:p>
            <a:endParaRPr lang="en-US" sz="2700"/>
          </a:p>
          <a:p>
            <a:r>
              <a:rPr lang="en-US" sz="2700"/>
              <a:t>The candy is </a:t>
            </a:r>
            <a:r>
              <a:rPr lang="en-US" sz="2700">
                <a:solidFill>
                  <a:srgbClr val="FF0000"/>
                </a:solidFill>
              </a:rPr>
              <a:t>sweet</a:t>
            </a:r>
            <a:r>
              <a:rPr lang="en-US" sz="2700"/>
              <a:t>.</a:t>
            </a:r>
            <a:endParaRPr lang="en-US" sz="2700"/>
          </a:p>
          <a:p>
            <a:endParaRPr lang="en-US" sz="2700"/>
          </a:p>
          <a:p>
            <a:endParaRPr lang="en-US" sz="2700"/>
          </a:p>
          <a:p>
            <a:r>
              <a:rPr lang="en-US" sz="2700"/>
              <a:t>The boy is </a:t>
            </a:r>
            <a:r>
              <a:rPr lang="en-US" sz="2700">
                <a:solidFill>
                  <a:srgbClr val="FF0000"/>
                </a:solidFill>
              </a:rPr>
              <a:t>sad</a:t>
            </a:r>
            <a:r>
              <a:rPr lang="en-US" sz="2700"/>
              <a:t>.</a:t>
            </a:r>
            <a:endParaRPr lang="en-US" sz="2700"/>
          </a:p>
        </p:txBody>
      </p:sp>
      <p:pic>
        <p:nvPicPr>
          <p:cNvPr id="11" name="Content Placeholder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992880" y="324485"/>
            <a:ext cx="1143000" cy="822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215" y="1358900"/>
            <a:ext cx="1129665" cy="1298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55" y="3185160"/>
            <a:ext cx="960120" cy="9220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330" y="4465955"/>
            <a:ext cx="1028700" cy="10058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330" y="5645150"/>
            <a:ext cx="8001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76605" y="365125"/>
            <a:ext cx="10577195" cy="59366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/>
              <a:t>Noun, Verb and Adjective </a:t>
            </a:r>
            <a:br>
              <a:rPr lang="en-US"/>
            </a:br>
            <a:r>
              <a:rPr lang="en-US"/>
              <a:t> Word and Picture Sorting Activity</a:t>
            </a:r>
            <a:br>
              <a:rPr lang="en-US"/>
            </a:br>
            <a:r>
              <a:rPr lang="en-US"/>
              <a:t>Group Work</a:t>
            </a:r>
            <a:endParaRPr lang="en-US"/>
          </a:p>
        </p:txBody>
      </p:sp>
      <p:sp>
        <p:nvSpPr>
          <p:cNvPr id="112" name="Text Box 111"/>
          <p:cNvSpPr txBox="1"/>
          <p:nvPr/>
        </p:nvSpPr>
        <p:spPr>
          <a:xfrm>
            <a:off x="768985" y="1804670"/>
            <a:ext cx="8115300" cy="24149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Different flash cards with noun, verb and Adjective words. Divide students into groups and have them sort the words into nouns, verbs and adjectives</a:t>
            </a:r>
            <a:r>
              <a:rPr lang="en-US" sz="1100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2054860" y="4959668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/>
          </a:p>
        </p:txBody>
      </p:sp>
      <p:graphicFrame>
        <p:nvGraphicFramePr>
          <p:cNvPr id="3" name="Table 2"/>
          <p:cNvGraphicFramePr/>
          <p:nvPr/>
        </p:nvGraphicFramePr>
        <p:xfrm>
          <a:off x="1828800" y="4333240"/>
          <a:ext cx="853376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Noun</a:t>
                      </a:r>
                      <a:endParaRPr 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Verb</a:t>
                      </a:r>
                      <a:endParaRPr 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Adjective</a:t>
                      </a:r>
                      <a:endParaRPr lang="en-US" sz="32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200"/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en-US" b="1"/>
            </a:br>
            <a:r>
              <a:rPr lang="en-US" b="1"/>
              <a:t>Noun, Verb and Adjective Words</a:t>
            </a: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97230" y="1252855"/>
            <a:ext cx="5181600" cy="45218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8830" y="1252855"/>
            <a:ext cx="5181600" cy="43967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b="1">
                <a:sym typeface="+mn-ea"/>
              </a:rPr>
              <a:t>Noun, Verb and Adjective Words</a:t>
            </a:r>
            <a:br>
              <a:rPr lang="en-US">
                <a:sym typeface="+mn-ea"/>
              </a:rPr>
            </a:br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24510" y="1776095"/>
            <a:ext cx="5181600" cy="41021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6125" y="1969135"/>
            <a:ext cx="5181600" cy="39090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b="1">
                <a:sym typeface="+mn-ea"/>
              </a:rPr>
              <a:t>Noun, Verb and Adjective Words</a:t>
            </a:r>
            <a:br>
              <a:rPr lang="en-US">
                <a:sym typeface="+mn-ea"/>
              </a:rPr>
            </a:br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48945" y="1544320"/>
            <a:ext cx="5181600" cy="42291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1465" y="1435735"/>
            <a:ext cx="5181600" cy="4174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0900" y="315595"/>
            <a:ext cx="7488555" cy="1677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1221"/>
          <a:stretch>
            <a:fillRect/>
          </a:stretch>
        </p:blipFill>
        <p:spPr>
          <a:xfrm>
            <a:off x="2247900" y="2078990"/>
            <a:ext cx="6658610" cy="47790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582545" y="494665"/>
            <a:ext cx="6774180" cy="15176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79675" y="2012315"/>
            <a:ext cx="6677025" cy="4578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l"/>
            <a:r>
              <a:rPr lang="en-US" sz="9600" b="1"/>
              <a:t>       Verbs</a:t>
            </a:r>
            <a:endParaRPr lang="en-US" sz="9600" b="1"/>
          </a:p>
        </p:txBody>
      </p:sp>
      <p:sp>
        <p:nvSpPr>
          <p:cNvPr id="3" name="Content Placeholder 2"/>
          <p:cNvSpPr/>
          <p:nvPr>
            <p:ph sz="half" idx="1"/>
          </p:nvPr>
        </p:nvSpPr>
        <p:spPr/>
        <p:txBody>
          <a:bodyPr>
            <a:normAutofit lnSpcReduction="10000"/>
          </a:bodyPr>
          <a:p>
            <a:r>
              <a:rPr lang="en-US" sz="3200"/>
              <a:t>A verb is an action word.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Verbs describe what some one or something is doing.</a:t>
            </a:r>
            <a:endParaRPr lang="en-US" sz="3200"/>
          </a:p>
          <a:p>
            <a:endParaRPr lang="en-US" sz="3200"/>
          </a:p>
          <a:p>
            <a:pPr marL="0" indent="0">
              <a:buNone/>
            </a:pPr>
            <a:r>
              <a:rPr lang="en-US" sz="3200"/>
              <a:t>                                </a:t>
            </a:r>
            <a:endParaRPr lang="en-US" sz="320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544310" y="35560"/>
            <a:ext cx="5647690" cy="68224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l"/>
            <a:r>
              <a:rPr lang="en-US" sz="9600" b="1"/>
              <a:t>       Verbs</a:t>
            </a:r>
            <a:endParaRPr lang="en-US" sz="9600" b="1"/>
          </a:p>
        </p:txBody>
      </p:sp>
      <p:sp>
        <p:nvSpPr>
          <p:cNvPr id="3" name="Content Placeholder 2"/>
          <p:cNvSpPr/>
          <p:nvPr>
            <p:ph sz="half" idx="1"/>
          </p:nvPr>
        </p:nvSpPr>
        <p:spPr/>
        <p:txBody>
          <a:bodyPr>
            <a:normAutofit lnSpcReduction="10000"/>
          </a:bodyPr>
          <a:p>
            <a:r>
              <a:rPr lang="en-US" sz="3200"/>
              <a:t>A verb is an action word.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Verbs describe what some one or something is doing.</a:t>
            </a:r>
            <a:endParaRPr lang="en-US" sz="3200"/>
          </a:p>
          <a:p>
            <a:endParaRPr lang="en-US" sz="3200"/>
          </a:p>
          <a:p>
            <a:pPr marL="0" indent="0">
              <a:buNone/>
            </a:pPr>
            <a:r>
              <a:rPr lang="en-US" sz="3200"/>
              <a:t>                                </a:t>
            </a:r>
            <a:endParaRPr lang="en-US" sz="3200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870700" y="0"/>
            <a:ext cx="5321300" cy="6857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WPS Presentation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Calibri</vt:lpstr>
      <vt:lpstr>Calibri Light</vt:lpstr>
      <vt:lpstr>Microsoft YaHei</vt:lpstr>
      <vt:lpstr>Arial Unicode MS</vt:lpstr>
      <vt:lpstr>Office Theme</vt:lpstr>
      <vt:lpstr>Activity Time.</vt:lpstr>
      <vt:lpstr>Noun, Verb and Adjective   Word and Picture Sorting Activity Group Work</vt:lpstr>
      <vt:lpstr> Noun, Verb and Adjective Words  </vt:lpstr>
      <vt:lpstr>PowerPoint 演示文稿</vt:lpstr>
      <vt:lpstr>PowerPoint 演示文稿</vt:lpstr>
      <vt:lpstr>PowerPoint 演示文稿</vt:lpstr>
      <vt:lpstr>PowerPoint 演示文稿</vt:lpstr>
      <vt:lpstr>       Verbs</vt:lpstr>
      <vt:lpstr>       Verbs</vt:lpstr>
      <vt:lpstr>       Verbs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ann ahmed</cp:lastModifiedBy>
  <cp:revision>10</cp:revision>
  <dcterms:created xsi:type="dcterms:W3CDTF">2023-12-25T20:39:00Z</dcterms:created>
  <dcterms:modified xsi:type="dcterms:W3CDTF">2024-01-13T08:39:37Z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D708E952B49F4181A4DDE1829A0062B3_13</vt:lpwstr>
  </property>
  <property fmtid="{D5CDD505-2E9C-101B-9397-08002B2CF9AE}" pid="3" name="KSOProductBuildVer">
    <vt:lpwstr>1033-12.2.0.13359</vt:lpwstr>
  </property>
</Properties>
</file>