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5" r:id="rId19"/>
    <p:sldId id="258" r:id="rId20"/>
    <p:sldId id="263" r:id="rId21"/>
    <p:sldId id="264" r:id="rId22"/>
    <p:sldId id="265" r:id="rId23"/>
    <p:sldId id="266" r:id="rId24"/>
    <p:sldId id="277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4F52D-1167-027C-DD1E-E071BB20D6FD}" v="2" dt="2024-02-28T15:29:04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584F52D-1167-027C-DD1E-E071BB20D6FD}"/>
    <pc:docChg chg="addSld">
      <pc:chgData name="" userId="" providerId="" clId="Web-{F584F52D-1167-027C-DD1E-E071BB20D6FD}" dt="2024-02-28T15:24:21.667" v="0"/>
      <pc:docMkLst>
        <pc:docMk/>
      </pc:docMkLst>
      <pc:sldChg chg="new">
        <pc:chgData name="" userId="" providerId="" clId="Web-{F584F52D-1167-027C-DD1E-E071BB20D6FD}" dt="2024-02-28T15:24:21.667" v="0"/>
        <pc:sldMkLst>
          <pc:docMk/>
          <pc:sldMk cId="852264488" sldId="278"/>
        </pc:sldMkLst>
      </pc:sldChg>
    </pc:docChg>
  </pc:docChgLst>
  <pc:docChgLst>
    <pc:chgData name="Somya Yasser Elgohary" userId="S::somya.elgohary@aspireschool.org::026bb0db-f09f-477e-98e0-e90d75a83e94" providerId="AD" clId="Web-{64510CF8-AE8A-010A-31AB-5DDF9733320D}"/>
    <pc:docChg chg="addSld delSld modSld addMainMaster delMainMaster">
      <pc:chgData name="Somya Yasser Elgohary" userId="S::somya.elgohary@aspireschool.org::026bb0db-f09f-477e-98e0-e90d75a83e94" providerId="AD" clId="Web-{64510CF8-AE8A-010A-31AB-5DDF9733320D}" dt="2024-02-19T13:00:55.935" v="352" actId="20577"/>
      <pc:docMkLst>
        <pc:docMk/>
      </pc:docMkLst>
      <pc:sldChg chg="addSp modSp new mod setBg modClrScheme chgLayout">
        <pc:chgData name="Somya Yasser Elgohary" userId="S::somya.elgohary@aspireschool.org::026bb0db-f09f-477e-98e0-e90d75a83e94" providerId="AD" clId="Web-{64510CF8-AE8A-010A-31AB-5DDF9733320D}" dt="2024-02-19T13:00:55.935" v="352" actId="20577"/>
        <pc:sldMkLst>
          <pc:docMk/>
          <pc:sldMk cId="3949482891" sldId="256"/>
        </pc:sldMkLst>
        <pc:spChg chg="mod">
          <ac:chgData name="Somya Yasser Elgohary" userId="S::somya.elgohary@aspireschool.org::026bb0db-f09f-477e-98e0-e90d75a83e94" providerId="AD" clId="Web-{64510CF8-AE8A-010A-31AB-5DDF9733320D}" dt="2024-02-19T13:00:55.935" v="352" actId="20577"/>
          <ac:spMkLst>
            <pc:docMk/>
            <pc:sldMk cId="3949482891" sldId="256"/>
            <ac:spMk id="2" creationId="{F2390D75-1B34-10E0-BA5B-20232844B167}"/>
          </ac:spMkLst>
        </pc:spChg>
        <pc:spChg chg="mod">
          <ac:chgData name="Somya Yasser Elgohary" userId="S::somya.elgohary@aspireschool.org::026bb0db-f09f-477e-98e0-e90d75a83e94" providerId="AD" clId="Web-{64510CF8-AE8A-010A-31AB-5DDF9733320D}" dt="2024-02-19T12:21:40.564" v="34" actId="20577"/>
          <ac:spMkLst>
            <pc:docMk/>
            <pc:sldMk cId="3949482891" sldId="256"/>
            <ac:spMk id="3" creationId="{954DB141-3F73-7D2E-2BCE-4DB67C645083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1:01.156" v="18"/>
          <ac:spMkLst>
            <pc:docMk/>
            <pc:sldMk cId="3949482891" sldId="256"/>
            <ac:spMk id="9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1:01.156" v="18"/>
          <ac:spMkLst>
            <pc:docMk/>
            <pc:sldMk cId="3949482891" sldId="256"/>
            <ac:spMk id="11" creationId="{ED1BE14B-C94E-4A1A-B076-39CCA23043C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1:01.156" v="18"/>
          <ac:spMkLst>
            <pc:docMk/>
            <pc:sldMk cId="3949482891" sldId="256"/>
            <ac:spMk id="13" creationId="{504BBA99-27AB-4A46-A679-B01BBAC6803F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21:01.156" v="18"/>
          <ac:picMkLst>
            <pc:docMk/>
            <pc:sldMk cId="3949482891" sldId="256"/>
            <ac:picMk id="4" creationId="{F8119A88-78A4-7E14-1C1B-B3815F4EB05A}"/>
          </ac:picMkLst>
        </pc:picChg>
        <pc:picChg chg="add mod">
          <ac:chgData name="Somya Yasser Elgohary" userId="S::somya.elgohary@aspireschool.org::026bb0db-f09f-477e-98e0-e90d75a83e94" providerId="AD" clId="Web-{64510CF8-AE8A-010A-31AB-5DDF9733320D}" dt="2024-02-19T12:22:59.941" v="54" actId="1076"/>
          <ac:picMkLst>
            <pc:docMk/>
            <pc:sldMk cId="3949482891" sldId="256"/>
            <ac:picMk id="6" creationId="{20C79D00-6D6C-339E-9DE9-D4980EA45F18}"/>
          </ac:picMkLst>
        </pc:picChg>
      </pc:sldChg>
      <pc:sldChg chg="addSp modSp new del mod setBg">
        <pc:chgData name="Somya Yasser Elgohary" userId="S::somya.elgohary@aspireschool.org::026bb0db-f09f-477e-98e0-e90d75a83e94" providerId="AD" clId="Web-{64510CF8-AE8A-010A-31AB-5DDF9733320D}" dt="2024-02-19T12:23:25.129" v="59"/>
        <pc:sldMkLst>
          <pc:docMk/>
          <pc:sldMk cId="1732543588" sldId="257"/>
        </pc:sldMkLst>
        <pc:spChg chg="mo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2" creationId="{F03B2E3B-5A7E-9CB0-A891-4B996D37DE92}"/>
          </ac:spMkLst>
        </pc:spChg>
        <pc:spChg chg="mod">
          <ac:chgData name="Somya Yasser Elgohary" userId="S::somya.elgohary@aspireschool.org::026bb0db-f09f-477e-98e0-e90d75a83e94" providerId="AD" clId="Web-{64510CF8-AE8A-010A-31AB-5DDF9733320D}" dt="2024-02-19T12:23:16.222" v="58" actId="20577"/>
          <ac:spMkLst>
            <pc:docMk/>
            <pc:sldMk cId="1732543588" sldId="257"/>
            <ac:spMk id="3" creationId="{8BFAED6B-0C50-627A-8CB7-BD783C2C7AE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0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2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4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6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8" creationId="{F1C4CFC6-2F63-4E68-9251-489E1A062FB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20" creationId="{444C5789-1895-49EE-863C-2BAB9693E0F5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22:35.596" v="49"/>
          <ac:picMkLst>
            <pc:docMk/>
            <pc:sldMk cId="1732543588" sldId="257"/>
            <ac:picMk id="7" creationId="{1E001164-F399-B312-D16B-A9CC61ADAE6E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4:03.677" v="70"/>
        <pc:sldMkLst>
          <pc:docMk/>
          <pc:sldMk cId="3689908378" sldId="257"/>
        </pc:sldMkLst>
        <pc:spChg chg="mo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" creationId="{14757D57-5180-E875-712C-167679D445C8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3:49.051" v="68"/>
          <ac:spMkLst>
            <pc:docMk/>
            <pc:sldMk cId="3689908378" sldId="257"/>
            <ac:spMk id="3" creationId="{3C7B7700-03F1-250C-90D2-AEA4475AB77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3" creationId="{0B0C63E3-982C-4BBD-8447-8261AE062DD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5" creationId="{D1E7105B-33FE-49A2-B3D1-C73B1FE15F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7" creationId="{2BCE89E7-427E-40B5-97E7-9A460CA6E0DA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6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8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30" creationId="{3CEFF6F4-C041-4E7F-9C99-93B222CB8D8D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24:03.677" v="70"/>
          <ac:picMkLst>
            <pc:docMk/>
            <pc:sldMk cId="3689908378" sldId="257"/>
            <ac:picMk id="5" creationId="{63B4E46A-1ACF-FA43-9723-0F776E3D06E0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6:03.662" v="301" actId="20577"/>
        <pc:sldMkLst>
          <pc:docMk/>
          <pc:sldMk cId="197489766" sldId="258"/>
        </pc:sldMkLst>
        <pc:spChg chg="mod">
          <ac:chgData name="Somya Yasser Elgohary" userId="S::somya.elgohary@aspireschool.org::026bb0db-f09f-477e-98e0-e90d75a83e94" providerId="AD" clId="Web-{64510CF8-AE8A-010A-31AB-5DDF9733320D}" dt="2024-02-19T12:56:03.662" v="301" actId="20577"/>
          <ac:spMkLst>
            <pc:docMk/>
            <pc:sldMk cId="197489766" sldId="258"/>
            <ac:spMk id="2" creationId="{08D79CF4-5C29-1828-9DE1-1BD1A5A39D21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3" creationId="{4A5CF6AD-3487-EB6D-B69E-C7FAC3363ED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9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1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3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5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7" creationId="{3CEFF6F4-C041-4E7F-9C99-93B222CB8D8D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24:35.709" v="80"/>
          <ac:picMkLst>
            <pc:docMk/>
            <pc:sldMk cId="197489766" sldId="258"/>
            <ac:picMk id="5" creationId="{B90BB81B-BA39-0CD6-0474-9DF61486E419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5:45.976" v="101"/>
        <pc:sldMkLst>
          <pc:docMk/>
          <pc:sldMk cId="3218330279" sldId="259"/>
        </pc:sldMkLst>
        <pc:spChg chg="mo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" creationId="{C71C2DDE-8AC8-9161-7619-91555D701034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5:05.506" v="90"/>
          <ac:spMkLst>
            <pc:docMk/>
            <pc:sldMk cId="3218330279" sldId="259"/>
            <ac:spMk id="3" creationId="{6F5580AF-1247-4C5E-F5DF-2C344795046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7" creationId="{47DF6756-7C2C-4660-B4F2-4287331DCE1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30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25:45.976" v="101"/>
          <ac:picMkLst>
            <pc:docMk/>
            <pc:sldMk cId="3218330279" sldId="259"/>
            <ac:picMk id="5" creationId="{459E1A65-BEEF-B5E0-1190-38A90831559F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6:34.899" v="109"/>
        <pc:sldMkLst>
          <pc:docMk/>
          <pc:sldMk cId="967683489" sldId="260"/>
        </pc:sldMkLst>
        <pc:spChg chg="mo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" creationId="{18C6811C-1333-F8E7-C1C7-F292ECA5C97A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6:16.477" v="108"/>
          <ac:spMkLst>
            <pc:docMk/>
            <pc:sldMk cId="967683489" sldId="260"/>
            <ac:spMk id="3" creationId="{1B42F6ED-6D4C-15F7-C27A-4F7EF874AAB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7" creationId="{47DF6756-7C2C-4660-B4F2-4287331DCE1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30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26:34.899" v="109"/>
          <ac:picMkLst>
            <pc:docMk/>
            <pc:sldMk cId="967683489" sldId="260"/>
            <ac:picMk id="5" creationId="{3001A2D2-5F77-93A9-17C7-2BE20DE8CDEE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7:51.385" v="127"/>
        <pc:sldMkLst>
          <pc:docMk/>
          <pc:sldMk cId="497072133" sldId="261"/>
        </pc:sldMkLst>
        <pc:spChg chg="mo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" creationId="{E85F443E-01C7-BBB4-91F6-17917DDA1F4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75" v="122"/>
          <ac:spMkLst>
            <pc:docMk/>
            <pc:sldMk cId="497072133" sldId="261"/>
            <ac:spMk id="3" creationId="{044D4284-4274-A0E6-A98C-B7FFF9AA789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3" creationId="{F2B4CD28-604D-4D9D-89A8-12FAC7245F9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5" creationId="{C9AD5DBC-DEC2-48AB-A2B9-164512BEABD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7" creationId="{9FBE8679-CB21-4876-82EA-4D4D5D4BCD7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1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0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1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3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4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7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8" creationId="{F2B4CD28-604D-4D9D-89A8-12FAC7245F9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30" creationId="{C9AD5DBC-DEC2-48AB-A2B9-164512BEABD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31" creationId="{9FBE8679-CB21-4876-82EA-4D4D5D4BCD7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3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38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0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2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4" creationId="{F1C4CFC6-2F63-4E68-9251-489E1A062FB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6" creationId="{444C5789-1895-49EE-863C-2BAB9693E0F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48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49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50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51" creationId="{4F4BB964-F5AA-45BD-906E-192DA00A90A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52" creationId="{45D11A2A-27EA-453B-9A61-585A893F35A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4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7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8" creationId="{1ED55459-2CBB-4DB7-B9D3-F43A3444AD0B}"/>
          </ac:spMkLst>
        </pc:spChg>
        <pc:picChg chg="add del">
          <ac:chgData name="Somya Yasser Elgohary" userId="S::somya.elgohary@aspireschool.org::026bb0db-f09f-477e-98e0-e90d75a83e94" providerId="AD" clId="Web-{64510CF8-AE8A-010A-31AB-5DDF9733320D}" dt="2024-02-19T12:27:16.416" v="119"/>
          <ac:picMkLst>
            <pc:docMk/>
            <pc:sldMk cId="497072133" sldId="261"/>
            <ac:picMk id="5" creationId="{29ADDF80-FCED-8E35-2D70-F3552FCAF306}"/>
          </ac:picMkLst>
        </pc:picChg>
        <pc:picChg chg="add del">
          <ac:chgData name="Somya Yasser Elgohary" userId="S::somya.elgohary@aspireschool.org::026bb0db-f09f-477e-98e0-e90d75a83e94" providerId="AD" clId="Web-{64510CF8-AE8A-010A-31AB-5DDF9733320D}" dt="2024-02-19T12:27:19.228" v="121"/>
          <ac:picMkLst>
            <pc:docMk/>
            <pc:sldMk cId="497072133" sldId="261"/>
            <ac:picMk id="22" creationId="{7477B4EC-6342-38C8-565B-0E8B92C9ED3D}"/>
          </ac:picMkLst>
        </pc:picChg>
        <pc:picChg chg="add mod ord">
          <ac:chgData name="Somya Yasser Elgohary" userId="S::somya.elgohary@aspireschool.org::026bb0db-f09f-477e-98e0-e90d75a83e94" providerId="AD" clId="Web-{64510CF8-AE8A-010A-31AB-5DDF9733320D}" dt="2024-02-19T12:27:51.385" v="127"/>
          <ac:picMkLst>
            <pc:docMk/>
            <pc:sldMk cId="497072133" sldId="261"/>
            <ac:picMk id="29" creationId="{29ADDF80-FCED-8E35-2D70-F3552FCAF306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5:08.723" v="296" actId="20577"/>
        <pc:sldMkLst>
          <pc:docMk/>
          <pc:sldMk cId="2841261856" sldId="262"/>
        </pc:sldMkLst>
        <pc:spChg chg="mod">
          <ac:chgData name="Somya Yasser Elgohary" userId="S::somya.elgohary@aspireschool.org::026bb0db-f09f-477e-98e0-e90d75a83e94" providerId="AD" clId="Web-{64510CF8-AE8A-010A-31AB-5DDF9733320D}" dt="2024-02-19T12:55:08.723" v="296" actId="20577"/>
          <ac:spMkLst>
            <pc:docMk/>
            <pc:sldMk cId="2841261856" sldId="262"/>
            <ac:spMk id="2" creationId="{072A5DC4-4D05-56DD-119E-090858601EC5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5:59.241" v="180"/>
          <ac:spMkLst>
            <pc:docMk/>
            <pc:sldMk cId="2841261856" sldId="262"/>
            <ac:spMk id="3" creationId="{68CBE2D7-404A-CAF2-6A17-762BCAD4502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3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5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7" creationId="{BA680864-F353-4128-88F8-98E04FD7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30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6:27.664" v="181"/>
          <ac:picMkLst>
            <pc:docMk/>
            <pc:sldMk cId="2841261856" sldId="262"/>
            <ac:picMk id="5" creationId="{E2A05930-F0B8-AD03-0DDE-BA530DB271DF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1:43.532" v="149"/>
        <pc:sldMkLst>
          <pc:docMk/>
          <pc:sldMk cId="707273027" sldId="263"/>
        </pc:sldMkLst>
        <pc:spChg chg="mod or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" creationId="{DCF648FD-71C4-94CF-7322-C83935A72CE0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9:57.013" v="135"/>
          <ac:spMkLst>
            <pc:docMk/>
            <pc:sldMk cId="707273027" sldId="263"/>
            <ac:spMk id="3" creationId="{839EED23-7354-E6C3-665B-15E83042DFA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25.045" v="137"/>
          <ac:spMkLst>
            <pc:docMk/>
            <pc:sldMk cId="707273027" sldId="263"/>
            <ac:spMk id="8" creationId="{B3FF31A9-987C-AE3C-0105-1BD7E5A765A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34.311" v="139"/>
          <ac:spMkLst>
            <pc:docMk/>
            <pc:sldMk cId="707273027" sldId="263"/>
            <ac:spMk id="11" creationId="{E2A96188-384C-4341-9EEB-967A9341CD8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34.311" v="139"/>
          <ac:spMkLst>
            <pc:docMk/>
            <pc:sldMk cId="707273027" sldId="263"/>
            <ac:spMk id="13" creationId="{759E7E4E-81AC-4FFE-A96F-B398ED3E94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34.311" v="139"/>
          <ac:spMkLst>
            <pc:docMk/>
            <pc:sldMk cId="707273027" sldId="263"/>
            <ac:spMk id="15" creationId="{CBFD6B65-6A90-4C50-9533-D82D6901300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0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2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4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6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8" creationId="{1ED55459-2CBB-4DB7-B9D3-F43A3444AD0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7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9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41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43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45" creationId="{365ECCD1-CF5E-4EE6-837B-F9A6958B1B81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1:43.532" v="149"/>
          <ac:picMkLst>
            <pc:docMk/>
            <pc:sldMk cId="707273027" sldId="263"/>
            <ac:picMk id="4" creationId="{43CE4427-3524-7A99-5AA1-59AC5D6AEB1B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1:36.750" v="148"/>
        <pc:sldMkLst>
          <pc:docMk/>
          <pc:sldMk cId="263990942" sldId="264"/>
        </pc:sldMkLst>
        <pc:spChg chg="mo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2" creationId="{790C5122-9B7A-5ADE-3A83-8411AB5D2065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0:56.827" v="143"/>
          <ac:spMkLst>
            <pc:docMk/>
            <pc:sldMk cId="263990942" sldId="264"/>
            <ac:spMk id="3" creationId="{6185947E-A35C-38B7-5557-A77448F4445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7" creationId="{47DF6756-7C2C-4660-B4F2-4287331DCE1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6" creationId="{F2B4CD28-604D-4D9D-89A8-12FAC7245F9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8" creationId="{C9AD5DBC-DEC2-48AB-A2B9-164512BEABD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30" creationId="{9FBE8679-CB21-4876-82EA-4D4D5D4BCD7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3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4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5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6" creationId="{1ED55459-2CBB-4DB7-B9D3-F43A3444AD0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38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39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0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1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2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3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4" creationId="{365ECCD1-CF5E-4EE6-837B-F9A6958B1B81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1:36.750" v="148"/>
          <ac:picMkLst>
            <pc:docMk/>
            <pc:sldMk cId="263990942" sldId="264"/>
            <ac:picMk id="5" creationId="{07F0CAA3-44E3-C68A-561E-877DD1AA098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3:05.128" v="161" actId="20577"/>
        <pc:sldMkLst>
          <pc:docMk/>
          <pc:sldMk cId="742836651" sldId="265"/>
        </pc:sldMkLst>
        <pc:spChg chg="mod">
          <ac:chgData name="Somya Yasser Elgohary" userId="S::somya.elgohary@aspireschool.org::026bb0db-f09f-477e-98e0-e90d75a83e94" providerId="AD" clId="Web-{64510CF8-AE8A-010A-31AB-5DDF9733320D}" dt="2024-02-19T12:33:05.128" v="161" actId="20577"/>
          <ac:spMkLst>
            <pc:docMk/>
            <pc:sldMk cId="742836651" sldId="265"/>
            <ac:spMk id="2" creationId="{A630612B-904A-CE0D-7A7A-4AAE4FF27082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2:29.627" v="157"/>
          <ac:spMkLst>
            <pc:docMk/>
            <pc:sldMk cId="742836651" sldId="265"/>
            <ac:spMk id="3" creationId="{C70E01F5-F630-E6B3-7C1E-0AD5ECC1288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3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5" creationId="{ED1BE14B-C94E-4A1A-B076-39CCA23043C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7" creationId="{504BBA99-27AB-4A46-A679-B01BBAC6803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8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30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32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34" creationId="{365ECCD1-CF5E-4EE6-837B-F9A6958B1B81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32:55.174" v="158"/>
          <ac:picMkLst>
            <pc:docMk/>
            <pc:sldMk cId="742836651" sldId="265"/>
            <ac:picMk id="5" creationId="{4A072B72-8CF0-67D1-D357-40123EC92F6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4:28.427" v="172"/>
        <pc:sldMkLst>
          <pc:docMk/>
          <pc:sldMk cId="695774392" sldId="266"/>
        </pc:sldMkLst>
        <pc:spChg chg="mo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2" creationId="{8EB040CA-208F-658A-945C-4929281C7773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3:22.800" v="167"/>
          <ac:spMkLst>
            <pc:docMk/>
            <pc:sldMk cId="695774392" sldId="266"/>
            <ac:spMk id="3" creationId="{B7A858C6-EC06-A441-9D39-758AD2639B79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3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5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7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9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21" creationId="{3FCBF8AE-1318-4240-B3C3-A276ADFA57B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2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28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0" creationId="{7FB5426F-482B-4074-A203-9F2C2BEB022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2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4" creationId="{A7F160B5-A1CE-4576-8323-263FB7D1B39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6" creationId="{33366780-B46E-437C-812E-406B7500D12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38" creationId="{365ECCD1-CF5E-4EE6-837B-F9A6958B1B8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3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0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1" creationId="{D0940C6F-9A54-410C-9BCD-203E8D97FBA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2" creationId="{F646C6CE-72A6-48A2-BAA1-A9BD9AE029E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3" creationId="{F6AFF5CE-B67C-4572-A244-872A4D90EB4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4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6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7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8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9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50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51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52" creationId="{365ECCD1-CF5E-4EE6-837B-F9A6958B1B81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4:28.427" v="172"/>
          <ac:picMkLst>
            <pc:docMk/>
            <pc:sldMk cId="695774392" sldId="266"/>
            <ac:picMk id="5" creationId="{B7865EEE-F452-DCCE-B80D-05D43E0019A3}"/>
          </ac:picMkLst>
        </pc:picChg>
      </pc:sldChg>
      <pc:sldChg chg="new del">
        <pc:chgData name="Somya Yasser Elgohary" userId="S::somya.elgohary@aspireschool.org::026bb0db-f09f-477e-98e0-e90d75a83e94" providerId="AD" clId="Web-{64510CF8-AE8A-010A-31AB-5DDF9733320D}" dt="2024-02-19T12:53:57.659" v="289"/>
        <pc:sldMkLst>
          <pc:docMk/>
          <pc:sldMk cId="4173475058" sldId="267"/>
        </pc:sldMkLst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0:06.544" v="208"/>
        <pc:sldMkLst>
          <pc:docMk/>
          <pc:sldMk cId="1241793178" sldId="268"/>
        </pc:sldMkLst>
        <pc:spChg chg="mod or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2" creationId="{B97CF2F8-43DB-608E-DCA7-9D75C28372D9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7:00.915" v="187"/>
          <ac:spMkLst>
            <pc:docMk/>
            <pc:sldMk cId="1241793178" sldId="268"/>
            <ac:spMk id="3" creationId="{0536A217-AFA1-3867-7623-DD732605ACA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3" creationId="{0B0C63E3-982C-4BBD-8447-8261AE062DD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5" creationId="{D1E7105B-33FE-49A2-B3D1-C73B1FE15F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7" creationId="{2BCE89E7-427E-40B5-97E7-9A460CA6E0D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6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8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30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35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37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39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41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43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5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6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7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8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9" creationId="{BA680864-F353-4128-88F8-98E04FD764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54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56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58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0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2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4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6" creationId="{3FCBF8AE-1318-4240-B3C3-A276ADFA57B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1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3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5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7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9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0:06.544" v="208"/>
          <ac:picMkLst>
            <pc:docMk/>
            <pc:sldMk cId="1241793178" sldId="268"/>
            <ac:picMk id="5" creationId="{6FA72A1A-711C-237E-ED33-BB196F06704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0:23.560" v="209"/>
        <pc:sldMkLst>
          <pc:docMk/>
          <pc:sldMk cId="1430340743" sldId="269"/>
        </pc:sldMkLst>
        <pc:spChg chg="mod or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2" creationId="{BE386189-873B-2C7E-622B-8954BEDD98D5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8:06.463" v="199"/>
          <ac:spMkLst>
            <pc:docMk/>
            <pc:sldMk cId="1430340743" sldId="269"/>
            <ac:spMk id="3" creationId="{55926DD8-9E73-625D-6CEA-0B6B44FD083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3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5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7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9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21" creationId="{3FCBF8AE-1318-4240-B3C3-A276ADFA57B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2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28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30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32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34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3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3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5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7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6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8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0" creationId="{BA680864-F353-4128-88F8-98E04FD7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5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7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9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71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73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0:23.560" v="209"/>
          <ac:picMkLst>
            <pc:docMk/>
            <pc:sldMk cId="1430340743" sldId="269"/>
            <ac:picMk id="5" creationId="{D6C39DC3-6876-65A1-10FD-F1E780D7C681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7:46.540" v="246"/>
        <pc:sldMkLst>
          <pc:docMk/>
          <pc:sldMk cId="3150596628" sldId="270"/>
        </pc:sldMkLst>
        <pc:spChg chg="mod or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" creationId="{1620A1A7-E3F2-8E0A-E640-8CC17D262CB2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42:04.797" v="214"/>
          <ac:spMkLst>
            <pc:docMk/>
            <pc:sldMk cId="3150596628" sldId="270"/>
            <ac:spMk id="3" creationId="{B532A0E4-0AB5-8D40-737F-87F4AA80FCD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8" creationId="{DD713113-60C7-3D66-777F-35CE4A9DB09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3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5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7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19" creationId="{23E32A87-27EB-4E8C-A286-AC27F2A1424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0" creationId="{E7B74E81-276A-4BF8-9D74-BF6C44B2E42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1" creationId="{19C537B0-73BE-41E7-8BD7-CC603DD2BE4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2" creationId="{5757CFF1-20F6-4EF6-83FA-264F652F45B9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3" creationId="{06A9A420-EBC2-475A-B5F6-1915095B1EB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5" creationId="{B20DF01A-DAD0-4D16-BEDE-ED085CCC3B7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6" creationId="{99B7B539-E79B-44C5-8319-9CE01F87F47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7" creationId="{1979858C-A26E-4B53-9728-5EC82E0E95A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8" creationId="{3F73B9C9-A160-4E92-89A0-667A53CD703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27.720" v="220"/>
          <ac:spMkLst>
            <pc:docMk/>
            <pc:sldMk cId="3150596628" sldId="270"/>
            <ac:spMk id="29" creationId="{C409C0A0-0EE0-96CF-C993-E05FA149C15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7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9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41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7:46.540" v="246"/>
          <ac:picMkLst>
            <pc:docMk/>
            <pc:sldMk cId="3150596628" sldId="270"/>
            <ac:picMk id="4" creationId="{CA7B1BCD-9905-AC1D-5973-8C887613767D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8:01.400" v="247"/>
        <pc:sldMkLst>
          <pc:docMk/>
          <pc:sldMk cId="2712626760" sldId="271"/>
        </pc:sldMkLst>
        <pc:spChg chg="mo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2" creationId="{8F8A8C56-A8C5-77D2-2C17-ACF7B3D1ECF1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43:17.221" v="229"/>
          <ac:spMkLst>
            <pc:docMk/>
            <pc:sldMk cId="2712626760" sldId="271"/>
            <ac:spMk id="3" creationId="{06206D7B-F6A2-D66F-F8CA-63A76DD94D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0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2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4" creationId="{D0940C6F-9A54-410C-9BCD-203E8D97FBA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6" creationId="{F646C6CE-72A6-48A2-BAA1-A9BD9AE029E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8" creationId="{F6AFF5CE-B67C-4572-A244-872A4D90EB4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20" creationId="{FB69A980-D397-4383-991D-6DC2FB1C3C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22" creationId="{365ECCD1-CF5E-4EE6-837B-F9A6958B1B8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27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29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1" creationId="{7FB5426F-482B-4074-A203-9F2C2BEB022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3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5" creationId="{A7F160B5-A1CE-4576-8323-263FB7D1B39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7" creationId="{33366780-B46E-437C-812E-406B7500D12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50" creationId="{1ED55459-2CBB-4DB7-B9D3-F43A3444AD0B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48:01.400" v="247"/>
          <ac:picMkLst>
            <pc:docMk/>
            <pc:sldMk cId="2712626760" sldId="271"/>
            <ac:picMk id="4" creationId="{F5539195-FA09-A756-48AF-66145DB1E1EB}"/>
          </ac:picMkLst>
        </pc:picChg>
        <pc:picChg chg="add mod ord">
          <ac:chgData name="Somya Yasser Elgohary" userId="S::somya.elgohary@aspireschool.org::026bb0db-f09f-477e-98e0-e90d75a83e94" providerId="AD" clId="Web-{64510CF8-AE8A-010A-31AB-5DDF9733320D}" dt="2024-02-19T12:48:01.400" v="247"/>
          <ac:picMkLst>
            <pc:docMk/>
            <pc:sldMk cId="2712626760" sldId="271"/>
            <ac:picMk id="7" creationId="{FF07265D-3359-DBF1-3B83-DA6E424151D7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4:54.082" v="291" actId="20577"/>
        <pc:sldMkLst>
          <pc:docMk/>
          <pc:sldMk cId="2007820722" sldId="272"/>
        </pc:sldMkLst>
        <pc:spChg chg="mod ord">
          <ac:chgData name="Somya Yasser Elgohary" userId="S::somya.elgohary@aspireschool.org::026bb0db-f09f-477e-98e0-e90d75a83e94" providerId="AD" clId="Web-{64510CF8-AE8A-010A-31AB-5DDF9733320D}" dt="2024-02-19T12:54:54.082" v="291" actId="20577"/>
          <ac:spMkLst>
            <pc:docMk/>
            <pc:sldMk cId="2007820722" sldId="272"/>
            <ac:spMk id="2" creationId="{E0943F76-BA4A-2D3B-1D5B-B02A1EE09841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46:22.007" v="242"/>
          <ac:spMkLst>
            <pc:docMk/>
            <pc:sldMk cId="2007820722" sldId="272"/>
            <ac:spMk id="3" creationId="{16191319-0EAA-08E6-806F-D443E4AFF76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7" creationId="{47DF6756-7C2C-4660-B4F2-4287331DCE1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6" creationId="{7FB5426F-482B-4074-A203-9F2C2BEB022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8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30" creationId="{A7F160B5-A1CE-4576-8323-263FB7D1B39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32" creationId="{33366780-B46E-437C-812E-406B7500D12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37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39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41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43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45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0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2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4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6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8" creationId="{3CEFF6F4-C041-4E7F-9C99-93B222CB8D8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7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9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71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9:38.293" v="250"/>
          <ac:picMkLst>
            <pc:docMk/>
            <pc:sldMk cId="2007820722" sldId="272"/>
            <ac:picMk id="5" creationId="{7607921A-534E-4B0F-BAA8-CA0513D3786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0:21.497" v="258"/>
        <pc:sldMkLst>
          <pc:docMk/>
          <pc:sldMk cId="2566779798" sldId="273"/>
        </pc:sldMkLst>
        <pc:spChg chg="mo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" creationId="{3987DD73-DEAA-86C1-1585-B4BB4A26336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3" creationId="{DFAD5E16-E2BA-D278-650C-44EA5BF98C9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3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5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7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9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21" creationId="{3FCBF8AE-1318-4240-B3C3-A276ADFA57B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5" creationId="{63A1188B-F6D0-454F-8265-790DD27A80D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7" creationId="{E1508670-65E0-4939-8E5D-98D071CA1A3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8" creationId="{BA680864-F353-4128-88F8-98E04FD7641B}"/>
          </ac:spMkLst>
        </pc:spChg>
        <pc:picChg chg="add del">
          <ac:chgData name="Somya Yasser Elgohary" userId="S::somya.elgohary@aspireschool.org::026bb0db-f09f-477e-98e0-e90d75a83e94" providerId="AD" clId="Web-{64510CF8-AE8A-010A-31AB-5DDF9733320D}" dt="2024-02-19T12:50:21.435" v="257"/>
          <ac:picMkLst>
            <pc:docMk/>
            <pc:sldMk cId="2566779798" sldId="273"/>
            <ac:picMk id="5" creationId="{1ABDE709-E679-DB8E-B2FA-B9936FDD3E6C}"/>
          </ac:picMkLst>
        </pc:picChg>
        <pc:picChg chg="add">
          <ac:chgData name="Somya Yasser Elgohary" userId="S::somya.elgohary@aspireschool.org::026bb0db-f09f-477e-98e0-e90d75a83e94" providerId="AD" clId="Web-{64510CF8-AE8A-010A-31AB-5DDF9733320D}" dt="2024-02-19T12:50:21.497" v="258"/>
          <ac:picMkLst>
            <pc:docMk/>
            <pc:sldMk cId="2566779798" sldId="273"/>
            <ac:picMk id="26" creationId="{EBBC07F2-E581-E8AA-DDFB-FDB9F456B79D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3:19.158" v="286"/>
        <pc:sldMkLst>
          <pc:docMk/>
          <pc:sldMk cId="2459074489" sldId="274"/>
        </pc:sldMkLst>
        <pc:spChg chg="mo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" creationId="{4D42FB76-73E0-49F6-89EC-24C87334647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92" v="267"/>
          <ac:spMkLst>
            <pc:docMk/>
            <pc:sldMk cId="2459074489" sldId="274"/>
            <ac:spMk id="3" creationId="{C623AC12-6049-C5EC-3369-02C3911C4DA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3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5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7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1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0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1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3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4" creationId="{BA680864-F353-4128-88F8-98E04FD7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9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1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3" creationId="{7FB5426F-482B-4074-A203-9F2C2BEB022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5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7" creationId="{631CD342-6DAC-49CD-BD8C-EC611F34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9" creationId="{A7F160B5-A1CE-4576-8323-263FB7D1B393}"/>
          </ac:spMkLst>
        </pc:spChg>
        <pc:picChg chg="add del">
          <ac:chgData name="Somya Yasser Elgohary" userId="S::somya.elgohary@aspireschool.org::026bb0db-f09f-477e-98e0-e90d75a83e94" providerId="AD" clId="Web-{64510CF8-AE8A-010A-31AB-5DDF9733320D}" dt="2024-02-19T12:51:00.061" v="266"/>
          <ac:picMkLst>
            <pc:docMk/>
            <pc:sldMk cId="2459074489" sldId="274"/>
            <ac:picMk id="5" creationId="{4CF59896-88DE-D454-3E1B-1EF23836B79C}"/>
          </ac:picMkLst>
        </pc:picChg>
        <pc:picChg chg="add mod">
          <ac:chgData name="Somya Yasser Elgohary" userId="S::somya.elgohary@aspireschool.org::026bb0db-f09f-477e-98e0-e90d75a83e94" providerId="AD" clId="Web-{64510CF8-AE8A-010A-31AB-5DDF9733320D}" dt="2024-02-19T12:53:19.158" v="286"/>
          <ac:picMkLst>
            <pc:docMk/>
            <pc:sldMk cId="2459074489" sldId="274"/>
            <ac:picMk id="22" creationId="{826B3E84-F162-2D2A-F10B-31F2E6FD51E9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4:48.395" v="290" actId="20577"/>
        <pc:sldMkLst>
          <pc:docMk/>
          <pc:sldMk cId="1594466647" sldId="275"/>
        </pc:sldMkLst>
        <pc:spChg chg="mod ord">
          <ac:chgData name="Somya Yasser Elgohary" userId="S::somya.elgohary@aspireschool.org::026bb0db-f09f-477e-98e0-e90d75a83e94" providerId="AD" clId="Web-{64510CF8-AE8A-010A-31AB-5DDF9733320D}" dt="2024-02-19T12:54:48.395" v="290" actId="20577"/>
          <ac:spMkLst>
            <pc:docMk/>
            <pc:sldMk cId="1594466647" sldId="275"/>
            <ac:spMk id="2" creationId="{66C3EF1F-8776-71E7-B7B3-97EE0F78E5E8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52:15.953" v="282"/>
          <ac:spMkLst>
            <pc:docMk/>
            <pc:sldMk cId="1594466647" sldId="275"/>
            <ac:spMk id="3" creationId="{DD4B1EAA-D9B7-F3E0-0346-473A8ED386B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3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5" creationId="{BA680864-F353-4128-88F8-98E04FD764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7" creationId="{5D20C3C1-709C-4741-B640-140DC0B8CFF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6" creationId="{7FB5426F-482B-4074-A203-9F2C2BEB022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8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30" creationId="{631CD342-6DAC-49CD-BD8C-EC611F34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32" creationId="{A7F160B5-A1CE-4576-8323-263FB7D1B393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52:59.673" v="285"/>
          <ac:picMkLst>
            <pc:docMk/>
            <pc:sldMk cId="1594466647" sldId="275"/>
            <ac:picMk id="4" creationId="{B0DF4831-9D02-23D3-2F32-5403DA2C2C5D}"/>
          </ac:picMkLst>
        </pc:picChg>
        <pc:picChg chg="add del">
          <ac:chgData name="Somya Yasser Elgohary" userId="S::somya.elgohary@aspireschool.org::026bb0db-f09f-477e-98e0-e90d75a83e94" providerId="AD" clId="Web-{64510CF8-AE8A-010A-31AB-5DDF9733320D}" dt="2024-02-19T12:52:47.032" v="283"/>
          <ac:picMkLst>
            <pc:docMk/>
            <pc:sldMk cId="1594466647" sldId="275"/>
            <ac:picMk id="5" creationId="{DCAD17DA-94D3-9B9E-D1C1-056AAADC4804}"/>
          </ac:picMkLst>
        </pc:picChg>
      </pc:sldChg>
      <pc:sldChg chg="new del">
        <pc:chgData name="Somya Yasser Elgohary" userId="S::somya.elgohary@aspireschool.org::026bb0db-f09f-477e-98e0-e90d75a83e94" providerId="AD" clId="Web-{64510CF8-AE8A-010A-31AB-5DDF9733320D}" dt="2024-02-19T12:53:38.518" v="288"/>
        <pc:sldMkLst>
          <pc:docMk/>
          <pc:sldMk cId="88400217" sldId="276"/>
        </pc:sldMkLst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9:28.417" v="341"/>
        <pc:sldMkLst>
          <pc:docMk/>
          <pc:sldMk cId="1706309170" sldId="276"/>
        </pc:sldMkLst>
        <pc:spChg chg="mo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" creationId="{73B5FC86-94F2-4CCF-788C-701A661071A0}"/>
          </ac:spMkLst>
        </pc:spChg>
        <pc:spChg chg="del mod">
          <ac:chgData name="Somya Yasser Elgohary" userId="S::somya.elgohary@aspireschool.org::026bb0db-f09f-477e-98e0-e90d75a83e94" providerId="AD" clId="Web-{64510CF8-AE8A-010A-31AB-5DDF9733320D}" dt="2024-02-19T12:57:43.118" v="319"/>
          <ac:spMkLst>
            <pc:docMk/>
            <pc:sldMk cId="1706309170" sldId="276"/>
            <ac:spMk id="3" creationId="{B5A15044-9165-0A5B-7FE6-40D44CA44B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7:43.086" v="318"/>
          <ac:spMkLst>
            <pc:docMk/>
            <pc:sldMk cId="1706309170" sldId="276"/>
            <ac:spMk id="8" creationId="{6795E2AC-53C4-48AB-A681-BAF4A9F98CB9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7:43.086" v="318"/>
          <ac:spMkLst>
            <pc:docMk/>
            <pc:sldMk cId="1706309170" sldId="276"/>
            <ac:spMk id="10" creationId="{AD0B69F8-08B8-43D5-9123-0F4B08B67B7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7:43.086" v="318"/>
          <ac:spMkLst>
            <pc:docMk/>
            <pc:sldMk cId="1706309170" sldId="276"/>
            <ac:spMk id="12" creationId="{A60A973B-43BC-4F00-A023-270A987AD20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3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5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7" creationId="{BA680864-F353-4128-88F8-98E04FD764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6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8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30" creationId="{3CEFF6F4-C041-4E7F-9C99-93B222CB8D8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36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38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40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42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44" creationId="{3CEFF6F4-C041-4E7F-9C99-93B222CB8D8D}"/>
          </ac:spMkLst>
        </pc:spChg>
        <pc:picChg chg="add del mod">
          <ac:chgData name="Somya Yasser Elgohary" userId="S::somya.elgohary@aspireschool.org::026bb0db-f09f-477e-98e0-e90d75a83e94" providerId="AD" clId="Web-{64510CF8-AE8A-010A-31AB-5DDF9733320D}" dt="2024-02-19T12:59:24.323" v="340"/>
          <ac:picMkLst>
            <pc:docMk/>
            <pc:sldMk cId="1706309170" sldId="276"/>
            <ac:picMk id="5" creationId="{5582D9C2-846E-B45B-C17F-669D395D7E5D}"/>
          </ac:picMkLst>
        </pc:picChg>
        <pc:picChg chg="add">
          <ac:chgData name="Somya Yasser Elgohary" userId="S::somya.elgohary@aspireschool.org::026bb0db-f09f-477e-98e0-e90d75a83e94" providerId="AD" clId="Web-{64510CF8-AE8A-010A-31AB-5DDF9733320D}" dt="2024-02-19T12:59:28.417" v="341"/>
          <ac:picMkLst>
            <pc:docMk/>
            <pc:sldMk cId="1706309170" sldId="276"/>
            <ac:picMk id="32" creationId="{04B2A17A-B0AA-2E67-3252-9DCA2DB33BB1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8:27.338" v="329"/>
        <pc:sldMkLst>
          <pc:docMk/>
          <pc:sldMk cId="876846547" sldId="277"/>
        </pc:sldMkLst>
        <pc:spChg chg="mo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2" creationId="{666C044D-9144-3172-A8F5-EDAB6AF9F456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3" creationId="{DB2DA701-781E-D91A-23C1-19EFAAB1E55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9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1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3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5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7" creationId="{3CEFF6F4-C041-4E7F-9C99-93B222CB8D8D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58:27.338" v="329"/>
          <ac:picMkLst>
            <pc:docMk/>
            <pc:sldMk cId="876846547" sldId="277"/>
            <ac:picMk id="5" creationId="{D0EA624B-BC16-5E65-0BF2-04FBC712ABF2}"/>
          </ac:picMkLst>
        </pc:picChg>
      </pc:sldChg>
      <pc:sldMasterChg chg="del delSldLayout">
        <pc:chgData name="Somya Yasser Elgohary" userId="S::somya.elgohary@aspireschool.org::026bb0db-f09f-477e-98e0-e90d75a83e94" providerId="AD" clId="Web-{64510CF8-AE8A-010A-31AB-5DDF9733320D}" dt="2024-02-19T12:21:01.156" v="18"/>
        <pc:sldMasterMkLst>
          <pc:docMk/>
          <pc:sldMasterMk cId="2460954070" sldId="2147483660"/>
        </pc:sldMasterMkLst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64510CF8-AE8A-010A-31AB-5DDF9733320D}" dt="2024-02-19T12:21:01.156" v="18"/>
        <pc:sldMasterMkLst>
          <pc:docMk/>
          <pc:sldMasterMk cId="846955837" sldId="2147483698"/>
        </pc:sldMasterMkLst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983431130" sldId="2147483687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901980017" sldId="2147483688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3635353684" sldId="2147483689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946026811" sldId="2147483690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58531691" sldId="2147483691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3912552042" sldId="2147483692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1411736934" sldId="2147483693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4124431960" sldId="2147483694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1405052952" sldId="2147483695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1798886351" sldId="2147483696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3205956885" sldId="2147483697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AC021928-D5B0-4D4D-C2CA-E30E4F4A19E0}"/>
    <pc:docChg chg="modSld">
      <pc:chgData name="Somya Yasser Elgohary" userId="S::somya.elgohary@aspireschool.org::026bb0db-f09f-477e-98e0-e90d75a83e94" providerId="AD" clId="Web-{AC021928-D5B0-4D4D-C2CA-E30E4F4A19E0}" dt="2024-02-19T13:01:57.634" v="9" actId="14100"/>
      <pc:docMkLst>
        <pc:docMk/>
      </pc:docMkLst>
      <pc:sldChg chg="modSp">
        <pc:chgData name="Somya Yasser Elgohary" userId="S::somya.elgohary@aspireschool.org::026bb0db-f09f-477e-98e0-e90d75a83e94" providerId="AD" clId="Web-{AC021928-D5B0-4D4D-C2CA-E30E4F4A19E0}" dt="2024-02-19T13:01:57.634" v="9" actId="14100"/>
        <pc:sldMkLst>
          <pc:docMk/>
          <pc:sldMk cId="1706309170" sldId="276"/>
        </pc:sldMkLst>
        <pc:picChg chg="mod">
          <ac:chgData name="Somya Yasser Elgohary" userId="S::somya.elgohary@aspireschool.org::026bb0db-f09f-477e-98e0-e90d75a83e94" providerId="AD" clId="Web-{AC021928-D5B0-4D4D-C2CA-E30E4F4A19E0}" dt="2024-02-19T13:01:57.634" v="9" actId="14100"/>
          <ac:picMkLst>
            <pc:docMk/>
            <pc:sldMk cId="1706309170" sldId="276"/>
            <ac:picMk id="32" creationId="{04B2A17A-B0AA-2E67-3252-9DCA2DB33BB1}"/>
          </ac:picMkLst>
        </pc:picChg>
      </pc:sldChg>
    </pc:docChg>
  </pc:docChgLst>
  <pc:docChgLst>
    <pc:chgData name="Somya Yasser Elgohary" userId="S::somya.elgohary@aspireschool.org::026bb0db-f09f-477e-98e0-e90d75a83e94" providerId="AD" clId="Web-{F584F52D-1167-027C-DD1E-E071BB20D6FD}"/>
    <pc:docChg chg="delSld">
      <pc:chgData name="Somya Yasser Elgohary" userId="S::somya.elgohary@aspireschool.org::026bb0db-f09f-477e-98e0-e90d75a83e94" providerId="AD" clId="Web-{F584F52D-1167-027C-DD1E-E071BB20D6FD}" dt="2024-02-28T15:29:04.801" v="0"/>
      <pc:docMkLst>
        <pc:docMk/>
      </pc:docMkLst>
      <pc:sldChg chg="del">
        <pc:chgData name="Somya Yasser Elgohary" userId="S::somya.elgohary@aspireschool.org::026bb0db-f09f-477e-98e0-e90d75a83e94" providerId="AD" clId="Web-{F584F52D-1167-027C-DD1E-E071BB20D6FD}" dt="2024-02-28T15:29:04.801" v="0"/>
        <pc:sldMkLst>
          <pc:docMk/>
          <pc:sldMk cId="85226448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5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7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19A88-78A4-7E14-1C1B-B3815F4EB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90D75-1B34-10E0-BA5B-20232844B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19" y="1190036"/>
            <a:ext cx="2515263" cy="2946277"/>
          </a:xfrm>
        </p:spPr>
        <p:txBody>
          <a:bodyPr anchor="b">
            <a:normAutofit/>
          </a:bodyPr>
          <a:lstStyle/>
          <a:p>
            <a:r>
              <a:rPr lang="en-GB" dirty="0">
                <a:ea typeface="Calibri Light"/>
                <a:cs typeface="Calibri Light"/>
              </a:rPr>
              <a:t>Essen und Getränke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DB141-3F73-7D2E-2BCE-4DB67C64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119" y="4405256"/>
            <a:ext cx="2443783" cy="1262708"/>
          </a:xfrm>
        </p:spPr>
        <p:txBody>
          <a:bodyPr anchor="t">
            <a:normAutofit/>
          </a:bodyPr>
          <a:lstStyle/>
          <a:p>
            <a:pPr algn="ctr"/>
            <a:r>
              <a:rPr lang="en-GB" err="1"/>
              <a:t>Lektion</a:t>
            </a:r>
            <a:r>
              <a:rPr lang="en-GB" dirty="0"/>
              <a:t> 9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" name="Graphic 5" descr="Burger and Drink">
            <a:extLst>
              <a:ext uri="{FF2B5EF4-FFF2-40B4-BE49-F238E27FC236}">
                <a16:creationId xmlns:a16="http://schemas.microsoft.com/office/drawing/2014/main" id="{20C79D00-6D6C-339E-9DE9-D4980EA4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814" y="2551640"/>
            <a:ext cx="4170618" cy="41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A8C56-A8C5-77D2-2C17-ACF7B3D1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Wurst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779833" y="88688"/>
            <a:ext cx="4840375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827396" y="58650"/>
            <a:ext cx="4840376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3" descr="A person holding a hot dog with ketchup and mustard&#10;&#10;Description automatically generated">
            <a:extLst>
              <a:ext uri="{FF2B5EF4-FFF2-40B4-BE49-F238E27FC236}">
                <a16:creationId xmlns:a16="http://schemas.microsoft.com/office/drawing/2014/main" id="{F5539195-FA09-A756-48AF-66145DB1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91" y="2450314"/>
            <a:ext cx="2668759" cy="2001569"/>
          </a:xfrm>
          <a:prstGeom prst="rect">
            <a:avLst/>
          </a:prstGeom>
        </p:spPr>
      </p:pic>
      <p:pic>
        <p:nvPicPr>
          <p:cNvPr id="7" name="Graphic 6" descr="Hot Dog">
            <a:extLst>
              <a:ext uri="{FF2B5EF4-FFF2-40B4-BE49-F238E27FC236}">
                <a16:creationId xmlns:a16="http://schemas.microsoft.com/office/drawing/2014/main" id="{FF07265D-3359-DBF1-3B83-DA6E42415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680" y="2152308"/>
            <a:ext cx="2597582" cy="25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43F76-BA4A-2D3B-1D5B-B02A1EE0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Eier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Brown farm eggs on table">
            <a:extLst>
              <a:ext uri="{FF2B5EF4-FFF2-40B4-BE49-F238E27FC236}">
                <a16:creationId xmlns:a16="http://schemas.microsoft.com/office/drawing/2014/main" id="{7607921A-534E-4B0F-BAA8-CA0513D37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5490128" y="1681402"/>
            <a:ext cx="5860183" cy="32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Löffel voll Frühstücksflocken und Beeren">
            <a:extLst>
              <a:ext uri="{FF2B5EF4-FFF2-40B4-BE49-F238E27FC236}">
                <a16:creationId xmlns:a16="http://schemas.microsoft.com/office/drawing/2014/main" id="{04B2A17A-B0AA-2E67-3252-9DCA2DB33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2" y="9"/>
            <a:ext cx="12191976" cy="6857988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5FC86-94F2-4CCF-788C-701A661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Ich </a:t>
            </a:r>
            <a:r>
              <a:rPr lang="en-US"/>
              <a:t>esse</a:t>
            </a:r>
            <a:r>
              <a:rPr lang="en-US" dirty="0"/>
              <a:t> </a:t>
            </a:r>
            <a:r>
              <a:rPr lang="en-US"/>
              <a:t>Müsli</a:t>
            </a:r>
            <a:r>
              <a:rPr lang="en-US" dirty="0"/>
              <a:t>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raufsicht auf verschiedenes Obst und Gemüse">
            <a:extLst>
              <a:ext uri="{FF2B5EF4-FFF2-40B4-BE49-F238E27FC236}">
                <a16:creationId xmlns:a16="http://schemas.microsoft.com/office/drawing/2014/main" id="{EBBC07F2-E581-E8AA-DDFB-FDB9F456B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8" r="-2" b="5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: Shape 14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7DD73-DEAA-86C1-1585-B4BB4A26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1" y="3823855"/>
            <a:ext cx="4477789" cy="1706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Gemüse</a:t>
            </a:r>
          </a:p>
        </p:txBody>
      </p:sp>
    </p:spTree>
    <p:extLst>
      <p:ext uri="{BB962C8B-B14F-4D97-AF65-F5344CB8AC3E}">
        <p14:creationId xmlns:p14="http://schemas.microsoft.com/office/powerpoint/2010/main" val="256677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Vue d’images en cadre complet des feuilles de conserve en arrière-plan vert">
            <a:extLst>
              <a:ext uri="{FF2B5EF4-FFF2-40B4-BE49-F238E27FC236}">
                <a16:creationId xmlns:a16="http://schemas.microsoft.com/office/drawing/2014/main" id="{826B3E84-F162-2D2A-F10B-31F2E6FD5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" r="11133" b="-1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2FB76-73E0-49F6-89EC-24C87334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92" y="1421217"/>
            <a:ext cx="3845432" cy="2795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Tomate</a:t>
            </a:r>
          </a:p>
        </p:txBody>
      </p:sp>
    </p:spTree>
    <p:extLst>
      <p:ext uri="{BB962C8B-B14F-4D97-AF65-F5344CB8AC3E}">
        <p14:creationId xmlns:p14="http://schemas.microsoft.com/office/powerpoint/2010/main" val="245907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ucumber and slices of cucumber&#10;&#10;Description automatically generated">
            <a:extLst>
              <a:ext uri="{FF2B5EF4-FFF2-40B4-BE49-F238E27FC236}">
                <a16:creationId xmlns:a16="http://schemas.microsoft.com/office/drawing/2014/main" id="{B0DF4831-9D02-23D3-2F32-5403DA2C2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0" r="11128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3EF1F-8776-71E7-B7B3-97EE0F78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92" y="1421217"/>
            <a:ext cx="3845432" cy="2795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Gurken</a:t>
            </a:r>
          </a:p>
        </p:txBody>
      </p:sp>
    </p:spTree>
    <p:extLst>
      <p:ext uri="{BB962C8B-B14F-4D97-AF65-F5344CB8AC3E}">
        <p14:creationId xmlns:p14="http://schemas.microsoft.com/office/powerpoint/2010/main" val="159446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in Glas Limonade">
            <a:extLst>
              <a:ext uri="{FF2B5EF4-FFF2-40B4-BE49-F238E27FC236}">
                <a16:creationId xmlns:a16="http://schemas.microsoft.com/office/drawing/2014/main" id="{B90BB81B-BA39-0CD6-0474-9DF61486E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6" r="-2" b="264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79CF4-5C29-1828-9DE1-1BD1A5A3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Getränke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ug of hot chocolate with cinnamon sticks and chocolate bars&#10;&#10;Description automatically generated">
            <a:extLst>
              <a:ext uri="{FF2B5EF4-FFF2-40B4-BE49-F238E27FC236}">
                <a16:creationId xmlns:a16="http://schemas.microsoft.com/office/drawing/2014/main" id="{43CE4427-3524-7A99-5AA1-59AC5D6A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9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648FD-71C4-94CF-7322-C83935A7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Kakao</a:t>
            </a:r>
          </a:p>
        </p:txBody>
      </p:sp>
    </p:spTree>
    <p:extLst>
      <p:ext uri="{BB962C8B-B14F-4D97-AF65-F5344CB8AC3E}">
        <p14:creationId xmlns:p14="http://schemas.microsoft.com/office/powerpoint/2010/main" val="70727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inese tea ceremony">
            <a:extLst>
              <a:ext uri="{FF2B5EF4-FFF2-40B4-BE49-F238E27FC236}">
                <a16:creationId xmlns:a16="http://schemas.microsoft.com/office/drawing/2014/main" id="{07F0CAA3-44E3-C68A-561E-877DD1AA0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r="8182" b="-1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41" name="Freeform: Shape 2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29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31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33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C5122-9B7A-5ADE-3A83-8411AB5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Tee</a:t>
            </a:r>
          </a:p>
        </p:txBody>
      </p:sp>
    </p:spTree>
    <p:extLst>
      <p:ext uri="{BB962C8B-B14F-4D97-AF65-F5344CB8AC3E}">
        <p14:creationId xmlns:p14="http://schemas.microsoft.com/office/powerpoint/2010/main" val="26399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aint splashing">
            <a:extLst>
              <a:ext uri="{FF2B5EF4-FFF2-40B4-BE49-F238E27FC236}">
                <a16:creationId xmlns:a16="http://schemas.microsoft.com/office/drawing/2014/main" id="{4A072B72-8CF0-67D1-D357-40123EC92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5" r="8212" b="-2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0612B-904A-CE0D-7A7A-4AAE4FF2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Milch</a:t>
            </a:r>
          </a:p>
        </p:txBody>
      </p:sp>
    </p:spTree>
    <p:extLst>
      <p:ext uri="{BB962C8B-B14F-4D97-AF65-F5344CB8AC3E}">
        <p14:creationId xmlns:p14="http://schemas.microsoft.com/office/powerpoint/2010/main" val="74283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rschiedene frische Salate">
            <a:extLst>
              <a:ext uri="{FF2B5EF4-FFF2-40B4-BE49-F238E27FC236}">
                <a16:creationId xmlns:a16="http://schemas.microsoft.com/office/drawing/2014/main" id="{63B4E46A-1ACF-FA43-9723-0F776E3D0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8" b="338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57D57-5180-E875-712C-167679D4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Das Essen 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ei Gläser Bubble Tea">
            <a:extLst>
              <a:ext uri="{FF2B5EF4-FFF2-40B4-BE49-F238E27FC236}">
                <a16:creationId xmlns:a16="http://schemas.microsoft.com/office/drawing/2014/main" id="{B7865EEE-F452-DCCE-B80D-05D43E00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64" b="-1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49" name="Freeform: Shape 3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33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35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37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040CA-208F-658A-945C-4929281C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Saft</a:t>
            </a:r>
          </a:p>
        </p:txBody>
      </p:sp>
    </p:spTree>
    <p:extLst>
      <p:ext uri="{BB962C8B-B14F-4D97-AF65-F5344CB8AC3E}">
        <p14:creationId xmlns:p14="http://schemas.microsoft.com/office/powerpoint/2010/main" val="69577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in Vintage-Teekannenset">
            <a:extLst>
              <a:ext uri="{FF2B5EF4-FFF2-40B4-BE49-F238E27FC236}">
                <a16:creationId xmlns:a16="http://schemas.microsoft.com/office/drawing/2014/main" id="{D0EA624B-BC16-5E65-0BF2-04FBC712A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85" r="-2" b="241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C044D-9144-3172-A8F5-EDAB6AF9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Ich trinke Tee.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C2DDE-8AC8-9161-7619-91555D7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Müsli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Schale mit Getreideflocken">
            <a:extLst>
              <a:ext uri="{FF2B5EF4-FFF2-40B4-BE49-F238E27FC236}">
                <a16:creationId xmlns:a16="http://schemas.microsoft.com/office/drawing/2014/main" id="{459E1A65-BEEF-B5E0-1190-38A908315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0" r="-2" b="5556"/>
          <a:stretch/>
        </p:blipFill>
        <p:spPr>
          <a:xfrm>
            <a:off x="5490128" y="1679919"/>
            <a:ext cx="5860183" cy="32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6811C-1333-F8E7-C1C7-F292ECA5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Marmelade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Pain avec un bourrage en forme de cœur">
            <a:extLst>
              <a:ext uri="{FF2B5EF4-FFF2-40B4-BE49-F238E27FC236}">
                <a16:creationId xmlns:a16="http://schemas.microsoft.com/office/drawing/2014/main" id="{3001A2D2-5F77-93A9-17C7-2BE20DE8C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2" r="-2" b="9461"/>
          <a:stretch/>
        </p:blipFill>
        <p:spPr>
          <a:xfrm>
            <a:off x="5490128" y="1678950"/>
            <a:ext cx="5860183" cy="33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3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3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F443E-01C7-BBB4-91F6-17917DDA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Joghurt</a:t>
            </a:r>
          </a:p>
        </p:txBody>
      </p:sp>
      <p:sp>
        <p:nvSpPr>
          <p:cNvPr id="57" name="Freeform: Shape 41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8" name="Freeform: Shape 43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9" name="Picture 28" descr="Rote Himbeeren in Joghurt">
            <a:extLst>
              <a:ext uri="{FF2B5EF4-FFF2-40B4-BE49-F238E27FC236}">
                <a16:creationId xmlns:a16="http://schemas.microsoft.com/office/drawing/2014/main" id="{29ADDF80-FCED-8E35-2D70-F3552FCAF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0" r="-2" b="4813"/>
          <a:stretch/>
        </p:blipFill>
        <p:spPr>
          <a:xfrm>
            <a:off x="5490128" y="1678951"/>
            <a:ext cx="5860183" cy="33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A5DC4-4D05-56DD-119E-09085860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honig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05930-F0B8-AD03-0DDE-BA530DB2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0" b="6250"/>
          <a:stretch/>
        </p:blipFill>
        <p:spPr>
          <a:xfrm>
            <a:off x="5490128" y="1681409"/>
            <a:ext cx="5860183" cy="32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CF2F8-43DB-608E-DCA7-9D75C283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Kuchen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Cake with sparkling candles">
            <a:extLst>
              <a:ext uri="{FF2B5EF4-FFF2-40B4-BE49-F238E27FC236}">
                <a16:creationId xmlns:a16="http://schemas.microsoft.com/office/drawing/2014/main" id="{6FA72A1A-711C-237E-ED33-BB196F067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9" b="5519"/>
          <a:stretch/>
        </p:blipFill>
        <p:spPr>
          <a:xfrm>
            <a:off x="5490128" y="1680580"/>
            <a:ext cx="5860183" cy="32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86189-873B-2C7E-622B-8954BEDD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Keks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Schokoladensandwichkekse, rund, in einer Reihe platziert">
            <a:extLst>
              <a:ext uri="{FF2B5EF4-FFF2-40B4-BE49-F238E27FC236}">
                <a16:creationId xmlns:a16="http://schemas.microsoft.com/office/drawing/2014/main" id="{D6C39DC3-6876-65A1-10FD-F1E780D7C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9" b="4509"/>
          <a:stretch/>
        </p:blipFill>
        <p:spPr>
          <a:xfrm>
            <a:off x="5490128" y="1681395"/>
            <a:ext cx="5860183" cy="32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0A1A7-E3F2-8E0A-E640-8CC17D26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Käse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Content Placeholder 3" descr="A cheese and fruit on a table&#10;&#10;Description automatically generated">
            <a:extLst>
              <a:ext uri="{FF2B5EF4-FFF2-40B4-BE49-F238E27FC236}">
                <a16:creationId xmlns:a16="http://schemas.microsoft.com/office/drawing/2014/main" id="{CA7B1BCD-9905-AC1D-5973-8C887613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" r="2263" b="2"/>
          <a:stretch/>
        </p:blipFill>
        <p:spPr>
          <a:xfrm>
            <a:off x="5490128" y="959546"/>
            <a:ext cx="5860183" cy="47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662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312B1C"/>
      </a:dk2>
      <a:lt2>
        <a:srgbClr val="F1F0F3"/>
      </a:lt2>
      <a:accent1>
        <a:srgbClr val="97A823"/>
      </a:accent1>
      <a:accent2>
        <a:srgbClr val="C9971C"/>
      </a:accent2>
      <a:accent3>
        <a:srgbClr val="E1632E"/>
      </a:accent3>
      <a:accent4>
        <a:srgbClr val="D01D32"/>
      </a:accent4>
      <a:accent5>
        <a:srgbClr val="E12E8F"/>
      </a:accent5>
      <a:accent6>
        <a:srgbClr val="D01DC8"/>
      </a:accent6>
      <a:hlink>
        <a:srgbClr val="C24876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8" ma:contentTypeDescription="Create a new document." ma:contentTypeScope="" ma:versionID="976c45addbb95fed80edaba6e771979b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8da2f709758a00a306c5041e1b3e38a1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Props1.xml><?xml version="1.0" encoding="utf-8"?>
<ds:datastoreItem xmlns:ds="http://schemas.openxmlformats.org/officeDocument/2006/customXml" ds:itemID="{EAF1B658-04F7-47A0-86AF-F5A33D5F9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A04DD-0E85-4C32-B978-6E1D4D271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0D3FDC-BC76-4B68-9B8D-E36214A35CBE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ChitchatVTI</vt:lpstr>
      <vt:lpstr>Essen und Getränke</vt:lpstr>
      <vt:lpstr>Das Essen </vt:lpstr>
      <vt:lpstr>Müsli</vt:lpstr>
      <vt:lpstr>Marmelade</vt:lpstr>
      <vt:lpstr>Joghurt</vt:lpstr>
      <vt:lpstr>honig</vt:lpstr>
      <vt:lpstr>Kuchen</vt:lpstr>
      <vt:lpstr>Keks</vt:lpstr>
      <vt:lpstr>Käse</vt:lpstr>
      <vt:lpstr>Wurst</vt:lpstr>
      <vt:lpstr>Eier</vt:lpstr>
      <vt:lpstr>Ich esse Müsli.</vt:lpstr>
      <vt:lpstr>Gemüse</vt:lpstr>
      <vt:lpstr>Tomate</vt:lpstr>
      <vt:lpstr>Gurken</vt:lpstr>
      <vt:lpstr>Getränke</vt:lpstr>
      <vt:lpstr>Kakao</vt:lpstr>
      <vt:lpstr>Tee</vt:lpstr>
      <vt:lpstr>Milch</vt:lpstr>
      <vt:lpstr>Saft</vt:lpstr>
      <vt:lpstr>Ich trinke Tee.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189</cp:revision>
  <dcterms:created xsi:type="dcterms:W3CDTF">2013-07-15T20:26:40Z</dcterms:created>
  <dcterms:modified xsi:type="dcterms:W3CDTF">2024-02-28T15:29:04Z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