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67" r:id="rId22"/>
  </p:sldIdLst>
  <p:sldSz cx="9144000" cy="6858000" type="screen4x3"/>
  <p:notesSz cx="6858000" cy="9144000"/>
  <p:embeddedFontLst>
    <p:embeddedFont>
      <p:font typeface="Twinkl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6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057"/>
    <a:srgbClr val="62459B"/>
    <a:srgbClr val="F1C756"/>
    <a:srgbClr val="7ECCBF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8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6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323302" y="2913321"/>
            <a:ext cx="5028536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+mn-lt"/>
              </a:rPr>
              <a:t>shooting stars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58" y="4036489"/>
            <a:ext cx="2314147" cy="1062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924" y="4213387"/>
            <a:ext cx="2314147" cy="1062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38" y="4285796"/>
            <a:ext cx="2314147" cy="1062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37497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rockets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  <a:endParaRPr lang="en-GB" sz="5400" b="1" dirty="0"/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4</a:t>
            </a:r>
            <a:endParaRPr lang="en-GB" sz="5400" b="1" dirty="0"/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07" y="2286000"/>
            <a:ext cx="1323447" cy="15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62" y="2646259"/>
            <a:ext cx="1323447" cy="1517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3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4400" dirty="0">
                <a:solidFill>
                  <a:schemeClr val="bg1"/>
                </a:solidFill>
                <a:latin typeface="+mn-lt"/>
              </a:rPr>
              <a:t>rockets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84" y="3857624"/>
            <a:ext cx="1273844" cy="14603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09" y="3857624"/>
            <a:ext cx="1273844" cy="14603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34" y="3857624"/>
            <a:ext cx="1273844" cy="1460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9" y="3857624"/>
            <a:ext cx="1273844" cy="1460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98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16534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satellites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  <a:endParaRPr lang="en-GB" sz="5400" b="1" dirty="0"/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73" y="2182227"/>
            <a:ext cx="1794759" cy="173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14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 satellite</a:t>
            </a:r>
            <a:endParaRPr lang="en-GB" sz="4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56" y="4024090"/>
            <a:ext cx="1794759" cy="173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36170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astronauts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sp>
        <p:nvSpPr>
          <p:cNvPr id="12" name="Rectangle: Rounded Corners 11">
            <a:hlinkClick r:id="rId3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8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39" y="1934915"/>
            <a:ext cx="1228299" cy="232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39" y="1921707"/>
            <a:ext cx="1228299" cy="2324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37" y="1961332"/>
            <a:ext cx="1228299" cy="2324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127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3 astronauts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38" y="3964619"/>
            <a:ext cx="1424056" cy="26951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45" y="4002718"/>
            <a:ext cx="1424056" cy="26951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2" y="3964619"/>
            <a:ext cx="1424056" cy="2695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32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62459B"/>
                </a:solidFill>
                <a:latin typeface="+mn-lt"/>
              </a:rPr>
              <a:t>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980" y="1734436"/>
            <a:ext cx="2604494" cy="4100936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4257185" y="2348600"/>
            <a:ext cx="3972416" cy="1886047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love living on planet </a:t>
            </a:r>
            <a:r>
              <a:rPr lang="en-GB" dirty="0" err="1">
                <a:solidFill>
                  <a:schemeClr val="bg1"/>
                </a:solidFill>
              </a:rPr>
              <a:t>Doop</a:t>
            </a:r>
            <a:r>
              <a:rPr lang="en-GB" dirty="0">
                <a:solidFill>
                  <a:schemeClr val="bg1"/>
                </a:solidFill>
              </a:rPr>
              <a:t>! There are so many things to see in space.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Can you help me count them?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Count the pictures and then click on the correct numeral. </a:t>
            </a:r>
          </a:p>
        </p:txBody>
      </p:sp>
      <p:sp>
        <p:nvSpPr>
          <p:cNvPr id="11" name="Arrow: Right 10">
            <a:hlinkClick r:id="rId3" action="ppaction://hlinksldjump"/>
          </p:cNvPr>
          <p:cNvSpPr/>
          <p:nvPr/>
        </p:nvSpPr>
        <p:spPr>
          <a:xfrm>
            <a:off x="6243393" y="4795378"/>
            <a:ext cx="2354084" cy="1513347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Start</a:t>
            </a:r>
          </a:p>
        </p:txBody>
      </p:sp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31632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927100"/>
            <a:ext cx="9144001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0"/>
          <p:cNvSpPr txBox="1">
            <a:spLocks/>
          </p:cNvSpPr>
          <p:nvPr/>
        </p:nvSpPr>
        <p:spPr>
          <a:xfrm>
            <a:off x="457200" y="1275174"/>
            <a:ext cx="8220075" cy="995363"/>
          </a:xfrm>
          <a:prstGeom prst="roundRect">
            <a:avLst>
              <a:gd name="adj" fmla="val 9639"/>
            </a:avLst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9A057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Stellar Job!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F9A057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03" y="2405664"/>
            <a:ext cx="5286396" cy="4164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4565171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latin typeface="Twinkl" pitchFamily="50" charset="0"/>
              </a:rPr>
              <a:t>How many suns can you see?</a:t>
            </a:r>
            <a:br>
              <a:rPr lang="en-US" altLang="en-US" dirty="0">
                <a:latin typeface="Twinkl" pitchFamily="50" charset="0"/>
              </a:rPr>
            </a:br>
            <a:r>
              <a:rPr lang="en-US" altLang="en-US" dirty="0">
                <a:latin typeface="Twinkl" pitchFamily="50" charset="0"/>
              </a:rPr>
              <a:t>Can you click on the matching number?</a:t>
            </a:r>
            <a:endParaRPr lang="en-GB" dirty="0"/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sp>
        <p:nvSpPr>
          <p:cNvPr id="13" name="Rectangle: Rounded Corners 12">
            <a:hlinkClick r:id="rId4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69" y="2017890"/>
            <a:ext cx="2254927" cy="2185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58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4029739" y="2706868"/>
            <a:ext cx="381296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chemeClr val="bg1"/>
                </a:solidFill>
                <a:latin typeface="+mn-lt"/>
              </a:rPr>
              <a:t>1 sun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41" y="3863777"/>
            <a:ext cx="1374614" cy="1332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5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="" xmlns:p14="http://schemas.microsoft.com/office/powerpoint/2010/main" val="8461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21111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>
                <a:solidFill>
                  <a:schemeClr val="bg1"/>
                </a:solidFill>
                <a:latin typeface="Twinkl" pitchFamily="50" charset="0"/>
              </a:rPr>
              <a:t>How many of my alien friends can you see? Can you click on the matching number?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2</a:t>
            </a:r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97" y="2043790"/>
            <a:ext cx="907152" cy="2189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34" y="1987319"/>
            <a:ext cx="1036723" cy="2246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3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3700130" y="1051298"/>
            <a:ext cx="4559812" cy="1862023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/>
              <a:t>Correct!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Title 20"/>
          <p:cNvSpPr txBox="1">
            <a:spLocks/>
          </p:cNvSpPr>
          <p:nvPr/>
        </p:nvSpPr>
        <p:spPr>
          <a:xfrm>
            <a:off x="3685431" y="3069734"/>
            <a:ext cx="4574511" cy="1518081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2 aliens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My friends,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Yoff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and Mab.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78" b="8009"/>
          <a:stretch/>
        </p:blipFill>
        <p:spPr>
          <a:xfrm>
            <a:off x="117426" y="1286506"/>
            <a:ext cx="3396310" cy="5432425"/>
          </a:xfrm>
          <a:prstGeom prst="rect">
            <a:avLst/>
          </a:prstGeom>
        </p:spPr>
      </p:pic>
      <p:sp>
        <p:nvSpPr>
          <p:cNvPr id="12" name="Arrow: Right 11">
            <a:hlinkClick r:id="rId4" action="ppaction://hlinksldjump"/>
          </p:cNvPr>
          <p:cNvSpPr/>
          <p:nvPr/>
        </p:nvSpPr>
        <p:spPr>
          <a:xfrm>
            <a:off x="7620359" y="5783262"/>
            <a:ext cx="1279166" cy="822325"/>
          </a:xfrm>
          <a:prstGeom prst="rightArrow">
            <a:avLst>
              <a:gd name="adj1" fmla="val 63900"/>
              <a:gd name="adj2" fmla="val 67374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36" y="4838872"/>
            <a:ext cx="731897" cy="1766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99" y="4793311"/>
            <a:ext cx="836435" cy="181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0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005"/>
          <a:stretch/>
        </p:blipFill>
        <p:spPr>
          <a:xfrm>
            <a:off x="-68969" y="0"/>
            <a:ext cx="9212970" cy="6858000"/>
          </a:xfrm>
          <a:prstGeom prst="rect">
            <a:avLst/>
          </a:prstGeom>
        </p:spPr>
      </p:pic>
      <p:sp>
        <p:nvSpPr>
          <p:cNvPr id="10" name="Speech Bubble: Rectangle with Corners Rounded 9"/>
          <p:cNvSpPr/>
          <p:nvPr/>
        </p:nvSpPr>
        <p:spPr>
          <a:xfrm>
            <a:off x="1287151" y="1613273"/>
            <a:ext cx="4064312" cy="1886047"/>
          </a:xfrm>
          <a:prstGeom prst="wedgeRoundRectCallout">
            <a:avLst>
              <a:gd name="adj1" fmla="val 63101"/>
              <a:gd name="adj2" fmla="val 9576"/>
              <a:gd name="adj3" fmla="val 16667"/>
            </a:avLst>
          </a:prstGeom>
          <a:solidFill>
            <a:srgbClr val="F9A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/>
              <a:t>Try again!</a:t>
            </a:r>
            <a:endParaRPr lang="en-GB" sz="6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1231901"/>
            <a:ext cx="3224279" cy="5076824"/>
          </a:xfrm>
          <a:prstGeom prst="rect">
            <a:avLst/>
          </a:prstGeom>
        </p:spPr>
      </p:pic>
      <p:sp>
        <p:nvSpPr>
          <p:cNvPr id="8" name="Arrow: Left 7">
            <a:hlinkClick r:id="rId4" action="ppaction://hlinksldjump"/>
          </p:cNvPr>
          <p:cNvSpPr/>
          <p:nvPr/>
        </p:nvSpPr>
        <p:spPr>
          <a:xfrm>
            <a:off x="259649" y="5802313"/>
            <a:ext cx="1381826" cy="774698"/>
          </a:xfrm>
          <a:prstGeom prst="leftArrow">
            <a:avLst>
              <a:gd name="adj1" fmla="val 72067"/>
              <a:gd name="adj2" fmla="val 80342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back</a:t>
            </a:r>
          </a:p>
        </p:txBody>
      </p:sp>
    </p:spTree>
    <p:extLst>
      <p:ext uri="{BB962C8B-B14F-4D97-AF65-F5344CB8AC3E}">
        <p14:creationId xmlns="" xmlns:p14="http://schemas.microsoft.com/office/powerpoint/2010/main" val="3200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719771"/>
            <a:ext cx="1526694" cy="2403873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2474821" y="765175"/>
            <a:ext cx="5116604" cy="986438"/>
          </a:xfrm>
          <a:prstGeom prst="wedgeRoundRectCallout">
            <a:avLst>
              <a:gd name="adj1" fmla="val -58062"/>
              <a:gd name="adj2" fmla="val -18706"/>
              <a:gd name="adj3" fmla="val 16667"/>
            </a:avLst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solidFill>
                  <a:schemeClr val="bg1"/>
                </a:solidFill>
                <a:latin typeface="Twinkl" pitchFamily="50" charset="0"/>
              </a:rPr>
              <a:t>How many shooting stars can you see? Can you click on the matching number?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hlinkClick r:id="rId3" action="ppaction://hlinksldjump"/>
          </p:cNvPr>
          <p:cNvSpPr/>
          <p:nvPr/>
        </p:nvSpPr>
        <p:spPr>
          <a:xfrm>
            <a:off x="1865358" y="4469258"/>
            <a:ext cx="1623567" cy="1623567"/>
          </a:xfrm>
          <a:prstGeom prst="roundRect">
            <a:avLst/>
          </a:prstGeom>
          <a:solidFill>
            <a:srgbClr val="F1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0</a:t>
            </a:r>
          </a:p>
        </p:txBody>
      </p:sp>
      <p:sp>
        <p:nvSpPr>
          <p:cNvPr id="12" name="Rectangle: Rounded Corners 11">
            <a:hlinkClick r:id="rId4" action="ppaction://hlinksldjump"/>
          </p:cNvPr>
          <p:cNvSpPr/>
          <p:nvPr/>
        </p:nvSpPr>
        <p:spPr>
          <a:xfrm>
            <a:off x="3734848" y="4469258"/>
            <a:ext cx="1623567" cy="1623567"/>
          </a:xfrm>
          <a:prstGeom prst="roundRect">
            <a:avLst/>
          </a:prstGeom>
          <a:solidFill>
            <a:srgbClr val="624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3</a:t>
            </a:r>
            <a:endParaRPr lang="en-GB" sz="5400" b="1" dirty="0"/>
          </a:p>
        </p:txBody>
      </p:sp>
      <p:sp>
        <p:nvSpPr>
          <p:cNvPr id="13" name="Rectangle: Rounded Corners 12">
            <a:hlinkClick r:id="rId3" action="ppaction://hlinksldjump"/>
          </p:cNvPr>
          <p:cNvSpPr/>
          <p:nvPr/>
        </p:nvSpPr>
        <p:spPr>
          <a:xfrm>
            <a:off x="5604337" y="4469258"/>
            <a:ext cx="1623567" cy="1623567"/>
          </a:xfrm>
          <a:prstGeom prst="roundRect">
            <a:avLst/>
          </a:prstGeom>
          <a:solidFill>
            <a:srgbClr val="7ECC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/>
              <a:t>5</a:t>
            </a:r>
            <a:endParaRPr lang="en-GB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97" y="2180581"/>
            <a:ext cx="1996061" cy="916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78" y="3276738"/>
            <a:ext cx="1996061" cy="916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35" y="2579874"/>
            <a:ext cx="1996061" cy="916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787</TotalTime>
  <Words>206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Twinkl</vt:lpstr>
      <vt:lpstr>Calibri</vt:lpstr>
      <vt:lpstr>Office Theme</vt:lpstr>
      <vt:lpstr>Slide 1</vt:lpstr>
      <vt:lpstr>Instructions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Professional</cp:lastModifiedBy>
  <cp:revision>34</cp:revision>
  <dcterms:created xsi:type="dcterms:W3CDTF">2019-01-17T13:29:47Z</dcterms:created>
  <dcterms:modified xsi:type="dcterms:W3CDTF">2023-09-18T02:29:06Z</dcterms:modified>
</cp:coreProperties>
</file>