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1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3FCF1-DDC1-4C03-9187-6FDC8BBEAB78}" v="115" dt="2023-10-09T06:23:35.919"/>
    <p1510:client id="{DA39B72D-5EFB-E1C6-53B0-0C5EC5C8E7A1}" v="31" dt="2023-10-09T07:10:00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4913FCF1-DDC1-4C03-9187-6FDC8BBEAB78}"/>
    <pc:docChg chg="addSld modSld addMainMaster delMainMaster">
      <pc:chgData name="Somya Yasser Elgohary" userId="S::somya.elgohary@aspireschool.org::026bb0db-f09f-477e-98e0-e90d75a83e94" providerId="AD" clId="Web-{4913FCF1-DDC1-4C03-9187-6FDC8BBEAB78}" dt="2023-10-09T06:23:35.919" v="124" actId="20577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4913FCF1-DDC1-4C03-9187-6FDC8BBEAB78}" dt="2023-10-09T06:10:41.801" v="12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omya Yasser Elgohary" userId="S::somya.elgohary@aspireschool.org::026bb0db-f09f-477e-98e0-e90d75a83e94" providerId="AD" clId="Web-{4913FCF1-DDC1-4C03-9187-6FDC8BBEAB78}" dt="2023-10-09T06:10:41.801" v="12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0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2" creationId="{498F8FF6-43B4-494A-AF8F-123A4983EDF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4" creationId="{7F5D03CB-1EF4-4575-BA97-23EEE14EB1BC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6" creationId="{AB3A981E-AF55-4BBF-85FC-8E53CC80EC8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8" creationId="{A0E21CE3-CE4A-4A81-86C9-0193543418F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0" creationId="{5AFEC601-A132-47EE-B0C2-B38ACD9FCE6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2" creationId="{279CAF82-0ECF-42BE-8F37-F71941E5D41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4" creationId="{72950BC3-A7CF-4F1B-8A6E-14E3DDE55CB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6" creationId="{033BC44A-0661-43B4-9C14-FD5963C226A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35" creationId="{6BFD9967-9371-4F99-A8D2-502B11A3863C}"/>
          </ac:spMkLst>
        </pc:spChg>
        <pc:grpChg chg="add">
          <ac:chgData name="Somya Yasser Elgohary" userId="S::somya.elgohary@aspireschool.org::026bb0db-f09f-477e-98e0-e90d75a83e94" providerId="AD" clId="Web-{4913FCF1-DDC1-4C03-9187-6FDC8BBEAB78}" dt="2023-10-09T06:10:35.691" v="11"/>
          <ac:grpSpMkLst>
            <pc:docMk/>
            <pc:sldMk cId="109857222" sldId="256"/>
            <ac:grpSpMk id="28" creationId="{FB9739EB-7F66-433D-841F-AB3CD18700B7}"/>
          </ac:grpSpMkLst>
        </pc:grpChg>
        <pc:picChg chg="add">
          <ac:chgData name="Somya Yasser Elgohary" userId="S::somya.elgohary@aspireschool.org::026bb0db-f09f-477e-98e0-e90d75a83e94" providerId="AD" clId="Web-{4913FCF1-DDC1-4C03-9187-6FDC8BBEAB78}" dt="2023-10-09T06:10:35.691" v="11"/>
          <ac:picMkLst>
            <pc:docMk/>
            <pc:sldMk cId="109857222" sldId="256"/>
            <ac:picMk id="4" creationId="{44D9B387-5219-C22B-F953-8682454DF9D3}"/>
          </ac:picMkLst>
        </pc:picChg>
        <pc:picChg chg="add">
          <ac:chgData name="Somya Yasser Elgohary" userId="S::somya.elgohary@aspireschool.org::026bb0db-f09f-477e-98e0-e90d75a83e94" providerId="AD" clId="Web-{4913FCF1-DDC1-4C03-9187-6FDC8BBEAB78}" dt="2023-10-09T06:10:35.691" v="11"/>
          <ac:picMkLst>
            <pc:docMk/>
            <pc:sldMk cId="109857222" sldId="256"/>
            <ac:picMk id="5" creationId="{F4B2CDE9-55F3-C8D6-BE50-4137B4C098A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4913FCF1-DDC1-4C03-9187-6FDC8BBEAB78}" dt="2023-10-09T06:22:53.574" v="115" actId="20577"/>
        <pc:sldMkLst>
          <pc:docMk/>
          <pc:sldMk cId="2421498146" sldId="257"/>
        </pc:sldMkLst>
        <pc:spChg chg="mod ord">
          <ac:chgData name="Somya Yasser Elgohary" userId="S::somya.elgohary@aspireschool.org::026bb0db-f09f-477e-98e0-e90d75a83e94" providerId="AD" clId="Web-{4913FCF1-DDC1-4C03-9187-6FDC8BBEAB78}" dt="2023-10-09T06:22:53.574" v="115" actId="20577"/>
          <ac:spMkLst>
            <pc:docMk/>
            <pc:sldMk cId="2421498146" sldId="257"/>
            <ac:spMk id="2" creationId="{EC1784D8-2C6D-ECDA-074B-3663203AA2B0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1:35.881" v="18"/>
          <ac:spMkLst>
            <pc:docMk/>
            <pc:sldMk cId="2421498146" sldId="257"/>
            <ac:spMk id="3" creationId="{5316CFCB-8610-2529-9C97-905F45EA063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6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68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0" creationId="{DDA28611-3C49-4908-AE9E-F37B271377B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2" creationId="{C66D63E6-0ECD-4AC2-8C8E-C6EFA54A3B64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4" creationId="{2C49298F-FE84-4637-A2D4-B110A65356E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6" creationId="{2C1D3151-5F97-4860-B56C-C98BD62CC25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8" creationId="{287DFBF2-49F6-42E9-A0A3-263E1B29EEA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80" creationId="{8DE96824-E506-4448-8704-5EC7BF7BC51B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20" creationId="{0F0C2E5D-B08F-4A99-9D15-59D33148FE0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28" creationId="{BB7A900B-006E-46F4-831E-5AABAEE45EE1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42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59" creationId="{8A351602-3772-4279-B0D3-A523F6F6EAB3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7:15.079" v="64"/>
          <ac:picMkLst>
            <pc:docMk/>
            <pc:sldMk cId="2421498146" sldId="257"/>
            <ac:picMk id="5" creationId="{531EF8A5-8A9D-BFE3-BE59-65452611B606}"/>
          </ac:picMkLst>
        </pc:picChg>
      </pc:sldChg>
      <pc:sldChg chg="addSp delSp modSp new mod setBg addAnim">
        <pc:chgData name="Somya Yasser Elgohary" userId="S::somya.elgohary@aspireschool.org::026bb0db-f09f-477e-98e0-e90d75a83e94" providerId="AD" clId="Web-{4913FCF1-DDC1-4C03-9187-6FDC8BBEAB78}" dt="2023-10-09T06:23:20.028" v="122" actId="20577"/>
        <pc:sldMkLst>
          <pc:docMk/>
          <pc:sldMk cId="1131358102" sldId="258"/>
        </pc:sldMkLst>
        <pc:spChg chg="mod">
          <ac:chgData name="Somya Yasser Elgohary" userId="S::somya.elgohary@aspireschool.org::026bb0db-f09f-477e-98e0-e90d75a83e94" providerId="AD" clId="Web-{4913FCF1-DDC1-4C03-9187-6FDC8BBEAB78}" dt="2023-10-09T06:23:20.028" v="122" actId="20577"/>
          <ac:spMkLst>
            <pc:docMk/>
            <pc:sldMk cId="1131358102" sldId="258"/>
            <ac:spMk id="2" creationId="{3B0531B3-1039-88EF-053F-02C3461A6A56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2:09.366" v="30"/>
          <ac:spMkLst>
            <pc:docMk/>
            <pc:sldMk cId="1131358102" sldId="258"/>
            <ac:spMk id="3" creationId="{24648276-D6EB-2C3E-1D30-30F037938D13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18" creationId="{8B646C36-EEEC-4D52-8E8E-206F4CD8A3D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4" creationId="{D6CA2F4C-8E9E-4BCD-B6E8-A68A311CA65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6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8" creationId="{96FD6442-EB7D-4992-8D41-0B7FFDCB43E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3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39" creationId="{6004781B-698F-46D5-AADD-8AE9211719D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1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3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5" creationId="{E16C8D8F-10E9-4498-ABDB-0F923F8B683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7" creationId="{2DA1274F-9232-42BF-B9FE-B95EA14CF4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9" creationId="{1E5A83E3-8A11-4492-BB6E-F5F2240316F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1" creationId="{BE5AF1D6-62CC-4988-9174-993F112DC2A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3" creationId="{8CF5E676-CA04-4CED-9F1E-5026ED66E66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5" creationId="{6BA9E676-A8FC-4C2F-8D78-C13ED8ABDBA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7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9" creationId="{EECD79B5-5FC5-495F-BFD6-346C16E787A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1" creationId="{2C1D3151-5F97-4860-B56C-C98BD62CC25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3" creationId="{32D9D048-3063-435A-8C23-26C1907E9619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5" creationId="{8DE96824-E506-4448-8704-5EC7BF7BC5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9" creationId="{B6C541AE-9B02-44C0-B8C6-B2DEA7ED3813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1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3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5" creationId="{BDEB5F14-5014-49D1-B590-9E2B7721C07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7" creationId="{3D2B953D-3D65-4BA7-80E6-13939079063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9" creationId="{4CA0A0B8-0ABD-4C1D-8BDE-4D94C94FDA4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01" creationId="{FF2923AC-40BC-4610-B6BD-AECABAF6DF6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07" creationId="{F47059C0-3CD3-44C5-9FBC-C5CEA6D94E73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20" creationId="{D245B05D-DA60-40E2-8A0A-B078C91D703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22" creationId="{401FD61C-FC3A-43C0-9641-28B0C1A54201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20" creationId="{308C40F4-6A24-4867-B726-B552DB0807B5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30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44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84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03" creationId="{18A188E6-9899-40AA-9648-7B9BEAF52634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09" creationId="{78A6A50F-EF16-474F-9BD1-2D663EBEA2FF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13" creationId="{4717BE92-F93B-41D0-A644-64F6E524C7D1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6:51.953" v="63"/>
          <ac:picMkLst>
            <pc:docMk/>
            <pc:sldMk cId="1131358102" sldId="258"/>
            <ac:picMk id="4" creationId="{CC4BFE84-3D8C-2A61-0576-42FC68F0C80A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4:52.731" v="59"/>
          <ac:picMkLst>
            <pc:docMk/>
            <pc:sldMk cId="1131358102" sldId="258"/>
            <ac:picMk id="5" creationId="{9474E18B-B8DE-BDC3-C3DF-862B4D9220A5}"/>
          </ac:picMkLst>
        </pc:picChg>
      </pc:sldChg>
      <pc:sldChg chg="addSp delSp modSp new mod setBg addAnim delAnim">
        <pc:chgData name="Somya Yasser Elgohary" userId="S::somya.elgohary@aspireschool.org::026bb0db-f09f-477e-98e0-e90d75a83e94" providerId="AD" clId="Web-{4913FCF1-DDC1-4C03-9187-6FDC8BBEAB78}" dt="2023-10-09T06:23:30.325" v="123" actId="20577"/>
        <pc:sldMkLst>
          <pc:docMk/>
          <pc:sldMk cId="276590151" sldId="259"/>
        </pc:sldMkLst>
        <pc:spChg chg="mod ord">
          <ac:chgData name="Somya Yasser Elgohary" userId="S::somya.elgohary@aspireschool.org::026bb0db-f09f-477e-98e0-e90d75a83e94" providerId="AD" clId="Web-{4913FCF1-DDC1-4C03-9187-6FDC8BBEAB78}" dt="2023-10-09T06:23:30.325" v="123" actId="20577"/>
          <ac:spMkLst>
            <pc:docMk/>
            <pc:sldMk cId="276590151" sldId="259"/>
            <ac:spMk id="2" creationId="{2B812199-8D52-77A6-DBB2-4AEED11ADF51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3:27.041" v="41"/>
          <ac:spMkLst>
            <pc:docMk/>
            <pc:sldMk cId="276590151" sldId="259"/>
            <ac:spMk id="3" creationId="{419AC721-5D28-8655-489F-55EBD7F7B7DF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14:24.261" v="51"/>
          <ac:spMkLst>
            <pc:docMk/>
            <pc:sldMk cId="276590151" sldId="259"/>
            <ac:spMk id="6" creationId="{BE6DF2CF-A9C6-5695-A396-46B09A0E83A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18" creationId="{8B646C36-EEEC-4D52-8E8E-206F4CD8A3D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4" creationId="{D6CA2F4C-8E9E-4BCD-B6E8-A68A311CA65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6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8" creationId="{96FD6442-EB7D-4992-8D41-0B7FFDCB43E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3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39" creationId="{6004781B-698F-46D5-AADD-8AE9211719D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1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3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5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7" creationId="{42B987A8-3C5A-4495-85A2-B7BBC3EAC20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9" creationId="{2C1D3151-5F97-4860-B56C-C98BD62CC25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1" creationId="{AB32CDD2-9715-425B-9CCC-CF8CE92BE064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3" creationId="{8CF5E676-CA04-4CED-9F1E-5026ED66E66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5" creationId="{EB013C47-A4B4-4108-87AF-82C5CD7DFF5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7" creationId="{8DE96824-E506-4448-8704-5EC7BF7BC5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9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1" creationId="{BC8E4194-D60D-466F-B2E4-E0A0C145FCA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3" creationId="{E16C8D8F-10E9-4498-ABDB-0F923F8B683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5" creationId="{1E5A83E3-8A11-4492-BB6E-F5F2240316F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4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6" creationId="{489B7BFD-8F45-4093-AD9C-91B15B0503D9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8" creationId="{5C7FA6E3-5183-4E37-B15B-91038FE1FBB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02" creationId="{6617B5AA-8A0D-41D3-B2EF-8BC53E3B7DF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06" creationId="{572EB308-9A4E-4332-A908-22F2978D754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109" creationId="{20046D4B-EE93-4EAF-9717-C56B1E6814B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111" creationId="{9A3B4D80-4945-4E47-8FA7-BA0541CB6A9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2" creationId="{90A7F83A-9728-4030-8E45-9ECF1ABCCC1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4" creationId="{4D1A5E71-B6B6-486A-8CDC-C7ABD9B903F6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5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6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7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8" creationId="{D115D553-F1E2-4033-8E29-ECED90BF582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9" creationId="{E16C8D8F-10E9-4498-ABDB-0F923F8B683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20" creationId="{1E5A83E3-8A11-4492-BB6E-F5F2240316FB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20" creationId="{308C40F4-6A24-4867-B726-B552DB0807B5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30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44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77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87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100" creationId="{F3F5D407-83EF-4D7F-9DAF-4C3CEB778FD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104" creationId="{D2539C73-C848-4608-957A-D6C016913919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108" creationId="{BB7A900B-006E-46F4-831E-5AABAEE45EE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113" creationId="{8A351602-3772-4279-B0D3-A523F6F6EAB3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4:36.136" v="58"/>
          <ac:picMkLst>
            <pc:docMk/>
            <pc:sldMk cId="276590151" sldId="259"/>
            <ac:picMk id="4" creationId="{BAE6DAC7-7277-2A53-2025-B8AC89E13016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3:32.588" v="42"/>
          <ac:picMkLst>
            <pc:docMk/>
            <pc:sldMk cId="276590151" sldId="259"/>
            <ac:picMk id="5" creationId="{C036E782-5974-A311-D915-9A28EA630033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4913FCF1-DDC1-4C03-9187-6FDC8BBEAB78}" dt="2023-10-09T06:23:35.919" v="124" actId="20577"/>
        <pc:sldMkLst>
          <pc:docMk/>
          <pc:sldMk cId="1418802780" sldId="260"/>
        </pc:sldMkLst>
        <pc:spChg chg="mod ord">
          <ac:chgData name="Somya Yasser Elgohary" userId="S::somya.elgohary@aspireschool.org::026bb0db-f09f-477e-98e0-e90d75a83e94" providerId="AD" clId="Web-{4913FCF1-DDC1-4C03-9187-6FDC8BBEAB78}" dt="2023-10-09T06:23:35.919" v="124" actId="20577"/>
          <ac:spMkLst>
            <pc:docMk/>
            <pc:sldMk cId="1418802780" sldId="260"/>
            <ac:spMk id="2" creationId="{07C0EC71-1E90-8E56-2B6C-7655DD195515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8:04.393" v="74"/>
          <ac:spMkLst>
            <pc:docMk/>
            <pc:sldMk cId="1418802780" sldId="260"/>
            <ac:spMk id="3" creationId="{2B6070A9-674A-08DB-932B-057218AED7BA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18:58.645" v="86"/>
          <ac:spMkLst>
            <pc:docMk/>
            <pc:sldMk cId="1418802780" sldId="260"/>
            <ac:spMk id="6" creationId="{3C7F4AD0-7D6F-704E-E3BA-8A46076CFBF0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6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68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0" creationId="{D9DFE8A5-DCEC-4A43-B613-D62AC8C5734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2" creationId="{2B369A2E-99B1-4A2B-9343-957A6C165F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4" creationId="{26B7664A-BE61-4A65-B937-A31E08B8B9AD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6" creationId="{279CAF82-0ECF-42BE-8F37-F71941E5D41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8" creationId="{B3D7D008-0B6D-4161-BEDA-6AF6A03BCB6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95" creationId="{033BC44A-0661-43B4-9C14-FD5963C226A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97" creationId="{6AA707BA-98B0-47C5-B34A-63D60A0108EF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20" creationId="{0F0C2E5D-B08F-4A99-9D15-59D33148FE0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28" creationId="{BB7A900B-006E-46F4-831E-5AABAEE45EE1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42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59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0" creationId="{E0339FE9-6931-4B68-8E22-6539BB60873F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4" creationId="{D0218489-E03B-4E4F-9ADA-EC579122A1A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8" creationId="{FB9739EB-7F66-433D-841F-AB3CD18700B7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9:18.333" v="89"/>
          <ac:picMkLst>
            <pc:docMk/>
            <pc:sldMk cId="1418802780" sldId="260"/>
            <ac:picMk id="4" creationId="{EB29A9ED-CC3E-91F8-DCD0-6C15E48AB71B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8:07.424" v="75"/>
          <ac:picMkLst>
            <pc:docMk/>
            <pc:sldMk cId="1418802780" sldId="260"/>
            <ac:picMk id="5" creationId="{00D3359F-BB69-2529-C6AB-ECC81F5818A6}"/>
          </ac:picMkLst>
        </pc:picChg>
      </pc:sldChg>
      <pc:sldChg chg="addSp delSp modSp new">
        <pc:chgData name="Somya Yasser Elgohary" userId="S::somya.elgohary@aspireschool.org::026bb0db-f09f-477e-98e0-e90d75a83e94" providerId="AD" clId="Web-{4913FCF1-DDC1-4C03-9187-6FDC8BBEAB78}" dt="2023-10-09T06:22:30.995" v="114" actId="14100"/>
        <pc:sldMkLst>
          <pc:docMk/>
          <pc:sldMk cId="3946314741" sldId="261"/>
        </pc:sldMkLst>
        <pc:spChg chg="del mod">
          <ac:chgData name="Somya Yasser Elgohary" userId="S::somya.elgohary@aspireschool.org::026bb0db-f09f-477e-98e0-e90d75a83e94" providerId="AD" clId="Web-{4913FCF1-DDC1-4C03-9187-6FDC8BBEAB78}" dt="2023-10-09T06:21:06.399" v="100"/>
          <ac:spMkLst>
            <pc:docMk/>
            <pc:sldMk cId="3946314741" sldId="261"/>
            <ac:spMk id="2" creationId="{F964314C-528B-DD07-B8DF-AEF7CF8A5F67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21:11.680" v="102"/>
          <ac:spMkLst>
            <pc:docMk/>
            <pc:sldMk cId="3946314741" sldId="261"/>
            <ac:spMk id="3" creationId="{46A50343-6704-9D8D-4F7D-40D0969BB6B0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21:08.836" v="101"/>
          <ac:spMkLst>
            <pc:docMk/>
            <pc:sldMk cId="3946314741" sldId="261"/>
            <ac:spMk id="5" creationId="{7B13E4DA-593B-3C80-C1CE-5E082F7AFE5C}"/>
          </ac:spMkLst>
        </pc:spChg>
        <pc:picChg chg="add mod">
          <ac:chgData name="Somya Yasser Elgohary" userId="S::somya.elgohary@aspireschool.org::026bb0db-f09f-477e-98e0-e90d75a83e94" providerId="AD" clId="Web-{4913FCF1-DDC1-4C03-9187-6FDC8BBEAB78}" dt="2023-10-09T06:22:30.995" v="114" actId="14100"/>
          <ac:picMkLst>
            <pc:docMk/>
            <pc:sldMk cId="3946314741" sldId="261"/>
            <ac:picMk id="6" creationId="{993C7E8C-0402-4D76-2056-D591DBD17EF8}"/>
          </ac:picMkLst>
        </pc:picChg>
      </pc:sldChg>
      <pc:sldMasterChg chg="del delSldLayout">
        <pc:chgData name="Somya Yasser Elgohary" userId="S::somya.elgohary@aspireschool.org::026bb0db-f09f-477e-98e0-e90d75a83e94" providerId="AD" clId="Web-{4913FCF1-DDC1-4C03-9187-6FDC8BBEAB78}" dt="2023-10-09T06:10:35.691" v="11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Somya Yasser Elgohary" userId="S::somya.elgohary@aspireschool.org::026bb0db-f09f-477e-98e0-e90d75a83e94" providerId="AD" clId="Web-{4913FCF1-DDC1-4C03-9187-6FDC8BBEAB78}" dt="2023-10-09T06:10:35.691" v="11"/>
        <pc:sldMasterMkLst>
          <pc:docMk/>
          <pc:sldMasterMk cId="1256557886" sldId="2147483672"/>
        </pc:sldMasterMkLst>
        <pc:sldLayoutChg chg="ad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1876689279" sldId="2147483673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3225956914" sldId="2147483674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3062219914" sldId="2147483675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529493676" sldId="2147483676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1504851708" sldId="2147483677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2996796" sldId="2147483678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096350330" sldId="2147483679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695891408" sldId="2147483680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340623631" sldId="2147483681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48913916" sldId="2147483682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56648359" sldId="2147483683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DA39B72D-5EFB-E1C6-53B0-0C5EC5C8E7A1}"/>
    <pc:docChg chg="addSld modSld">
      <pc:chgData name="Somya Yasser Elgohary" userId="S::somya.elgohary@aspireschool.org::026bb0db-f09f-477e-98e0-e90d75a83e94" providerId="AD" clId="Web-{DA39B72D-5EFB-E1C6-53B0-0C5EC5C8E7A1}" dt="2023-10-09T07:09:58.062" v="37" actId="20577"/>
      <pc:docMkLst>
        <pc:docMk/>
      </pc:docMkLst>
      <pc:sldChg chg="addSp delSp modSp new mod setBg">
        <pc:chgData name="Somya Yasser Elgohary" userId="S::somya.elgohary@aspireschool.org::026bb0db-f09f-477e-98e0-e90d75a83e94" providerId="AD" clId="Web-{DA39B72D-5EFB-E1C6-53B0-0C5EC5C8E7A1}" dt="2023-10-09T07:06:22.227" v="8"/>
        <pc:sldMkLst>
          <pc:docMk/>
          <pc:sldMk cId="2866419743" sldId="262"/>
        </pc:sldMkLst>
        <pc:spChg chg="mod or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2" creationId="{5383A5F2-3A72-1162-6492-83997F14645E}"/>
          </ac:spMkLst>
        </pc:spChg>
        <pc:spChg chg="del">
          <ac:chgData name="Somya Yasser Elgohary" userId="S::somya.elgohary@aspireschool.org::026bb0db-f09f-477e-98e0-e90d75a83e94" providerId="AD" clId="Web-{DA39B72D-5EFB-E1C6-53B0-0C5EC5C8E7A1}" dt="2023-10-09T07:05:45.616" v="7"/>
          <ac:spMkLst>
            <pc:docMk/>
            <pc:sldMk cId="2866419743" sldId="262"/>
            <ac:spMk id="3" creationId="{A7818B41-6212-BD60-5A6A-E70A5CB3FC59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6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68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70" creationId="{5C7FA6E3-5183-4E37-B15B-91038FE1FBB2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81" creationId="{20046D4B-EE93-4EAF-9717-C56B1E6814BD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6:22.227" v="8"/>
          <ac:spMkLst>
            <pc:docMk/>
            <pc:sldMk cId="2866419743" sldId="262"/>
            <ac:spMk id="83" creationId="{9A3B4D80-4945-4E47-8FA7-BA0541CB6A97}"/>
          </ac:spMkLst>
        </pc:spChg>
        <pc:grpChg chg="add del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20" creationId="{0F0C2E5D-B08F-4A99-9D15-59D33148FE02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28" creationId="{BB7A900B-006E-46F4-831E-5AABAEE45EE1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42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59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72" creationId="{F3F5D407-83EF-4D7F-9DAF-4C3CEB778FD2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6:22.227" v="8"/>
          <ac:grpSpMkLst>
            <pc:docMk/>
            <pc:sldMk cId="2866419743" sldId="262"/>
            <ac:grpSpMk id="76" creationId="{D2539C73-C848-4608-957A-D6C016913919}"/>
          </ac:grpSpMkLst>
        </pc:grpChg>
        <pc:picChg chg="add mod">
          <ac:chgData name="Somya Yasser Elgohary" userId="S::somya.elgohary@aspireschool.org::026bb0db-f09f-477e-98e0-e90d75a83e94" providerId="AD" clId="Web-{DA39B72D-5EFB-E1C6-53B0-0C5EC5C8E7A1}" dt="2023-10-09T07:06:22.227" v="8"/>
          <ac:picMkLst>
            <pc:docMk/>
            <pc:sldMk cId="2866419743" sldId="262"/>
            <ac:picMk id="5" creationId="{81E6AD68-AFE5-28AC-0ABF-BC2232F8D4A6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DA39B72D-5EFB-E1C6-53B0-0C5EC5C8E7A1}" dt="2023-10-09T07:07:03.056" v="16"/>
        <pc:sldMkLst>
          <pc:docMk/>
          <pc:sldMk cId="3815170414" sldId="263"/>
        </pc:sldMkLst>
        <pc:spChg chg="mo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2" creationId="{326DB223-FE6D-118F-1BE0-10691F4FC162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3" creationId="{9CCC9E2C-E3BD-9547-E593-476CE1DD86ED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18" creationId="{8B646C36-EEEC-4D52-8E8E-206F4CD8A3DA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24" creationId="{8258443E-B333-44F4-8D49-1EAB1C1A4613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33" creationId="{4FB204DF-284E-45F6-A017-79A4DF57BCCB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35" creationId="{EB8560A9-B281-46EB-A304-1E4A5A00D6A9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37" creationId="{4D1A5E71-B6B6-486A-8CDC-C7ABD9B903F6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03.009" v="15"/>
          <ac:spMkLst>
            <pc:docMk/>
            <pc:sldMk cId="3815170414" sldId="263"/>
            <ac:spMk id="39" creationId="{667882DD-56E8-460E-99D5-86E71982D5AB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48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03.056" v="16"/>
          <ac:spMkLst>
            <pc:docMk/>
            <pc:sldMk cId="3815170414" sldId="263"/>
            <ac:spMk id="55" creationId="{3A397E3E-B90C-4D82-BAAA-36F7AC6A4565}"/>
          </ac:spMkLst>
        </pc:spChg>
        <pc:grpChg chg="add del">
          <ac:chgData name="Somya Yasser Elgohary" userId="S::somya.elgohary@aspireschool.org::026bb0db-f09f-477e-98e0-e90d75a83e94" providerId="AD" clId="Web-{DA39B72D-5EFB-E1C6-53B0-0C5EC5C8E7A1}" dt="2023-10-09T07:07:03.009" v="15"/>
          <ac:grpSpMkLst>
            <pc:docMk/>
            <pc:sldMk cId="3815170414" sldId="263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7:03.009" v="15"/>
          <ac:grpSpMkLst>
            <pc:docMk/>
            <pc:sldMk cId="3815170414" sldId="263"/>
            <ac:grpSpMk id="20" creationId="{B2EBBF56-923D-48A7-9F8F-86E33CFA3EF9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7:03.009" v="15"/>
          <ac:grpSpMkLst>
            <pc:docMk/>
            <pc:sldMk cId="3815170414" sldId="263"/>
            <ac:grpSpMk id="26" creationId="{FB9739EB-7F66-433D-841F-AB3CD18700B7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03.056" v="16"/>
          <ac:grpSpMkLst>
            <pc:docMk/>
            <pc:sldMk cId="3815170414" sldId="263"/>
            <ac:grpSpMk id="28" creationId="{BB7A900B-006E-46F4-831E-5AABAEE45EE1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03.056" v="16"/>
          <ac:grpSpMkLst>
            <pc:docMk/>
            <pc:sldMk cId="3815170414" sldId="263"/>
            <ac:grpSpMk id="41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03.056" v="16"/>
          <ac:grpSpMkLst>
            <pc:docMk/>
            <pc:sldMk cId="3815170414" sldId="263"/>
            <ac:grpSpMk id="42" creationId="{FB9739EB-7F66-433D-841F-AB3CD18700B7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03.056" v="16"/>
          <ac:grpSpMkLst>
            <pc:docMk/>
            <pc:sldMk cId="3815170414" sldId="263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03.056" v="16"/>
          <ac:grpSpMkLst>
            <pc:docMk/>
            <pc:sldMk cId="3815170414" sldId="263"/>
            <ac:grpSpMk id="56" creationId="{0F0C2E5D-B08F-4A99-9D15-59D33148FE02}"/>
          </ac:grpSpMkLst>
        </pc:grpChg>
        <pc:picChg chg="add del">
          <ac:chgData name="Somya Yasser Elgohary" userId="S::somya.elgohary@aspireschool.org::026bb0db-f09f-477e-98e0-e90d75a83e94" providerId="AD" clId="Web-{DA39B72D-5EFB-E1C6-53B0-0C5EC5C8E7A1}" dt="2023-10-09T07:07:03.009" v="15"/>
          <ac:picMkLst>
            <pc:docMk/>
            <pc:sldMk cId="3815170414" sldId="263"/>
            <ac:picMk id="5" creationId="{F1630073-EF0F-371C-5159-4B5973DE8C56}"/>
          </ac:picMkLst>
        </pc:picChg>
        <pc:picChg chg="add">
          <ac:chgData name="Somya Yasser Elgohary" userId="S::somya.elgohary@aspireschool.org::026bb0db-f09f-477e-98e0-e90d75a83e94" providerId="AD" clId="Web-{DA39B72D-5EFB-E1C6-53B0-0C5EC5C8E7A1}" dt="2023-10-09T07:07:03.056" v="16"/>
          <ac:picMkLst>
            <pc:docMk/>
            <pc:sldMk cId="3815170414" sldId="263"/>
            <ac:picMk id="59" creationId="{32EC0A99-62CE-D6F7-8AC3-361BAC7B39DE}"/>
          </ac:picMkLst>
        </pc:picChg>
      </pc:sldChg>
      <pc:sldChg chg="addSp delSp modSp new mod setBg addAnim">
        <pc:chgData name="Somya Yasser Elgohary" userId="S::somya.elgohary@aspireschool.org::026bb0db-f09f-477e-98e0-e90d75a83e94" providerId="AD" clId="Web-{DA39B72D-5EFB-E1C6-53B0-0C5EC5C8E7A1}" dt="2023-10-09T07:07:59.777" v="26"/>
        <pc:sldMkLst>
          <pc:docMk/>
          <pc:sldMk cId="3042151238" sldId="264"/>
        </pc:sldMkLst>
        <pc:spChg chg="mod or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" creationId="{644025FF-3CB7-E91A-F2FB-AB3627FBE102}"/>
          </ac:spMkLst>
        </pc:spChg>
        <pc:spChg chg="del">
          <ac:chgData name="Somya Yasser Elgohary" userId="S::somya.elgohary@aspireschool.org::026bb0db-f09f-477e-98e0-e90d75a83e94" providerId="AD" clId="Web-{DA39B72D-5EFB-E1C6-53B0-0C5EC5C8E7A1}" dt="2023-10-09T07:07:34.213" v="24"/>
          <ac:spMkLst>
            <pc:docMk/>
            <pc:sldMk cId="3042151238" sldId="264"/>
            <ac:spMk id="3" creationId="{74E33C6E-CC3C-FB31-4F60-E135EF013A8C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0" creationId="{2C1D3151-5F97-4860-B56C-C98BD62CC255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2" creationId="{287DFBF2-49F6-42E9-A0A3-263E1B29EEA2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4" creationId="{8CF5E676-CA04-4CED-9F1E-5026ED66E66D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6" creationId="{C084923C-448A-46B2-AFC6-DA8BCDAAAA4E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28" creationId="{E16C8D8F-10E9-4498-ABDB-0F923F8B6837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30" creationId="{1E5A83E3-8A11-4492-BB6E-F5F2240316F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32" creationId="{8DE96824-E506-4448-8704-5EC7BF7BC51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34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36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38" creationId="{8D5FEEA0-2150-4CF8-BFBE-E1CE7B1A2A22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47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49" creationId="{35BEC8E5-2B02-4F67-8747-30EB3C1BA22C}"/>
          </ac:spMkLst>
        </pc:spChg>
        <pc:spChg chg="add del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51" creationId="{DA3820AF-2A30-4E60-818E-56DDA937A5D4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63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65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67" creationId="{7C10BC51-CA68-4DED-AB6D-1300478783B2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78" creationId="{19A55484-B97B-45ED-A47D-EBECAC290DBE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7:59.761" v="25"/>
          <ac:spMkLst>
            <pc:docMk/>
            <pc:sldMk cId="3042151238" sldId="264"/>
            <ac:spMk id="80" creationId="{B31CB7B9-2B8F-4AD6-9FFE-5DAE8E132289}"/>
          </ac:spMkLst>
        </pc:spChg>
        <pc:grpChg chg="add del">
          <ac:chgData name="Somya Yasser Elgohary" userId="S::somya.elgohary@aspireschool.org::026bb0db-f09f-477e-98e0-e90d75a83e94" providerId="AD" clId="Web-{DA39B72D-5EFB-E1C6-53B0-0C5EC5C8E7A1}" dt="2023-10-09T07:07:59.761" v="25"/>
          <ac:grpSpMkLst>
            <pc:docMk/>
            <pc:sldMk cId="3042151238" sldId="264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DA39B72D-5EFB-E1C6-53B0-0C5EC5C8E7A1}" dt="2023-10-09T07:07:59.761" v="25"/>
          <ac:grpSpMkLst>
            <pc:docMk/>
            <pc:sldMk cId="3042151238" sldId="264"/>
            <ac:grpSpMk id="40" creationId="{FB9739EB-7F66-433D-841F-AB3CD18700B7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59.761" v="25"/>
          <ac:grpSpMkLst>
            <pc:docMk/>
            <pc:sldMk cId="3042151238" sldId="264"/>
            <ac:grpSpMk id="56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59.761" v="25"/>
          <ac:grpSpMkLst>
            <pc:docMk/>
            <pc:sldMk cId="3042151238" sldId="264"/>
            <ac:grpSpMk id="69" creationId="{F3F5D407-83EF-4D7F-9DAF-4C3CEB778FD2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7:59.761" v="25"/>
          <ac:grpSpMkLst>
            <pc:docMk/>
            <pc:sldMk cId="3042151238" sldId="264"/>
            <ac:grpSpMk id="73" creationId="{D2539C73-C848-4608-957A-D6C016913919}"/>
          </ac:grpSpMkLst>
        </pc:grpChg>
        <pc:picChg chg="add mod">
          <ac:chgData name="Somya Yasser Elgohary" userId="S::somya.elgohary@aspireschool.org::026bb0db-f09f-477e-98e0-e90d75a83e94" providerId="AD" clId="Web-{DA39B72D-5EFB-E1C6-53B0-0C5EC5C8E7A1}" dt="2023-10-09T07:07:59.761" v="25"/>
          <ac:picMkLst>
            <pc:docMk/>
            <pc:sldMk cId="3042151238" sldId="264"/>
            <ac:picMk id="5" creationId="{668F64A1-06FD-1A5C-E493-C9C9DCDA0E34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DA39B72D-5EFB-E1C6-53B0-0C5EC5C8E7A1}" dt="2023-10-09T07:09:58.062" v="37" actId="20577"/>
        <pc:sldMkLst>
          <pc:docMk/>
          <pc:sldMk cId="230598009" sldId="265"/>
        </pc:sldMkLst>
        <pc:spChg chg="mod">
          <ac:chgData name="Somya Yasser Elgohary" userId="S::somya.elgohary@aspireschool.org::026bb0db-f09f-477e-98e0-e90d75a83e94" providerId="AD" clId="Web-{DA39B72D-5EFB-E1C6-53B0-0C5EC5C8E7A1}" dt="2023-10-09T07:09:58.062" v="37" actId="20577"/>
          <ac:spMkLst>
            <pc:docMk/>
            <pc:sldMk cId="230598009" sldId="265"/>
            <ac:spMk id="2" creationId="{C0E54C29-CD85-AA15-84A7-33531691CAA0}"/>
          </ac:spMkLst>
        </pc:spChg>
        <pc:spChg chg="del">
          <ac:chgData name="Somya Yasser Elgohary" userId="S::somya.elgohary@aspireschool.org::026bb0db-f09f-477e-98e0-e90d75a83e94" providerId="AD" clId="Web-{DA39B72D-5EFB-E1C6-53B0-0C5EC5C8E7A1}" dt="2023-10-09T07:09:25.404" v="35"/>
          <ac:spMkLst>
            <pc:docMk/>
            <pc:sldMk cId="230598009" sldId="265"/>
            <ac:spMk id="3" creationId="{E9853A6B-E519-4B2B-0B21-A514C69BB08E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9:49.796" v="36"/>
          <ac:spMkLst>
            <pc:docMk/>
            <pc:sldMk cId="230598009" sldId="265"/>
            <ac:spMk id="1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9:49.796" v="36"/>
          <ac:spMkLst>
            <pc:docMk/>
            <pc:sldMk cId="230598009" sldId="265"/>
            <ac:spMk id="18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9:49.796" v="36"/>
          <ac:spMkLst>
            <pc:docMk/>
            <pc:sldMk cId="230598009" sldId="265"/>
            <ac:spMk id="20" creationId="{4D4C00DC-4DC6-4CD2-9E31-F17E6CEBC5A6}"/>
          </ac:spMkLst>
        </pc:spChg>
        <pc:spChg chg="add">
          <ac:chgData name="Somya Yasser Elgohary" userId="S::somya.elgohary@aspireschool.org::026bb0db-f09f-477e-98e0-e90d75a83e94" providerId="AD" clId="Web-{DA39B72D-5EFB-E1C6-53B0-0C5EC5C8E7A1}" dt="2023-10-09T07:09:49.796" v="36"/>
          <ac:spMkLst>
            <pc:docMk/>
            <pc:sldMk cId="230598009" sldId="265"/>
            <ac:spMk id="22" creationId="{A499C65A-9B02-4D7F-BD68-CD38D880551F}"/>
          </ac:spMkLst>
        </pc:spChg>
        <pc:grpChg chg="add">
          <ac:chgData name="Somya Yasser Elgohary" userId="S::somya.elgohary@aspireschool.org::026bb0db-f09f-477e-98e0-e90d75a83e94" providerId="AD" clId="Web-{DA39B72D-5EFB-E1C6-53B0-0C5EC5C8E7A1}" dt="2023-10-09T07:09:49.796" v="36"/>
          <ac:grpSpMkLst>
            <pc:docMk/>
            <pc:sldMk cId="230598009" sldId="265"/>
            <ac:grpSpMk id="9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9:49.796" v="36"/>
          <ac:grpSpMkLst>
            <pc:docMk/>
            <pc:sldMk cId="230598009" sldId="265"/>
            <ac:grpSpMk id="24" creationId="{66FB5A75-BDE2-4F12-A95B-C48788A7685C}"/>
          </ac:grpSpMkLst>
        </pc:grpChg>
        <pc:grpChg chg="add">
          <ac:chgData name="Somya Yasser Elgohary" userId="S::somya.elgohary@aspireschool.org::026bb0db-f09f-477e-98e0-e90d75a83e94" providerId="AD" clId="Web-{DA39B72D-5EFB-E1C6-53B0-0C5EC5C8E7A1}" dt="2023-10-09T07:09:49.796" v="36"/>
          <ac:grpSpMkLst>
            <pc:docMk/>
            <pc:sldMk cId="230598009" sldId="265"/>
            <ac:grpSpMk id="28" creationId="{1F4896D7-5AD0-4505-BCCD-82262CFEE2E1}"/>
          </ac:grpSpMkLst>
        </pc:grpChg>
        <pc:picChg chg="add mod ord">
          <ac:chgData name="Somya Yasser Elgohary" userId="S::somya.elgohary@aspireschool.org::026bb0db-f09f-477e-98e0-e90d75a83e94" providerId="AD" clId="Web-{DA39B72D-5EFB-E1C6-53B0-0C5EC5C8E7A1}" dt="2023-10-09T07:09:49.796" v="36"/>
          <ac:picMkLst>
            <pc:docMk/>
            <pc:sldMk cId="230598009" sldId="265"/>
            <ac:picMk id="4" creationId="{2CAE94AA-5FA2-78CA-086A-070AA8F683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ok24MpdIk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ideen.com/wohnideen/01/begehbarer-kleiderschrank-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verton's_Computer_La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400" y="-35625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5D03CB-1EF4-4575-BA97-23EEE14E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132" y="0"/>
            <a:ext cx="4902679" cy="46195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B3A981E-AF55-4BBF-85FC-8E53CC80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3850" y="1"/>
            <a:ext cx="3808150" cy="3428999"/>
          </a:xfrm>
          <a:custGeom>
            <a:avLst/>
            <a:gdLst>
              <a:gd name="connsiteX0" fmla="*/ 709972 w 4030116"/>
              <a:gd name="connsiteY0" fmla="*/ 0 h 3628865"/>
              <a:gd name="connsiteX1" fmla="*/ 3431306 w 4030116"/>
              <a:gd name="connsiteY1" fmla="*/ 0 h 3628865"/>
              <a:gd name="connsiteX2" fmla="*/ 3534802 w 4030116"/>
              <a:gd name="connsiteY2" fmla="*/ 94063 h 3628865"/>
              <a:gd name="connsiteX3" fmla="*/ 3978557 w 4030116"/>
              <a:gd name="connsiteY3" fmla="*/ 752240 h 3628865"/>
              <a:gd name="connsiteX4" fmla="*/ 4030116 w 4030116"/>
              <a:gd name="connsiteY4" fmla="*/ 893110 h 3628865"/>
              <a:gd name="connsiteX5" fmla="*/ 4030116 w 4030116"/>
              <a:gd name="connsiteY5" fmla="*/ 2223342 h 3628865"/>
              <a:gd name="connsiteX6" fmla="*/ 3978557 w 4030116"/>
              <a:gd name="connsiteY6" fmla="*/ 2364212 h 3628865"/>
              <a:gd name="connsiteX7" fmla="*/ 2070639 w 4030116"/>
              <a:gd name="connsiteY7" fmla="*/ 3628865 h 3628865"/>
              <a:gd name="connsiteX8" fmla="*/ 0 w 4030116"/>
              <a:gd name="connsiteY8" fmla="*/ 1558226 h 3628865"/>
              <a:gd name="connsiteX9" fmla="*/ 606476 w 4030116"/>
              <a:gd name="connsiteY9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0116" h="3628865">
                <a:moveTo>
                  <a:pt x="709972" y="0"/>
                </a:moveTo>
                <a:lnTo>
                  <a:pt x="3431306" y="0"/>
                </a:lnTo>
                <a:lnTo>
                  <a:pt x="3534802" y="94063"/>
                </a:lnTo>
                <a:cubicBezTo>
                  <a:pt x="3722158" y="281419"/>
                  <a:pt x="3873777" y="504512"/>
                  <a:pt x="3978557" y="752240"/>
                </a:cubicBezTo>
                <a:lnTo>
                  <a:pt x="4030116" y="893110"/>
                </a:lnTo>
                <a:lnTo>
                  <a:pt x="4030116" y="2223342"/>
                </a:lnTo>
                <a:lnTo>
                  <a:pt x="3978557" y="2364212"/>
                </a:lnTo>
                <a:cubicBezTo>
                  <a:pt x="3664217" y="3107396"/>
                  <a:pt x="2928325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itenansicht eines Bettes mit Beistelltisch mit einem Wecker und einer weißen Lampe darauf">
            <a:extLst>
              <a:ext uri="{FF2B5EF4-FFF2-40B4-BE49-F238E27FC236}">
                <a16:creationId xmlns:a16="http://schemas.microsoft.com/office/drawing/2014/main" id="{44D9B387-5219-C22B-F953-8682454D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6" y="632307"/>
            <a:ext cx="2592784" cy="1730632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0E21CE3-CE4A-4A81-86C9-01935434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505" y="3131553"/>
            <a:ext cx="4447156" cy="3726448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27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349" y="324937"/>
            <a:ext cx="4024032" cy="2885715"/>
          </a:xfrm>
        </p:spPr>
        <p:txBody>
          <a:bodyPr>
            <a:normAutofit/>
          </a:bodyPr>
          <a:lstStyle/>
          <a:p>
            <a:r>
              <a:rPr lang="en-US" sz="4700">
                <a:ea typeface="Calibri Light"/>
                <a:cs typeface="Calibri Light"/>
              </a:rPr>
              <a:t>Sein Zimmer, </a:t>
            </a:r>
            <a:r>
              <a:rPr lang="en-US" sz="4700" err="1">
                <a:ea typeface="Calibri Light"/>
                <a:cs typeface="Calibri Light"/>
              </a:rPr>
              <a:t>Ihr</a:t>
            </a:r>
            <a:r>
              <a:rPr lang="en-US" sz="4700">
                <a:ea typeface="Calibri Light"/>
                <a:cs typeface="Calibri Light"/>
              </a:rPr>
              <a:t> Zimmer</a:t>
            </a:r>
            <a:endParaRPr lang="en-US" sz="4700"/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72950BC3-A7CF-4F1B-8A6E-14E3DDE5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itenansicht eines Bettes mit Beistelltisch mit einem Wecker und einer weißen Lampe darauf">
            <a:extLst>
              <a:ext uri="{FF2B5EF4-FFF2-40B4-BE49-F238E27FC236}">
                <a16:creationId xmlns:a16="http://schemas.microsoft.com/office/drawing/2014/main" id="{F4B2CDE9-55F3-C8D6-BE50-4137B4C0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97985"/>
            <a:ext cx="2595020" cy="1732125"/>
          </a:xfrm>
          <a:prstGeom prst="rect">
            <a:avLst/>
          </a:prstGeom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370326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BFD9967-9371-4F99-A8D2-502B11A38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54C29-CD85-AA15-84A7-33531691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22504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cap="all" spc="1500" dirty="0">
                <a:ea typeface="Source Sans Pro SemiBold"/>
              </a:rPr>
              <a:t>Das Regal</a:t>
            </a:r>
            <a:endParaRPr lang="en-US" sz="60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4" name="Content Placeholder 3" descr="FineBuy Bücherregal Massiv-Holz Sheesham 90 x 180 cm Wohnzimmer-Regal ...">
            <a:extLst>
              <a:ext uri="{FF2B5EF4-FFF2-40B4-BE49-F238E27FC236}">
                <a16:creationId xmlns:a16="http://schemas.microsoft.com/office/drawing/2014/main" id="{2CAE94AA-5FA2-78CA-086A-070AA8F6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" b="-4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2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9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Learn German - mein Zimmer - my room / ein Zimmer beschreiben - describe a room - German Vocabulary">
            <a:hlinkClick r:id="" action="ppaction://media"/>
            <a:extLst>
              <a:ext uri="{FF2B5EF4-FFF2-40B4-BE49-F238E27FC236}">
                <a16:creationId xmlns:a16="http://schemas.microsoft.com/office/drawing/2014/main" id="{993C7E8C-0402-4D76-2056-D591DBD17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6567" y="899904"/>
            <a:ext cx="10346904" cy="54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rot auf einem Tisch">
            <a:extLst>
              <a:ext uri="{FF2B5EF4-FFF2-40B4-BE49-F238E27FC236}">
                <a16:creationId xmlns:a16="http://schemas.microsoft.com/office/drawing/2014/main" id="{531EF8A5-8A9D-BFE3-BE59-65452611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1" b="9169"/>
          <a:stretch/>
        </p:blipFill>
        <p:spPr>
          <a:xfrm>
            <a:off x="20" y="10"/>
            <a:ext cx="12191978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784D8-2C6D-ECDA-074B-3663203A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28" y="1006404"/>
            <a:ext cx="418410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cap="all" spc="1500" dirty="0">
                <a:solidFill>
                  <a:schemeClr val="bg2">
                    <a:lumMod val="10000"/>
                  </a:schemeClr>
                </a:solidFill>
                <a:ea typeface="Source Sans Pro SemiBold"/>
              </a:rPr>
              <a:t>Der</a:t>
            </a:r>
            <a:r>
              <a:rPr lang="en-US" sz="5400" b="1" cap="all" spc="1500" dirty="0">
                <a:ea typeface="Source Sans Pro SemiBold"/>
              </a:rPr>
              <a:t> Tisch</a:t>
            </a:r>
          </a:p>
        </p:txBody>
      </p:sp>
    </p:spTree>
    <p:extLst>
      <p:ext uri="{BB962C8B-B14F-4D97-AF65-F5344CB8AC3E}">
        <p14:creationId xmlns:p14="http://schemas.microsoft.com/office/powerpoint/2010/main" val="24214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BDEB5F14-5014-49D1-B590-9E2B7721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7" name="Oval 96">
            <a:extLst>
              <a:ext uri="{FF2B5EF4-FFF2-40B4-BE49-F238E27FC236}">
                <a16:creationId xmlns:a16="http://schemas.microsoft.com/office/drawing/2014/main" id="{3D2B953D-3D65-4BA7-80E6-13939079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604" y="147284"/>
            <a:ext cx="4314573" cy="43145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Graphic 212">
            <a:extLst>
              <a:ext uri="{FF2B5EF4-FFF2-40B4-BE49-F238E27FC236}">
                <a16:creationId xmlns:a16="http://schemas.microsoft.com/office/drawing/2014/main" id="{4CA0A0B8-0ABD-4C1D-8BDE-4D94C94F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Graphic 212">
            <a:extLst>
              <a:ext uri="{FF2B5EF4-FFF2-40B4-BE49-F238E27FC236}">
                <a16:creationId xmlns:a16="http://schemas.microsoft.com/office/drawing/2014/main" id="{FF2923AC-40BC-4610-B6BD-AECABAF6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8A188E6-9899-40AA-9648-7B9BEAF52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81974" y="1174396"/>
            <a:ext cx="5290997" cy="5290997"/>
            <a:chOff x="1881974" y="1174396"/>
            <a:chExt cx="5290997" cy="529099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10D3957-AAB5-4037-A58C-20FF0E226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4478242-FDA7-48D1-A53E-3E0EDB2A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7" name="Oval 106">
            <a:extLst>
              <a:ext uri="{FF2B5EF4-FFF2-40B4-BE49-F238E27FC236}">
                <a16:creationId xmlns:a16="http://schemas.microsoft.com/office/drawing/2014/main" id="{F47059C0-3CD3-44C5-9FBC-C5CEA6D94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531B3-1039-88EF-053F-02C3461A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763" y="1893347"/>
            <a:ext cx="4079551" cy="28776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 dirty="0">
                <a:solidFill>
                  <a:schemeClr val="accent1">
                    <a:lumMod val="60000"/>
                    <a:lumOff val="40000"/>
                  </a:schemeClr>
                </a:solidFill>
                <a:ea typeface="Source Sans Pro SemiBold"/>
              </a:rPr>
              <a:t>Der</a:t>
            </a:r>
            <a:r>
              <a:rPr lang="en-US" sz="6000" b="1" cap="all" spc="1500" dirty="0">
                <a:ea typeface="Source Sans Pro SemiBold"/>
              </a:rPr>
              <a:t> Stuhl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A6A50F-EF16-474F-9BD1-2D663EBE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A37927-0235-4A56-8680-D7B36716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D5F1B50-7A4C-4505-93E5-35FB75146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 descr="Esszimmerstuhl Mit Armlehne Drehbar">
            <a:extLst>
              <a:ext uri="{FF2B5EF4-FFF2-40B4-BE49-F238E27FC236}">
                <a16:creationId xmlns:a16="http://schemas.microsoft.com/office/drawing/2014/main" id="{CC4BFE84-3D8C-2A61-0576-42FC68F0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00" y="1024180"/>
            <a:ext cx="2560781" cy="2560781"/>
          </a:xfrm>
          <a:prstGeom prst="rect">
            <a:avLst/>
          </a:prstGeom>
        </p:spPr>
      </p:pic>
      <p:grpSp>
        <p:nvGrpSpPr>
          <p:cNvPr id="113" name="Graphic 185">
            <a:extLst>
              <a:ext uri="{FF2B5EF4-FFF2-40B4-BE49-F238E27FC236}">
                <a16:creationId xmlns:a16="http://schemas.microsoft.com/office/drawing/2014/main" id="{4717BE92-F93B-41D0-A644-64F6E524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6418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A26306-9FAA-4D01-957F-3E9B25A2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A458C4D-E6E4-42CA-BC7C-301BFBAA7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CDA802E-5743-4261-84A2-D9D8F19A3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FCFC560-017D-4F70-ADE9-00A770915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65F55DD-D975-452E-9674-461DBDBDE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D245B05D-DA60-40E2-8A0A-B078C91D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01FD61C-FC3A-43C0-9641-28B0C1A5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t with clothes and shoes&#10;&#10;Description automatically generated">
            <a:extLst>
              <a:ext uri="{FF2B5EF4-FFF2-40B4-BE49-F238E27FC236}">
                <a16:creationId xmlns:a16="http://schemas.microsoft.com/office/drawing/2014/main" id="{BAE6DAC7-7277-2A53-2025-B8AC89E1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357" b="11418"/>
          <a:stretch/>
        </p:blipFill>
        <p:spPr>
          <a:xfrm>
            <a:off x="20" y="10"/>
            <a:ext cx="12191978" cy="6857990"/>
          </a:xfrm>
          <a:prstGeom prst="rect">
            <a:avLst/>
          </a:prstGeom>
          <a:ln w="28575">
            <a:noFill/>
          </a:ln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D115D553-F1E2-4033-8E29-ECED90BF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617B5AA-8A0D-41D3-B2EF-8BC53E3B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72EB308-9A4E-4332-A908-22F2978D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2199-8D52-77A6-DBB2-4AEED11A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cap="all" spc="1500" dirty="0">
                <a:solidFill>
                  <a:schemeClr val="bg2">
                    <a:lumMod val="10000"/>
                  </a:schemeClr>
                </a:solidFill>
                <a:ea typeface="Source Sans Pro SemiBold"/>
              </a:rPr>
              <a:t>Der</a:t>
            </a:r>
            <a:r>
              <a:rPr lang="en-US" sz="5100" b="1" cap="all" spc="1500" dirty="0">
                <a:ea typeface="Source Sans Pro SemiBold"/>
              </a:rPr>
              <a:t> Schrank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omputer on a desk&#10;&#10;Description automatically generated">
            <a:extLst>
              <a:ext uri="{FF2B5EF4-FFF2-40B4-BE49-F238E27FC236}">
                <a16:creationId xmlns:a16="http://schemas.microsoft.com/office/drawing/2014/main" id="{EB29A9ED-CC3E-91F8-DCD0-6C15E48AB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134" r="8615" b="-2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Oval 73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0EC71-1E90-8E56-2B6C-7655DD19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17" y="2193085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 dirty="0">
                <a:solidFill>
                  <a:schemeClr val="accent1">
                    <a:lumMod val="60000"/>
                    <a:lumOff val="40000"/>
                  </a:schemeClr>
                </a:solidFill>
                <a:ea typeface="Source Sans Pro SemiBold"/>
              </a:rPr>
              <a:t>Der</a:t>
            </a:r>
            <a:r>
              <a:rPr lang="en-US" sz="2900" b="1" cap="all" spc="1500" dirty="0">
                <a:ea typeface="Source Sans Pro SemiBold"/>
              </a:rPr>
              <a:t> Computer</a:t>
            </a:r>
            <a:endParaRPr lang="en-US" sz="29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76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8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usgeschaltete Glühbirne vor beleuchtetem Hintergrund">
            <a:extLst>
              <a:ext uri="{FF2B5EF4-FFF2-40B4-BE49-F238E27FC236}">
                <a16:creationId xmlns:a16="http://schemas.microsoft.com/office/drawing/2014/main" id="{81E6AD68-AFE5-28AC-0ABF-BC2232F8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9" name="Oval 78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83A5F2-3A72-1162-6492-83997F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4" y="1251284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all" spc="1500">
                <a:ea typeface="Source Sans Pro SemiBold" panose="020B0603030403020204" pitchFamily="34" charset="0"/>
              </a:rPr>
              <a:t>Die Lampe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DB223-FE6D-118F-1BE0-10691F4F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Das Bett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9" name="Picture 58" descr="Unordentliches Bett mit Decke und Kissen">
            <a:extLst>
              <a:ext uri="{FF2B5EF4-FFF2-40B4-BE49-F238E27FC236}">
                <a16:creationId xmlns:a16="http://schemas.microsoft.com/office/drawing/2014/main" id="{32EC0A99-62CE-D6F7-8AC3-361BAC7B3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" r="11355" b="-9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517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Drei leere Werbetafeln">
            <a:extLst>
              <a:ext uri="{FF2B5EF4-FFF2-40B4-BE49-F238E27FC236}">
                <a16:creationId xmlns:a16="http://schemas.microsoft.com/office/drawing/2014/main" id="{668F64A1-06FD-1A5C-E493-C9C9DCDA0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" b="1399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6" name="Oval 7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025FF-3CB7-E91A-F2FB-AB3627FB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all" spc="1500">
                <a:ea typeface="Source Sans Pro SemiBold" panose="020B0603030403020204" pitchFamily="34" charset="0"/>
              </a:rPr>
              <a:t>Das Bild</a:t>
            </a:r>
          </a:p>
        </p:txBody>
      </p:sp>
      <p:sp>
        <p:nvSpPr>
          <p:cNvPr id="78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0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E8C69-39EE-437A-A95C-54D606DEF6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B199F-B961-4159-97CC-8B37D5C5B80C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3.xml><?xml version="1.0" encoding="utf-8"?>
<ds:datastoreItem xmlns:ds="http://schemas.openxmlformats.org/officeDocument/2006/customXml" ds:itemID="{FCF07AD9-030C-4923-8474-EE78CF2FC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FunkyShapesVTI</vt:lpstr>
      <vt:lpstr>Sein Zimmer, Ihr Zimmer</vt:lpstr>
      <vt:lpstr>PowerPoint Presentation</vt:lpstr>
      <vt:lpstr>Der Tisch</vt:lpstr>
      <vt:lpstr>Der Stuhl</vt:lpstr>
      <vt:lpstr>Der Schrank</vt:lpstr>
      <vt:lpstr>Der Computer</vt:lpstr>
      <vt:lpstr>Die Lampe</vt:lpstr>
      <vt:lpstr>Das Bett</vt:lpstr>
      <vt:lpstr>Das Bild</vt:lpstr>
      <vt:lpstr>Das Regal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78</cp:revision>
  <dcterms:created xsi:type="dcterms:W3CDTF">2023-10-09T06:09:56Z</dcterms:created>
  <dcterms:modified xsi:type="dcterms:W3CDTF">2023-10-09T07:10:00Z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