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9"/>
  </p:notesMasterIdLst>
  <p:handoutMasterIdLst>
    <p:handoutMasterId r:id="rId40"/>
  </p:handoutMasterIdLst>
  <p:sldIdLst>
    <p:sldId id="305" r:id="rId2"/>
    <p:sldId id="258" r:id="rId3"/>
    <p:sldId id="264" r:id="rId4"/>
    <p:sldId id="270" r:id="rId5"/>
    <p:sldId id="271" r:id="rId6"/>
    <p:sldId id="272" r:id="rId7"/>
    <p:sldId id="274" r:id="rId8"/>
    <p:sldId id="275" r:id="rId9"/>
    <p:sldId id="276" r:id="rId10"/>
    <p:sldId id="277" r:id="rId11"/>
    <p:sldId id="278" r:id="rId12"/>
    <p:sldId id="279" r:id="rId13"/>
    <p:sldId id="280" r:id="rId14"/>
    <p:sldId id="281" r:id="rId15"/>
    <p:sldId id="282" r:id="rId16"/>
    <p:sldId id="283" r:id="rId17"/>
    <p:sldId id="284"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273" r:id="rId37"/>
    <p:sldId id="267"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Roboto" panose="02000000000000000000" pitchFamily="2" charset="0"/>
      <p:regular r:id="rId45"/>
      <p:bold r:id="rId46"/>
      <p:italic r:id="rId47"/>
      <p:boldItalic r:id="rId48"/>
    </p:embeddedFont>
    <p:embeddedFont>
      <p:font typeface="Twinkl" panose="02000000000000000000" pitchFamily="2" charset="0"/>
      <p:regular r:id="rId49"/>
      <p:bold r:id="rId50"/>
    </p:embeddedFont>
    <p:embeddedFont>
      <p:font typeface="Twinkl ExtraBold" panose="02000000000000000000" pitchFamily="2" charset="0"/>
      <p:bold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C"/>
    <a:srgbClr val="F37B46"/>
    <a:srgbClr val="FFFFFF"/>
    <a:srgbClr val="E94E13"/>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8" autoAdjust="0"/>
    <p:restoredTop sz="94660"/>
  </p:normalViewPr>
  <p:slideViewPr>
    <p:cSldViewPr snapToGrid="0" showGuides="1">
      <p:cViewPr varScale="1">
        <p:scale>
          <a:sx n="110" d="100"/>
          <a:sy n="110" d="100"/>
        </p:scale>
        <p:origin x="972"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27/07/2021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27/07/2021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resources/esl-resource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esl-resourc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501464"/>
            <a:ext cx="8220075" cy="5855072"/>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11.xml"/><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6.tiff"/></Relationships>
</file>

<file path=ppt/slides/_rels/slide11.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slide" Target="slide12.xml"/><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image" Target="../media/image25.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14.xml"/><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6.tiff"/></Relationships>
</file>

<file path=ppt/slides/_rels/slide14.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image" Target="../media/image2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image" Target="../media/image30.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tiff"/><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18.xml"/><Relationship Id="rId5" Type="http://schemas.openxmlformats.org/officeDocument/2006/relationships/image" Target="../media/image28.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slide" Target="slide19.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tiff"/></Relationships>
</file>

<file path=ppt/slides/_rels/slide19.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slide" Target="slide20.xml"/><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slide" Target="slide21.xml"/><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image" Target="../media/image16.tiff"/><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23.xml"/><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6.tiff"/></Relationships>
</file>

<file path=ppt/slides/_rels/slide23.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slide" Target="slide24.xml"/><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image" Target="../media/image25.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26.xml"/><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6.tiff"/></Relationships>
</file>

<file path=ppt/slides/_rels/slide26.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27.xml"/><Relationship Id="rId5" Type="http://schemas.openxmlformats.org/officeDocument/2006/relationships/image" Target="../media/image22.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image" Target="../media/image30.png"/><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6.tiff"/><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slide" Target="slide30.xml"/><Relationship Id="rId5" Type="http://schemas.openxmlformats.org/officeDocument/2006/relationships/image" Target="../media/image28.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32.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tiff"/><Relationship Id="rId4" Type="http://schemas.openxmlformats.org/officeDocument/2006/relationships/image" Target="../media/image11.png"/><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2.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32.xml"/><Relationship Id="rId9" Type="http://schemas.openxmlformats.org/officeDocument/2006/relationships/image" Target="../media/image16.tiff"/></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2.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slide" Target="slide33.xml"/><Relationship Id="rId9" Type="http://schemas.openxmlformats.org/officeDocument/2006/relationships/image" Target="../media/image16.tiff"/></Relationships>
</file>

<file path=ppt/slides/_rels/slide33.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32.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2.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6.tiff"/><Relationship Id="rId4" Type="http://schemas.openxmlformats.org/officeDocument/2006/relationships/slide" Target="slide35.xml"/><Relationship Id="rId9"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pn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slide" Target="slide36.xml"/><Relationship Id="rId9" Type="http://schemas.openxmlformats.org/officeDocument/2006/relationships/image" Target="../media/image16.tiff"/></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slide" Target="slide7.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tiff"/></Relationships>
</file>

<file path=ppt/slides/_rels/slide7.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slide" Target="slide8.xml"/><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slide" Target="slide9.xml"/><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16.tiff"/><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F1449562-8F89-4A71-9B78-B7AC974C5394}"/>
              </a:ext>
            </a:extLst>
          </p:cNvPr>
          <p:cNvSpPr txBox="1">
            <a:spLocks/>
          </p:cNvSpPr>
          <p:nvPr/>
        </p:nvSpPr>
        <p:spPr>
          <a:xfrm>
            <a:off x="457198" y="558796"/>
            <a:ext cx="8220075" cy="994306"/>
          </a:xfrm>
          <a:prstGeom prst="roundRect">
            <a:avLst>
              <a:gd name="adj" fmla="val 9641"/>
            </a:avLst>
          </a:prstGeom>
        </p:spPr>
        <p:txBody>
          <a:bodyPr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3600" dirty="0">
                <a:latin typeface="Roboto" panose="02000000000000000000" pitchFamily="2" charset="0"/>
                <a:ea typeface="Roboto" panose="02000000000000000000" pitchFamily="2" charset="0"/>
              </a:rPr>
              <a:t>Instructions</a:t>
            </a:r>
          </a:p>
        </p:txBody>
      </p:sp>
      <p:sp>
        <p:nvSpPr>
          <p:cNvPr id="4" name="Rectangle 3">
            <a:extLst>
              <a:ext uri="{FF2B5EF4-FFF2-40B4-BE49-F238E27FC236}">
                <a16:creationId xmlns:a16="http://schemas.microsoft.com/office/drawing/2014/main" id="{D302301F-AF98-41DB-BF32-C7FA8D042C45}"/>
              </a:ext>
            </a:extLst>
          </p:cNvPr>
          <p:cNvSpPr/>
          <p:nvPr/>
        </p:nvSpPr>
        <p:spPr>
          <a:xfrm>
            <a:off x="750885" y="1553102"/>
            <a:ext cx="7632700" cy="1313180"/>
          </a:xfrm>
          <a:prstGeom prst="rect">
            <a:avLst/>
          </a:prstGeom>
        </p:spPr>
        <p:txBody>
          <a:bodyPr wrap="square" lIns="0" tIns="0" rIns="0" bIns="0">
            <a:spAutoFit/>
          </a:bodyPr>
          <a:lstStyle/>
          <a:p>
            <a:pPr marL="0" lvl="0" indent="0" algn="l" rtl="0">
              <a:spcBef>
                <a:spcPts val="0"/>
              </a:spcBef>
              <a:spcAft>
                <a:spcPts val="0"/>
              </a:spcAft>
              <a:buNone/>
            </a:pPr>
            <a:r>
              <a:rPr lang="en-GB" dirty="0">
                <a:latin typeface="Roboto" panose="02000000000000000000" pitchFamily="2" charset="0"/>
                <a:ea typeface="Roboto" panose="02000000000000000000" pitchFamily="2" charset="0"/>
              </a:rPr>
              <a:t>Please make sure you view this PowerPoint in Presentation mode.</a:t>
            </a:r>
          </a:p>
          <a:p>
            <a:pPr marL="0" lvl="0" indent="0" algn="just" rtl="0">
              <a:spcBef>
                <a:spcPts val="1600"/>
              </a:spcBef>
              <a:spcAft>
                <a:spcPts val="0"/>
              </a:spcAft>
              <a:buNone/>
            </a:pPr>
            <a:r>
              <a:rPr lang="en-GB" dirty="0">
                <a:latin typeface="Roboto" panose="02000000000000000000" pitchFamily="2" charset="0"/>
                <a:ea typeface="Roboto" panose="02000000000000000000" pitchFamily="2" charset="0"/>
              </a:rPr>
              <a:t>When you start the game, choosing the correct question word on each slide will enable you to move on to the next. If the wrong word is clicked on, you'll be unable to progress until you click the correct answer.</a:t>
            </a:r>
          </a:p>
        </p:txBody>
      </p:sp>
    </p:spTree>
    <p:extLst>
      <p:ext uri="{BB962C8B-B14F-4D97-AF65-F5344CB8AC3E}">
        <p14:creationId xmlns:p14="http://schemas.microsoft.com/office/powerpoint/2010/main" val="52383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orange, colorful, computer&#10;&#10;Description automatically generated">
            <a:extLst>
              <a:ext uri="{FF2B5EF4-FFF2-40B4-BE49-F238E27FC236}">
                <a16:creationId xmlns:a16="http://schemas.microsoft.com/office/drawing/2014/main" id="{681D31F1-F8E6-334C-A6C4-205EDE0B3027}"/>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5</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3"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a16="http://schemas.microsoft.com/office/drawing/2014/main" id="{EB05FEFB-A93A-A740-9E37-8744CA4B0F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1156" y="5739083"/>
            <a:ext cx="1783727" cy="1261303"/>
          </a:xfrm>
          <a:prstGeom prst="rect">
            <a:avLst/>
          </a:prstGeom>
        </p:spPr>
      </p:pic>
      <p:pic>
        <p:nvPicPr>
          <p:cNvPr id="24" name="Picture 23">
            <a:extLst>
              <a:ext uri="{FF2B5EF4-FFF2-40B4-BE49-F238E27FC236}">
                <a16:creationId xmlns:a16="http://schemas.microsoft.com/office/drawing/2014/main" id="{F0B69E8C-83F4-7944-BBF5-EDAB6B4620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1511" y="4531766"/>
            <a:ext cx="1474421" cy="1042586"/>
          </a:xfrm>
          <a:prstGeom prst="rect">
            <a:avLst/>
          </a:prstGeom>
        </p:spPr>
      </p:pic>
      <p:pic>
        <p:nvPicPr>
          <p:cNvPr id="31" name="Picture 30">
            <a:extLst>
              <a:ext uri="{FF2B5EF4-FFF2-40B4-BE49-F238E27FC236}">
                <a16:creationId xmlns:a16="http://schemas.microsoft.com/office/drawing/2014/main" id="{587A1C3C-403F-3D4C-9788-C8C9C1E564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2352" y="5165705"/>
            <a:ext cx="1568151" cy="1108864"/>
          </a:xfrm>
          <a:prstGeom prst="rect">
            <a:avLst/>
          </a:prstGeom>
        </p:spPr>
      </p:pic>
      <p:pic>
        <p:nvPicPr>
          <p:cNvPr id="34" name="Picture 33">
            <a:extLst>
              <a:ext uri="{FF2B5EF4-FFF2-40B4-BE49-F238E27FC236}">
                <a16:creationId xmlns:a16="http://schemas.microsoft.com/office/drawing/2014/main" id="{B5FE991B-A09C-004A-9A8E-20575DFF85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32290" y="5778563"/>
            <a:ext cx="1668101" cy="1179540"/>
          </a:xfrm>
          <a:prstGeom prst="rect">
            <a:avLst/>
          </a:prstGeom>
        </p:spPr>
      </p:pic>
      <p:sp>
        <p:nvSpPr>
          <p:cNvPr id="25" name="Title 20">
            <a:extLst>
              <a:ext uri="{FF2B5EF4-FFF2-40B4-BE49-F238E27FC236}">
                <a16:creationId xmlns:a16="http://schemas.microsoft.com/office/drawing/2014/main" id="{0ACBA87E-CB17-7D42-AF86-ED731700535F}"/>
              </a:ext>
            </a:extLst>
          </p:cNvPr>
          <p:cNvSpPr txBox="1">
            <a:spLocks/>
          </p:cNvSpPr>
          <p:nvPr/>
        </p:nvSpPr>
        <p:spPr>
          <a:xfrm>
            <a:off x="3326305" y="4742582"/>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8</a:t>
            </a:r>
          </a:p>
        </p:txBody>
      </p:sp>
      <p:sp>
        <p:nvSpPr>
          <p:cNvPr id="32" name="Title 20">
            <a:extLst>
              <a:ext uri="{FF2B5EF4-FFF2-40B4-BE49-F238E27FC236}">
                <a16:creationId xmlns:a16="http://schemas.microsoft.com/office/drawing/2014/main" id="{3B529474-FD1E-6B4B-87E8-11B80C6FBB9D}"/>
              </a:ext>
            </a:extLst>
          </p:cNvPr>
          <p:cNvSpPr txBox="1">
            <a:spLocks/>
          </p:cNvSpPr>
          <p:nvPr/>
        </p:nvSpPr>
        <p:spPr>
          <a:xfrm>
            <a:off x="3640697" y="5474198"/>
            <a:ext cx="1891566"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ate</a:t>
            </a:r>
          </a:p>
        </p:txBody>
      </p:sp>
      <p:sp>
        <p:nvSpPr>
          <p:cNvPr id="35" name="Title 20">
            <a:extLst>
              <a:ext uri="{FF2B5EF4-FFF2-40B4-BE49-F238E27FC236}">
                <a16:creationId xmlns:a16="http://schemas.microsoft.com/office/drawing/2014/main" id="{AC564C1D-455D-344C-A406-8AE3CEDDDC18}"/>
              </a:ext>
            </a:extLst>
          </p:cNvPr>
          <p:cNvSpPr txBox="1">
            <a:spLocks/>
          </p:cNvSpPr>
          <p:nvPr/>
        </p:nvSpPr>
        <p:spPr>
          <a:xfrm>
            <a:off x="4020519" y="6078397"/>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nine</a:t>
            </a:r>
          </a:p>
        </p:txBody>
      </p:sp>
      <p:sp>
        <p:nvSpPr>
          <p:cNvPr id="29" name="Rectangle 28"/>
          <p:cNvSpPr/>
          <p:nvPr/>
        </p:nvSpPr>
        <p:spPr>
          <a:xfrm>
            <a:off x="3972515" y="5469893"/>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B204616-4825-4A8E-B4F7-81B14F72D924}"/>
              </a:ext>
            </a:extLst>
          </p:cNvPr>
          <p:cNvSpPr/>
          <p:nvPr/>
        </p:nvSpPr>
        <p:spPr>
          <a:xfrm>
            <a:off x="2529827" y="1643445"/>
            <a:ext cx="4073200"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‘eat’?</a:t>
            </a:r>
          </a:p>
        </p:txBody>
      </p:sp>
      <p:pic>
        <p:nvPicPr>
          <p:cNvPr id="30" name="Picture 29">
            <a:extLst>
              <a:ext uri="{FF2B5EF4-FFF2-40B4-BE49-F238E27FC236}">
                <a16:creationId xmlns:a16="http://schemas.microsoft.com/office/drawing/2014/main" id="{582B2726-DC73-4043-B52B-7347D5753B1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918" r="-10612" b="-786"/>
          <a:stretch/>
        </p:blipFill>
        <p:spPr>
          <a:xfrm>
            <a:off x="2690908" y="4052819"/>
            <a:ext cx="1746260" cy="2442480"/>
          </a:xfrm>
          <a:prstGeom prst="rect">
            <a:avLst/>
          </a:prstGeom>
        </p:spPr>
      </p:pic>
      <p:sp>
        <p:nvSpPr>
          <p:cNvPr id="27" name="Rectangle 26"/>
          <p:cNvSpPr/>
          <p:nvPr/>
        </p:nvSpPr>
        <p:spPr>
          <a:xfrm>
            <a:off x="3782352" y="4765601"/>
            <a:ext cx="1177273"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13687812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2000"/>
                                        <p:tgtEl>
                                          <p:spTgt spid="21"/>
                                        </p:tgtEl>
                                      </p:cBhvr>
                                    </p:animEffect>
                                  </p:childTnLst>
                                </p:cTn>
                              </p:par>
                              <p:par>
                                <p:cTn id="8" presetID="9" presetClass="exit" presetSubtype="0" fill="hold" nodeType="withEffect">
                                  <p:stCondLst>
                                    <p:cond delay="2500"/>
                                  </p:stCondLst>
                                  <p:childTnLst>
                                    <p:animEffect transition="out" filter="dissolv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50" presetClass="path" presetSubtype="0" accel="50000" decel="50000" fill="hold" nodeType="clickEffect">
                                  <p:stCondLst>
                                    <p:cond delay="0"/>
                                  </p:stCondLst>
                                  <p:childTnLst>
                                    <p:animMotion origin="layout" path="M -0.00035 -1.48148E-6 L 0.04462 -0.07129 C 0.06475 -0.10347 0.1026 -0.1294 0.11475 -0.11759 L 0.13767 -0.08981 " pathEditMode="relative" rAng="18600000" ptsTypes="AAAA">
                                      <p:cBhvr>
                                        <p:cTn id="15" dur="2000" fill="hold"/>
                                        <p:tgtEl>
                                          <p:spTgt spid="30"/>
                                        </p:tgtEl>
                                        <p:attrNameLst>
                                          <p:attrName>ppt_x</p:attrName>
                                          <p:attrName>ppt_y</p:attrName>
                                        </p:attrNameLst>
                                      </p:cBhvr>
                                      <p:rCtr x="6927" y="-4560"/>
                                    </p:animMotion>
                                  </p:childTnLst>
                                </p:cTn>
                              </p:par>
                              <p:par>
                                <p:cTn id="16" presetID="1" presetClass="entr" presetSubtype="0" fill="hold" nodeType="withEffect">
                                  <p:stCondLst>
                                    <p:cond delay="20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8" restart="whenNotActive" fill="hold" evtFilter="cancelBubble" nodeType="interactiveSeq">
                <p:stCondLst>
                  <p:cond evt="onClick" delay="0">
                    <p:tgtEl>
                      <p:spTgt spid="27"/>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000"/>
                                        <p:tgtEl>
                                          <p:spTgt spid="22"/>
                                        </p:tgtEl>
                                      </p:cBhvr>
                                    </p:animEffect>
                                  </p:childTnLst>
                                </p:cTn>
                              </p:par>
                              <p:par>
                                <p:cTn id="24" presetID="9" presetClass="exit" presetSubtype="0" fill="hold" nodeType="withEffect">
                                  <p:stCondLst>
                                    <p:cond delay="250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orange, colorful, computer&#10;&#10;Description automatically generated">
            <a:extLst>
              <a:ext uri="{FF2B5EF4-FFF2-40B4-BE49-F238E27FC236}">
                <a16:creationId xmlns:a16="http://schemas.microsoft.com/office/drawing/2014/main" id="{681D31F1-F8E6-334C-A6C4-205EDE0B3027}"/>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6</a:t>
            </a:r>
          </a:p>
        </p:txBody>
      </p:sp>
      <p:sp>
        <p:nvSpPr>
          <p:cNvPr id="5" name="Rectangle 4">
            <a:extLst>
              <a:ext uri="{FF2B5EF4-FFF2-40B4-BE49-F238E27FC236}">
                <a16:creationId xmlns:a16="http://schemas.microsoft.com/office/drawing/2014/main" id="{AA90BB8B-2AF3-864A-BC2B-E6F70C624207}"/>
              </a:ext>
            </a:extLst>
          </p:cNvPr>
          <p:cNvSpPr/>
          <p:nvPr/>
        </p:nvSpPr>
        <p:spPr>
          <a:xfrm>
            <a:off x="2526081" y="1628132"/>
            <a:ext cx="4080691"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chemeClr val="tx1"/>
                </a:solidFill>
              </a:rPr>
              <a:t>What’s the past simple form of ‘drink’?</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3"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a16="http://schemas.microsoft.com/office/drawing/2014/main" id="{EB05FEFB-A93A-A740-9E37-8744CA4B0F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4636" y="5548669"/>
            <a:ext cx="1746238" cy="1234794"/>
          </a:xfrm>
          <a:prstGeom prst="rect">
            <a:avLst/>
          </a:prstGeom>
        </p:spPr>
      </p:pic>
      <p:pic>
        <p:nvPicPr>
          <p:cNvPr id="31" name="Picture 30">
            <a:extLst>
              <a:ext uri="{FF2B5EF4-FFF2-40B4-BE49-F238E27FC236}">
                <a16:creationId xmlns:a16="http://schemas.microsoft.com/office/drawing/2014/main" id="{587A1C3C-403F-3D4C-9788-C8C9C1E564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2352" y="5165705"/>
            <a:ext cx="1568151" cy="1108864"/>
          </a:xfrm>
          <a:prstGeom prst="rect">
            <a:avLst/>
          </a:prstGeom>
        </p:spPr>
      </p:pic>
      <p:pic>
        <p:nvPicPr>
          <p:cNvPr id="37" name="Picture 36">
            <a:extLst>
              <a:ext uri="{FF2B5EF4-FFF2-40B4-BE49-F238E27FC236}">
                <a16:creationId xmlns:a16="http://schemas.microsoft.com/office/drawing/2014/main" id="{EBB51230-BC20-EC4D-AA13-615E10793F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5212" y="3919891"/>
            <a:ext cx="1568151" cy="1108864"/>
          </a:xfrm>
          <a:prstGeom prst="rect">
            <a:avLst/>
          </a:prstGeom>
        </p:spPr>
      </p:pic>
      <p:pic>
        <p:nvPicPr>
          <p:cNvPr id="24" name="Picture 23">
            <a:extLst>
              <a:ext uri="{FF2B5EF4-FFF2-40B4-BE49-F238E27FC236}">
                <a16:creationId xmlns:a16="http://schemas.microsoft.com/office/drawing/2014/main" id="{F0B69E8C-83F4-7944-BBF5-EDAB6B4620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81996" y="4529977"/>
            <a:ext cx="1616885" cy="1143325"/>
          </a:xfrm>
          <a:prstGeom prst="rect">
            <a:avLst/>
          </a:prstGeom>
        </p:spPr>
      </p:pic>
      <p:sp>
        <p:nvSpPr>
          <p:cNvPr id="29" name="Title 20">
            <a:extLst>
              <a:ext uri="{FF2B5EF4-FFF2-40B4-BE49-F238E27FC236}">
                <a16:creationId xmlns:a16="http://schemas.microsoft.com/office/drawing/2014/main" id="{A7AABB7B-3323-4B46-B7BC-19C6B94F9162}"/>
              </a:ext>
            </a:extLst>
          </p:cNvPr>
          <p:cNvSpPr txBox="1">
            <a:spLocks/>
          </p:cNvSpPr>
          <p:nvPr/>
        </p:nvSpPr>
        <p:spPr>
          <a:xfrm>
            <a:off x="4646730" y="5893169"/>
            <a:ext cx="1984348" cy="4733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drank</a:t>
            </a:r>
          </a:p>
        </p:txBody>
      </p:sp>
      <p:sp>
        <p:nvSpPr>
          <p:cNvPr id="25" name="Title 20">
            <a:extLst>
              <a:ext uri="{FF2B5EF4-FFF2-40B4-BE49-F238E27FC236}">
                <a16:creationId xmlns:a16="http://schemas.microsoft.com/office/drawing/2014/main" id="{0ACBA87E-CB17-7D42-AF86-ED731700535F}"/>
              </a:ext>
            </a:extLst>
          </p:cNvPr>
          <p:cNvSpPr txBox="1">
            <a:spLocks/>
          </p:cNvSpPr>
          <p:nvPr/>
        </p:nvSpPr>
        <p:spPr>
          <a:xfrm>
            <a:off x="4862129" y="4803877"/>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drinked</a:t>
            </a:r>
            <a:endParaRPr lang="en-GB" sz="2800" dirty="0">
              <a:ln w="12700">
                <a:solidFill>
                  <a:srgbClr val="FFFFFF"/>
                </a:solidFill>
              </a:ln>
              <a:solidFill>
                <a:srgbClr val="F37B46"/>
              </a:solidFill>
              <a:latin typeface="Twinkl ExtraBold" pitchFamily="2" charset="77"/>
            </a:endParaRPr>
          </a:p>
        </p:txBody>
      </p:sp>
      <p:sp>
        <p:nvSpPr>
          <p:cNvPr id="38" name="Title 20">
            <a:extLst>
              <a:ext uri="{FF2B5EF4-FFF2-40B4-BE49-F238E27FC236}">
                <a16:creationId xmlns:a16="http://schemas.microsoft.com/office/drawing/2014/main" id="{EE552661-293D-604A-989F-273485784DD9}"/>
              </a:ext>
            </a:extLst>
          </p:cNvPr>
          <p:cNvSpPr txBox="1">
            <a:spLocks/>
          </p:cNvSpPr>
          <p:nvPr/>
        </p:nvSpPr>
        <p:spPr>
          <a:xfrm>
            <a:off x="4747234" y="4124617"/>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drun</a:t>
            </a:r>
            <a:endParaRPr lang="en-GB" sz="2800" dirty="0">
              <a:ln w="12700">
                <a:solidFill>
                  <a:srgbClr val="FFFFFF"/>
                </a:solidFill>
              </a:ln>
              <a:solidFill>
                <a:srgbClr val="F37B46"/>
              </a:solidFill>
              <a:latin typeface="Twinkl ExtraBold" pitchFamily="2" charset="77"/>
            </a:endParaRPr>
          </a:p>
        </p:txBody>
      </p:sp>
      <p:sp>
        <p:nvSpPr>
          <p:cNvPr id="30" name="Rectangle 29"/>
          <p:cNvSpPr/>
          <p:nvPr/>
        </p:nvSpPr>
        <p:spPr>
          <a:xfrm>
            <a:off x="4872872" y="4128541"/>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AFAE534E-4754-5B48-83D0-A20A4712002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526" b="763"/>
          <a:stretch/>
        </p:blipFill>
        <p:spPr>
          <a:xfrm>
            <a:off x="3647379" y="3433180"/>
            <a:ext cx="1746260" cy="2482046"/>
          </a:xfrm>
          <a:prstGeom prst="rect">
            <a:avLst/>
          </a:prstGeom>
        </p:spPr>
      </p:pic>
      <p:sp>
        <p:nvSpPr>
          <p:cNvPr id="32" name="Rectangle 31"/>
          <p:cNvSpPr/>
          <p:nvPr/>
        </p:nvSpPr>
        <p:spPr>
          <a:xfrm>
            <a:off x="5094863" y="4861385"/>
            <a:ext cx="1604018"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1259142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4.44444E-6 -1.48148E-6 L 0.05938 -1.48148E-6 C 0.08612 -1.48148E-6 0.11945 0.01713 0.12049 0.03287 L 0.11945 0.06551 " pathEditMode="relative" rAng="0" ptsTypes="AAAA">
                                      <p:cBhvr>
                                        <p:cTn id="6" dur="2000" fill="hold"/>
                                        <p:tgtEl>
                                          <p:spTgt spid="26"/>
                                        </p:tgtEl>
                                        <p:attrNameLst>
                                          <p:attrName>ppt_x</p:attrName>
                                          <p:attrName>ppt_y</p:attrName>
                                        </p:attrNameLst>
                                      </p:cBhvr>
                                      <p:rCtr x="6024" y="3264"/>
                                    </p:animMotion>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32"/>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7</a:t>
            </a:r>
          </a:p>
        </p:txBody>
      </p:sp>
      <p:sp>
        <p:nvSpPr>
          <p:cNvPr id="5" name="Rectangle 4">
            <a:extLst>
              <a:ext uri="{FF2B5EF4-FFF2-40B4-BE49-F238E27FC236}">
                <a16:creationId xmlns:a16="http://schemas.microsoft.com/office/drawing/2014/main" id="{AA90BB8B-2AF3-864A-BC2B-E6F70C624207}"/>
              </a:ext>
            </a:extLst>
          </p:cNvPr>
          <p:cNvSpPr/>
          <p:nvPr/>
        </p:nvSpPr>
        <p:spPr>
          <a:xfrm>
            <a:off x="2380941" y="1648680"/>
            <a:ext cx="4429812"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‘run’?</a:t>
            </a:r>
          </a:p>
        </p:txBody>
      </p:sp>
      <p:pic>
        <p:nvPicPr>
          <p:cNvPr id="30" name="Picture 29" descr="A picture containing computer, orange, colorful, computer&#10;&#10;Description automatically generated">
            <a:extLst>
              <a:ext uri="{FF2B5EF4-FFF2-40B4-BE49-F238E27FC236}">
                <a16:creationId xmlns:a16="http://schemas.microsoft.com/office/drawing/2014/main" id="{63EA90F9-F2E3-5F41-BFCF-EBC1CE86FBBF}"/>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pic>
        <p:nvPicPr>
          <p:cNvPr id="40" name="Picture 39">
            <a:extLst>
              <a:ext uri="{FF2B5EF4-FFF2-40B4-BE49-F238E27FC236}">
                <a16:creationId xmlns:a16="http://schemas.microsoft.com/office/drawing/2014/main" id="{67418C7A-E7DE-124B-ADC7-187A1A990B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4636" y="5548669"/>
            <a:ext cx="1746238" cy="1234794"/>
          </a:xfrm>
          <a:prstGeom prst="rect">
            <a:avLst/>
          </a:prstGeom>
        </p:spPr>
      </p:pic>
      <p:pic>
        <p:nvPicPr>
          <p:cNvPr id="44" name="Picture 43">
            <a:extLst>
              <a:ext uri="{FF2B5EF4-FFF2-40B4-BE49-F238E27FC236}">
                <a16:creationId xmlns:a16="http://schemas.microsoft.com/office/drawing/2014/main" id="{32B2AFD2-98D3-3B4D-913D-DDAB6C654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0827" y="4393073"/>
            <a:ext cx="1568151" cy="1108864"/>
          </a:xfrm>
          <a:prstGeom prst="rect">
            <a:avLst/>
          </a:prstGeom>
        </p:spPr>
      </p:pic>
      <p:pic>
        <p:nvPicPr>
          <p:cNvPr id="47" name="Picture 46">
            <a:extLst>
              <a:ext uri="{FF2B5EF4-FFF2-40B4-BE49-F238E27FC236}">
                <a16:creationId xmlns:a16="http://schemas.microsoft.com/office/drawing/2014/main" id="{A736A5D1-2EEC-094F-BF3A-A3C603B977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946" y="3595623"/>
            <a:ext cx="1616885" cy="1143325"/>
          </a:xfrm>
          <a:prstGeom prst="rect">
            <a:avLst/>
          </a:prstGeom>
        </p:spPr>
      </p:pic>
      <p:pic>
        <p:nvPicPr>
          <p:cNvPr id="51" name="Picture 50">
            <a:extLst>
              <a:ext uri="{FF2B5EF4-FFF2-40B4-BE49-F238E27FC236}">
                <a16:creationId xmlns:a16="http://schemas.microsoft.com/office/drawing/2014/main" id="{14DFA2BE-4BE8-4E43-AFA0-52E92C28E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6611" y="4947505"/>
            <a:ext cx="1746238" cy="1234794"/>
          </a:xfrm>
          <a:prstGeom prst="rect">
            <a:avLst/>
          </a:prstGeom>
        </p:spPr>
      </p:pic>
      <p:grpSp>
        <p:nvGrpSpPr>
          <p:cNvPr id="33" name="Group 32">
            <a:extLst>
              <a:ext uri="{FF2B5EF4-FFF2-40B4-BE49-F238E27FC236}">
                <a16:creationId xmlns:a16="http://schemas.microsoft.com/office/drawing/2014/main" id="{CA998FE4-DB95-2F44-BA27-5F3E2E36F980}"/>
              </a:ext>
            </a:extLst>
          </p:cNvPr>
          <p:cNvGrpSpPr/>
          <p:nvPr/>
        </p:nvGrpSpPr>
        <p:grpSpPr>
          <a:xfrm>
            <a:off x="7030939" y="5827796"/>
            <a:ext cx="1896932" cy="422405"/>
            <a:chOff x="7003229" y="5772376"/>
            <a:chExt cx="1896932" cy="422405"/>
          </a:xfrm>
        </p:grpSpPr>
        <p:sp>
          <p:nvSpPr>
            <p:cNvPr id="34" name="Rectangle 33">
              <a:hlinkClick r:id="rId6" action="ppaction://hlinksldjump"/>
              <a:extLst>
                <a:ext uri="{FF2B5EF4-FFF2-40B4-BE49-F238E27FC236}">
                  <a16:creationId xmlns:a16="http://schemas.microsoft.com/office/drawing/2014/main" id="{3DE26B97-B917-FC47-9C12-8027690CA072}"/>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35" name="Straight Arrow Connector 34">
              <a:extLst>
                <a:ext uri="{FF2B5EF4-FFF2-40B4-BE49-F238E27FC236}">
                  <a16:creationId xmlns:a16="http://schemas.microsoft.com/office/drawing/2014/main" id="{9D70CB01-9718-6649-AE0E-8019CB8AA15E}"/>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Title 20">
            <a:extLst>
              <a:ext uri="{FF2B5EF4-FFF2-40B4-BE49-F238E27FC236}">
                <a16:creationId xmlns:a16="http://schemas.microsoft.com/office/drawing/2014/main" id="{63EA1B74-9FEC-AD4D-BBF8-3276C0EE1049}"/>
              </a:ext>
            </a:extLst>
          </p:cNvPr>
          <p:cNvSpPr txBox="1">
            <a:spLocks/>
          </p:cNvSpPr>
          <p:nvPr/>
        </p:nvSpPr>
        <p:spPr>
          <a:xfrm>
            <a:off x="5758705" y="5292005"/>
            <a:ext cx="1984348" cy="4733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rin</a:t>
            </a:r>
            <a:endParaRPr lang="en-GB" sz="2800" dirty="0">
              <a:ln w="12700">
                <a:solidFill>
                  <a:srgbClr val="FFFFFF"/>
                </a:solidFill>
              </a:ln>
              <a:solidFill>
                <a:srgbClr val="F37B46"/>
              </a:solidFill>
              <a:latin typeface="Twinkl ExtraBold" pitchFamily="2" charset="77"/>
            </a:endParaRPr>
          </a:p>
        </p:txBody>
      </p:sp>
      <p:pic>
        <p:nvPicPr>
          <p:cNvPr id="49" name="Picture 48">
            <a:extLst>
              <a:ext uri="{FF2B5EF4-FFF2-40B4-BE49-F238E27FC236}">
                <a16:creationId xmlns:a16="http://schemas.microsoft.com/office/drawing/2014/main" id="{D176D4EB-26FC-0242-A771-34D6242609B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 t="-3208" r="-11358" b="-1466"/>
          <a:stretch/>
        </p:blipFill>
        <p:spPr>
          <a:xfrm>
            <a:off x="4755024" y="3913089"/>
            <a:ext cx="1746260" cy="2496952"/>
          </a:xfrm>
          <a:prstGeom prst="rect">
            <a:avLst/>
          </a:prstGeom>
        </p:spPr>
      </p:pic>
      <p:sp>
        <p:nvSpPr>
          <p:cNvPr id="48" name="Title 20">
            <a:extLst>
              <a:ext uri="{FF2B5EF4-FFF2-40B4-BE49-F238E27FC236}">
                <a16:creationId xmlns:a16="http://schemas.microsoft.com/office/drawing/2014/main" id="{1389AE49-04F3-AB4B-ADDA-8EB58858B3FF}"/>
              </a:ext>
            </a:extLst>
          </p:cNvPr>
          <p:cNvSpPr txBox="1">
            <a:spLocks/>
          </p:cNvSpPr>
          <p:nvPr/>
        </p:nvSpPr>
        <p:spPr>
          <a:xfrm>
            <a:off x="4904178" y="3842270"/>
            <a:ext cx="2141081"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ran</a:t>
            </a:r>
          </a:p>
        </p:txBody>
      </p:sp>
      <p:sp>
        <p:nvSpPr>
          <p:cNvPr id="45" name="Title 20">
            <a:extLst>
              <a:ext uri="{FF2B5EF4-FFF2-40B4-BE49-F238E27FC236}">
                <a16:creationId xmlns:a16="http://schemas.microsoft.com/office/drawing/2014/main" id="{C5937024-3CC9-AF41-9C98-A94E55914263}"/>
              </a:ext>
            </a:extLst>
          </p:cNvPr>
          <p:cNvSpPr txBox="1">
            <a:spLocks/>
          </p:cNvSpPr>
          <p:nvPr/>
        </p:nvSpPr>
        <p:spPr>
          <a:xfrm>
            <a:off x="5413451" y="4724298"/>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ron</a:t>
            </a:r>
            <a:endParaRPr lang="en-GB" sz="2800" dirty="0">
              <a:ln w="12700">
                <a:solidFill>
                  <a:srgbClr val="FFFFFF"/>
                </a:solidFill>
              </a:ln>
              <a:solidFill>
                <a:srgbClr val="F37B46"/>
              </a:solidFill>
              <a:latin typeface="Twinkl ExtraBold" pitchFamily="2" charset="77"/>
            </a:endParaRPr>
          </a:p>
        </p:txBody>
      </p:sp>
      <p:sp>
        <p:nvSpPr>
          <p:cNvPr id="23" name="Rectangle 22"/>
          <p:cNvSpPr/>
          <p:nvPr/>
        </p:nvSpPr>
        <p:spPr>
          <a:xfrm>
            <a:off x="5583485" y="4720736"/>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7178608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4.44444E-6 2.22222E-6 L 0.05348 -0.11945 C 0.07709 -0.17384 0.09046 -0.25579 0.07431 -0.2713 L 0.03924 -0.2963 " pathEditMode="relative" rAng="18060000" ptsTypes="AAAA">
                                      <p:cBhvr>
                                        <p:cTn id="6" dur="2000" fill="hold"/>
                                        <p:tgtEl>
                                          <p:spTgt spid="49"/>
                                        </p:tgtEl>
                                        <p:attrNameLst>
                                          <p:attrName>ppt_x</p:attrName>
                                          <p:attrName>ppt_y</p:attrName>
                                        </p:attrNameLst>
                                      </p:cBhvr>
                                      <p:rCtr x="2014" y="-14931"/>
                                    </p:animMotion>
                                  </p:childTnLst>
                                </p:cTn>
                              </p:par>
                              <p:par>
                                <p:cTn id="7" presetID="1" presetClass="entr" presetSubtype="0" fill="hold" nodeType="withEffect">
                                  <p:stCondLst>
                                    <p:cond delay="200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seq concurrent="1" nextAc="seek">
              <p:cTn id="9" restart="whenNotActive" fill="hold" evtFilter="cancelBubble" nodeType="interactiveSeq">
                <p:stCondLst>
                  <p:cond evt="onClick" delay="0">
                    <p:tgtEl>
                      <p:spTgt spid="52"/>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8</a:t>
            </a:r>
          </a:p>
        </p:txBody>
      </p:sp>
      <p:sp>
        <p:nvSpPr>
          <p:cNvPr id="5" name="Rectangle 4">
            <a:extLst>
              <a:ext uri="{FF2B5EF4-FFF2-40B4-BE49-F238E27FC236}">
                <a16:creationId xmlns:a16="http://schemas.microsoft.com/office/drawing/2014/main" id="{AA90BB8B-2AF3-864A-BC2B-E6F70C624207}"/>
              </a:ext>
            </a:extLst>
          </p:cNvPr>
          <p:cNvSpPr/>
          <p:nvPr/>
        </p:nvSpPr>
        <p:spPr>
          <a:xfrm>
            <a:off x="2530590" y="1615438"/>
            <a:ext cx="4091123"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‘win’?</a:t>
            </a:r>
          </a:p>
        </p:txBody>
      </p:sp>
      <p:pic>
        <p:nvPicPr>
          <p:cNvPr id="24" name="Picture 23" descr="A picture containing computer, orange, colorful, computer&#10;&#10;Description automatically generated">
            <a:extLst>
              <a:ext uri="{FF2B5EF4-FFF2-40B4-BE49-F238E27FC236}">
                <a16:creationId xmlns:a16="http://schemas.microsoft.com/office/drawing/2014/main" id="{2977021A-E5B8-E542-9F5C-0EDDBC7BB3E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grpSp>
        <p:nvGrpSpPr>
          <p:cNvPr id="25" name="Group 24">
            <a:extLst>
              <a:ext uri="{FF2B5EF4-FFF2-40B4-BE49-F238E27FC236}">
                <a16:creationId xmlns:a16="http://schemas.microsoft.com/office/drawing/2014/main" id="{FB95E9C0-5608-9C4E-8E6E-88140288CDF0}"/>
              </a:ext>
            </a:extLst>
          </p:cNvPr>
          <p:cNvGrpSpPr/>
          <p:nvPr/>
        </p:nvGrpSpPr>
        <p:grpSpPr>
          <a:xfrm>
            <a:off x="7030939" y="5827796"/>
            <a:ext cx="1896932" cy="422405"/>
            <a:chOff x="7003229" y="5772376"/>
            <a:chExt cx="1896932" cy="422405"/>
          </a:xfrm>
        </p:grpSpPr>
        <p:sp>
          <p:nvSpPr>
            <p:cNvPr id="26" name="Rectangle 25">
              <a:hlinkClick r:id="rId3" action="ppaction://hlinksldjump"/>
              <a:extLst>
                <a:ext uri="{FF2B5EF4-FFF2-40B4-BE49-F238E27FC236}">
                  <a16:creationId xmlns:a16="http://schemas.microsoft.com/office/drawing/2014/main" id="{0B89A5DE-8A23-8840-8352-18B889B7902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7" name="Straight Arrow Connector 26">
              <a:extLst>
                <a:ext uri="{FF2B5EF4-FFF2-40B4-BE49-F238E27FC236}">
                  <a16:creationId xmlns:a16="http://schemas.microsoft.com/office/drawing/2014/main" id="{32363E04-305F-BA46-83D9-26361C69A8A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C749589D-10A6-954F-BF75-10FC4A4A1B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8459" y="4276185"/>
            <a:ext cx="1746238" cy="1234794"/>
          </a:xfrm>
          <a:prstGeom prst="rect">
            <a:avLst/>
          </a:prstGeom>
        </p:spPr>
      </p:pic>
      <p:pic>
        <p:nvPicPr>
          <p:cNvPr id="42" name="Picture 41">
            <a:extLst>
              <a:ext uri="{FF2B5EF4-FFF2-40B4-BE49-F238E27FC236}">
                <a16:creationId xmlns:a16="http://schemas.microsoft.com/office/drawing/2014/main" id="{7651201E-CF2D-D144-AE2E-D96075FF9B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946" y="3595623"/>
            <a:ext cx="1616885" cy="1143325"/>
          </a:xfrm>
          <a:prstGeom prst="rect">
            <a:avLst/>
          </a:prstGeom>
        </p:spPr>
      </p:pic>
      <p:pic>
        <p:nvPicPr>
          <p:cNvPr id="55" name="Picture 54">
            <a:extLst>
              <a:ext uri="{FF2B5EF4-FFF2-40B4-BE49-F238E27FC236}">
                <a16:creationId xmlns:a16="http://schemas.microsoft.com/office/drawing/2014/main" id="{7B21181F-DD3D-DB41-841C-42365807FC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80695" y="3909808"/>
            <a:ext cx="1595690" cy="1128339"/>
          </a:xfrm>
          <a:prstGeom prst="rect">
            <a:avLst/>
          </a:prstGeom>
        </p:spPr>
      </p:pic>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37638" y="4632073"/>
            <a:ext cx="1568151" cy="1108864"/>
          </a:xfrm>
          <a:prstGeom prst="rect">
            <a:avLst/>
          </a:prstGeom>
        </p:spPr>
      </p:pic>
      <p:sp>
        <p:nvSpPr>
          <p:cNvPr id="31" name="Title 20">
            <a:extLst>
              <a:ext uri="{FF2B5EF4-FFF2-40B4-BE49-F238E27FC236}">
                <a16:creationId xmlns:a16="http://schemas.microsoft.com/office/drawing/2014/main" id="{EE5107B8-B39E-8441-AE92-7E8A8FEA005D}"/>
              </a:ext>
            </a:extLst>
          </p:cNvPr>
          <p:cNvSpPr txBox="1">
            <a:spLocks/>
          </p:cNvSpPr>
          <p:nvPr/>
        </p:nvSpPr>
        <p:spPr>
          <a:xfrm>
            <a:off x="4690190" y="4620685"/>
            <a:ext cx="1285385" cy="4733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wun</a:t>
            </a:r>
            <a:endParaRPr lang="en-GB" sz="2800" dirty="0">
              <a:ln w="12700">
                <a:solidFill>
                  <a:srgbClr val="FFFFFF"/>
                </a:solidFill>
              </a:ln>
              <a:solidFill>
                <a:srgbClr val="F37B46"/>
              </a:solidFill>
              <a:latin typeface="Twinkl ExtraBold" pitchFamily="2" charset="77"/>
            </a:endParaRPr>
          </a:p>
        </p:txBody>
      </p:sp>
      <p:sp>
        <p:nvSpPr>
          <p:cNvPr id="56" name="Title 20">
            <a:extLst>
              <a:ext uri="{FF2B5EF4-FFF2-40B4-BE49-F238E27FC236}">
                <a16:creationId xmlns:a16="http://schemas.microsoft.com/office/drawing/2014/main" id="{EFB2B649-47C6-9C48-A74F-7F84ABBCBFCD}"/>
              </a:ext>
            </a:extLst>
          </p:cNvPr>
          <p:cNvSpPr txBox="1">
            <a:spLocks/>
          </p:cNvSpPr>
          <p:nvPr/>
        </p:nvSpPr>
        <p:spPr>
          <a:xfrm>
            <a:off x="5993737" y="4187818"/>
            <a:ext cx="1984348" cy="4733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one</a:t>
            </a:r>
          </a:p>
        </p:txBody>
      </p:sp>
      <p:sp>
        <p:nvSpPr>
          <p:cNvPr id="37" name="Title 20">
            <a:extLst>
              <a:ext uri="{FF2B5EF4-FFF2-40B4-BE49-F238E27FC236}">
                <a16:creationId xmlns:a16="http://schemas.microsoft.com/office/drawing/2014/main" id="{C975620D-D704-3341-AEFA-9446A49F9378}"/>
              </a:ext>
            </a:extLst>
          </p:cNvPr>
          <p:cNvSpPr txBox="1">
            <a:spLocks/>
          </p:cNvSpPr>
          <p:nvPr/>
        </p:nvSpPr>
        <p:spPr>
          <a:xfrm>
            <a:off x="5860262" y="4963298"/>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won</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397" r="-11203" b="-1325"/>
          <a:stretch/>
        </p:blipFill>
        <p:spPr>
          <a:xfrm>
            <a:off x="4952529" y="1964610"/>
            <a:ext cx="1746260" cy="2453807"/>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776" y="-2"/>
            <a:ext cx="9144000" cy="6858001"/>
          </a:xfrm>
          <a:prstGeom prst="rect">
            <a:avLst/>
          </a:prstGeom>
        </p:spPr>
      </p:pic>
    </p:spTree>
    <p:extLst>
      <p:ext uri="{BB962C8B-B14F-4D97-AF65-F5344CB8AC3E}">
        <p14:creationId xmlns:p14="http://schemas.microsoft.com/office/powerpoint/2010/main" val="40156597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2.77778E-6 2.22222E-6 L -0.00937 0.02222 C -0.01302 0.03264 0.01216 0.06991 0.04219 0.09421 L 0.10313 0.14236 " pathEditMode="relative" rAng="18060000" ptsTypes="AAAA">
                                      <p:cBhvr>
                                        <p:cTn id="6" dur="2000" fill="hold"/>
                                        <p:tgtEl>
                                          <p:spTgt spid="57"/>
                                        </p:tgtEl>
                                        <p:attrNameLst>
                                          <p:attrName>ppt_x</p:attrName>
                                          <p:attrName>ppt_y</p:attrName>
                                        </p:attrNameLst>
                                      </p:cBhvr>
                                      <p:rCtr x="5139" y="7153"/>
                                    </p:animMotion>
                                  </p:childTnLst>
                                </p:cTn>
                              </p:par>
                              <p:par>
                                <p:cTn id="7" presetID="1" presetClass="entr" presetSubtype="0" fill="hold" nodeType="withEffect">
                                  <p:stCondLst>
                                    <p:cond delay="200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9" restart="whenNotActive" fill="hold" evtFilter="cancelBubble" nodeType="interactiveSeq">
                <p:stCondLst>
                  <p:cond evt="onClick" delay="0">
                    <p:tgtEl>
                      <p:spTgt spid="31"/>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56"/>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9</a:t>
            </a:r>
          </a:p>
        </p:txBody>
      </p:sp>
      <p:sp>
        <p:nvSpPr>
          <p:cNvPr id="5" name="Rectangle 4">
            <a:extLst>
              <a:ext uri="{FF2B5EF4-FFF2-40B4-BE49-F238E27FC236}">
                <a16:creationId xmlns:a16="http://schemas.microsoft.com/office/drawing/2014/main" id="{AA90BB8B-2AF3-864A-BC2B-E6F70C624207}"/>
              </a:ext>
            </a:extLst>
          </p:cNvPr>
          <p:cNvSpPr/>
          <p:nvPr/>
        </p:nvSpPr>
        <p:spPr>
          <a:xfrm>
            <a:off x="2506092" y="1671816"/>
            <a:ext cx="4157429"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‘swim’?</a:t>
            </a:r>
          </a:p>
        </p:txBody>
      </p:sp>
      <p:pic>
        <p:nvPicPr>
          <p:cNvPr id="24" name="Picture 23" descr="A picture containing computer, orange, colorful, computer&#10;&#10;Description automatically generated">
            <a:extLst>
              <a:ext uri="{FF2B5EF4-FFF2-40B4-BE49-F238E27FC236}">
                <a16:creationId xmlns:a16="http://schemas.microsoft.com/office/drawing/2014/main" id="{2977021A-E5B8-E542-9F5C-0EDDBC7BB3E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7638" y="4632073"/>
            <a:ext cx="1568151" cy="1108864"/>
          </a:xfrm>
          <a:prstGeom prst="rect">
            <a:avLst/>
          </a:prstGeom>
        </p:spPr>
      </p:pic>
      <p:pic>
        <p:nvPicPr>
          <p:cNvPr id="30" name="Picture 29">
            <a:extLst>
              <a:ext uri="{FF2B5EF4-FFF2-40B4-BE49-F238E27FC236}">
                <a16:creationId xmlns:a16="http://schemas.microsoft.com/office/drawing/2014/main" id="{DBF3D1C8-124E-B548-8E9F-DAAD4F1708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2791" y="3738775"/>
            <a:ext cx="1474421" cy="1042586"/>
          </a:xfrm>
          <a:prstGeom prst="rect">
            <a:avLst/>
          </a:prstGeom>
        </p:spPr>
      </p:pic>
      <p:pic>
        <p:nvPicPr>
          <p:cNvPr id="40" name="Picture 39">
            <a:extLst>
              <a:ext uri="{FF2B5EF4-FFF2-40B4-BE49-F238E27FC236}">
                <a16:creationId xmlns:a16="http://schemas.microsoft.com/office/drawing/2014/main" id="{45BA6C19-F2DC-E145-A772-306E3D2DB6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2222" y="4244749"/>
            <a:ext cx="1668101" cy="1179540"/>
          </a:xfrm>
          <a:prstGeom prst="rect">
            <a:avLst/>
          </a:prstGeom>
        </p:spPr>
      </p:pic>
      <p:pic>
        <p:nvPicPr>
          <p:cNvPr id="35" name="Picture 34">
            <a:extLst>
              <a:ext uri="{FF2B5EF4-FFF2-40B4-BE49-F238E27FC236}">
                <a16:creationId xmlns:a16="http://schemas.microsoft.com/office/drawing/2014/main" id="{63C697E8-14DA-2543-8634-FEB884690E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9446" y="5284595"/>
            <a:ext cx="1568151" cy="1108864"/>
          </a:xfrm>
          <a:prstGeom prst="rect">
            <a:avLst/>
          </a:prstGeom>
        </p:spPr>
      </p:pic>
      <p:grpSp>
        <p:nvGrpSpPr>
          <p:cNvPr id="25" name="Group 24">
            <a:extLst>
              <a:ext uri="{FF2B5EF4-FFF2-40B4-BE49-F238E27FC236}">
                <a16:creationId xmlns:a16="http://schemas.microsoft.com/office/drawing/2014/main" id="{FB95E9C0-5608-9C4E-8E6E-88140288CDF0}"/>
              </a:ext>
            </a:extLst>
          </p:cNvPr>
          <p:cNvGrpSpPr/>
          <p:nvPr/>
        </p:nvGrpSpPr>
        <p:grpSpPr>
          <a:xfrm>
            <a:off x="7030939" y="5827796"/>
            <a:ext cx="1896932" cy="422405"/>
            <a:chOff x="7003229" y="5772376"/>
            <a:chExt cx="1896932" cy="422405"/>
          </a:xfrm>
        </p:grpSpPr>
        <p:sp>
          <p:nvSpPr>
            <p:cNvPr id="26" name="Rectangle 25">
              <a:hlinkClick r:id="rId6" action="ppaction://hlinksldjump"/>
              <a:extLst>
                <a:ext uri="{FF2B5EF4-FFF2-40B4-BE49-F238E27FC236}">
                  <a16:creationId xmlns:a16="http://schemas.microsoft.com/office/drawing/2014/main" id="{0B89A5DE-8A23-8840-8352-18B889B7902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7" name="Straight Arrow Connector 26">
              <a:extLst>
                <a:ext uri="{FF2B5EF4-FFF2-40B4-BE49-F238E27FC236}">
                  <a16:creationId xmlns:a16="http://schemas.microsoft.com/office/drawing/2014/main" id="{32363E04-305F-BA46-83D9-26361C69A8A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Title 20">
            <a:extLst>
              <a:ext uri="{FF2B5EF4-FFF2-40B4-BE49-F238E27FC236}">
                <a16:creationId xmlns:a16="http://schemas.microsoft.com/office/drawing/2014/main" id="{BF53CE07-0CEF-CD45-B9D5-1BB087124505}"/>
              </a:ext>
            </a:extLst>
          </p:cNvPr>
          <p:cNvSpPr txBox="1">
            <a:spLocks/>
          </p:cNvSpPr>
          <p:nvPr/>
        </p:nvSpPr>
        <p:spPr>
          <a:xfrm>
            <a:off x="6410043" y="3942986"/>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swing</a:t>
            </a:r>
          </a:p>
        </p:txBody>
      </p:sp>
      <p:sp>
        <p:nvSpPr>
          <p:cNvPr id="41" name="Title 20">
            <a:extLst>
              <a:ext uri="{FF2B5EF4-FFF2-40B4-BE49-F238E27FC236}">
                <a16:creationId xmlns:a16="http://schemas.microsoft.com/office/drawing/2014/main" id="{9C0CD45F-1357-2243-9A7C-81B9DAADFA08}"/>
              </a:ext>
            </a:extLst>
          </p:cNvPr>
          <p:cNvSpPr txBox="1">
            <a:spLocks/>
          </p:cNvSpPr>
          <p:nvPr/>
        </p:nvSpPr>
        <p:spPr>
          <a:xfrm>
            <a:off x="6920451" y="4544583"/>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sing</a:t>
            </a:r>
          </a:p>
        </p:txBody>
      </p:sp>
      <p:sp>
        <p:nvSpPr>
          <p:cNvPr id="38" name="Title 20">
            <a:extLst>
              <a:ext uri="{FF2B5EF4-FFF2-40B4-BE49-F238E27FC236}">
                <a16:creationId xmlns:a16="http://schemas.microsoft.com/office/drawing/2014/main" id="{9116E80C-F0C9-D944-97BB-0F0D5791D2BF}"/>
              </a:ext>
            </a:extLst>
          </p:cNvPr>
          <p:cNvSpPr txBox="1">
            <a:spLocks/>
          </p:cNvSpPr>
          <p:nvPr/>
        </p:nvSpPr>
        <p:spPr>
          <a:xfrm>
            <a:off x="5873412" y="561504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swam</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828" r="-10407" b="-600"/>
          <a:stretch/>
        </p:blipFill>
        <p:spPr>
          <a:xfrm>
            <a:off x="5736967" y="2881956"/>
            <a:ext cx="1746260" cy="2488490"/>
          </a:xfrm>
          <a:prstGeom prst="rect">
            <a:avLst/>
          </a:prstGeom>
        </p:spPr>
      </p:pic>
      <p:sp>
        <p:nvSpPr>
          <p:cNvPr id="28" name="Rectangle 27"/>
          <p:cNvSpPr/>
          <p:nvPr/>
        </p:nvSpPr>
        <p:spPr>
          <a:xfrm>
            <a:off x="6649769" y="4015349"/>
            <a:ext cx="1666917"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26773044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52 0.00023 L -0.00695 0.03611 C -0.01146 0.05093 -0.01372 0.0713 -0.0033 0.07685 L 0.01961 0.08819 " pathEditMode="relative" rAng="17520000" ptsTypes="AAAA">
                                      <p:cBhvr>
                                        <p:cTn id="6" dur="2000" fill="hold"/>
                                        <p:tgtEl>
                                          <p:spTgt spid="57"/>
                                        </p:tgtEl>
                                        <p:attrNameLst>
                                          <p:attrName>ppt_x</p:attrName>
                                          <p:attrName>ppt_y</p:attrName>
                                        </p:attrNameLst>
                                      </p:cBhvr>
                                      <p:rCtr x="990" y="4444"/>
                                    </p:animMotion>
                                  </p:childTnLst>
                                </p:cTn>
                              </p:par>
                              <p:par>
                                <p:cTn id="7" presetID="1" presetClass="entr" presetSubtype="0" fill="hold" nodeType="withEffect">
                                  <p:stCondLst>
                                    <p:cond delay="200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9" restart="whenNotActive" fill="hold" evtFilter="cancelBubble" nodeType="interactiveSeq">
                <p:stCondLst>
                  <p:cond evt="onClick" delay="0">
                    <p:tgtEl>
                      <p:spTgt spid="41"/>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8" restart="whenNotActive" fill="hold" evtFilter="cancelBubble" nodeType="interactiveSeq">
                <p:stCondLst>
                  <p:cond evt="onClick" delay="0">
                    <p:tgtEl>
                      <p:spTgt spid="28"/>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10</a:t>
            </a:r>
          </a:p>
        </p:txBody>
      </p:sp>
      <p:sp>
        <p:nvSpPr>
          <p:cNvPr id="5" name="Rectangle 4">
            <a:extLst>
              <a:ext uri="{FF2B5EF4-FFF2-40B4-BE49-F238E27FC236}">
                <a16:creationId xmlns:a16="http://schemas.microsoft.com/office/drawing/2014/main" id="{AA90BB8B-2AF3-864A-BC2B-E6F70C624207}"/>
              </a:ext>
            </a:extLst>
          </p:cNvPr>
          <p:cNvSpPr/>
          <p:nvPr/>
        </p:nvSpPr>
        <p:spPr>
          <a:xfrm>
            <a:off x="2382075" y="1671191"/>
            <a:ext cx="4370318"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‘sing’?</a:t>
            </a:r>
          </a:p>
        </p:txBody>
      </p:sp>
      <p:pic>
        <p:nvPicPr>
          <p:cNvPr id="24" name="Picture 23" descr="A picture containing computer, orange, colorful, computer&#10;&#10;Description automatically generated">
            <a:extLst>
              <a:ext uri="{FF2B5EF4-FFF2-40B4-BE49-F238E27FC236}">
                <a16:creationId xmlns:a16="http://schemas.microsoft.com/office/drawing/2014/main" id="{2977021A-E5B8-E542-9F5C-0EDDBC7BB3E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527" y="4342004"/>
            <a:ext cx="1568151" cy="1108864"/>
          </a:xfrm>
          <a:prstGeom prst="rect">
            <a:avLst/>
          </a:prstGeom>
        </p:spPr>
      </p:pic>
      <p:pic>
        <p:nvPicPr>
          <p:cNvPr id="35" name="Picture 34">
            <a:extLst>
              <a:ext uri="{FF2B5EF4-FFF2-40B4-BE49-F238E27FC236}">
                <a16:creationId xmlns:a16="http://schemas.microsoft.com/office/drawing/2014/main" id="{63C697E8-14DA-2543-8634-FEB884690E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9446" y="5284595"/>
            <a:ext cx="1568151" cy="1108864"/>
          </a:xfrm>
          <a:prstGeom prst="rect">
            <a:avLst/>
          </a:prstGeom>
        </p:spPr>
      </p:pic>
      <p:pic>
        <p:nvPicPr>
          <p:cNvPr id="43" name="Picture 42">
            <a:extLst>
              <a:ext uri="{FF2B5EF4-FFF2-40B4-BE49-F238E27FC236}">
                <a16:creationId xmlns:a16="http://schemas.microsoft.com/office/drawing/2014/main" id="{251B9B20-BA2C-CE42-80BF-C376B1B747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0609" y="3607018"/>
            <a:ext cx="1568151" cy="1108864"/>
          </a:xfrm>
          <a:prstGeom prst="rect">
            <a:avLst/>
          </a:prstGeom>
        </p:spPr>
      </p:pic>
      <p:grpSp>
        <p:nvGrpSpPr>
          <p:cNvPr id="25" name="Group 24">
            <a:extLst>
              <a:ext uri="{FF2B5EF4-FFF2-40B4-BE49-F238E27FC236}">
                <a16:creationId xmlns:a16="http://schemas.microsoft.com/office/drawing/2014/main" id="{FB95E9C0-5608-9C4E-8E6E-88140288CDF0}"/>
              </a:ext>
            </a:extLst>
          </p:cNvPr>
          <p:cNvGrpSpPr/>
          <p:nvPr/>
        </p:nvGrpSpPr>
        <p:grpSpPr>
          <a:xfrm>
            <a:off x="7030939" y="5827796"/>
            <a:ext cx="1896932" cy="422405"/>
            <a:chOff x="7003229" y="5772376"/>
            <a:chExt cx="1896932" cy="422405"/>
          </a:xfrm>
        </p:grpSpPr>
        <p:sp>
          <p:nvSpPr>
            <p:cNvPr id="26" name="Rectangle 25">
              <a:hlinkClick r:id="rId4" action="ppaction://hlinksldjump"/>
              <a:extLst>
                <a:ext uri="{FF2B5EF4-FFF2-40B4-BE49-F238E27FC236}">
                  <a16:creationId xmlns:a16="http://schemas.microsoft.com/office/drawing/2014/main" id="{0B89A5DE-8A23-8840-8352-18B889B7902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7" name="Straight Arrow Connector 26">
              <a:extLst>
                <a:ext uri="{FF2B5EF4-FFF2-40B4-BE49-F238E27FC236}">
                  <a16:creationId xmlns:a16="http://schemas.microsoft.com/office/drawing/2014/main" id="{32363E04-305F-BA46-83D9-26361C69A8A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F9697ADA-764D-AF49-AC33-064B3F6F6D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3108" y="3077216"/>
            <a:ext cx="1568151" cy="1108864"/>
          </a:xfrm>
          <a:prstGeom prst="rect">
            <a:avLst/>
          </a:prstGeom>
        </p:spPr>
      </p:pic>
      <p:sp>
        <p:nvSpPr>
          <p:cNvPr id="37" name="Title 20">
            <a:extLst>
              <a:ext uri="{FF2B5EF4-FFF2-40B4-BE49-F238E27FC236}">
                <a16:creationId xmlns:a16="http://schemas.microsoft.com/office/drawing/2014/main" id="{C975620D-D704-3341-AEFA-9446A49F9378}"/>
              </a:ext>
            </a:extLst>
          </p:cNvPr>
          <p:cNvSpPr txBox="1">
            <a:spLocks/>
          </p:cNvSpPr>
          <p:nvPr/>
        </p:nvSpPr>
        <p:spPr>
          <a:xfrm>
            <a:off x="6620541" y="464659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singe</a:t>
            </a:r>
          </a:p>
        </p:txBody>
      </p:sp>
      <p:sp>
        <p:nvSpPr>
          <p:cNvPr id="44" name="Title 20">
            <a:extLst>
              <a:ext uri="{FF2B5EF4-FFF2-40B4-BE49-F238E27FC236}">
                <a16:creationId xmlns:a16="http://schemas.microsoft.com/office/drawing/2014/main" id="{E08666C9-53BE-CB46-B88A-4A6C6E7D63FF}"/>
              </a:ext>
            </a:extLst>
          </p:cNvPr>
          <p:cNvSpPr txBox="1">
            <a:spLocks/>
          </p:cNvSpPr>
          <p:nvPr/>
        </p:nvSpPr>
        <p:spPr>
          <a:xfrm>
            <a:off x="6793233" y="3938243"/>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sim</a:t>
            </a:r>
          </a:p>
        </p:txBody>
      </p:sp>
      <p:sp>
        <p:nvSpPr>
          <p:cNvPr id="31" name="Title 20">
            <a:extLst>
              <a:ext uri="{FF2B5EF4-FFF2-40B4-BE49-F238E27FC236}">
                <a16:creationId xmlns:a16="http://schemas.microsoft.com/office/drawing/2014/main" id="{D45AA8C9-910D-4140-A645-B53AB6519E86}"/>
              </a:ext>
            </a:extLst>
          </p:cNvPr>
          <p:cNvSpPr txBox="1">
            <a:spLocks/>
          </p:cNvSpPr>
          <p:nvPr/>
        </p:nvSpPr>
        <p:spPr>
          <a:xfrm>
            <a:off x="6054064" y="3333001"/>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sang</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309" r="-9888" b="-128"/>
          <a:stretch/>
        </p:blipFill>
        <p:spPr>
          <a:xfrm>
            <a:off x="5723117" y="3677478"/>
            <a:ext cx="1746260" cy="2452099"/>
          </a:xfrm>
          <a:prstGeom prst="rect">
            <a:avLst/>
          </a:prstGeom>
        </p:spPr>
      </p:pic>
      <p:sp>
        <p:nvSpPr>
          <p:cNvPr id="23" name="Rectangle 22"/>
          <p:cNvSpPr/>
          <p:nvPr/>
        </p:nvSpPr>
        <p:spPr>
          <a:xfrm>
            <a:off x="6997390" y="3913397"/>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768914" y="4670485"/>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3124700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4.16667E-6 0.00046 L 0.04098 -0.15209 C 0.06146 -0.22014 0.08316 -0.30741 0.07014 -0.31412 L 0.04289 -0.32477 " pathEditMode="relative" rAng="17520000" ptsTypes="AAAA">
                                      <p:cBhvr>
                                        <p:cTn id="6" dur="2000" fill="hold"/>
                                        <p:tgtEl>
                                          <p:spTgt spid="57"/>
                                        </p:tgtEl>
                                        <p:attrNameLst>
                                          <p:attrName>ppt_x</p:attrName>
                                          <p:attrName>ppt_y</p:attrName>
                                        </p:attrNameLst>
                                      </p:cBhvr>
                                      <p:rCtr x="2187" y="-16435"/>
                                    </p:animMotion>
                                  </p:childTnLst>
                                </p:cTn>
                              </p:par>
                              <p:par>
                                <p:cTn id="7" presetID="1" presetClass="entr" presetSubtype="0" fill="hold" nodeType="withEffect">
                                  <p:stCondLst>
                                    <p:cond delay="200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2000"/>
                                        <p:tgtEl>
                                          <p:spTgt spid="21"/>
                                        </p:tgtEl>
                                      </p:cBhvr>
                                    </p:animEffect>
                                  </p:childTnLst>
                                </p:cTn>
                              </p:par>
                              <p:par>
                                <p:cTn id="15" presetID="9" presetClass="exit" presetSubtype="0" fill="hold" nodeType="withEffect">
                                  <p:stCondLst>
                                    <p:cond delay="2500"/>
                                  </p:stCondLst>
                                  <p:childTnLst>
                                    <p:animEffect transition="out" filter="dissolv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000"/>
                                        <p:tgtEl>
                                          <p:spTgt spid="22"/>
                                        </p:tgtEl>
                                      </p:cBhvr>
                                    </p:animEffect>
                                  </p:childTnLst>
                                </p:cTn>
                              </p:par>
                              <p:par>
                                <p:cTn id="24" presetID="9" presetClass="exit" presetSubtype="0" fill="hold" nodeType="withEffect">
                                  <p:stCondLst>
                                    <p:cond delay="250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11</a:t>
            </a:r>
          </a:p>
        </p:txBody>
      </p:sp>
      <p:sp>
        <p:nvSpPr>
          <p:cNvPr id="5" name="Rectangle 4">
            <a:extLst>
              <a:ext uri="{FF2B5EF4-FFF2-40B4-BE49-F238E27FC236}">
                <a16:creationId xmlns:a16="http://schemas.microsoft.com/office/drawing/2014/main" id="{AA90BB8B-2AF3-864A-BC2B-E6F70C624207}"/>
              </a:ext>
            </a:extLst>
          </p:cNvPr>
          <p:cNvSpPr/>
          <p:nvPr/>
        </p:nvSpPr>
        <p:spPr>
          <a:xfrm>
            <a:off x="2428610" y="1588446"/>
            <a:ext cx="4277249"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‘tell’?</a:t>
            </a:r>
          </a:p>
        </p:txBody>
      </p:sp>
      <p:pic>
        <p:nvPicPr>
          <p:cNvPr id="24" name="Picture 23" descr="A picture containing computer, orange, colorful, computer&#10;&#10;Description automatically generated">
            <a:extLst>
              <a:ext uri="{FF2B5EF4-FFF2-40B4-BE49-F238E27FC236}">
                <a16:creationId xmlns:a16="http://schemas.microsoft.com/office/drawing/2014/main" id="{2977021A-E5B8-E542-9F5C-0EDDBC7BB3E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grpSp>
        <p:nvGrpSpPr>
          <p:cNvPr id="25" name="Group 24">
            <a:extLst>
              <a:ext uri="{FF2B5EF4-FFF2-40B4-BE49-F238E27FC236}">
                <a16:creationId xmlns:a16="http://schemas.microsoft.com/office/drawing/2014/main" id="{FB95E9C0-5608-9C4E-8E6E-88140288CDF0}"/>
              </a:ext>
            </a:extLst>
          </p:cNvPr>
          <p:cNvGrpSpPr/>
          <p:nvPr/>
        </p:nvGrpSpPr>
        <p:grpSpPr>
          <a:xfrm>
            <a:off x="7030939" y="5827796"/>
            <a:ext cx="1896932" cy="422405"/>
            <a:chOff x="7003229" y="5772376"/>
            <a:chExt cx="1896932" cy="422405"/>
          </a:xfrm>
        </p:grpSpPr>
        <p:sp>
          <p:nvSpPr>
            <p:cNvPr id="26" name="Rectangle 25">
              <a:hlinkClick r:id="rId3" action="ppaction://hlinksldjump"/>
              <a:extLst>
                <a:ext uri="{FF2B5EF4-FFF2-40B4-BE49-F238E27FC236}">
                  <a16:creationId xmlns:a16="http://schemas.microsoft.com/office/drawing/2014/main" id="{0B89A5DE-8A23-8840-8352-18B889B7902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7" name="Straight Arrow Connector 26">
              <a:extLst>
                <a:ext uri="{FF2B5EF4-FFF2-40B4-BE49-F238E27FC236}">
                  <a16:creationId xmlns:a16="http://schemas.microsoft.com/office/drawing/2014/main" id="{32363E04-305F-BA46-83D9-26361C69A8A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9291" y="3438652"/>
            <a:ext cx="1568151" cy="1108864"/>
          </a:xfrm>
          <a:prstGeom prst="rect">
            <a:avLst/>
          </a:prstGeom>
        </p:spPr>
      </p:pic>
      <p:pic>
        <p:nvPicPr>
          <p:cNvPr id="35" name="Picture 34">
            <a:extLst>
              <a:ext uri="{FF2B5EF4-FFF2-40B4-BE49-F238E27FC236}">
                <a16:creationId xmlns:a16="http://schemas.microsoft.com/office/drawing/2014/main" id="{63C697E8-14DA-2543-8634-FEB884690E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2021" y="4005371"/>
            <a:ext cx="1568151" cy="1108864"/>
          </a:xfrm>
          <a:prstGeom prst="rect">
            <a:avLst/>
          </a:prstGeom>
        </p:spPr>
      </p:pic>
      <p:pic>
        <p:nvPicPr>
          <p:cNvPr id="29" name="Picture 28">
            <a:extLst>
              <a:ext uri="{FF2B5EF4-FFF2-40B4-BE49-F238E27FC236}">
                <a16:creationId xmlns:a16="http://schemas.microsoft.com/office/drawing/2014/main" id="{F9697ADA-764D-AF49-AC33-064B3F6F6D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3108" y="3077216"/>
            <a:ext cx="1568151" cy="1108864"/>
          </a:xfrm>
          <a:prstGeom prst="rect">
            <a:avLst/>
          </a:prstGeom>
        </p:spPr>
      </p:pic>
      <p:pic>
        <p:nvPicPr>
          <p:cNvPr id="43" name="Picture 42">
            <a:extLst>
              <a:ext uri="{FF2B5EF4-FFF2-40B4-BE49-F238E27FC236}">
                <a16:creationId xmlns:a16="http://schemas.microsoft.com/office/drawing/2014/main" id="{251B9B20-BA2C-CE42-80BF-C376B1B747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6103" y="2711248"/>
            <a:ext cx="1568151" cy="1108864"/>
          </a:xfrm>
          <a:prstGeom prst="rect">
            <a:avLst/>
          </a:prstGeom>
        </p:spPr>
      </p:pic>
      <p:sp>
        <p:nvSpPr>
          <p:cNvPr id="37" name="Title 20">
            <a:extLst>
              <a:ext uri="{FF2B5EF4-FFF2-40B4-BE49-F238E27FC236}">
                <a16:creationId xmlns:a16="http://schemas.microsoft.com/office/drawing/2014/main" id="{C975620D-D704-3341-AEFA-9446A49F9378}"/>
              </a:ext>
            </a:extLst>
          </p:cNvPr>
          <p:cNvSpPr txBox="1">
            <a:spLocks/>
          </p:cNvSpPr>
          <p:nvPr/>
        </p:nvSpPr>
        <p:spPr>
          <a:xfrm>
            <a:off x="7137224" y="3780603"/>
            <a:ext cx="1659189"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told</a:t>
            </a:r>
          </a:p>
        </p:txBody>
      </p:sp>
      <p:sp>
        <p:nvSpPr>
          <p:cNvPr id="38" name="Title 20">
            <a:extLst>
              <a:ext uri="{FF2B5EF4-FFF2-40B4-BE49-F238E27FC236}">
                <a16:creationId xmlns:a16="http://schemas.microsoft.com/office/drawing/2014/main" id="{9116E80C-F0C9-D944-97BB-0F0D5791D2BF}"/>
              </a:ext>
            </a:extLst>
          </p:cNvPr>
          <p:cNvSpPr txBox="1">
            <a:spLocks/>
          </p:cNvSpPr>
          <p:nvPr/>
        </p:nvSpPr>
        <p:spPr>
          <a:xfrm>
            <a:off x="6204645" y="4336596"/>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toll</a:t>
            </a:r>
          </a:p>
        </p:txBody>
      </p:sp>
      <p:sp>
        <p:nvSpPr>
          <p:cNvPr id="44" name="Title 20">
            <a:extLst>
              <a:ext uri="{FF2B5EF4-FFF2-40B4-BE49-F238E27FC236}">
                <a16:creationId xmlns:a16="http://schemas.microsoft.com/office/drawing/2014/main" id="{E08666C9-53BE-CB46-B88A-4A6C6E7D63FF}"/>
              </a:ext>
            </a:extLst>
          </p:cNvPr>
          <p:cNvSpPr txBox="1">
            <a:spLocks/>
          </p:cNvSpPr>
          <p:nvPr/>
        </p:nvSpPr>
        <p:spPr>
          <a:xfrm>
            <a:off x="7276425" y="3031322"/>
            <a:ext cx="1629144"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old</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t="-3553" r="-5440" b="-1466"/>
          <a:stretch/>
        </p:blipFill>
        <p:spPr>
          <a:xfrm>
            <a:off x="6083579" y="1312532"/>
            <a:ext cx="1653443" cy="2505187"/>
          </a:xfrm>
          <a:prstGeom prst="rect">
            <a:avLst/>
          </a:prstGeom>
        </p:spPr>
      </p:pic>
      <p:sp>
        <p:nvSpPr>
          <p:cNvPr id="23" name="Rectangle 22"/>
          <p:cNvSpPr/>
          <p:nvPr/>
        </p:nvSpPr>
        <p:spPr>
          <a:xfrm>
            <a:off x="7437120" y="2989511"/>
            <a:ext cx="1280322" cy="38969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1880908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87 -0.00069 L 0.01389 -0.00393 C 0.01528 -0.0081 0.02917 -0.0074 0.06458 0.0125 L 0.13906 0.05255 " pathEditMode="relative" rAng="17520000" ptsTypes="AAAA">
                                      <p:cBhvr>
                                        <p:cTn id="6" dur="2000" fill="hold"/>
                                        <p:tgtEl>
                                          <p:spTgt spid="57"/>
                                        </p:tgtEl>
                                        <p:attrNameLst>
                                          <p:attrName>ppt_x</p:attrName>
                                          <p:attrName>ppt_y</p:attrName>
                                        </p:attrNameLst>
                                      </p:cBhvr>
                                      <p:rCtr x="6997" y="2639"/>
                                    </p:animMotion>
                                  </p:childTnLst>
                                </p:cTn>
                              </p:par>
                              <p:par>
                                <p:cTn id="7" presetID="1" presetClass="entr" presetSubtype="0" fill="hold" nodeType="withEffect">
                                  <p:stCondLst>
                                    <p:cond delay="200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9" restart="whenNotActive" fill="hold" evtFilter="cancelBubble" nodeType="interactiveSeq">
                <p:stCondLst>
                  <p:cond evt="onClick" delay="0">
                    <p:tgtEl>
                      <p:spTgt spid="38"/>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12</a:t>
            </a:r>
          </a:p>
        </p:txBody>
      </p:sp>
      <p:sp>
        <p:nvSpPr>
          <p:cNvPr id="5" name="Rectangle 4">
            <a:extLst>
              <a:ext uri="{FF2B5EF4-FFF2-40B4-BE49-F238E27FC236}">
                <a16:creationId xmlns:a16="http://schemas.microsoft.com/office/drawing/2014/main" id="{AA90BB8B-2AF3-864A-BC2B-E6F70C624207}"/>
              </a:ext>
            </a:extLst>
          </p:cNvPr>
          <p:cNvSpPr/>
          <p:nvPr/>
        </p:nvSpPr>
        <p:spPr>
          <a:xfrm>
            <a:off x="2343519" y="1671016"/>
            <a:ext cx="4442597"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‘say’?</a:t>
            </a:r>
          </a:p>
        </p:txBody>
      </p:sp>
      <p:pic>
        <p:nvPicPr>
          <p:cNvPr id="24" name="Picture 23" descr="A picture containing computer, orange, colorful, computer&#10;&#10;Description automatically generated">
            <a:extLst>
              <a:ext uri="{FF2B5EF4-FFF2-40B4-BE49-F238E27FC236}">
                <a16:creationId xmlns:a16="http://schemas.microsoft.com/office/drawing/2014/main" id="{2977021A-E5B8-E542-9F5C-0EDDBC7BB3E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9291" y="3438652"/>
            <a:ext cx="1568151" cy="1108864"/>
          </a:xfrm>
          <a:prstGeom prst="rect">
            <a:avLst/>
          </a:prstGeom>
        </p:spPr>
      </p:pic>
      <p:pic>
        <p:nvPicPr>
          <p:cNvPr id="35" name="Picture 34">
            <a:extLst>
              <a:ext uri="{FF2B5EF4-FFF2-40B4-BE49-F238E27FC236}">
                <a16:creationId xmlns:a16="http://schemas.microsoft.com/office/drawing/2014/main" id="{63C697E8-14DA-2543-8634-FEB884690E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0991" y="4258593"/>
            <a:ext cx="1568151" cy="1108864"/>
          </a:xfrm>
          <a:prstGeom prst="rect">
            <a:avLst/>
          </a:prstGeom>
        </p:spPr>
      </p:pic>
      <p:pic>
        <p:nvPicPr>
          <p:cNvPr id="43" name="Picture 42">
            <a:extLst>
              <a:ext uri="{FF2B5EF4-FFF2-40B4-BE49-F238E27FC236}">
                <a16:creationId xmlns:a16="http://schemas.microsoft.com/office/drawing/2014/main" id="{251B9B20-BA2C-CE42-80BF-C376B1B747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9460" y="3906972"/>
            <a:ext cx="1568151" cy="1108864"/>
          </a:xfrm>
          <a:prstGeom prst="rect">
            <a:avLst/>
          </a:prstGeom>
        </p:spPr>
      </p:pic>
      <p:pic>
        <p:nvPicPr>
          <p:cNvPr id="28" name="Picture 27">
            <a:extLst>
              <a:ext uri="{FF2B5EF4-FFF2-40B4-BE49-F238E27FC236}">
                <a16:creationId xmlns:a16="http://schemas.microsoft.com/office/drawing/2014/main" id="{0A20D30E-3FA7-7247-8FF2-6C5645DD4A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1063" y="4760074"/>
            <a:ext cx="1762292" cy="1246144"/>
          </a:xfrm>
          <a:prstGeom prst="rect">
            <a:avLst/>
          </a:prstGeom>
        </p:spPr>
      </p:pic>
      <p:sp>
        <p:nvSpPr>
          <p:cNvPr id="38" name="Title 20">
            <a:extLst>
              <a:ext uri="{FF2B5EF4-FFF2-40B4-BE49-F238E27FC236}">
                <a16:creationId xmlns:a16="http://schemas.microsoft.com/office/drawing/2014/main" id="{9116E80C-F0C9-D944-97BB-0F0D5791D2BF}"/>
              </a:ext>
            </a:extLst>
          </p:cNvPr>
          <p:cNvSpPr txBox="1">
            <a:spLocks/>
          </p:cNvSpPr>
          <p:nvPr/>
        </p:nvSpPr>
        <p:spPr>
          <a:xfrm>
            <a:off x="6753615" y="4589818"/>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soy</a:t>
            </a:r>
          </a:p>
        </p:txBody>
      </p:sp>
      <p:sp>
        <p:nvSpPr>
          <p:cNvPr id="44" name="Title 20">
            <a:extLst>
              <a:ext uri="{FF2B5EF4-FFF2-40B4-BE49-F238E27FC236}">
                <a16:creationId xmlns:a16="http://schemas.microsoft.com/office/drawing/2014/main" id="{E08666C9-53BE-CB46-B88A-4A6C6E7D63FF}"/>
              </a:ext>
            </a:extLst>
          </p:cNvPr>
          <p:cNvSpPr txBox="1">
            <a:spLocks/>
          </p:cNvSpPr>
          <p:nvPr/>
        </p:nvSpPr>
        <p:spPr>
          <a:xfrm>
            <a:off x="7576020" y="5149662"/>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sed</a:t>
            </a:r>
            <a:endParaRPr lang="en-GB" sz="2800" dirty="0">
              <a:ln w="12700">
                <a:solidFill>
                  <a:srgbClr val="FFFFFF"/>
                </a:solidFill>
              </a:ln>
              <a:solidFill>
                <a:srgbClr val="F37B46"/>
              </a:solidFill>
              <a:latin typeface="Twinkl ExtraBold" pitchFamily="2" charset="77"/>
            </a:endParaRPr>
          </a:p>
        </p:txBody>
      </p:sp>
      <p:sp>
        <p:nvSpPr>
          <p:cNvPr id="30" name="Title 20">
            <a:extLst>
              <a:ext uri="{FF2B5EF4-FFF2-40B4-BE49-F238E27FC236}">
                <a16:creationId xmlns:a16="http://schemas.microsoft.com/office/drawing/2014/main" id="{81981C6F-D1C1-A04D-8301-4C916D33676F}"/>
              </a:ext>
            </a:extLst>
          </p:cNvPr>
          <p:cNvSpPr txBox="1">
            <a:spLocks/>
          </p:cNvSpPr>
          <p:nvPr/>
        </p:nvSpPr>
        <p:spPr>
          <a:xfrm>
            <a:off x="8071722" y="4177698"/>
            <a:ext cx="1265139"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said</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t="-6419" r="-4622" b="-1263"/>
          <a:stretch/>
        </p:blipFill>
        <p:spPr>
          <a:xfrm>
            <a:off x="7245165" y="1603829"/>
            <a:ext cx="1643914" cy="2573869"/>
          </a:xfrm>
          <a:prstGeom prst="rect">
            <a:avLst/>
          </a:prstGeom>
        </p:spPr>
      </p:pic>
      <p:grpSp>
        <p:nvGrpSpPr>
          <p:cNvPr id="19" name="Group 18">
            <a:extLst>
              <a:ext uri="{FF2B5EF4-FFF2-40B4-BE49-F238E27FC236}">
                <a16:creationId xmlns:a16="http://schemas.microsoft.com/office/drawing/2014/main" id="{D05C449C-8D27-49E6-979F-2AB552D2AB18}"/>
              </a:ext>
            </a:extLst>
          </p:cNvPr>
          <p:cNvGrpSpPr/>
          <p:nvPr/>
        </p:nvGrpSpPr>
        <p:grpSpPr>
          <a:xfrm>
            <a:off x="7030939" y="5827796"/>
            <a:ext cx="1896932" cy="422405"/>
            <a:chOff x="7003229" y="5772376"/>
            <a:chExt cx="1896932" cy="422405"/>
          </a:xfrm>
        </p:grpSpPr>
        <p:sp>
          <p:nvSpPr>
            <p:cNvPr id="20" name="Rectangle 19">
              <a:hlinkClick r:id="rId6" action="ppaction://hlinksldjump"/>
              <a:extLst>
                <a:ext uri="{FF2B5EF4-FFF2-40B4-BE49-F238E27FC236}">
                  <a16:creationId xmlns:a16="http://schemas.microsoft.com/office/drawing/2014/main" id="{9160DC00-DDBA-4F2F-8E05-6221F53EC1EC}"/>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3" name="Straight Arrow Connector 22">
              <a:extLst>
                <a:ext uri="{FF2B5EF4-FFF2-40B4-BE49-F238E27FC236}">
                  <a16:creationId xmlns:a16="http://schemas.microsoft.com/office/drawing/2014/main" id="{E1B4ECBA-C998-4F29-8663-5D53AAEF924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2487650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1.94444E-6 -0.00023 L 0.02691 -0.00949 C 0.03576 -0.01621 0.05312 -0.01736 0.0658 0.01157 L 0.09427 0.07083 " pathEditMode="relative" rAng="19680000" ptsTypes="AAAA">
                                      <p:cBhvr>
                                        <p:cTn id="6" dur="2000" fill="hold"/>
                                        <p:tgtEl>
                                          <p:spTgt spid="57"/>
                                        </p:tgtEl>
                                        <p:attrNameLst>
                                          <p:attrName>ppt_x</p:attrName>
                                          <p:attrName>ppt_y</p:attrName>
                                        </p:attrNameLst>
                                      </p:cBhvr>
                                      <p:rCtr x="4705" y="3565"/>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0" restart="whenNotActive" fill="hold" evtFilter="cancelBubble" nodeType="interactiveSeq">
                <p:stCondLst>
                  <p:cond evt="onClick" delay="0">
                    <p:tgtEl>
                      <p:spTgt spid="44"/>
                    </p:tgtEl>
                  </p:cond>
                </p:stCondLst>
                <p:endSync evt="end" delay="0">
                  <p:rtn val="all"/>
                </p:endSync>
                <p:childTnLst>
                  <p:par>
                    <p:cTn id="11" fill="hold">
                      <p:stCondLst>
                        <p:cond delay="0"/>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2000"/>
                                        <p:tgtEl>
                                          <p:spTgt spid="21"/>
                                        </p:tgtEl>
                                      </p:cBhvr>
                                    </p:animEffect>
                                  </p:childTnLst>
                                </p:cTn>
                              </p:par>
                              <p:par>
                                <p:cTn id="16" presetID="9" presetClass="exit" presetSubtype="0" fill="hold" nodeType="withEffect">
                                  <p:stCondLst>
                                    <p:cond delay="2500"/>
                                  </p:stCondLst>
                                  <p:childTnLst>
                                    <p:animEffect transition="out" filter="dissolv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9" restart="whenNotActive" fill="hold" evtFilter="cancelBubble" nodeType="interactiveSeq">
                <p:stCondLst>
                  <p:cond evt="onClick" delay="0">
                    <p:tgtEl>
                      <p:spTgt spid="38"/>
                    </p:tgtEl>
                  </p:cond>
                </p:stCondLst>
                <p:endSync evt="end" delay="0">
                  <p:rtn val="all"/>
                </p:endSync>
                <p:childTnLst>
                  <p:par>
                    <p:cTn id="20" fill="hold">
                      <p:stCondLst>
                        <p:cond delay="0"/>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2000"/>
                                        <p:tgtEl>
                                          <p:spTgt spid="22"/>
                                        </p:tgtEl>
                                      </p:cBhvr>
                                    </p:animEffect>
                                  </p:childTnLst>
                                </p:cTn>
                              </p:par>
                              <p:par>
                                <p:cTn id="25" presetID="9" presetClass="exit" presetSubtype="0" fill="hold" nodeType="withEffect">
                                  <p:stCondLst>
                                    <p:cond delay="2500"/>
                                  </p:stCondLst>
                                  <p:childTnLst>
                                    <p:animEffect transition="out" filter="dissolv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computer, orange, colorful, computer&#10;&#10;Description automatically generated">
            <a:extLst>
              <a:ext uri="{FF2B5EF4-FFF2-40B4-BE49-F238E27FC236}">
                <a16:creationId xmlns:a16="http://schemas.microsoft.com/office/drawing/2014/main" id="{9E5ACC69-FA5F-498B-915F-633315A91E4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pic>
        <p:nvPicPr>
          <p:cNvPr id="35" name="Picture 34" descr="A picture containing computer, orange, colorful, computer&#10;&#10;Description automatically generated">
            <a:extLst>
              <a:ext uri="{FF2B5EF4-FFF2-40B4-BE49-F238E27FC236}">
                <a16:creationId xmlns:a16="http://schemas.microsoft.com/office/drawing/2014/main" id="{3C143F2F-1DDE-46EF-AAD5-6AFFEF39D510}"/>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2" name="Title 1"/>
          <p:cNvSpPr>
            <a:spLocks noGrp="1"/>
          </p:cNvSpPr>
          <p:nvPr>
            <p:ph type="title"/>
          </p:nvPr>
        </p:nvSpPr>
        <p:spPr>
          <a:xfrm>
            <a:off x="457198" y="599282"/>
            <a:ext cx="8220075" cy="994306"/>
          </a:xfrm>
        </p:spPr>
        <p:txBody>
          <a:bodyPr/>
          <a:lstStyle/>
          <a:p>
            <a:r>
              <a:rPr lang="en-GB" dirty="0"/>
              <a:t>Step 13</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4161"/>
          <a:stretch/>
        </p:blipFill>
        <p:spPr>
          <a:xfrm>
            <a:off x="-28170" y="3963705"/>
            <a:ext cx="970736" cy="1042585"/>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t="16325" b="15554"/>
          <a:stretch/>
        </p:blipFill>
        <p:spPr>
          <a:xfrm>
            <a:off x="959046" y="4186105"/>
            <a:ext cx="1348501" cy="649555"/>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l="2679" t="18373" r="1" b="16030"/>
          <a:stretch/>
        </p:blipFill>
        <p:spPr>
          <a:xfrm>
            <a:off x="998547" y="4837349"/>
            <a:ext cx="1434920" cy="683908"/>
          </a:xfrm>
          <a:prstGeom prst="rect">
            <a:avLst/>
          </a:prstGeom>
        </p:spPr>
      </p:pic>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l="1961" t="18425" b="17502"/>
          <a:stretch/>
        </p:blipFill>
        <p:spPr>
          <a:xfrm>
            <a:off x="-397053" y="5106422"/>
            <a:ext cx="1537397" cy="710488"/>
          </a:xfrm>
          <a:prstGeom prst="rect">
            <a:avLst/>
          </a:prstGeom>
        </p:spPr>
      </p:pic>
      <p:grpSp>
        <p:nvGrpSpPr>
          <p:cNvPr id="22" name="Group 21">
            <a:extLst>
              <a:ext uri="{FF2B5EF4-FFF2-40B4-BE49-F238E27FC236}">
                <a16:creationId xmlns:a16="http://schemas.microsoft.com/office/drawing/2014/main" id="{AAD5BF1A-9057-C049-B0B6-E60C6413A38A}"/>
              </a:ext>
            </a:extLst>
          </p:cNvPr>
          <p:cNvGrpSpPr/>
          <p:nvPr/>
        </p:nvGrpSpPr>
        <p:grpSpPr>
          <a:xfrm>
            <a:off x="7030939" y="5827796"/>
            <a:ext cx="1896932" cy="422405"/>
            <a:chOff x="7003229" y="5772376"/>
            <a:chExt cx="1896932" cy="422405"/>
          </a:xfrm>
        </p:grpSpPr>
        <p:sp>
          <p:nvSpPr>
            <p:cNvPr id="18" name="Rectangle 17">
              <a:hlinkClick r:id="rId7" action="ppaction://hlinksldjump"/>
              <a:extLst>
                <a:ext uri="{FF2B5EF4-FFF2-40B4-BE49-F238E27FC236}">
                  <a16:creationId xmlns:a16="http://schemas.microsoft.com/office/drawing/2014/main" id="{DB8FDB12-9DD8-1141-9389-5005DF3596A1}"/>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19" name="Straight Arrow Connector 18">
              <a:extLst>
                <a:ext uri="{FF2B5EF4-FFF2-40B4-BE49-F238E27FC236}">
                  <a16:creationId xmlns:a16="http://schemas.microsoft.com/office/drawing/2014/main" id="{D20A00DE-CEA1-2340-B0B8-83300EB0E0DD}"/>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itle 20">
            <a:extLst>
              <a:ext uri="{FF2B5EF4-FFF2-40B4-BE49-F238E27FC236}">
                <a16:creationId xmlns:a16="http://schemas.microsoft.com/office/drawing/2014/main" id="{3E77E560-7C2A-5245-90D1-E7FBE3D4C776}"/>
              </a:ext>
            </a:extLst>
          </p:cNvPr>
          <p:cNvSpPr txBox="1">
            <a:spLocks/>
          </p:cNvSpPr>
          <p:nvPr/>
        </p:nvSpPr>
        <p:spPr>
          <a:xfrm>
            <a:off x="867107" y="4302854"/>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seld</a:t>
            </a:r>
            <a:endParaRPr lang="en-GB" sz="2800" dirty="0">
              <a:ln w="12700">
                <a:solidFill>
                  <a:srgbClr val="FFFFFF"/>
                </a:solidFill>
              </a:ln>
              <a:solidFill>
                <a:srgbClr val="F37B46"/>
              </a:solidFill>
              <a:latin typeface="Twinkl ExtraBold" pitchFamily="2" charset="77"/>
            </a:endParaRPr>
          </a:p>
        </p:txBody>
      </p:sp>
      <p:sp>
        <p:nvSpPr>
          <p:cNvPr id="13" name="Title 20">
            <a:extLst>
              <a:ext uri="{FF2B5EF4-FFF2-40B4-BE49-F238E27FC236}">
                <a16:creationId xmlns:a16="http://schemas.microsoft.com/office/drawing/2014/main" id="{93F309B3-89BF-784C-AC3C-33B22793E053}"/>
              </a:ext>
            </a:extLst>
          </p:cNvPr>
          <p:cNvSpPr txBox="1">
            <a:spLocks/>
          </p:cNvSpPr>
          <p:nvPr/>
        </p:nvSpPr>
        <p:spPr>
          <a:xfrm>
            <a:off x="930067" y="495452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sold</a:t>
            </a:r>
          </a:p>
        </p:txBody>
      </p:sp>
      <p:sp>
        <p:nvSpPr>
          <p:cNvPr id="14" name="Title 20">
            <a:extLst>
              <a:ext uri="{FF2B5EF4-FFF2-40B4-BE49-F238E27FC236}">
                <a16:creationId xmlns:a16="http://schemas.microsoft.com/office/drawing/2014/main" id="{CC0A648F-E071-A24F-BFFE-7040D50802AF}"/>
              </a:ext>
            </a:extLst>
          </p:cNvPr>
          <p:cNvSpPr txBox="1">
            <a:spLocks/>
          </p:cNvSpPr>
          <p:nvPr/>
        </p:nvSpPr>
        <p:spPr>
          <a:xfrm>
            <a:off x="-439127" y="5224006"/>
            <a:ext cx="174910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soil</a:t>
            </a:r>
          </a:p>
        </p:txBody>
      </p:sp>
      <p:sp>
        <p:nvSpPr>
          <p:cNvPr id="20" name="Rectangle 19">
            <a:extLst>
              <a:ext uri="{FF2B5EF4-FFF2-40B4-BE49-F238E27FC236}">
                <a16:creationId xmlns:a16="http://schemas.microsoft.com/office/drawing/2014/main" id="{318B0F8D-73EA-4C7A-B986-130DBDCE71AF}"/>
              </a:ext>
            </a:extLst>
          </p:cNvPr>
          <p:cNvSpPr/>
          <p:nvPr/>
        </p:nvSpPr>
        <p:spPr>
          <a:xfrm>
            <a:off x="2452517" y="1712927"/>
            <a:ext cx="4229436"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‘sell’?</a:t>
            </a:r>
          </a:p>
        </p:txBody>
      </p:sp>
      <p:pic>
        <p:nvPicPr>
          <p:cNvPr id="21" name="Picture 20">
            <a:extLst>
              <a:ext uri="{FF2B5EF4-FFF2-40B4-BE49-F238E27FC236}">
                <a16:creationId xmlns:a16="http://schemas.microsoft.com/office/drawing/2014/main" id="{C2C77641-1784-4FCA-B87A-580C292655C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 t="-4257" r="-11358" b="-1466"/>
          <a:stretch/>
        </p:blipFill>
        <p:spPr>
          <a:xfrm>
            <a:off x="-538385" y="2137583"/>
            <a:ext cx="1746260" cy="2521976"/>
          </a:xfrm>
          <a:prstGeom prst="rect">
            <a:avLst/>
          </a:prstGeom>
        </p:spPr>
      </p:pic>
      <p:pic>
        <p:nvPicPr>
          <p:cNvPr id="23" name="Picture 22" descr="A picture containing indoor, computer, computer, colorful&#10;&#10;Description automatically generated">
            <a:extLst>
              <a:ext uri="{FF2B5EF4-FFF2-40B4-BE49-F238E27FC236}">
                <a16:creationId xmlns:a16="http://schemas.microsoft.com/office/drawing/2014/main" id="{FFEA845E-E93B-EE41-96F2-F5EBCC74648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4" name="Picture 23" descr="A picture containing indoor, computer, computer, colorful&#10;&#10;Description automatically generated">
            <a:extLst>
              <a:ext uri="{FF2B5EF4-FFF2-40B4-BE49-F238E27FC236}">
                <a16:creationId xmlns:a16="http://schemas.microsoft.com/office/drawing/2014/main" id="{6DB1FC81-8F61-D541-999E-F358B6CCC01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1189039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2000"/>
                                        <p:tgtEl>
                                          <p:spTgt spid="24"/>
                                        </p:tgtEl>
                                      </p:cBhvr>
                                    </p:animEffect>
                                  </p:childTnLst>
                                </p:cTn>
                              </p:par>
                              <p:par>
                                <p:cTn id="8" presetID="9" presetClass="exit" presetSubtype="0" fill="hold" nodeType="withEffect">
                                  <p:stCondLst>
                                    <p:cond delay="2500"/>
                                  </p:stCondLst>
                                  <p:childTnLst>
                                    <p:animEffect transition="out" filter="dissolv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2000"/>
                                        <p:tgtEl>
                                          <p:spTgt spid="23"/>
                                        </p:tgtEl>
                                      </p:cBhvr>
                                    </p:animEffect>
                                  </p:childTnLst>
                                </p:cTn>
                              </p:par>
                              <p:par>
                                <p:cTn id="17" presetID="9" presetClass="exit" presetSubtype="0" fill="hold" nodeType="withEffect">
                                  <p:stCondLst>
                                    <p:cond delay="2500"/>
                                  </p:stCondLst>
                                  <p:childTnLst>
                                    <p:animEffect transition="out" filter="dissolv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50" presetClass="path" presetSubtype="0" accel="50000" decel="50000" fill="hold" nodeType="clickEffect">
                                  <p:stCondLst>
                                    <p:cond delay="0"/>
                                  </p:stCondLst>
                                  <p:childTnLst>
                                    <p:animMotion origin="layout" path="M -1.94444E-6 -1.85185E-6 L 0.08733 -1.85185E-6 C 0.1257 -1.85185E-6 0.175 0.02755 0.175 0.05 L 0.175 0.10023 " pathEditMode="relative" rAng="0" ptsTypes="AAAA">
                                      <p:cBhvr>
                                        <p:cTn id="24" dur="2000" fill="hold"/>
                                        <p:tgtEl>
                                          <p:spTgt spid="21"/>
                                        </p:tgtEl>
                                        <p:attrNameLst>
                                          <p:attrName>ppt_x</p:attrName>
                                          <p:attrName>ppt_y</p:attrName>
                                        </p:attrNameLst>
                                      </p:cBhvr>
                                      <p:rCtr x="8750" y="5000"/>
                                    </p:animMotion>
                                  </p:childTnLst>
                                </p:cTn>
                              </p:par>
                              <p:par>
                                <p:cTn id="25" presetID="1" presetClass="entr" presetSubtype="0" fill="hold" nodeType="withEffect">
                                  <p:stCondLst>
                                    <p:cond delay="200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picture containing computer, orange, colorful, computer&#10;&#10;Description automatically generated">
            <a:extLst>
              <a:ext uri="{FF2B5EF4-FFF2-40B4-BE49-F238E27FC236}">
                <a16:creationId xmlns:a16="http://schemas.microsoft.com/office/drawing/2014/main" id="{10F9055C-5F11-4318-976D-5F06971BD3C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pic>
        <p:nvPicPr>
          <p:cNvPr id="33" name="Picture 32" descr="A picture containing computer, orange, colorful, computer&#10;&#10;Description automatically generated">
            <a:extLst>
              <a:ext uri="{FF2B5EF4-FFF2-40B4-BE49-F238E27FC236}">
                <a16:creationId xmlns:a16="http://schemas.microsoft.com/office/drawing/2014/main" id="{CD78CBE2-80B4-4780-B83C-C6CA25870722}"/>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B0C4EF61-73A3-C44B-8B1E-E09906215FBD}"/>
              </a:ext>
            </a:extLst>
          </p:cNvPr>
          <p:cNvSpPr>
            <a:spLocks noGrp="1"/>
          </p:cNvSpPr>
          <p:nvPr>
            <p:ph type="title"/>
          </p:nvPr>
        </p:nvSpPr>
        <p:spPr>
          <a:xfrm>
            <a:off x="457198" y="599282"/>
            <a:ext cx="8220075" cy="994306"/>
          </a:xfrm>
        </p:spPr>
        <p:txBody>
          <a:bodyPr/>
          <a:lstStyle/>
          <a:p>
            <a:r>
              <a:rPr lang="en-GB" dirty="0"/>
              <a:t>Step 14</a:t>
            </a:r>
          </a:p>
        </p:txBody>
      </p:sp>
      <p:grpSp>
        <p:nvGrpSpPr>
          <p:cNvPr id="18" name="Group 17">
            <a:extLst>
              <a:ext uri="{FF2B5EF4-FFF2-40B4-BE49-F238E27FC236}">
                <a16:creationId xmlns:a16="http://schemas.microsoft.com/office/drawing/2014/main" id="{A0F8E658-B291-F248-AA97-28778ECFBC15}"/>
              </a:ext>
            </a:extLst>
          </p:cNvPr>
          <p:cNvGrpSpPr/>
          <p:nvPr/>
        </p:nvGrpSpPr>
        <p:grpSpPr>
          <a:xfrm>
            <a:off x="7030939" y="5827796"/>
            <a:ext cx="1896932" cy="422405"/>
            <a:chOff x="7003229" y="5772376"/>
            <a:chExt cx="1896932" cy="422405"/>
          </a:xfrm>
        </p:grpSpPr>
        <p:sp>
          <p:nvSpPr>
            <p:cNvPr id="19" name="Rectangle 18">
              <a:hlinkClick r:id="rId3" action="ppaction://hlinksldjump"/>
              <a:extLst>
                <a:ext uri="{FF2B5EF4-FFF2-40B4-BE49-F238E27FC236}">
                  <a16:creationId xmlns:a16="http://schemas.microsoft.com/office/drawing/2014/main" id="{01E3CB57-CC42-3842-B1D5-113FA30CDC17}"/>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0" name="Straight Arrow Connector 19">
              <a:extLst>
                <a:ext uri="{FF2B5EF4-FFF2-40B4-BE49-F238E27FC236}">
                  <a16:creationId xmlns:a16="http://schemas.microsoft.com/office/drawing/2014/main" id="{48B8A537-C793-FC42-A582-A934F70DD48A}"/>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FB15898B-86D4-1B4C-9100-35F44D215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6371" y="4955424"/>
            <a:ext cx="1474419" cy="1042586"/>
          </a:xfrm>
          <a:prstGeom prst="rect">
            <a:avLst/>
          </a:prstGeom>
        </p:spPr>
      </p:pic>
      <p:pic>
        <p:nvPicPr>
          <p:cNvPr id="27" name="Picture 26">
            <a:extLst>
              <a:ext uri="{FF2B5EF4-FFF2-40B4-BE49-F238E27FC236}">
                <a16:creationId xmlns:a16="http://schemas.microsoft.com/office/drawing/2014/main" id="{633D591C-8D88-554F-96AF-FD62558CC3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932" y="3998589"/>
            <a:ext cx="1474421" cy="1042586"/>
          </a:xfrm>
          <a:prstGeom prst="rect">
            <a:avLst/>
          </a:prstGeom>
        </p:spPr>
      </p:pic>
      <p:pic>
        <p:nvPicPr>
          <p:cNvPr id="30" name="Picture 29">
            <a:extLst>
              <a:ext uri="{FF2B5EF4-FFF2-40B4-BE49-F238E27FC236}">
                <a16:creationId xmlns:a16="http://schemas.microsoft.com/office/drawing/2014/main" id="{6EB9D242-CBFF-534F-A02E-69B8BDC9AF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2786" y="5338219"/>
            <a:ext cx="1568151" cy="1108864"/>
          </a:xfrm>
          <a:prstGeom prst="rect">
            <a:avLst/>
          </a:prstGeom>
        </p:spPr>
      </p:pic>
      <p:pic>
        <p:nvPicPr>
          <p:cNvPr id="10" name="Picture 9">
            <a:extLst>
              <a:ext uri="{FF2B5EF4-FFF2-40B4-BE49-F238E27FC236}">
                <a16:creationId xmlns:a16="http://schemas.microsoft.com/office/drawing/2014/main" id="{88E7AB03-8415-9545-9F1B-5B34BDB4FA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9046" y="4645795"/>
            <a:ext cx="1474421" cy="1042586"/>
          </a:xfrm>
          <a:prstGeom prst="rect">
            <a:avLst/>
          </a:prstGeom>
        </p:spPr>
      </p:pic>
      <p:sp>
        <p:nvSpPr>
          <p:cNvPr id="25" name="Title 20">
            <a:extLst>
              <a:ext uri="{FF2B5EF4-FFF2-40B4-BE49-F238E27FC236}">
                <a16:creationId xmlns:a16="http://schemas.microsoft.com/office/drawing/2014/main" id="{E0442933-DF8B-9143-883A-61D771827626}"/>
              </a:ext>
            </a:extLst>
          </p:cNvPr>
          <p:cNvSpPr txBox="1">
            <a:spLocks/>
          </p:cNvSpPr>
          <p:nvPr/>
        </p:nvSpPr>
        <p:spPr>
          <a:xfrm>
            <a:off x="2005847" y="5253281"/>
            <a:ext cx="1675465" cy="39965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felt</a:t>
            </a:r>
          </a:p>
        </p:txBody>
      </p:sp>
      <p:sp>
        <p:nvSpPr>
          <p:cNvPr id="28" name="Title 20">
            <a:extLst>
              <a:ext uri="{FF2B5EF4-FFF2-40B4-BE49-F238E27FC236}">
                <a16:creationId xmlns:a16="http://schemas.microsoft.com/office/drawing/2014/main" id="{8AD9705E-284C-EB49-AF1E-133D0A72D904}"/>
              </a:ext>
            </a:extLst>
          </p:cNvPr>
          <p:cNvSpPr txBox="1">
            <a:spLocks/>
          </p:cNvSpPr>
          <p:nvPr/>
        </p:nvSpPr>
        <p:spPr>
          <a:xfrm>
            <a:off x="2015895" y="4278428"/>
            <a:ext cx="1627359"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fell</a:t>
            </a:r>
          </a:p>
        </p:txBody>
      </p:sp>
      <p:sp>
        <p:nvSpPr>
          <p:cNvPr id="31" name="Title 20">
            <a:extLst>
              <a:ext uri="{FF2B5EF4-FFF2-40B4-BE49-F238E27FC236}">
                <a16:creationId xmlns:a16="http://schemas.microsoft.com/office/drawing/2014/main" id="{378F8A76-B07E-334C-ABEB-06E57317BD1B}"/>
              </a:ext>
            </a:extLst>
          </p:cNvPr>
          <p:cNvSpPr txBox="1">
            <a:spLocks/>
          </p:cNvSpPr>
          <p:nvPr/>
        </p:nvSpPr>
        <p:spPr>
          <a:xfrm>
            <a:off x="835579" y="5662010"/>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foll</a:t>
            </a:r>
            <a:endParaRPr lang="en-GB" sz="2800" dirty="0">
              <a:ln w="12700">
                <a:solidFill>
                  <a:srgbClr val="FFFFFF"/>
                </a:solidFill>
              </a:ln>
              <a:solidFill>
                <a:srgbClr val="F37B46"/>
              </a:solidFill>
              <a:latin typeface="Twinkl ExtraBold" pitchFamily="2" charset="77"/>
            </a:endParaRPr>
          </a:p>
        </p:txBody>
      </p:sp>
      <p:sp>
        <p:nvSpPr>
          <p:cNvPr id="2" name="Rectangle 1"/>
          <p:cNvSpPr/>
          <p:nvPr/>
        </p:nvSpPr>
        <p:spPr>
          <a:xfrm>
            <a:off x="2220686" y="4278428"/>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B765A9B3-5637-4134-B40A-33F1D54F0798}"/>
              </a:ext>
            </a:extLst>
          </p:cNvPr>
          <p:cNvSpPr/>
          <p:nvPr/>
        </p:nvSpPr>
        <p:spPr>
          <a:xfrm>
            <a:off x="2506306" y="1714755"/>
            <a:ext cx="4099281"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‘fall’?</a:t>
            </a:r>
          </a:p>
        </p:txBody>
      </p:sp>
      <p:pic>
        <p:nvPicPr>
          <p:cNvPr id="26" name="Picture 25">
            <a:extLst>
              <a:ext uri="{FF2B5EF4-FFF2-40B4-BE49-F238E27FC236}">
                <a16:creationId xmlns:a16="http://schemas.microsoft.com/office/drawing/2014/main" id="{BD2DCC79-0B44-470E-BF1B-9D79E4D79D1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1358" t="-1921" r="1" b="-1466"/>
          <a:stretch/>
        </p:blipFill>
        <p:spPr>
          <a:xfrm>
            <a:off x="784040" y="2829584"/>
            <a:ext cx="1746260" cy="2466253"/>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7D240DAF-330F-C644-B7AD-6296543C331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0D9AD9DA-EB27-0E44-AE42-DB22962ED0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2688377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2000"/>
                                        <p:tgtEl>
                                          <p:spTgt spid="21"/>
                                        </p:tgtEl>
                                      </p:cBhvr>
                                    </p:animEffect>
                                  </p:childTnLst>
                                </p:cTn>
                              </p:par>
                              <p:par>
                                <p:cTn id="8" presetID="9" presetClass="exit" presetSubtype="0" fill="hold" nodeType="withEffect">
                                  <p:stCondLst>
                                    <p:cond delay="2500"/>
                                  </p:stCondLst>
                                  <p:childTnLst>
                                    <p:animEffect transition="out" filter="dissolv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 restart="whenNotActive" fill="hold" evtFilter="cancelBubble" nodeType="interactiveSeq">
                <p:stCondLst>
                  <p:cond evt="onClick" delay="0">
                    <p:tgtEl>
                      <p:spTgt spid="31"/>
                    </p:tgtEl>
                  </p:cond>
                </p:stCondLst>
                <p:endSync evt="end" delay="0">
                  <p:rtn val="all"/>
                </p:endSync>
                <p:childTnLst>
                  <p:par>
                    <p:cTn id="12" fill="hold">
                      <p:stCondLst>
                        <p:cond delay="0"/>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2000"/>
                                        <p:tgtEl>
                                          <p:spTgt spid="22"/>
                                        </p:tgtEl>
                                      </p:cBhvr>
                                    </p:animEffect>
                                  </p:childTnLst>
                                </p:cTn>
                              </p:par>
                              <p:par>
                                <p:cTn id="17" presetID="9" presetClass="exit" presetSubtype="0" fill="hold" nodeType="withEffect">
                                  <p:stCondLst>
                                    <p:cond delay="2500"/>
                                  </p:stCondLst>
                                  <p:childTnLst>
                                    <p:animEffect transition="out" filter="dissolv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50" presetClass="path" presetSubtype="0" accel="50000" decel="50000" fill="hold" nodeType="clickEffect">
                                  <p:stCondLst>
                                    <p:cond delay="0"/>
                                  </p:stCondLst>
                                  <p:childTnLst>
                                    <p:animMotion origin="layout" path="M -0.00017 0.0007 L 0.03281 -0.07037 C 0.04774 -0.10185 0.0809 -0.12963 0.09288 -0.11967 L 0.11944 -0.09722 " pathEditMode="relative" rAng="18120000" ptsTypes="AAAA">
                                      <p:cBhvr>
                                        <p:cTn id="24" dur="2000" fill="hold"/>
                                        <p:tgtEl>
                                          <p:spTgt spid="26"/>
                                        </p:tgtEl>
                                        <p:attrNameLst>
                                          <p:attrName>ppt_x</p:attrName>
                                          <p:attrName>ppt_y</p:attrName>
                                        </p:attrNameLst>
                                      </p:cBhvr>
                                      <p:rCtr x="5972" y="-4907"/>
                                    </p:animMotion>
                                  </p:childTnLst>
                                </p:cTn>
                              </p:par>
                              <p:par>
                                <p:cTn id="25" presetID="1" presetClass="entr" presetSubtype="0" fill="hold" nodeType="withEffect">
                                  <p:stCondLst>
                                    <p:cond delay="200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computer, orange, colorful, computer&#10;&#10;Description automatically generated">
            <a:extLst>
              <a:ext uri="{FF2B5EF4-FFF2-40B4-BE49-F238E27FC236}">
                <a16:creationId xmlns:a16="http://schemas.microsoft.com/office/drawing/2014/main" id="{E50FE270-481A-4D54-B79F-871D1ECA899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pic>
        <p:nvPicPr>
          <p:cNvPr id="28" name="Picture 27" descr="A picture containing computer, orange, colorful, computer&#10;&#10;Description automatically generated">
            <a:extLst>
              <a:ext uri="{FF2B5EF4-FFF2-40B4-BE49-F238E27FC236}">
                <a16:creationId xmlns:a16="http://schemas.microsoft.com/office/drawing/2014/main" id="{07E403A9-A248-4FAB-9952-C81ED8779BD7}"/>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15</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3"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BE932360-1A6C-8243-A51E-4B7DFDC7A3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2016" y="4624241"/>
            <a:ext cx="1783727" cy="1261303"/>
          </a:xfrm>
          <a:prstGeom prst="rect">
            <a:avLst/>
          </a:prstGeom>
        </p:spPr>
      </p:pic>
      <p:pic>
        <p:nvPicPr>
          <p:cNvPr id="14" name="Picture 13">
            <a:extLst>
              <a:ext uri="{FF2B5EF4-FFF2-40B4-BE49-F238E27FC236}">
                <a16:creationId xmlns:a16="http://schemas.microsoft.com/office/drawing/2014/main" id="{6875286F-BE5A-5E4D-9A13-1DBF7F9E50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932" y="3998589"/>
            <a:ext cx="1474421" cy="1042586"/>
          </a:xfrm>
          <a:prstGeom prst="rect">
            <a:avLst/>
          </a:prstGeom>
        </p:spPr>
      </p:pic>
      <p:pic>
        <p:nvPicPr>
          <p:cNvPr id="24" name="Picture 23">
            <a:extLst>
              <a:ext uri="{FF2B5EF4-FFF2-40B4-BE49-F238E27FC236}">
                <a16:creationId xmlns:a16="http://schemas.microsoft.com/office/drawing/2014/main" id="{7E1AA333-D1BA-F247-A788-82F5636581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5307" y="3617773"/>
            <a:ext cx="1474421" cy="1042586"/>
          </a:xfrm>
          <a:prstGeom prst="rect">
            <a:avLst/>
          </a:prstGeom>
        </p:spPr>
      </p:pic>
      <p:pic>
        <p:nvPicPr>
          <p:cNvPr id="17" name="Picture 16">
            <a:extLst>
              <a:ext uri="{FF2B5EF4-FFF2-40B4-BE49-F238E27FC236}">
                <a16:creationId xmlns:a16="http://schemas.microsoft.com/office/drawing/2014/main" id="{85473315-98DD-D548-B153-7C16A3561E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3664" y="4305245"/>
            <a:ext cx="1568151" cy="1108864"/>
          </a:xfrm>
          <a:prstGeom prst="rect">
            <a:avLst/>
          </a:prstGeom>
        </p:spPr>
      </p:pic>
      <p:sp>
        <p:nvSpPr>
          <p:cNvPr id="12" name="Title 20">
            <a:extLst>
              <a:ext uri="{FF2B5EF4-FFF2-40B4-BE49-F238E27FC236}">
                <a16:creationId xmlns:a16="http://schemas.microsoft.com/office/drawing/2014/main" id="{ED4D36F8-89CF-1945-B474-8565BB8CF7A0}"/>
              </a:ext>
            </a:extLst>
          </p:cNvPr>
          <p:cNvSpPr txBox="1">
            <a:spLocks/>
          </p:cNvSpPr>
          <p:nvPr/>
        </p:nvSpPr>
        <p:spPr>
          <a:xfrm>
            <a:off x="1898293" y="4966927"/>
            <a:ext cx="1326007" cy="48349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felt</a:t>
            </a:r>
          </a:p>
        </p:txBody>
      </p:sp>
      <p:sp>
        <p:nvSpPr>
          <p:cNvPr id="25" name="Title 20">
            <a:extLst>
              <a:ext uri="{FF2B5EF4-FFF2-40B4-BE49-F238E27FC236}">
                <a16:creationId xmlns:a16="http://schemas.microsoft.com/office/drawing/2014/main" id="{BEE1301F-FF40-B049-B410-5F3916EB7FCD}"/>
              </a:ext>
            </a:extLst>
          </p:cNvPr>
          <p:cNvSpPr txBox="1">
            <a:spLocks/>
          </p:cNvSpPr>
          <p:nvPr/>
        </p:nvSpPr>
        <p:spPr>
          <a:xfrm>
            <a:off x="3029230" y="3825466"/>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foil</a:t>
            </a:r>
          </a:p>
        </p:txBody>
      </p:sp>
      <p:sp>
        <p:nvSpPr>
          <p:cNvPr id="18" name="Title 20">
            <a:extLst>
              <a:ext uri="{FF2B5EF4-FFF2-40B4-BE49-F238E27FC236}">
                <a16:creationId xmlns:a16="http://schemas.microsoft.com/office/drawing/2014/main" id="{36FB22D3-C424-B943-AB16-6D7DBCE028BB}"/>
              </a:ext>
            </a:extLst>
          </p:cNvPr>
          <p:cNvSpPr txBox="1">
            <a:spLocks/>
          </p:cNvSpPr>
          <p:nvPr/>
        </p:nvSpPr>
        <p:spPr>
          <a:xfrm>
            <a:off x="3134310" y="4606974"/>
            <a:ext cx="1646268"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fell</a:t>
            </a:r>
          </a:p>
        </p:txBody>
      </p:sp>
      <p:sp>
        <p:nvSpPr>
          <p:cNvPr id="27" name="Rectangle 26"/>
          <p:cNvSpPr/>
          <p:nvPr/>
        </p:nvSpPr>
        <p:spPr>
          <a:xfrm>
            <a:off x="3293160" y="3859812"/>
            <a:ext cx="1575820"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3823C2B-CC1D-4AD0-9C2C-1B7B16800991}"/>
              </a:ext>
            </a:extLst>
          </p:cNvPr>
          <p:cNvSpPr/>
          <p:nvPr/>
        </p:nvSpPr>
        <p:spPr>
          <a:xfrm>
            <a:off x="2499125" y="1641209"/>
            <a:ext cx="4136219"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‘feel’?</a:t>
            </a:r>
          </a:p>
        </p:txBody>
      </p:sp>
      <p:pic>
        <p:nvPicPr>
          <p:cNvPr id="23" name="Picture 22">
            <a:extLst>
              <a:ext uri="{FF2B5EF4-FFF2-40B4-BE49-F238E27FC236}">
                <a16:creationId xmlns:a16="http://schemas.microsoft.com/office/drawing/2014/main" id="{73634DBC-7DD5-4D41-BB96-BB99532AC06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 t="-998" r="-9574" b="159"/>
          <a:stretch/>
        </p:blipFill>
        <p:spPr>
          <a:xfrm>
            <a:off x="2107319" y="2233366"/>
            <a:ext cx="1746260" cy="2444647"/>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spTree>
    <p:extLst>
      <p:ext uri="{BB962C8B-B14F-4D97-AF65-F5344CB8AC3E}">
        <p14:creationId xmlns:p14="http://schemas.microsoft.com/office/powerpoint/2010/main" val="3444471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35 -0.00209 L 0.0184 0.01689 C 0.02621 0.025 0.02621 0.05324 0.01753 0.06851 L -0.00209 0.10162 " pathEditMode="relative" rAng="2280000" ptsTypes="AAAA">
                                      <p:cBhvr>
                                        <p:cTn id="6" dur="2000" fill="hold"/>
                                        <p:tgtEl>
                                          <p:spTgt spid="23"/>
                                        </p:tgtEl>
                                        <p:attrNameLst>
                                          <p:attrName>ppt_x</p:attrName>
                                          <p:attrName>ppt_y</p:attrName>
                                        </p:attrNameLst>
                                      </p:cBhvr>
                                      <p:rCtr x="-69" y="5162"/>
                                    </p:animMotion>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2000"/>
                                        <p:tgtEl>
                                          <p:spTgt spid="21"/>
                                        </p:tgtEl>
                                      </p:cBhvr>
                                    </p:animEffect>
                                  </p:childTnLst>
                                </p:cTn>
                              </p:par>
                              <p:par>
                                <p:cTn id="15" presetID="9" presetClass="exit" presetSubtype="0" fill="hold" nodeType="withEffect">
                                  <p:stCondLst>
                                    <p:cond delay="2500"/>
                                  </p:stCondLst>
                                  <p:childTnLst>
                                    <p:animEffect transition="out" filter="dissolv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27"/>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000"/>
                                        <p:tgtEl>
                                          <p:spTgt spid="22"/>
                                        </p:tgtEl>
                                      </p:cBhvr>
                                    </p:animEffect>
                                  </p:childTnLst>
                                </p:cTn>
                              </p:par>
                              <p:par>
                                <p:cTn id="24" presetID="9" presetClass="exit" presetSubtype="0" fill="hold" nodeType="withEffect">
                                  <p:stCondLst>
                                    <p:cond delay="250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computer, orange, colorful, computer&#10;&#10;Description automatically generated">
            <a:extLst>
              <a:ext uri="{FF2B5EF4-FFF2-40B4-BE49-F238E27FC236}">
                <a16:creationId xmlns:a16="http://schemas.microsoft.com/office/drawing/2014/main" id="{660A841A-C5F1-4EC4-A3F8-FDBB32C9150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pic>
        <p:nvPicPr>
          <p:cNvPr id="25" name="Picture 24" descr="A picture containing computer, orange, colorful, computer&#10;&#10;Description automatically generated">
            <a:extLst>
              <a:ext uri="{FF2B5EF4-FFF2-40B4-BE49-F238E27FC236}">
                <a16:creationId xmlns:a16="http://schemas.microsoft.com/office/drawing/2014/main" id="{F8B2CE23-7601-43D5-B779-27B57C8F80A8}"/>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16</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3"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BE932360-1A6C-8243-A51E-4B7DFDC7A3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2016" y="4624241"/>
            <a:ext cx="1783727" cy="1261303"/>
          </a:xfrm>
          <a:prstGeom prst="rect">
            <a:avLst/>
          </a:prstGeom>
        </p:spPr>
      </p:pic>
      <p:pic>
        <p:nvPicPr>
          <p:cNvPr id="17" name="Picture 16">
            <a:extLst>
              <a:ext uri="{FF2B5EF4-FFF2-40B4-BE49-F238E27FC236}">
                <a16:creationId xmlns:a16="http://schemas.microsoft.com/office/drawing/2014/main" id="{85473315-98DD-D548-B153-7C16A3561E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2511" y="5442508"/>
            <a:ext cx="1568151" cy="1108864"/>
          </a:xfrm>
          <a:prstGeom prst="rect">
            <a:avLst/>
          </a:prstGeom>
        </p:spPr>
      </p:pic>
      <p:pic>
        <p:nvPicPr>
          <p:cNvPr id="28" name="Picture 27">
            <a:extLst>
              <a:ext uri="{FF2B5EF4-FFF2-40B4-BE49-F238E27FC236}">
                <a16:creationId xmlns:a16="http://schemas.microsoft.com/office/drawing/2014/main" id="{EB05FEFB-A93A-A740-9E37-8744CA4B0F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1156" y="5739083"/>
            <a:ext cx="1783727" cy="1261303"/>
          </a:xfrm>
          <a:prstGeom prst="rect">
            <a:avLst/>
          </a:prstGeom>
        </p:spPr>
      </p:pic>
      <p:pic>
        <p:nvPicPr>
          <p:cNvPr id="31" name="Picture 30">
            <a:extLst>
              <a:ext uri="{FF2B5EF4-FFF2-40B4-BE49-F238E27FC236}">
                <a16:creationId xmlns:a16="http://schemas.microsoft.com/office/drawing/2014/main" id="{587A1C3C-403F-3D4C-9788-C8C9C1E564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9084" y="5061218"/>
            <a:ext cx="1568151" cy="1108864"/>
          </a:xfrm>
          <a:prstGeom prst="rect">
            <a:avLst/>
          </a:prstGeom>
        </p:spPr>
      </p:pic>
      <p:sp>
        <p:nvSpPr>
          <p:cNvPr id="18" name="Title 20">
            <a:extLst>
              <a:ext uri="{FF2B5EF4-FFF2-40B4-BE49-F238E27FC236}">
                <a16:creationId xmlns:a16="http://schemas.microsoft.com/office/drawing/2014/main" id="{36FB22D3-C424-B943-AB16-6D7DBCE028BB}"/>
              </a:ext>
            </a:extLst>
          </p:cNvPr>
          <p:cNvSpPr txBox="1">
            <a:spLocks/>
          </p:cNvSpPr>
          <p:nvPr/>
        </p:nvSpPr>
        <p:spPr>
          <a:xfrm>
            <a:off x="1351430" y="576165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mut</a:t>
            </a:r>
          </a:p>
        </p:txBody>
      </p:sp>
      <p:sp>
        <p:nvSpPr>
          <p:cNvPr id="29" name="Title 20">
            <a:extLst>
              <a:ext uri="{FF2B5EF4-FFF2-40B4-BE49-F238E27FC236}">
                <a16:creationId xmlns:a16="http://schemas.microsoft.com/office/drawing/2014/main" id="{A7AABB7B-3323-4B46-B7BC-19C6B94F9162}"/>
              </a:ext>
            </a:extLst>
          </p:cNvPr>
          <p:cNvSpPr txBox="1">
            <a:spLocks/>
          </p:cNvSpPr>
          <p:nvPr/>
        </p:nvSpPr>
        <p:spPr>
          <a:xfrm>
            <a:off x="2705134" y="6080110"/>
            <a:ext cx="1455770" cy="48349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met</a:t>
            </a:r>
          </a:p>
        </p:txBody>
      </p:sp>
      <p:sp>
        <p:nvSpPr>
          <p:cNvPr id="32" name="Title 20">
            <a:extLst>
              <a:ext uri="{FF2B5EF4-FFF2-40B4-BE49-F238E27FC236}">
                <a16:creationId xmlns:a16="http://schemas.microsoft.com/office/drawing/2014/main" id="{3B529474-FD1E-6B4B-87E8-11B80C6FBB9D}"/>
              </a:ext>
            </a:extLst>
          </p:cNvPr>
          <p:cNvSpPr txBox="1">
            <a:spLocks/>
          </p:cNvSpPr>
          <p:nvPr/>
        </p:nvSpPr>
        <p:spPr>
          <a:xfrm>
            <a:off x="3004976" y="5406267"/>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meat</a:t>
            </a:r>
          </a:p>
        </p:txBody>
      </p:sp>
      <p:sp>
        <p:nvSpPr>
          <p:cNvPr id="19" name="Rectangle 18">
            <a:extLst>
              <a:ext uri="{FF2B5EF4-FFF2-40B4-BE49-F238E27FC236}">
                <a16:creationId xmlns:a16="http://schemas.microsoft.com/office/drawing/2014/main" id="{0D3E8EED-698D-4E42-83C8-D92A664CA773}"/>
              </a:ext>
            </a:extLst>
          </p:cNvPr>
          <p:cNvSpPr/>
          <p:nvPr/>
        </p:nvSpPr>
        <p:spPr>
          <a:xfrm>
            <a:off x="2381708" y="1672380"/>
            <a:ext cx="4371054"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chemeClr val="tx1"/>
                </a:solidFill>
              </a:rPr>
              <a:t>What’s the past simple form of ‘meet’?</a:t>
            </a:r>
          </a:p>
        </p:txBody>
      </p:sp>
      <p:pic>
        <p:nvPicPr>
          <p:cNvPr id="20" name="Picture 19">
            <a:extLst>
              <a:ext uri="{FF2B5EF4-FFF2-40B4-BE49-F238E27FC236}">
                <a16:creationId xmlns:a16="http://schemas.microsoft.com/office/drawing/2014/main" id="{F50E724E-9831-4506-8A9C-14C7BA08FEC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 t="-1909" r="-11358" b="425"/>
          <a:stretch/>
        </p:blipFill>
        <p:spPr>
          <a:xfrm>
            <a:off x="1878369" y="2913052"/>
            <a:ext cx="1746260" cy="2420904"/>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3149677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18 -0.00023 L 0.06076 0.03588 C 0.08837 0.05231 0.11458 0.09421 0.10903 0.11389 L 0.09462 0.15416 " pathEditMode="relative" rAng="1440000" ptsTypes="AAAA">
                                      <p:cBhvr>
                                        <p:cTn id="6" dur="2000" fill="hold"/>
                                        <p:tgtEl>
                                          <p:spTgt spid="20"/>
                                        </p:tgtEl>
                                        <p:attrNameLst>
                                          <p:attrName>ppt_x</p:attrName>
                                          <p:attrName>ppt_y</p:attrName>
                                        </p:attrNameLst>
                                      </p:cBhvr>
                                      <p:rCtr x="4774" y="7731"/>
                                    </p:animMotion>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32"/>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computer, orange, colorful, computer&#10;&#10;Description automatically generated">
            <a:extLst>
              <a:ext uri="{FF2B5EF4-FFF2-40B4-BE49-F238E27FC236}">
                <a16:creationId xmlns:a16="http://schemas.microsoft.com/office/drawing/2014/main" id="{68F37419-9B33-4799-ACF9-5C21A61F68D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pic>
        <p:nvPicPr>
          <p:cNvPr id="33" name="Picture 32" descr="A picture containing computer, orange, colorful, computer&#10;&#10;Description automatically generated">
            <a:extLst>
              <a:ext uri="{FF2B5EF4-FFF2-40B4-BE49-F238E27FC236}">
                <a16:creationId xmlns:a16="http://schemas.microsoft.com/office/drawing/2014/main" id="{56868CEA-079E-4707-A1F5-E1C20C80EC97}"/>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17</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3"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a16="http://schemas.microsoft.com/office/drawing/2014/main" id="{EB05FEFB-A93A-A740-9E37-8744CA4B0F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1156" y="5739083"/>
            <a:ext cx="1783727" cy="1261303"/>
          </a:xfrm>
          <a:prstGeom prst="rect">
            <a:avLst/>
          </a:prstGeom>
        </p:spPr>
      </p:pic>
      <p:pic>
        <p:nvPicPr>
          <p:cNvPr id="24" name="Picture 23">
            <a:extLst>
              <a:ext uri="{FF2B5EF4-FFF2-40B4-BE49-F238E27FC236}">
                <a16:creationId xmlns:a16="http://schemas.microsoft.com/office/drawing/2014/main" id="{F0B69E8C-83F4-7944-BBF5-EDAB6B4620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1511" y="4531766"/>
            <a:ext cx="1474421" cy="1042586"/>
          </a:xfrm>
          <a:prstGeom prst="rect">
            <a:avLst/>
          </a:prstGeom>
        </p:spPr>
      </p:pic>
      <p:pic>
        <p:nvPicPr>
          <p:cNvPr id="31" name="Picture 30">
            <a:extLst>
              <a:ext uri="{FF2B5EF4-FFF2-40B4-BE49-F238E27FC236}">
                <a16:creationId xmlns:a16="http://schemas.microsoft.com/office/drawing/2014/main" id="{587A1C3C-403F-3D4C-9788-C8C9C1E564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2352" y="5165705"/>
            <a:ext cx="1568151" cy="1108864"/>
          </a:xfrm>
          <a:prstGeom prst="rect">
            <a:avLst/>
          </a:prstGeom>
        </p:spPr>
      </p:pic>
      <p:pic>
        <p:nvPicPr>
          <p:cNvPr id="34" name="Picture 33">
            <a:extLst>
              <a:ext uri="{FF2B5EF4-FFF2-40B4-BE49-F238E27FC236}">
                <a16:creationId xmlns:a16="http://schemas.microsoft.com/office/drawing/2014/main" id="{B5FE991B-A09C-004A-9A8E-20575DFF85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32290" y="5778563"/>
            <a:ext cx="1668101" cy="1179540"/>
          </a:xfrm>
          <a:prstGeom prst="rect">
            <a:avLst/>
          </a:prstGeom>
        </p:spPr>
      </p:pic>
      <p:sp>
        <p:nvSpPr>
          <p:cNvPr id="25" name="Title 20">
            <a:extLst>
              <a:ext uri="{FF2B5EF4-FFF2-40B4-BE49-F238E27FC236}">
                <a16:creationId xmlns:a16="http://schemas.microsoft.com/office/drawing/2014/main" id="{0ACBA87E-CB17-7D42-AF86-ED731700535F}"/>
              </a:ext>
            </a:extLst>
          </p:cNvPr>
          <p:cNvSpPr txBox="1">
            <a:spLocks/>
          </p:cNvSpPr>
          <p:nvPr/>
        </p:nvSpPr>
        <p:spPr>
          <a:xfrm>
            <a:off x="3435163" y="4720810"/>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old</a:t>
            </a:r>
          </a:p>
        </p:txBody>
      </p:sp>
      <p:sp>
        <p:nvSpPr>
          <p:cNvPr id="32" name="Title 20">
            <a:extLst>
              <a:ext uri="{FF2B5EF4-FFF2-40B4-BE49-F238E27FC236}">
                <a16:creationId xmlns:a16="http://schemas.microsoft.com/office/drawing/2014/main" id="{3B529474-FD1E-6B4B-87E8-11B80C6FBB9D}"/>
              </a:ext>
            </a:extLst>
          </p:cNvPr>
          <p:cNvSpPr txBox="1">
            <a:spLocks/>
          </p:cNvSpPr>
          <p:nvPr/>
        </p:nvSpPr>
        <p:spPr>
          <a:xfrm>
            <a:off x="3640697" y="5474198"/>
            <a:ext cx="1891566"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knew</a:t>
            </a:r>
          </a:p>
        </p:txBody>
      </p:sp>
      <p:sp>
        <p:nvSpPr>
          <p:cNvPr id="35" name="Title 20">
            <a:extLst>
              <a:ext uri="{FF2B5EF4-FFF2-40B4-BE49-F238E27FC236}">
                <a16:creationId xmlns:a16="http://schemas.microsoft.com/office/drawing/2014/main" id="{AC564C1D-455D-344C-A406-8AE3CEDDDC18}"/>
              </a:ext>
            </a:extLst>
          </p:cNvPr>
          <p:cNvSpPr txBox="1">
            <a:spLocks/>
          </p:cNvSpPr>
          <p:nvPr/>
        </p:nvSpPr>
        <p:spPr>
          <a:xfrm>
            <a:off x="4020519" y="6078397"/>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new</a:t>
            </a:r>
          </a:p>
        </p:txBody>
      </p:sp>
      <p:sp>
        <p:nvSpPr>
          <p:cNvPr id="27" name="Rectangle 26"/>
          <p:cNvSpPr/>
          <p:nvPr/>
        </p:nvSpPr>
        <p:spPr>
          <a:xfrm>
            <a:off x="3507848" y="4765601"/>
            <a:ext cx="1656335"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972515" y="5469893"/>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B204616-4825-4A8E-B4F7-81B14F72D924}"/>
              </a:ext>
            </a:extLst>
          </p:cNvPr>
          <p:cNvSpPr/>
          <p:nvPr/>
        </p:nvSpPr>
        <p:spPr>
          <a:xfrm>
            <a:off x="2286322" y="1645265"/>
            <a:ext cx="4600316"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‘know’?</a:t>
            </a:r>
          </a:p>
        </p:txBody>
      </p:sp>
      <p:pic>
        <p:nvPicPr>
          <p:cNvPr id="30" name="Picture 29">
            <a:extLst>
              <a:ext uri="{FF2B5EF4-FFF2-40B4-BE49-F238E27FC236}">
                <a16:creationId xmlns:a16="http://schemas.microsoft.com/office/drawing/2014/main" id="{582B2726-DC73-4043-B52B-7347D5753B1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918" r="-10612" b="-786"/>
          <a:stretch/>
        </p:blipFill>
        <p:spPr>
          <a:xfrm>
            <a:off x="2690908" y="4052819"/>
            <a:ext cx="1746260" cy="2442480"/>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2396334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2000"/>
                                        <p:tgtEl>
                                          <p:spTgt spid="21"/>
                                        </p:tgtEl>
                                      </p:cBhvr>
                                    </p:animEffect>
                                  </p:childTnLst>
                                </p:cTn>
                              </p:par>
                              <p:par>
                                <p:cTn id="8" presetID="9" presetClass="exit" presetSubtype="0" fill="hold" nodeType="withEffect">
                                  <p:stCondLst>
                                    <p:cond delay="2500"/>
                                  </p:stCondLst>
                                  <p:childTnLst>
                                    <p:animEffect transition="out" filter="dissolv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50" presetClass="path" presetSubtype="0" accel="50000" decel="50000" fill="hold" nodeType="clickEffect">
                                  <p:stCondLst>
                                    <p:cond delay="0"/>
                                  </p:stCondLst>
                                  <p:childTnLst>
                                    <p:animMotion origin="layout" path="M -0.00035 -1.48148E-6 L 0.04462 -0.07129 C 0.06475 -0.10347 0.1026 -0.1294 0.11475 -0.11759 L 0.13767 -0.08981 " pathEditMode="relative" rAng="18600000" ptsTypes="AAAA">
                                      <p:cBhvr>
                                        <p:cTn id="15" dur="2000" fill="hold"/>
                                        <p:tgtEl>
                                          <p:spTgt spid="30"/>
                                        </p:tgtEl>
                                        <p:attrNameLst>
                                          <p:attrName>ppt_x</p:attrName>
                                          <p:attrName>ppt_y</p:attrName>
                                        </p:attrNameLst>
                                      </p:cBhvr>
                                      <p:rCtr x="6927" y="-4560"/>
                                    </p:animMotion>
                                  </p:childTnLst>
                                </p:cTn>
                              </p:par>
                              <p:par>
                                <p:cTn id="16" presetID="1" presetClass="entr" presetSubtype="0" fill="hold" nodeType="withEffect">
                                  <p:stCondLst>
                                    <p:cond delay="20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8" restart="whenNotActive" fill="hold" evtFilter="cancelBubble" nodeType="interactiveSeq">
                <p:stCondLst>
                  <p:cond evt="onClick" delay="0">
                    <p:tgtEl>
                      <p:spTgt spid="27"/>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000"/>
                                        <p:tgtEl>
                                          <p:spTgt spid="22"/>
                                        </p:tgtEl>
                                      </p:cBhvr>
                                    </p:animEffect>
                                  </p:childTnLst>
                                </p:cTn>
                              </p:par>
                              <p:par>
                                <p:cTn id="24" presetID="9" presetClass="exit" presetSubtype="0" fill="hold" nodeType="withEffect">
                                  <p:stCondLst>
                                    <p:cond delay="250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computer, orange, colorful, computer&#10;&#10;Description automatically generated">
            <a:extLst>
              <a:ext uri="{FF2B5EF4-FFF2-40B4-BE49-F238E27FC236}">
                <a16:creationId xmlns:a16="http://schemas.microsoft.com/office/drawing/2014/main" id="{B061F822-1EAB-4022-ADA7-BA7FDFF57F13}"/>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pic>
        <p:nvPicPr>
          <p:cNvPr id="23" name="Picture 22" descr="A picture containing computer, orange, colorful, computer&#10;&#10;Description automatically generated">
            <a:extLst>
              <a:ext uri="{FF2B5EF4-FFF2-40B4-BE49-F238E27FC236}">
                <a16:creationId xmlns:a16="http://schemas.microsoft.com/office/drawing/2014/main" id="{1FAEE854-63AC-4FBA-B9CE-3C38ADDCDEE0}"/>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9"/>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18</a:t>
            </a:r>
          </a:p>
        </p:txBody>
      </p:sp>
      <p:sp>
        <p:nvSpPr>
          <p:cNvPr id="5" name="Rectangle 4">
            <a:extLst>
              <a:ext uri="{FF2B5EF4-FFF2-40B4-BE49-F238E27FC236}">
                <a16:creationId xmlns:a16="http://schemas.microsoft.com/office/drawing/2014/main" id="{AA90BB8B-2AF3-864A-BC2B-E6F70C624207}"/>
              </a:ext>
            </a:extLst>
          </p:cNvPr>
          <p:cNvSpPr/>
          <p:nvPr/>
        </p:nvSpPr>
        <p:spPr>
          <a:xfrm>
            <a:off x="2526081" y="1628132"/>
            <a:ext cx="4080691"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chemeClr val="tx1"/>
                </a:solidFill>
              </a:rPr>
              <a:t>What’s the past simple form of ‘see’?</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3"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a16="http://schemas.microsoft.com/office/drawing/2014/main" id="{EB05FEFB-A93A-A740-9E37-8744CA4B0F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4636" y="5548669"/>
            <a:ext cx="1746238" cy="1234794"/>
          </a:xfrm>
          <a:prstGeom prst="rect">
            <a:avLst/>
          </a:prstGeom>
        </p:spPr>
      </p:pic>
      <p:pic>
        <p:nvPicPr>
          <p:cNvPr id="31" name="Picture 30">
            <a:extLst>
              <a:ext uri="{FF2B5EF4-FFF2-40B4-BE49-F238E27FC236}">
                <a16:creationId xmlns:a16="http://schemas.microsoft.com/office/drawing/2014/main" id="{587A1C3C-403F-3D4C-9788-C8C9C1E564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2352" y="5165705"/>
            <a:ext cx="1568151" cy="1108864"/>
          </a:xfrm>
          <a:prstGeom prst="rect">
            <a:avLst/>
          </a:prstGeom>
        </p:spPr>
      </p:pic>
      <p:pic>
        <p:nvPicPr>
          <p:cNvPr id="37" name="Picture 36">
            <a:extLst>
              <a:ext uri="{FF2B5EF4-FFF2-40B4-BE49-F238E27FC236}">
                <a16:creationId xmlns:a16="http://schemas.microsoft.com/office/drawing/2014/main" id="{EBB51230-BC20-EC4D-AA13-615E10793F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5212" y="3919891"/>
            <a:ext cx="1568151" cy="1108864"/>
          </a:xfrm>
          <a:prstGeom prst="rect">
            <a:avLst/>
          </a:prstGeom>
        </p:spPr>
      </p:pic>
      <p:pic>
        <p:nvPicPr>
          <p:cNvPr id="24" name="Picture 23">
            <a:extLst>
              <a:ext uri="{FF2B5EF4-FFF2-40B4-BE49-F238E27FC236}">
                <a16:creationId xmlns:a16="http://schemas.microsoft.com/office/drawing/2014/main" id="{F0B69E8C-83F4-7944-BBF5-EDAB6B4620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81996" y="4529977"/>
            <a:ext cx="1616885" cy="1143325"/>
          </a:xfrm>
          <a:prstGeom prst="rect">
            <a:avLst/>
          </a:prstGeom>
        </p:spPr>
      </p:pic>
      <p:sp>
        <p:nvSpPr>
          <p:cNvPr id="29" name="Title 20">
            <a:extLst>
              <a:ext uri="{FF2B5EF4-FFF2-40B4-BE49-F238E27FC236}">
                <a16:creationId xmlns:a16="http://schemas.microsoft.com/office/drawing/2014/main" id="{A7AABB7B-3323-4B46-B7BC-19C6B94F9162}"/>
              </a:ext>
            </a:extLst>
          </p:cNvPr>
          <p:cNvSpPr txBox="1">
            <a:spLocks/>
          </p:cNvSpPr>
          <p:nvPr/>
        </p:nvSpPr>
        <p:spPr>
          <a:xfrm>
            <a:off x="4646730" y="5893169"/>
            <a:ext cx="1984348" cy="4733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saw</a:t>
            </a:r>
          </a:p>
        </p:txBody>
      </p:sp>
      <p:sp>
        <p:nvSpPr>
          <p:cNvPr id="25" name="Title 20">
            <a:extLst>
              <a:ext uri="{FF2B5EF4-FFF2-40B4-BE49-F238E27FC236}">
                <a16:creationId xmlns:a16="http://schemas.microsoft.com/office/drawing/2014/main" id="{0ACBA87E-CB17-7D42-AF86-ED731700535F}"/>
              </a:ext>
            </a:extLst>
          </p:cNvPr>
          <p:cNvSpPr txBox="1">
            <a:spLocks/>
          </p:cNvSpPr>
          <p:nvPr/>
        </p:nvSpPr>
        <p:spPr>
          <a:xfrm>
            <a:off x="4862129" y="4803877"/>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sow</a:t>
            </a:r>
          </a:p>
        </p:txBody>
      </p:sp>
      <p:sp>
        <p:nvSpPr>
          <p:cNvPr id="38" name="Title 20">
            <a:extLst>
              <a:ext uri="{FF2B5EF4-FFF2-40B4-BE49-F238E27FC236}">
                <a16:creationId xmlns:a16="http://schemas.microsoft.com/office/drawing/2014/main" id="{EE552661-293D-604A-989F-273485784DD9}"/>
              </a:ext>
            </a:extLst>
          </p:cNvPr>
          <p:cNvSpPr txBox="1">
            <a:spLocks/>
          </p:cNvSpPr>
          <p:nvPr/>
        </p:nvSpPr>
        <p:spPr>
          <a:xfrm>
            <a:off x="4689517" y="410392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said</a:t>
            </a:r>
          </a:p>
        </p:txBody>
      </p:sp>
      <p:pic>
        <p:nvPicPr>
          <p:cNvPr id="26" name="Picture 25">
            <a:extLst>
              <a:ext uri="{FF2B5EF4-FFF2-40B4-BE49-F238E27FC236}">
                <a16:creationId xmlns:a16="http://schemas.microsoft.com/office/drawing/2014/main" id="{AFAE534E-4754-5B48-83D0-A20A4712002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526" b="763"/>
          <a:stretch/>
        </p:blipFill>
        <p:spPr>
          <a:xfrm>
            <a:off x="3626968" y="3403362"/>
            <a:ext cx="1746260" cy="2482046"/>
          </a:xfrm>
          <a:prstGeom prst="rect">
            <a:avLst/>
          </a:prstGeom>
        </p:spPr>
      </p:pic>
      <p:sp>
        <p:nvSpPr>
          <p:cNvPr id="32" name="Rectangle 31"/>
          <p:cNvSpPr/>
          <p:nvPr/>
        </p:nvSpPr>
        <p:spPr>
          <a:xfrm>
            <a:off x="5094863" y="4861385"/>
            <a:ext cx="1604018"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815155" y="4107849"/>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34451211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2.5E-6 -3.33333E-6 L 0.06996 -3.33333E-6 C 0.10139 -3.33333E-6 0.14062 0.01713 0.14201 0.03287 L 0.14062 0.06551 " pathEditMode="relative" rAng="0" ptsTypes="AAAA">
                                      <p:cBhvr>
                                        <p:cTn id="6" dur="2000" fill="hold"/>
                                        <p:tgtEl>
                                          <p:spTgt spid="26"/>
                                        </p:tgtEl>
                                        <p:attrNameLst>
                                          <p:attrName>ppt_x</p:attrName>
                                          <p:attrName>ppt_y</p:attrName>
                                        </p:attrNameLst>
                                      </p:cBhvr>
                                      <p:rCtr x="7101" y="3264"/>
                                    </p:animMotion>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32"/>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computer, orange, colorful, computer&#10;&#10;Description automatically generated">
            <a:extLst>
              <a:ext uri="{FF2B5EF4-FFF2-40B4-BE49-F238E27FC236}">
                <a16:creationId xmlns:a16="http://schemas.microsoft.com/office/drawing/2014/main" id="{4FE216AC-22FC-4CDF-8937-62FA7A32B7FA}"/>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pic>
        <p:nvPicPr>
          <p:cNvPr id="20" name="Picture 19" descr="A picture containing computer, orange, colorful, computer&#10;&#10;Description automatically generated">
            <a:extLst>
              <a:ext uri="{FF2B5EF4-FFF2-40B4-BE49-F238E27FC236}">
                <a16:creationId xmlns:a16="http://schemas.microsoft.com/office/drawing/2014/main" id="{0EB4AF4B-4CF2-43B4-8C69-4AEEC878449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19</a:t>
            </a:r>
          </a:p>
        </p:txBody>
      </p:sp>
      <p:sp>
        <p:nvSpPr>
          <p:cNvPr id="5" name="Rectangle 4">
            <a:extLst>
              <a:ext uri="{FF2B5EF4-FFF2-40B4-BE49-F238E27FC236}">
                <a16:creationId xmlns:a16="http://schemas.microsoft.com/office/drawing/2014/main" id="{AA90BB8B-2AF3-864A-BC2B-E6F70C624207}"/>
              </a:ext>
            </a:extLst>
          </p:cNvPr>
          <p:cNvSpPr/>
          <p:nvPr/>
        </p:nvSpPr>
        <p:spPr>
          <a:xfrm>
            <a:off x="2380941" y="1648680"/>
            <a:ext cx="4429812"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‘hear’?</a:t>
            </a:r>
          </a:p>
        </p:txBody>
      </p:sp>
      <p:pic>
        <p:nvPicPr>
          <p:cNvPr id="40" name="Picture 39">
            <a:extLst>
              <a:ext uri="{FF2B5EF4-FFF2-40B4-BE49-F238E27FC236}">
                <a16:creationId xmlns:a16="http://schemas.microsoft.com/office/drawing/2014/main" id="{67418C7A-E7DE-124B-ADC7-187A1A990B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4636" y="5548669"/>
            <a:ext cx="1746238" cy="1234794"/>
          </a:xfrm>
          <a:prstGeom prst="rect">
            <a:avLst/>
          </a:prstGeom>
        </p:spPr>
      </p:pic>
      <p:pic>
        <p:nvPicPr>
          <p:cNvPr id="44" name="Picture 43">
            <a:extLst>
              <a:ext uri="{FF2B5EF4-FFF2-40B4-BE49-F238E27FC236}">
                <a16:creationId xmlns:a16="http://schemas.microsoft.com/office/drawing/2014/main" id="{32B2AFD2-98D3-3B4D-913D-DDAB6C654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0827" y="4393073"/>
            <a:ext cx="1568151" cy="1108864"/>
          </a:xfrm>
          <a:prstGeom prst="rect">
            <a:avLst/>
          </a:prstGeom>
        </p:spPr>
      </p:pic>
      <p:pic>
        <p:nvPicPr>
          <p:cNvPr id="47" name="Picture 46">
            <a:extLst>
              <a:ext uri="{FF2B5EF4-FFF2-40B4-BE49-F238E27FC236}">
                <a16:creationId xmlns:a16="http://schemas.microsoft.com/office/drawing/2014/main" id="{A736A5D1-2EEC-094F-BF3A-A3C603B977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1774" y="3595623"/>
            <a:ext cx="1616885" cy="1143325"/>
          </a:xfrm>
          <a:prstGeom prst="rect">
            <a:avLst/>
          </a:prstGeom>
        </p:spPr>
      </p:pic>
      <p:pic>
        <p:nvPicPr>
          <p:cNvPr id="51" name="Picture 50">
            <a:extLst>
              <a:ext uri="{FF2B5EF4-FFF2-40B4-BE49-F238E27FC236}">
                <a16:creationId xmlns:a16="http://schemas.microsoft.com/office/drawing/2014/main" id="{14DFA2BE-4BE8-4E43-AFA0-52E92C28E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6611" y="4947505"/>
            <a:ext cx="1746238" cy="1234794"/>
          </a:xfrm>
          <a:prstGeom prst="rect">
            <a:avLst/>
          </a:prstGeom>
        </p:spPr>
      </p:pic>
      <p:grpSp>
        <p:nvGrpSpPr>
          <p:cNvPr id="33" name="Group 32">
            <a:extLst>
              <a:ext uri="{FF2B5EF4-FFF2-40B4-BE49-F238E27FC236}">
                <a16:creationId xmlns:a16="http://schemas.microsoft.com/office/drawing/2014/main" id="{CA998FE4-DB95-2F44-BA27-5F3E2E36F980}"/>
              </a:ext>
            </a:extLst>
          </p:cNvPr>
          <p:cNvGrpSpPr/>
          <p:nvPr/>
        </p:nvGrpSpPr>
        <p:grpSpPr>
          <a:xfrm>
            <a:off x="7030939" y="5827796"/>
            <a:ext cx="1896932" cy="422405"/>
            <a:chOff x="7003229" y="5772376"/>
            <a:chExt cx="1896932" cy="422405"/>
          </a:xfrm>
        </p:grpSpPr>
        <p:sp>
          <p:nvSpPr>
            <p:cNvPr id="34" name="Rectangle 33">
              <a:hlinkClick r:id="rId6" action="ppaction://hlinksldjump"/>
              <a:extLst>
                <a:ext uri="{FF2B5EF4-FFF2-40B4-BE49-F238E27FC236}">
                  <a16:creationId xmlns:a16="http://schemas.microsoft.com/office/drawing/2014/main" id="{3DE26B97-B917-FC47-9C12-8027690CA072}"/>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35" name="Straight Arrow Connector 34">
              <a:extLst>
                <a:ext uri="{FF2B5EF4-FFF2-40B4-BE49-F238E27FC236}">
                  <a16:creationId xmlns:a16="http://schemas.microsoft.com/office/drawing/2014/main" id="{9D70CB01-9718-6649-AE0E-8019CB8AA15E}"/>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Title 20">
            <a:extLst>
              <a:ext uri="{FF2B5EF4-FFF2-40B4-BE49-F238E27FC236}">
                <a16:creationId xmlns:a16="http://schemas.microsoft.com/office/drawing/2014/main" id="{63EA1B74-9FEC-AD4D-BBF8-3276C0EE1049}"/>
              </a:ext>
            </a:extLst>
          </p:cNvPr>
          <p:cNvSpPr txBox="1">
            <a:spLocks/>
          </p:cNvSpPr>
          <p:nvPr/>
        </p:nvSpPr>
        <p:spPr>
          <a:xfrm>
            <a:off x="5758705" y="5292005"/>
            <a:ext cx="1984348" cy="4733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ear</a:t>
            </a:r>
          </a:p>
        </p:txBody>
      </p:sp>
      <p:sp>
        <p:nvSpPr>
          <p:cNvPr id="48" name="Title 20">
            <a:extLst>
              <a:ext uri="{FF2B5EF4-FFF2-40B4-BE49-F238E27FC236}">
                <a16:creationId xmlns:a16="http://schemas.microsoft.com/office/drawing/2014/main" id="{1389AE49-04F3-AB4B-ADDA-8EB58858B3FF}"/>
              </a:ext>
            </a:extLst>
          </p:cNvPr>
          <p:cNvSpPr txBox="1">
            <a:spLocks/>
          </p:cNvSpPr>
          <p:nvPr/>
        </p:nvSpPr>
        <p:spPr>
          <a:xfrm>
            <a:off x="4880541" y="3785595"/>
            <a:ext cx="2141081"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heard</a:t>
            </a:r>
          </a:p>
        </p:txBody>
      </p:sp>
      <p:sp>
        <p:nvSpPr>
          <p:cNvPr id="45" name="Title 20">
            <a:extLst>
              <a:ext uri="{FF2B5EF4-FFF2-40B4-BE49-F238E27FC236}">
                <a16:creationId xmlns:a16="http://schemas.microsoft.com/office/drawing/2014/main" id="{C5937024-3CC9-AF41-9C98-A94E55914263}"/>
              </a:ext>
            </a:extLst>
          </p:cNvPr>
          <p:cNvSpPr txBox="1">
            <a:spLocks/>
          </p:cNvSpPr>
          <p:nvPr/>
        </p:nvSpPr>
        <p:spPr>
          <a:xfrm>
            <a:off x="5663009" y="4706166"/>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here</a:t>
            </a:r>
          </a:p>
        </p:txBody>
      </p:sp>
      <p:pic>
        <p:nvPicPr>
          <p:cNvPr id="49" name="Picture 48">
            <a:extLst>
              <a:ext uri="{FF2B5EF4-FFF2-40B4-BE49-F238E27FC236}">
                <a16:creationId xmlns:a16="http://schemas.microsoft.com/office/drawing/2014/main" id="{D176D4EB-26FC-0242-A771-34D6242609B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 t="-637" r="-11358" b="-1466"/>
          <a:stretch/>
        </p:blipFill>
        <p:spPr>
          <a:xfrm>
            <a:off x="4657946" y="4164496"/>
            <a:ext cx="1746260" cy="2385924"/>
          </a:xfrm>
          <a:prstGeom prst="rect">
            <a:avLst/>
          </a:prstGeom>
        </p:spPr>
      </p:pic>
      <p:sp>
        <p:nvSpPr>
          <p:cNvPr id="23" name="Rectangle 22"/>
          <p:cNvSpPr/>
          <p:nvPr/>
        </p:nvSpPr>
        <p:spPr>
          <a:xfrm>
            <a:off x="5789499" y="4702604"/>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3911131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17 0.00023 L 0.05868 -0.13148 C 0.08507 -0.19121 0.10729 -0.27593 0.09722 -0.28704 L 0.07327 -0.30255 " pathEditMode="relative" rAng="18060000" ptsTypes="AAAA">
                                      <p:cBhvr>
                                        <p:cTn id="6" dur="2000" fill="hold"/>
                                        <p:tgtEl>
                                          <p:spTgt spid="49"/>
                                        </p:tgtEl>
                                        <p:attrNameLst>
                                          <p:attrName>ppt_x</p:attrName>
                                          <p:attrName>ppt_y</p:attrName>
                                        </p:attrNameLst>
                                      </p:cBhvr>
                                      <p:rCtr x="3715" y="-15278"/>
                                    </p:animMotion>
                                  </p:childTnLst>
                                </p:cTn>
                              </p:par>
                              <p:par>
                                <p:cTn id="7" presetID="1" presetClass="entr" presetSubtype="0" fill="hold" nodeType="withEffect">
                                  <p:stCondLst>
                                    <p:cond delay="200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seq concurrent="1" nextAc="seek">
              <p:cTn id="9" restart="whenNotActive" fill="hold" evtFilter="cancelBubble" nodeType="interactiveSeq">
                <p:stCondLst>
                  <p:cond evt="onClick" delay="0">
                    <p:tgtEl>
                      <p:spTgt spid="52"/>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computer, orange, colorful, computer&#10;&#10;Description automatically generated">
            <a:extLst>
              <a:ext uri="{FF2B5EF4-FFF2-40B4-BE49-F238E27FC236}">
                <a16:creationId xmlns:a16="http://schemas.microsoft.com/office/drawing/2014/main" id="{A920EF44-B4F6-4E15-9BAC-6DF04352C5D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pic>
        <p:nvPicPr>
          <p:cNvPr id="19" name="Picture 18" descr="A picture containing computer, orange, colorful, computer&#10;&#10;Description automatically generated">
            <a:extLst>
              <a:ext uri="{FF2B5EF4-FFF2-40B4-BE49-F238E27FC236}">
                <a16:creationId xmlns:a16="http://schemas.microsoft.com/office/drawing/2014/main" id="{DDFCABDE-1DD6-4D7B-A768-1516063641D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20</a:t>
            </a:r>
          </a:p>
        </p:txBody>
      </p:sp>
      <p:sp>
        <p:nvSpPr>
          <p:cNvPr id="5" name="Rectangle 4">
            <a:extLst>
              <a:ext uri="{FF2B5EF4-FFF2-40B4-BE49-F238E27FC236}">
                <a16:creationId xmlns:a16="http://schemas.microsoft.com/office/drawing/2014/main" id="{AA90BB8B-2AF3-864A-BC2B-E6F70C624207}"/>
              </a:ext>
            </a:extLst>
          </p:cNvPr>
          <p:cNvSpPr/>
          <p:nvPr/>
        </p:nvSpPr>
        <p:spPr>
          <a:xfrm>
            <a:off x="2387201" y="1606735"/>
            <a:ext cx="4360067"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‘think’?</a:t>
            </a:r>
          </a:p>
        </p:txBody>
      </p:sp>
      <p:grpSp>
        <p:nvGrpSpPr>
          <p:cNvPr id="25" name="Group 24">
            <a:extLst>
              <a:ext uri="{FF2B5EF4-FFF2-40B4-BE49-F238E27FC236}">
                <a16:creationId xmlns:a16="http://schemas.microsoft.com/office/drawing/2014/main" id="{FB95E9C0-5608-9C4E-8E6E-88140288CDF0}"/>
              </a:ext>
            </a:extLst>
          </p:cNvPr>
          <p:cNvGrpSpPr/>
          <p:nvPr/>
        </p:nvGrpSpPr>
        <p:grpSpPr>
          <a:xfrm>
            <a:off x="7030939" y="5827796"/>
            <a:ext cx="1896932" cy="422405"/>
            <a:chOff x="7003229" y="5772376"/>
            <a:chExt cx="1896932" cy="422405"/>
          </a:xfrm>
        </p:grpSpPr>
        <p:sp>
          <p:nvSpPr>
            <p:cNvPr id="26" name="Rectangle 25">
              <a:hlinkClick r:id="rId3" action="ppaction://hlinksldjump"/>
              <a:extLst>
                <a:ext uri="{FF2B5EF4-FFF2-40B4-BE49-F238E27FC236}">
                  <a16:creationId xmlns:a16="http://schemas.microsoft.com/office/drawing/2014/main" id="{0B89A5DE-8A23-8840-8352-18B889B7902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7" name="Straight Arrow Connector 26">
              <a:extLst>
                <a:ext uri="{FF2B5EF4-FFF2-40B4-BE49-F238E27FC236}">
                  <a16:creationId xmlns:a16="http://schemas.microsoft.com/office/drawing/2014/main" id="{32363E04-305F-BA46-83D9-26361C69A8A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C749589D-10A6-954F-BF75-10FC4A4A1B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8459" y="4276185"/>
            <a:ext cx="1746238" cy="1234794"/>
          </a:xfrm>
          <a:prstGeom prst="rect">
            <a:avLst/>
          </a:prstGeom>
        </p:spPr>
      </p:pic>
      <p:pic>
        <p:nvPicPr>
          <p:cNvPr id="42" name="Picture 41">
            <a:extLst>
              <a:ext uri="{FF2B5EF4-FFF2-40B4-BE49-F238E27FC236}">
                <a16:creationId xmlns:a16="http://schemas.microsoft.com/office/drawing/2014/main" id="{7651201E-CF2D-D144-AE2E-D96075FF9B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3806" y="3595623"/>
            <a:ext cx="1616885" cy="1143325"/>
          </a:xfrm>
          <a:prstGeom prst="rect">
            <a:avLst/>
          </a:prstGeom>
        </p:spPr>
      </p:pic>
      <p:pic>
        <p:nvPicPr>
          <p:cNvPr id="55" name="Picture 54">
            <a:extLst>
              <a:ext uri="{FF2B5EF4-FFF2-40B4-BE49-F238E27FC236}">
                <a16:creationId xmlns:a16="http://schemas.microsoft.com/office/drawing/2014/main" id="{7B21181F-DD3D-DB41-841C-42365807FC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1327" y="3909808"/>
            <a:ext cx="1595690" cy="1128339"/>
          </a:xfrm>
          <a:prstGeom prst="rect">
            <a:avLst/>
          </a:prstGeom>
        </p:spPr>
      </p:pic>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37638" y="4632073"/>
            <a:ext cx="1568151" cy="1108864"/>
          </a:xfrm>
          <a:prstGeom prst="rect">
            <a:avLst/>
          </a:prstGeom>
        </p:spPr>
      </p:pic>
      <p:sp>
        <p:nvSpPr>
          <p:cNvPr id="31" name="Title 20">
            <a:extLst>
              <a:ext uri="{FF2B5EF4-FFF2-40B4-BE49-F238E27FC236}">
                <a16:creationId xmlns:a16="http://schemas.microsoft.com/office/drawing/2014/main" id="{EE5107B8-B39E-8441-AE92-7E8A8FEA005D}"/>
              </a:ext>
            </a:extLst>
          </p:cNvPr>
          <p:cNvSpPr txBox="1">
            <a:spLocks/>
          </p:cNvSpPr>
          <p:nvPr/>
        </p:nvSpPr>
        <p:spPr>
          <a:xfrm>
            <a:off x="4549229" y="4600735"/>
            <a:ext cx="1548051" cy="4733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thawt</a:t>
            </a:r>
            <a:endParaRPr lang="en-GB" sz="2800" dirty="0">
              <a:ln w="12700">
                <a:solidFill>
                  <a:srgbClr val="FFFFFF"/>
                </a:solidFill>
              </a:ln>
              <a:solidFill>
                <a:srgbClr val="F37B46"/>
              </a:solidFill>
              <a:latin typeface="Twinkl ExtraBold" pitchFamily="2" charset="77"/>
            </a:endParaRPr>
          </a:p>
        </p:txBody>
      </p:sp>
      <p:sp>
        <p:nvSpPr>
          <p:cNvPr id="56" name="Title 20">
            <a:extLst>
              <a:ext uri="{FF2B5EF4-FFF2-40B4-BE49-F238E27FC236}">
                <a16:creationId xmlns:a16="http://schemas.microsoft.com/office/drawing/2014/main" id="{EFB2B649-47C6-9C48-A74F-7F84ABBCBFCD}"/>
              </a:ext>
            </a:extLst>
          </p:cNvPr>
          <p:cNvSpPr txBox="1">
            <a:spLocks/>
          </p:cNvSpPr>
          <p:nvPr/>
        </p:nvSpPr>
        <p:spPr>
          <a:xfrm>
            <a:off x="6124369" y="4187818"/>
            <a:ext cx="1984348" cy="4733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thunk</a:t>
            </a:r>
            <a:endParaRPr lang="en-GB" sz="2800" dirty="0">
              <a:ln w="12700">
                <a:solidFill>
                  <a:srgbClr val="FFFFFF"/>
                </a:solidFill>
              </a:ln>
              <a:solidFill>
                <a:srgbClr val="F37B46"/>
              </a:solidFill>
              <a:latin typeface="Twinkl ExtraBold" pitchFamily="2" charset="77"/>
            </a:endParaRPr>
          </a:p>
        </p:txBody>
      </p:sp>
      <p:sp>
        <p:nvSpPr>
          <p:cNvPr id="37" name="Title 20">
            <a:extLst>
              <a:ext uri="{FF2B5EF4-FFF2-40B4-BE49-F238E27FC236}">
                <a16:creationId xmlns:a16="http://schemas.microsoft.com/office/drawing/2014/main" id="{C975620D-D704-3341-AEFA-9446A49F9378}"/>
              </a:ext>
            </a:extLst>
          </p:cNvPr>
          <p:cNvSpPr txBox="1">
            <a:spLocks/>
          </p:cNvSpPr>
          <p:nvPr/>
        </p:nvSpPr>
        <p:spPr>
          <a:xfrm>
            <a:off x="5816718" y="4963298"/>
            <a:ext cx="166215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ln w="12700">
                  <a:solidFill>
                    <a:srgbClr val="FFFFFF"/>
                  </a:solidFill>
                </a:ln>
                <a:solidFill>
                  <a:srgbClr val="F37B46"/>
                </a:solidFill>
                <a:latin typeface="Twinkl ExtraBold" pitchFamily="2" charset="77"/>
              </a:rPr>
              <a:t>thought</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397" r="-11203" b="-1325"/>
          <a:stretch/>
        </p:blipFill>
        <p:spPr>
          <a:xfrm>
            <a:off x="5061389" y="1964610"/>
            <a:ext cx="1746260" cy="2453807"/>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776" y="-2"/>
            <a:ext cx="9144000" cy="6858001"/>
          </a:xfrm>
          <a:prstGeom prst="rect">
            <a:avLst/>
          </a:prstGeom>
        </p:spPr>
      </p:pic>
    </p:spTree>
    <p:extLst>
      <p:ext uri="{BB962C8B-B14F-4D97-AF65-F5344CB8AC3E}">
        <p14:creationId xmlns:p14="http://schemas.microsoft.com/office/powerpoint/2010/main" val="4027566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1.66667E-6 2.22222E-6 L -0.00938 0.02222 C -0.01302 0.03264 0.01215 0.06991 0.04219 0.09421 L 0.10312 0.14236 " pathEditMode="relative" rAng="18060000" ptsTypes="AAAA">
                                      <p:cBhvr>
                                        <p:cTn id="6" dur="2000" fill="hold"/>
                                        <p:tgtEl>
                                          <p:spTgt spid="57"/>
                                        </p:tgtEl>
                                        <p:attrNameLst>
                                          <p:attrName>ppt_x</p:attrName>
                                          <p:attrName>ppt_y</p:attrName>
                                        </p:attrNameLst>
                                      </p:cBhvr>
                                      <p:rCtr x="5139" y="7153"/>
                                    </p:animMotion>
                                  </p:childTnLst>
                                </p:cTn>
                              </p:par>
                              <p:par>
                                <p:cTn id="7" presetID="1" presetClass="entr" presetSubtype="0" fill="hold" nodeType="withEffect">
                                  <p:stCondLst>
                                    <p:cond delay="200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9" restart="whenNotActive" fill="hold" evtFilter="cancelBubble" nodeType="interactiveSeq">
                <p:stCondLst>
                  <p:cond evt="onClick" delay="0">
                    <p:tgtEl>
                      <p:spTgt spid="31"/>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56"/>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computer, orange, colorful, computer&#10;&#10;Description automatically generated">
            <a:extLst>
              <a:ext uri="{FF2B5EF4-FFF2-40B4-BE49-F238E27FC236}">
                <a16:creationId xmlns:a16="http://schemas.microsoft.com/office/drawing/2014/main" id="{412F801D-663F-4315-B91D-0ADD1E764ECC}"/>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pic>
        <p:nvPicPr>
          <p:cNvPr id="20" name="Picture 19" descr="A picture containing computer, orange, colorful, computer&#10;&#10;Description automatically generated">
            <a:extLst>
              <a:ext uri="{FF2B5EF4-FFF2-40B4-BE49-F238E27FC236}">
                <a16:creationId xmlns:a16="http://schemas.microsoft.com/office/drawing/2014/main" id="{9955BF4C-18E9-4225-B1E1-2D5E274FCCCC}"/>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21</a:t>
            </a:r>
          </a:p>
        </p:txBody>
      </p:sp>
      <p:sp>
        <p:nvSpPr>
          <p:cNvPr id="5" name="Rectangle 4">
            <a:extLst>
              <a:ext uri="{FF2B5EF4-FFF2-40B4-BE49-F238E27FC236}">
                <a16:creationId xmlns:a16="http://schemas.microsoft.com/office/drawing/2014/main" id="{AA90BB8B-2AF3-864A-BC2B-E6F70C624207}"/>
              </a:ext>
            </a:extLst>
          </p:cNvPr>
          <p:cNvSpPr/>
          <p:nvPr/>
        </p:nvSpPr>
        <p:spPr>
          <a:xfrm>
            <a:off x="2506092" y="1671816"/>
            <a:ext cx="4157429"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‘pay’?</a:t>
            </a:r>
          </a:p>
        </p:txBody>
      </p:sp>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7638" y="4632073"/>
            <a:ext cx="1568151" cy="1108864"/>
          </a:xfrm>
          <a:prstGeom prst="rect">
            <a:avLst/>
          </a:prstGeom>
        </p:spPr>
      </p:pic>
      <p:pic>
        <p:nvPicPr>
          <p:cNvPr id="30" name="Picture 29">
            <a:extLst>
              <a:ext uri="{FF2B5EF4-FFF2-40B4-BE49-F238E27FC236}">
                <a16:creationId xmlns:a16="http://schemas.microsoft.com/office/drawing/2014/main" id="{DBF3D1C8-124E-B548-8E9F-DAAD4F1708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2791" y="3738775"/>
            <a:ext cx="1474421" cy="1042586"/>
          </a:xfrm>
          <a:prstGeom prst="rect">
            <a:avLst/>
          </a:prstGeom>
        </p:spPr>
      </p:pic>
      <p:pic>
        <p:nvPicPr>
          <p:cNvPr id="40" name="Picture 39">
            <a:extLst>
              <a:ext uri="{FF2B5EF4-FFF2-40B4-BE49-F238E27FC236}">
                <a16:creationId xmlns:a16="http://schemas.microsoft.com/office/drawing/2014/main" id="{45BA6C19-F2DC-E145-A772-306E3D2DB6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2222" y="4244749"/>
            <a:ext cx="1668101" cy="1179540"/>
          </a:xfrm>
          <a:prstGeom prst="rect">
            <a:avLst/>
          </a:prstGeom>
        </p:spPr>
      </p:pic>
      <p:pic>
        <p:nvPicPr>
          <p:cNvPr id="35" name="Picture 34">
            <a:extLst>
              <a:ext uri="{FF2B5EF4-FFF2-40B4-BE49-F238E27FC236}">
                <a16:creationId xmlns:a16="http://schemas.microsoft.com/office/drawing/2014/main" id="{63C697E8-14DA-2543-8634-FEB884690E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9446" y="5284595"/>
            <a:ext cx="1568151" cy="1108864"/>
          </a:xfrm>
          <a:prstGeom prst="rect">
            <a:avLst/>
          </a:prstGeom>
        </p:spPr>
      </p:pic>
      <p:grpSp>
        <p:nvGrpSpPr>
          <p:cNvPr id="25" name="Group 24">
            <a:extLst>
              <a:ext uri="{FF2B5EF4-FFF2-40B4-BE49-F238E27FC236}">
                <a16:creationId xmlns:a16="http://schemas.microsoft.com/office/drawing/2014/main" id="{FB95E9C0-5608-9C4E-8E6E-88140288CDF0}"/>
              </a:ext>
            </a:extLst>
          </p:cNvPr>
          <p:cNvGrpSpPr/>
          <p:nvPr/>
        </p:nvGrpSpPr>
        <p:grpSpPr>
          <a:xfrm>
            <a:off x="7030939" y="5827796"/>
            <a:ext cx="1896932" cy="422405"/>
            <a:chOff x="7003229" y="5772376"/>
            <a:chExt cx="1896932" cy="422405"/>
          </a:xfrm>
        </p:grpSpPr>
        <p:sp>
          <p:nvSpPr>
            <p:cNvPr id="26" name="Rectangle 25">
              <a:hlinkClick r:id="rId6" action="ppaction://hlinksldjump"/>
              <a:extLst>
                <a:ext uri="{FF2B5EF4-FFF2-40B4-BE49-F238E27FC236}">
                  <a16:creationId xmlns:a16="http://schemas.microsoft.com/office/drawing/2014/main" id="{0B89A5DE-8A23-8840-8352-18B889B7902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7" name="Straight Arrow Connector 26">
              <a:extLst>
                <a:ext uri="{FF2B5EF4-FFF2-40B4-BE49-F238E27FC236}">
                  <a16:creationId xmlns:a16="http://schemas.microsoft.com/office/drawing/2014/main" id="{32363E04-305F-BA46-83D9-26361C69A8A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Title 20">
            <a:extLst>
              <a:ext uri="{FF2B5EF4-FFF2-40B4-BE49-F238E27FC236}">
                <a16:creationId xmlns:a16="http://schemas.microsoft.com/office/drawing/2014/main" id="{BF53CE07-0CEF-CD45-B9D5-1BB087124505}"/>
              </a:ext>
            </a:extLst>
          </p:cNvPr>
          <p:cNvSpPr txBox="1">
            <a:spLocks/>
          </p:cNvSpPr>
          <p:nvPr/>
        </p:nvSpPr>
        <p:spPr>
          <a:xfrm>
            <a:off x="6410043" y="3986530"/>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pied</a:t>
            </a:r>
          </a:p>
        </p:txBody>
      </p:sp>
      <p:sp>
        <p:nvSpPr>
          <p:cNvPr id="41" name="Title 20">
            <a:extLst>
              <a:ext uri="{FF2B5EF4-FFF2-40B4-BE49-F238E27FC236}">
                <a16:creationId xmlns:a16="http://schemas.microsoft.com/office/drawing/2014/main" id="{9C0CD45F-1357-2243-9A7C-81B9DAADFA08}"/>
              </a:ext>
            </a:extLst>
          </p:cNvPr>
          <p:cNvSpPr txBox="1">
            <a:spLocks/>
          </p:cNvSpPr>
          <p:nvPr/>
        </p:nvSpPr>
        <p:spPr>
          <a:xfrm>
            <a:off x="6920451" y="4544583"/>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poid</a:t>
            </a:r>
            <a:endParaRPr lang="en-GB" sz="2800" dirty="0">
              <a:ln w="12700">
                <a:solidFill>
                  <a:srgbClr val="FFFFFF"/>
                </a:solidFill>
              </a:ln>
              <a:solidFill>
                <a:srgbClr val="F37B46"/>
              </a:solidFill>
              <a:latin typeface="Twinkl ExtraBold" pitchFamily="2" charset="77"/>
            </a:endParaRPr>
          </a:p>
        </p:txBody>
      </p:sp>
      <p:sp>
        <p:nvSpPr>
          <p:cNvPr id="38" name="Title 20">
            <a:extLst>
              <a:ext uri="{FF2B5EF4-FFF2-40B4-BE49-F238E27FC236}">
                <a16:creationId xmlns:a16="http://schemas.microsoft.com/office/drawing/2014/main" id="{9116E80C-F0C9-D944-97BB-0F0D5791D2BF}"/>
              </a:ext>
            </a:extLst>
          </p:cNvPr>
          <p:cNvSpPr txBox="1">
            <a:spLocks/>
          </p:cNvSpPr>
          <p:nvPr/>
        </p:nvSpPr>
        <p:spPr>
          <a:xfrm>
            <a:off x="5873412" y="561504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paid</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828" r="-10407" b="-600"/>
          <a:stretch/>
        </p:blipFill>
        <p:spPr>
          <a:xfrm>
            <a:off x="5736967" y="2881956"/>
            <a:ext cx="1746260" cy="2488490"/>
          </a:xfrm>
          <a:prstGeom prst="rect">
            <a:avLst/>
          </a:prstGeom>
        </p:spPr>
      </p:pic>
      <p:sp>
        <p:nvSpPr>
          <p:cNvPr id="28" name="Rectangle 27"/>
          <p:cNvSpPr/>
          <p:nvPr/>
        </p:nvSpPr>
        <p:spPr>
          <a:xfrm>
            <a:off x="6649769" y="4015349"/>
            <a:ext cx="1666917"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3408526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52 0.00023 L -0.00782 0.03958 C -0.01268 0.05602 -0.01528 0.07824 -0.00434 0.08403 L 0.01961 0.09607 " pathEditMode="relative" rAng="17520000" ptsTypes="AAAA">
                                      <p:cBhvr>
                                        <p:cTn id="6" dur="2000" fill="hold"/>
                                        <p:tgtEl>
                                          <p:spTgt spid="57"/>
                                        </p:tgtEl>
                                        <p:attrNameLst>
                                          <p:attrName>ppt_x</p:attrName>
                                          <p:attrName>ppt_y</p:attrName>
                                        </p:attrNameLst>
                                      </p:cBhvr>
                                      <p:rCtr x="990" y="4838"/>
                                    </p:animMotion>
                                  </p:childTnLst>
                                </p:cTn>
                              </p:par>
                              <p:par>
                                <p:cTn id="7" presetID="1" presetClass="entr" presetSubtype="0" fill="hold" nodeType="withEffect">
                                  <p:stCondLst>
                                    <p:cond delay="200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9" restart="whenNotActive" fill="hold" evtFilter="cancelBubble" nodeType="interactiveSeq">
                <p:stCondLst>
                  <p:cond evt="onClick" delay="0">
                    <p:tgtEl>
                      <p:spTgt spid="41"/>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8" restart="whenNotActive" fill="hold" evtFilter="cancelBubble" nodeType="interactiveSeq">
                <p:stCondLst>
                  <p:cond evt="onClick" delay="0">
                    <p:tgtEl>
                      <p:spTgt spid="28"/>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computer, orange, colorful, computer&#10;&#10;Description automatically generated">
            <a:extLst>
              <a:ext uri="{FF2B5EF4-FFF2-40B4-BE49-F238E27FC236}">
                <a16:creationId xmlns:a16="http://schemas.microsoft.com/office/drawing/2014/main" id="{51436F7C-DDC1-420E-A81D-2E98AE33E2A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pic>
        <p:nvPicPr>
          <p:cNvPr id="28" name="Picture 27" descr="A picture containing computer, orange, colorful, computer&#10;&#10;Description automatically generated">
            <a:extLst>
              <a:ext uri="{FF2B5EF4-FFF2-40B4-BE49-F238E27FC236}">
                <a16:creationId xmlns:a16="http://schemas.microsoft.com/office/drawing/2014/main" id="{ACFB9295-2DE5-4395-B99D-05526DE81D3B}"/>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22</a:t>
            </a:r>
          </a:p>
        </p:txBody>
      </p:sp>
      <p:sp>
        <p:nvSpPr>
          <p:cNvPr id="5" name="Rectangle 4">
            <a:extLst>
              <a:ext uri="{FF2B5EF4-FFF2-40B4-BE49-F238E27FC236}">
                <a16:creationId xmlns:a16="http://schemas.microsoft.com/office/drawing/2014/main" id="{AA90BB8B-2AF3-864A-BC2B-E6F70C624207}"/>
              </a:ext>
            </a:extLst>
          </p:cNvPr>
          <p:cNvSpPr/>
          <p:nvPr/>
        </p:nvSpPr>
        <p:spPr>
          <a:xfrm>
            <a:off x="2382075" y="1671191"/>
            <a:ext cx="4370318"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‘come’?</a:t>
            </a:r>
          </a:p>
        </p:txBody>
      </p:sp>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527" y="4342004"/>
            <a:ext cx="1568151" cy="1108864"/>
          </a:xfrm>
          <a:prstGeom prst="rect">
            <a:avLst/>
          </a:prstGeom>
        </p:spPr>
      </p:pic>
      <p:pic>
        <p:nvPicPr>
          <p:cNvPr id="35" name="Picture 34">
            <a:extLst>
              <a:ext uri="{FF2B5EF4-FFF2-40B4-BE49-F238E27FC236}">
                <a16:creationId xmlns:a16="http://schemas.microsoft.com/office/drawing/2014/main" id="{63C697E8-14DA-2543-8634-FEB884690E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9446" y="5284595"/>
            <a:ext cx="1568151" cy="1108864"/>
          </a:xfrm>
          <a:prstGeom prst="rect">
            <a:avLst/>
          </a:prstGeom>
        </p:spPr>
      </p:pic>
      <p:pic>
        <p:nvPicPr>
          <p:cNvPr id="43" name="Picture 42">
            <a:extLst>
              <a:ext uri="{FF2B5EF4-FFF2-40B4-BE49-F238E27FC236}">
                <a16:creationId xmlns:a16="http://schemas.microsoft.com/office/drawing/2014/main" id="{251B9B20-BA2C-CE42-80BF-C376B1B747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0609" y="3607018"/>
            <a:ext cx="1568151" cy="1108864"/>
          </a:xfrm>
          <a:prstGeom prst="rect">
            <a:avLst/>
          </a:prstGeom>
        </p:spPr>
      </p:pic>
      <p:grpSp>
        <p:nvGrpSpPr>
          <p:cNvPr id="25" name="Group 24">
            <a:extLst>
              <a:ext uri="{FF2B5EF4-FFF2-40B4-BE49-F238E27FC236}">
                <a16:creationId xmlns:a16="http://schemas.microsoft.com/office/drawing/2014/main" id="{FB95E9C0-5608-9C4E-8E6E-88140288CDF0}"/>
              </a:ext>
            </a:extLst>
          </p:cNvPr>
          <p:cNvGrpSpPr/>
          <p:nvPr/>
        </p:nvGrpSpPr>
        <p:grpSpPr>
          <a:xfrm>
            <a:off x="7030939" y="5827796"/>
            <a:ext cx="1896932" cy="422405"/>
            <a:chOff x="7003229" y="5772376"/>
            <a:chExt cx="1896932" cy="422405"/>
          </a:xfrm>
        </p:grpSpPr>
        <p:sp>
          <p:nvSpPr>
            <p:cNvPr id="26" name="Rectangle 25">
              <a:hlinkClick r:id="rId4" action="ppaction://hlinksldjump"/>
              <a:extLst>
                <a:ext uri="{FF2B5EF4-FFF2-40B4-BE49-F238E27FC236}">
                  <a16:creationId xmlns:a16="http://schemas.microsoft.com/office/drawing/2014/main" id="{0B89A5DE-8A23-8840-8352-18B889B7902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7" name="Straight Arrow Connector 26">
              <a:extLst>
                <a:ext uri="{FF2B5EF4-FFF2-40B4-BE49-F238E27FC236}">
                  <a16:creationId xmlns:a16="http://schemas.microsoft.com/office/drawing/2014/main" id="{32363E04-305F-BA46-83D9-26361C69A8A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F9697ADA-764D-AF49-AC33-064B3F6F6D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3108" y="3077216"/>
            <a:ext cx="1568151" cy="1108864"/>
          </a:xfrm>
          <a:prstGeom prst="rect">
            <a:avLst/>
          </a:prstGeom>
        </p:spPr>
      </p:pic>
      <p:sp>
        <p:nvSpPr>
          <p:cNvPr id="37" name="Title 20">
            <a:extLst>
              <a:ext uri="{FF2B5EF4-FFF2-40B4-BE49-F238E27FC236}">
                <a16:creationId xmlns:a16="http://schemas.microsoft.com/office/drawing/2014/main" id="{C975620D-D704-3341-AEFA-9446A49F9378}"/>
              </a:ext>
            </a:extLst>
          </p:cNvPr>
          <p:cNvSpPr txBox="1">
            <a:spLocks/>
          </p:cNvSpPr>
          <p:nvPr/>
        </p:nvSpPr>
        <p:spPr>
          <a:xfrm>
            <a:off x="6620541" y="464659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cam</a:t>
            </a:r>
          </a:p>
        </p:txBody>
      </p:sp>
      <p:sp>
        <p:nvSpPr>
          <p:cNvPr id="44" name="Title 20">
            <a:extLst>
              <a:ext uri="{FF2B5EF4-FFF2-40B4-BE49-F238E27FC236}">
                <a16:creationId xmlns:a16="http://schemas.microsoft.com/office/drawing/2014/main" id="{E08666C9-53BE-CB46-B88A-4A6C6E7D63FF}"/>
              </a:ext>
            </a:extLst>
          </p:cNvPr>
          <p:cNvSpPr txBox="1">
            <a:spLocks/>
          </p:cNvSpPr>
          <p:nvPr/>
        </p:nvSpPr>
        <p:spPr>
          <a:xfrm>
            <a:off x="6793233" y="3938243"/>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coom</a:t>
            </a:r>
            <a:endParaRPr lang="en-GB" sz="2800" dirty="0">
              <a:ln w="12700">
                <a:solidFill>
                  <a:srgbClr val="FFFFFF"/>
                </a:solidFill>
              </a:ln>
              <a:solidFill>
                <a:srgbClr val="F37B46"/>
              </a:solidFill>
              <a:latin typeface="Twinkl ExtraBold" pitchFamily="2" charset="77"/>
            </a:endParaRPr>
          </a:p>
        </p:txBody>
      </p:sp>
      <p:sp>
        <p:nvSpPr>
          <p:cNvPr id="31" name="Title 20">
            <a:extLst>
              <a:ext uri="{FF2B5EF4-FFF2-40B4-BE49-F238E27FC236}">
                <a16:creationId xmlns:a16="http://schemas.microsoft.com/office/drawing/2014/main" id="{D45AA8C9-910D-4140-A645-B53AB6519E86}"/>
              </a:ext>
            </a:extLst>
          </p:cNvPr>
          <p:cNvSpPr txBox="1">
            <a:spLocks/>
          </p:cNvSpPr>
          <p:nvPr/>
        </p:nvSpPr>
        <p:spPr>
          <a:xfrm>
            <a:off x="6027044" y="333044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came</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4571" r="-9888" b="-128"/>
          <a:stretch/>
        </p:blipFill>
        <p:spPr>
          <a:xfrm>
            <a:off x="5703974" y="3630814"/>
            <a:ext cx="1746260" cy="2530970"/>
          </a:xfrm>
          <a:prstGeom prst="rect">
            <a:avLst/>
          </a:prstGeom>
        </p:spPr>
      </p:pic>
      <p:sp>
        <p:nvSpPr>
          <p:cNvPr id="23" name="Rectangle 22"/>
          <p:cNvSpPr/>
          <p:nvPr/>
        </p:nvSpPr>
        <p:spPr>
          <a:xfrm>
            <a:off x="6997390" y="3913397"/>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768914" y="4670485"/>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2226138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121 1.11111E-6 L 0.03958 -0.14931 C 0.05955 -0.21412 0.0809 -0.29931 0.07031 -0.30347 L 0.04774 -0.31273 " pathEditMode="relative" rAng="17520000" ptsTypes="AAAA">
                                      <p:cBhvr>
                                        <p:cTn id="6" dur="2000" fill="hold"/>
                                        <p:tgtEl>
                                          <p:spTgt spid="57"/>
                                        </p:tgtEl>
                                        <p:attrNameLst>
                                          <p:attrName>ppt_x</p:attrName>
                                          <p:attrName>ppt_y</p:attrName>
                                        </p:attrNameLst>
                                      </p:cBhvr>
                                      <p:rCtr x="2483" y="-15764"/>
                                    </p:animMotion>
                                  </p:childTnLst>
                                </p:cTn>
                              </p:par>
                              <p:par>
                                <p:cTn id="7" presetID="1" presetClass="entr" presetSubtype="0" fill="hold" nodeType="withEffect">
                                  <p:stCondLst>
                                    <p:cond delay="200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2000"/>
                                        <p:tgtEl>
                                          <p:spTgt spid="21"/>
                                        </p:tgtEl>
                                      </p:cBhvr>
                                    </p:animEffect>
                                  </p:childTnLst>
                                </p:cTn>
                              </p:par>
                              <p:par>
                                <p:cTn id="15" presetID="9" presetClass="exit" presetSubtype="0" fill="hold" nodeType="withEffect">
                                  <p:stCondLst>
                                    <p:cond delay="2500"/>
                                  </p:stCondLst>
                                  <p:childTnLst>
                                    <p:animEffect transition="out" filter="dissolv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000"/>
                                        <p:tgtEl>
                                          <p:spTgt spid="22"/>
                                        </p:tgtEl>
                                      </p:cBhvr>
                                    </p:animEffect>
                                  </p:childTnLst>
                                </p:cTn>
                              </p:par>
                              <p:par>
                                <p:cTn id="24" presetID="9" presetClass="exit" presetSubtype="0" fill="hold" nodeType="withEffect">
                                  <p:stCondLst>
                                    <p:cond delay="250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computer, orange, colorful, computer&#10;&#10;Description automatically generated">
            <a:extLst>
              <a:ext uri="{FF2B5EF4-FFF2-40B4-BE49-F238E27FC236}">
                <a16:creationId xmlns:a16="http://schemas.microsoft.com/office/drawing/2014/main" id="{DCDFC14F-F1E4-43B2-830D-FB3791425A6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pic>
        <p:nvPicPr>
          <p:cNvPr id="20" name="Picture 19" descr="A picture containing computer, orange, colorful, computer&#10;&#10;Description automatically generated">
            <a:extLst>
              <a:ext uri="{FF2B5EF4-FFF2-40B4-BE49-F238E27FC236}">
                <a16:creationId xmlns:a16="http://schemas.microsoft.com/office/drawing/2014/main" id="{114F5B02-7826-4A3D-98B2-2420D78BF518}"/>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23</a:t>
            </a:r>
          </a:p>
        </p:txBody>
      </p:sp>
      <p:sp>
        <p:nvSpPr>
          <p:cNvPr id="5" name="Rectangle 4">
            <a:extLst>
              <a:ext uri="{FF2B5EF4-FFF2-40B4-BE49-F238E27FC236}">
                <a16:creationId xmlns:a16="http://schemas.microsoft.com/office/drawing/2014/main" id="{AA90BB8B-2AF3-864A-BC2B-E6F70C624207}"/>
              </a:ext>
            </a:extLst>
          </p:cNvPr>
          <p:cNvSpPr/>
          <p:nvPr/>
        </p:nvSpPr>
        <p:spPr>
          <a:xfrm>
            <a:off x="2329544" y="1588446"/>
            <a:ext cx="4376316"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‘break’?</a:t>
            </a:r>
          </a:p>
        </p:txBody>
      </p:sp>
      <p:grpSp>
        <p:nvGrpSpPr>
          <p:cNvPr id="25" name="Group 24">
            <a:extLst>
              <a:ext uri="{FF2B5EF4-FFF2-40B4-BE49-F238E27FC236}">
                <a16:creationId xmlns:a16="http://schemas.microsoft.com/office/drawing/2014/main" id="{FB95E9C0-5608-9C4E-8E6E-88140288CDF0}"/>
              </a:ext>
            </a:extLst>
          </p:cNvPr>
          <p:cNvGrpSpPr/>
          <p:nvPr/>
        </p:nvGrpSpPr>
        <p:grpSpPr>
          <a:xfrm>
            <a:off x="7030939" y="5827796"/>
            <a:ext cx="1896932" cy="422405"/>
            <a:chOff x="7003229" y="5772376"/>
            <a:chExt cx="1896932" cy="422405"/>
          </a:xfrm>
        </p:grpSpPr>
        <p:sp>
          <p:nvSpPr>
            <p:cNvPr id="26" name="Rectangle 25">
              <a:hlinkClick r:id="rId3" action="ppaction://hlinksldjump"/>
              <a:extLst>
                <a:ext uri="{FF2B5EF4-FFF2-40B4-BE49-F238E27FC236}">
                  <a16:creationId xmlns:a16="http://schemas.microsoft.com/office/drawing/2014/main" id="{0B89A5DE-8A23-8840-8352-18B889B7902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7" name="Straight Arrow Connector 26">
              <a:extLst>
                <a:ext uri="{FF2B5EF4-FFF2-40B4-BE49-F238E27FC236}">
                  <a16:creationId xmlns:a16="http://schemas.microsoft.com/office/drawing/2014/main" id="{32363E04-305F-BA46-83D9-26361C69A8A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9291" y="3438652"/>
            <a:ext cx="1568151" cy="1108864"/>
          </a:xfrm>
          <a:prstGeom prst="rect">
            <a:avLst/>
          </a:prstGeom>
        </p:spPr>
      </p:pic>
      <p:pic>
        <p:nvPicPr>
          <p:cNvPr id="35" name="Picture 34">
            <a:extLst>
              <a:ext uri="{FF2B5EF4-FFF2-40B4-BE49-F238E27FC236}">
                <a16:creationId xmlns:a16="http://schemas.microsoft.com/office/drawing/2014/main" id="{63C697E8-14DA-2543-8634-FEB884690E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2021" y="4005371"/>
            <a:ext cx="1568151" cy="1108864"/>
          </a:xfrm>
          <a:prstGeom prst="rect">
            <a:avLst/>
          </a:prstGeom>
        </p:spPr>
      </p:pic>
      <p:pic>
        <p:nvPicPr>
          <p:cNvPr id="29" name="Picture 28">
            <a:extLst>
              <a:ext uri="{FF2B5EF4-FFF2-40B4-BE49-F238E27FC236}">
                <a16:creationId xmlns:a16="http://schemas.microsoft.com/office/drawing/2014/main" id="{F9697ADA-764D-AF49-AC33-064B3F6F6D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3108" y="3077216"/>
            <a:ext cx="1568151" cy="1108864"/>
          </a:xfrm>
          <a:prstGeom prst="rect">
            <a:avLst/>
          </a:prstGeom>
        </p:spPr>
      </p:pic>
      <p:pic>
        <p:nvPicPr>
          <p:cNvPr id="43" name="Picture 42">
            <a:extLst>
              <a:ext uri="{FF2B5EF4-FFF2-40B4-BE49-F238E27FC236}">
                <a16:creationId xmlns:a16="http://schemas.microsoft.com/office/drawing/2014/main" id="{251B9B20-BA2C-CE42-80BF-C376B1B747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6103" y="2711248"/>
            <a:ext cx="1568151" cy="1108864"/>
          </a:xfrm>
          <a:prstGeom prst="rect">
            <a:avLst/>
          </a:prstGeom>
        </p:spPr>
      </p:pic>
      <p:sp>
        <p:nvSpPr>
          <p:cNvPr id="37" name="Title 20">
            <a:extLst>
              <a:ext uri="{FF2B5EF4-FFF2-40B4-BE49-F238E27FC236}">
                <a16:creationId xmlns:a16="http://schemas.microsoft.com/office/drawing/2014/main" id="{C975620D-D704-3341-AEFA-9446A49F9378}"/>
              </a:ext>
            </a:extLst>
          </p:cNvPr>
          <p:cNvSpPr txBox="1">
            <a:spLocks/>
          </p:cNvSpPr>
          <p:nvPr/>
        </p:nvSpPr>
        <p:spPr>
          <a:xfrm>
            <a:off x="7137224" y="3780603"/>
            <a:ext cx="1659189"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broke</a:t>
            </a:r>
          </a:p>
        </p:txBody>
      </p:sp>
      <p:sp>
        <p:nvSpPr>
          <p:cNvPr id="38" name="Title 20">
            <a:extLst>
              <a:ext uri="{FF2B5EF4-FFF2-40B4-BE49-F238E27FC236}">
                <a16:creationId xmlns:a16="http://schemas.microsoft.com/office/drawing/2014/main" id="{9116E80C-F0C9-D944-97BB-0F0D5791D2BF}"/>
              </a:ext>
            </a:extLst>
          </p:cNvPr>
          <p:cNvSpPr txBox="1">
            <a:spLocks/>
          </p:cNvSpPr>
          <p:nvPr/>
        </p:nvSpPr>
        <p:spPr>
          <a:xfrm>
            <a:off x="6204645" y="4336596"/>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brook</a:t>
            </a:r>
          </a:p>
        </p:txBody>
      </p:sp>
      <p:sp>
        <p:nvSpPr>
          <p:cNvPr id="44" name="Title 20">
            <a:extLst>
              <a:ext uri="{FF2B5EF4-FFF2-40B4-BE49-F238E27FC236}">
                <a16:creationId xmlns:a16="http://schemas.microsoft.com/office/drawing/2014/main" id="{E08666C9-53BE-CB46-B88A-4A6C6E7D63FF}"/>
              </a:ext>
            </a:extLst>
          </p:cNvPr>
          <p:cNvSpPr txBox="1">
            <a:spLocks/>
          </p:cNvSpPr>
          <p:nvPr/>
        </p:nvSpPr>
        <p:spPr>
          <a:xfrm>
            <a:off x="7276425" y="3031322"/>
            <a:ext cx="1629144"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beak</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t="-3553" r="-5440" b="-1466"/>
          <a:stretch/>
        </p:blipFill>
        <p:spPr>
          <a:xfrm>
            <a:off x="6083579" y="1312532"/>
            <a:ext cx="1653443" cy="2505187"/>
          </a:xfrm>
          <a:prstGeom prst="rect">
            <a:avLst/>
          </a:prstGeom>
        </p:spPr>
      </p:pic>
      <p:sp>
        <p:nvSpPr>
          <p:cNvPr id="23" name="Rectangle 22"/>
          <p:cNvSpPr/>
          <p:nvPr/>
        </p:nvSpPr>
        <p:spPr>
          <a:xfrm>
            <a:off x="7437120" y="2989511"/>
            <a:ext cx="1280322" cy="38969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41181846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7 -0.00069 L 0.0118 -0.00023 C 0.01267 -0.00231 0.02483 0.00047 0.05799 0.01875 L 0.12674 0.05602 " pathEditMode="relative" rAng="17520000" ptsTypes="AAAA">
                                      <p:cBhvr>
                                        <p:cTn id="6" dur="2000" fill="hold"/>
                                        <p:tgtEl>
                                          <p:spTgt spid="57"/>
                                        </p:tgtEl>
                                        <p:attrNameLst>
                                          <p:attrName>ppt_x</p:attrName>
                                          <p:attrName>ppt_y</p:attrName>
                                        </p:attrNameLst>
                                      </p:cBhvr>
                                      <p:rCtr x="6372" y="2801"/>
                                    </p:animMotion>
                                  </p:childTnLst>
                                </p:cTn>
                              </p:par>
                              <p:par>
                                <p:cTn id="7" presetID="1" presetClass="entr" presetSubtype="0" fill="hold" nodeType="withEffect">
                                  <p:stCondLst>
                                    <p:cond delay="200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9" restart="whenNotActive" fill="hold" evtFilter="cancelBubble" nodeType="interactiveSeq">
                <p:stCondLst>
                  <p:cond evt="onClick" delay="0">
                    <p:tgtEl>
                      <p:spTgt spid="38"/>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computer, orange, colorful, computer&#10;&#10;Description automatically generated">
            <a:extLst>
              <a:ext uri="{FF2B5EF4-FFF2-40B4-BE49-F238E27FC236}">
                <a16:creationId xmlns:a16="http://schemas.microsoft.com/office/drawing/2014/main" id="{C0553079-5BDC-4443-9782-5F9B41162FA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pic>
        <p:nvPicPr>
          <p:cNvPr id="25" name="Picture 24" descr="A picture containing computer, orange, colorful, computer&#10;&#10;Description automatically generated">
            <a:extLst>
              <a:ext uri="{FF2B5EF4-FFF2-40B4-BE49-F238E27FC236}">
                <a16:creationId xmlns:a16="http://schemas.microsoft.com/office/drawing/2014/main" id="{6CF89DA8-E452-4F88-AA95-46FFE149557A}"/>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24</a:t>
            </a:r>
          </a:p>
        </p:txBody>
      </p:sp>
      <p:sp>
        <p:nvSpPr>
          <p:cNvPr id="5" name="Rectangle 4">
            <a:extLst>
              <a:ext uri="{FF2B5EF4-FFF2-40B4-BE49-F238E27FC236}">
                <a16:creationId xmlns:a16="http://schemas.microsoft.com/office/drawing/2014/main" id="{AA90BB8B-2AF3-864A-BC2B-E6F70C624207}"/>
              </a:ext>
            </a:extLst>
          </p:cNvPr>
          <p:cNvSpPr/>
          <p:nvPr/>
        </p:nvSpPr>
        <p:spPr>
          <a:xfrm>
            <a:off x="2343519" y="1671016"/>
            <a:ext cx="4442597"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‘find’?</a:t>
            </a:r>
          </a:p>
        </p:txBody>
      </p:sp>
      <p:pic>
        <p:nvPicPr>
          <p:cNvPr id="36" name="Picture 35">
            <a:extLst>
              <a:ext uri="{FF2B5EF4-FFF2-40B4-BE49-F238E27FC236}">
                <a16:creationId xmlns:a16="http://schemas.microsoft.com/office/drawing/2014/main" id="{4D53BB84-FC8D-7649-B5E0-85D6DCE77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9291" y="3438652"/>
            <a:ext cx="1568151" cy="1108864"/>
          </a:xfrm>
          <a:prstGeom prst="rect">
            <a:avLst/>
          </a:prstGeom>
        </p:spPr>
      </p:pic>
      <p:pic>
        <p:nvPicPr>
          <p:cNvPr id="35" name="Picture 34">
            <a:extLst>
              <a:ext uri="{FF2B5EF4-FFF2-40B4-BE49-F238E27FC236}">
                <a16:creationId xmlns:a16="http://schemas.microsoft.com/office/drawing/2014/main" id="{63C697E8-14DA-2543-8634-FEB884690E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0991" y="4258593"/>
            <a:ext cx="1568151" cy="1108864"/>
          </a:xfrm>
          <a:prstGeom prst="rect">
            <a:avLst/>
          </a:prstGeom>
        </p:spPr>
      </p:pic>
      <p:pic>
        <p:nvPicPr>
          <p:cNvPr id="43" name="Picture 42">
            <a:extLst>
              <a:ext uri="{FF2B5EF4-FFF2-40B4-BE49-F238E27FC236}">
                <a16:creationId xmlns:a16="http://schemas.microsoft.com/office/drawing/2014/main" id="{251B9B20-BA2C-CE42-80BF-C376B1B747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9460" y="3906972"/>
            <a:ext cx="1568151" cy="1108864"/>
          </a:xfrm>
          <a:prstGeom prst="rect">
            <a:avLst/>
          </a:prstGeom>
        </p:spPr>
      </p:pic>
      <p:pic>
        <p:nvPicPr>
          <p:cNvPr id="28" name="Picture 27">
            <a:extLst>
              <a:ext uri="{FF2B5EF4-FFF2-40B4-BE49-F238E27FC236}">
                <a16:creationId xmlns:a16="http://schemas.microsoft.com/office/drawing/2014/main" id="{0A20D30E-3FA7-7247-8FF2-6C5645DD4A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1063" y="4760074"/>
            <a:ext cx="1762292" cy="1246144"/>
          </a:xfrm>
          <a:prstGeom prst="rect">
            <a:avLst/>
          </a:prstGeom>
        </p:spPr>
      </p:pic>
      <p:sp>
        <p:nvSpPr>
          <p:cNvPr id="38" name="Title 20">
            <a:extLst>
              <a:ext uri="{FF2B5EF4-FFF2-40B4-BE49-F238E27FC236}">
                <a16:creationId xmlns:a16="http://schemas.microsoft.com/office/drawing/2014/main" id="{9116E80C-F0C9-D944-97BB-0F0D5791D2BF}"/>
              </a:ext>
            </a:extLst>
          </p:cNvPr>
          <p:cNvSpPr txBox="1">
            <a:spLocks/>
          </p:cNvSpPr>
          <p:nvPr/>
        </p:nvSpPr>
        <p:spPr>
          <a:xfrm>
            <a:off x="6753615" y="4589818"/>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fawn</a:t>
            </a:r>
          </a:p>
        </p:txBody>
      </p:sp>
      <p:sp>
        <p:nvSpPr>
          <p:cNvPr id="44" name="Title 20">
            <a:extLst>
              <a:ext uri="{FF2B5EF4-FFF2-40B4-BE49-F238E27FC236}">
                <a16:creationId xmlns:a16="http://schemas.microsoft.com/office/drawing/2014/main" id="{E08666C9-53BE-CB46-B88A-4A6C6E7D63FF}"/>
              </a:ext>
            </a:extLst>
          </p:cNvPr>
          <p:cNvSpPr txBox="1">
            <a:spLocks/>
          </p:cNvSpPr>
          <p:nvPr/>
        </p:nvSpPr>
        <p:spPr>
          <a:xfrm>
            <a:off x="7891852" y="4276166"/>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food</a:t>
            </a:r>
          </a:p>
        </p:txBody>
      </p:sp>
      <p:sp>
        <p:nvSpPr>
          <p:cNvPr id="30" name="Title 20">
            <a:extLst>
              <a:ext uri="{FF2B5EF4-FFF2-40B4-BE49-F238E27FC236}">
                <a16:creationId xmlns:a16="http://schemas.microsoft.com/office/drawing/2014/main" id="{81981C6F-D1C1-A04D-8301-4C916D33676F}"/>
              </a:ext>
            </a:extLst>
          </p:cNvPr>
          <p:cNvSpPr txBox="1">
            <a:spLocks/>
          </p:cNvSpPr>
          <p:nvPr/>
        </p:nvSpPr>
        <p:spPr>
          <a:xfrm>
            <a:off x="7305299" y="5076653"/>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found</a:t>
            </a:r>
          </a:p>
        </p:txBody>
      </p:sp>
      <p:pic>
        <p:nvPicPr>
          <p:cNvPr id="57" name="Picture 56">
            <a:extLst>
              <a:ext uri="{FF2B5EF4-FFF2-40B4-BE49-F238E27FC236}">
                <a16:creationId xmlns:a16="http://schemas.microsoft.com/office/drawing/2014/main" id="{946D1B45-9040-C64B-BFD9-D43277BECA9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t="-6419" r="-4622" b="-1263"/>
          <a:stretch/>
        </p:blipFill>
        <p:spPr>
          <a:xfrm>
            <a:off x="7245165" y="1603829"/>
            <a:ext cx="1643914" cy="2573869"/>
          </a:xfrm>
          <a:prstGeom prst="rect">
            <a:avLst/>
          </a:prstGeom>
        </p:spPr>
      </p:pic>
      <p:grpSp>
        <p:nvGrpSpPr>
          <p:cNvPr id="19" name="Group 18">
            <a:extLst>
              <a:ext uri="{FF2B5EF4-FFF2-40B4-BE49-F238E27FC236}">
                <a16:creationId xmlns:a16="http://schemas.microsoft.com/office/drawing/2014/main" id="{D05C449C-8D27-49E6-979F-2AB552D2AB18}"/>
              </a:ext>
            </a:extLst>
          </p:cNvPr>
          <p:cNvGrpSpPr/>
          <p:nvPr/>
        </p:nvGrpSpPr>
        <p:grpSpPr>
          <a:xfrm>
            <a:off x="7030939" y="5827796"/>
            <a:ext cx="1896932" cy="422405"/>
            <a:chOff x="7003229" y="5772376"/>
            <a:chExt cx="1896932" cy="422405"/>
          </a:xfrm>
        </p:grpSpPr>
        <p:sp>
          <p:nvSpPr>
            <p:cNvPr id="20" name="Rectangle 19">
              <a:hlinkClick r:id="rId6" action="ppaction://hlinksldjump"/>
              <a:extLst>
                <a:ext uri="{FF2B5EF4-FFF2-40B4-BE49-F238E27FC236}">
                  <a16:creationId xmlns:a16="http://schemas.microsoft.com/office/drawing/2014/main" id="{9160DC00-DDBA-4F2F-8E05-6221F53EC1EC}"/>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3" name="Straight Arrow Connector 22">
              <a:extLst>
                <a:ext uri="{FF2B5EF4-FFF2-40B4-BE49-F238E27FC236}">
                  <a16:creationId xmlns:a16="http://schemas.microsoft.com/office/drawing/2014/main" id="{E1B4ECBA-C998-4F29-8663-5D53AAEF9247}"/>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28784465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1.94444E-6 -0.00023 L 0.00017 0.02291 C -0.00243 0.02616 0.00104 0.04653 0.02465 0.09606 L 0.07344 0.20069 " pathEditMode="relative" rAng="19680000" ptsTypes="AAAA">
                                      <p:cBhvr>
                                        <p:cTn id="6" dur="2000" fill="hold"/>
                                        <p:tgtEl>
                                          <p:spTgt spid="57"/>
                                        </p:tgtEl>
                                        <p:attrNameLst>
                                          <p:attrName>ppt_x</p:attrName>
                                          <p:attrName>ppt_y</p:attrName>
                                        </p:attrNameLst>
                                      </p:cBhvr>
                                      <p:rCtr x="3663" y="10046"/>
                                    </p:animMotion>
                                  </p:childTnLst>
                                </p:cTn>
                              </p:par>
                              <p:par>
                                <p:cTn id="7" presetID="1" presetClass="entr" presetSubtype="0" fill="hold" nodeType="withEffect">
                                  <p:stCondLst>
                                    <p:cond delay="210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44"/>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2000"/>
                                        <p:tgtEl>
                                          <p:spTgt spid="21"/>
                                        </p:tgtEl>
                                      </p:cBhvr>
                                    </p:animEffect>
                                  </p:childTnLst>
                                </p:cTn>
                              </p:par>
                              <p:par>
                                <p:cTn id="15" presetID="9" presetClass="exit" presetSubtype="0" fill="hold" nodeType="withEffect">
                                  <p:stCondLst>
                                    <p:cond delay="2500"/>
                                  </p:stCondLst>
                                  <p:childTnLst>
                                    <p:animEffect transition="out" filter="dissolv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8" restart="whenNotActive" fill="hold" evtFilter="cancelBubble" nodeType="interactiveSeq">
                <p:stCondLst>
                  <p:cond evt="onClick" delay="0">
                    <p:tgtEl>
                      <p:spTgt spid="38"/>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000"/>
                                        <p:tgtEl>
                                          <p:spTgt spid="22"/>
                                        </p:tgtEl>
                                      </p:cBhvr>
                                    </p:animEffect>
                                  </p:childTnLst>
                                </p:cTn>
                              </p:par>
                              <p:par>
                                <p:cTn id="24" presetID="9" presetClass="exit" presetSubtype="0" fill="hold" nodeType="withEffect">
                                  <p:stCondLst>
                                    <p:cond delay="250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5840" y="2185216"/>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had</a:t>
            </a:r>
          </a:p>
        </p:txBody>
      </p:sp>
      <p:sp>
        <p:nvSpPr>
          <p:cNvPr id="21" name="Title 20"/>
          <p:cNvSpPr>
            <a:spLocks noGrp="1"/>
          </p:cNvSpPr>
          <p:nvPr>
            <p:ph type="title"/>
          </p:nvPr>
        </p:nvSpPr>
        <p:spPr>
          <a:xfrm>
            <a:off x="457198" y="558796"/>
            <a:ext cx="8220075" cy="994306"/>
          </a:xfrm>
        </p:spPr>
        <p:txBody>
          <a:bodyPr/>
          <a:lstStyle/>
          <a:p>
            <a:r>
              <a:rPr lang="en-GB" sz="3600" dirty="0"/>
              <a:t>A Quick Chance to Revise</a:t>
            </a:r>
            <a:endParaRPr lang="en-GB" sz="3600" dirty="0">
              <a:latin typeface="+mn-lt"/>
            </a:endParaRPr>
          </a:p>
        </p:txBody>
      </p:sp>
      <p:sp>
        <p:nvSpPr>
          <p:cNvPr id="5" name="Rectangle 4"/>
          <p:cNvSpPr/>
          <p:nvPr/>
        </p:nvSpPr>
        <p:spPr>
          <a:xfrm>
            <a:off x="755651" y="1457626"/>
            <a:ext cx="7632700" cy="276999"/>
          </a:xfrm>
          <a:prstGeom prst="rect">
            <a:avLst/>
          </a:prstGeom>
        </p:spPr>
        <p:txBody>
          <a:bodyPr wrap="square" lIns="0" tIns="0" rIns="0" bIns="0">
            <a:spAutoFit/>
          </a:bodyPr>
          <a:lstStyle/>
          <a:p>
            <a:pPr algn="ctr"/>
            <a:r>
              <a:rPr lang="en-GB" dirty="0"/>
              <a:t>Click on the word to show it in the past simple. </a:t>
            </a:r>
          </a:p>
        </p:txBody>
      </p:sp>
      <p:sp>
        <p:nvSpPr>
          <p:cNvPr id="6" name="Rectangle 5"/>
          <p:cNvSpPr/>
          <p:nvPr/>
        </p:nvSpPr>
        <p:spPr>
          <a:xfrm>
            <a:off x="2369433" y="2185215"/>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went</a:t>
            </a:r>
          </a:p>
        </p:txBody>
      </p:sp>
      <p:sp>
        <p:nvSpPr>
          <p:cNvPr id="7" name="Rectangle 6"/>
          <p:cNvSpPr/>
          <p:nvPr/>
        </p:nvSpPr>
        <p:spPr>
          <a:xfrm>
            <a:off x="3923026" y="2185215"/>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got</a:t>
            </a:r>
          </a:p>
        </p:txBody>
      </p:sp>
      <p:sp>
        <p:nvSpPr>
          <p:cNvPr id="8" name="Rectangle 7"/>
          <p:cNvSpPr/>
          <p:nvPr/>
        </p:nvSpPr>
        <p:spPr>
          <a:xfrm>
            <a:off x="5476619" y="2185215"/>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did</a:t>
            </a:r>
          </a:p>
        </p:txBody>
      </p:sp>
      <p:sp>
        <p:nvSpPr>
          <p:cNvPr id="9" name="Rectangle 8"/>
          <p:cNvSpPr/>
          <p:nvPr/>
        </p:nvSpPr>
        <p:spPr>
          <a:xfrm>
            <a:off x="7030212" y="2185215"/>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US" b="1" dirty="0">
                <a:solidFill>
                  <a:srgbClr val="F37B46"/>
                </a:solidFill>
              </a:rPr>
              <a:t>ate</a:t>
            </a:r>
            <a:endParaRPr lang="en-GB" b="1" dirty="0">
              <a:solidFill>
                <a:srgbClr val="F37B46"/>
              </a:solidFill>
            </a:endParaRPr>
          </a:p>
        </p:txBody>
      </p:sp>
      <p:sp>
        <p:nvSpPr>
          <p:cNvPr id="29" name="Rectangle 28">
            <a:extLst>
              <a:ext uri="{FF2B5EF4-FFF2-40B4-BE49-F238E27FC236}">
                <a16:creationId xmlns:a16="http://schemas.microsoft.com/office/drawing/2014/main" id="{40FC339E-01F5-4547-BD3B-8278446F3A4D}"/>
              </a:ext>
            </a:extLst>
          </p:cNvPr>
          <p:cNvSpPr/>
          <p:nvPr/>
        </p:nvSpPr>
        <p:spPr>
          <a:xfrm>
            <a:off x="815839" y="2813671"/>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ran</a:t>
            </a:r>
          </a:p>
        </p:txBody>
      </p:sp>
      <p:sp>
        <p:nvSpPr>
          <p:cNvPr id="31" name="Rectangle 30">
            <a:extLst>
              <a:ext uri="{FF2B5EF4-FFF2-40B4-BE49-F238E27FC236}">
                <a16:creationId xmlns:a16="http://schemas.microsoft.com/office/drawing/2014/main" id="{B1379BB2-600A-425B-A448-16091CD9CDA2}"/>
              </a:ext>
            </a:extLst>
          </p:cNvPr>
          <p:cNvSpPr/>
          <p:nvPr/>
        </p:nvSpPr>
        <p:spPr>
          <a:xfrm>
            <a:off x="2369432" y="2813670"/>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won</a:t>
            </a:r>
          </a:p>
        </p:txBody>
      </p:sp>
      <p:sp>
        <p:nvSpPr>
          <p:cNvPr id="32" name="Rectangle 31">
            <a:extLst>
              <a:ext uri="{FF2B5EF4-FFF2-40B4-BE49-F238E27FC236}">
                <a16:creationId xmlns:a16="http://schemas.microsoft.com/office/drawing/2014/main" id="{7A489A3C-00CC-4097-B127-5ABCDBC2B654}"/>
              </a:ext>
            </a:extLst>
          </p:cNvPr>
          <p:cNvSpPr/>
          <p:nvPr/>
        </p:nvSpPr>
        <p:spPr>
          <a:xfrm>
            <a:off x="3923025" y="2813670"/>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swam</a:t>
            </a:r>
          </a:p>
        </p:txBody>
      </p:sp>
      <p:sp>
        <p:nvSpPr>
          <p:cNvPr id="33" name="Rectangle 32">
            <a:extLst>
              <a:ext uri="{FF2B5EF4-FFF2-40B4-BE49-F238E27FC236}">
                <a16:creationId xmlns:a16="http://schemas.microsoft.com/office/drawing/2014/main" id="{523A1D72-C854-4871-BE1C-BD90D78BEDD5}"/>
              </a:ext>
            </a:extLst>
          </p:cNvPr>
          <p:cNvSpPr/>
          <p:nvPr/>
        </p:nvSpPr>
        <p:spPr>
          <a:xfrm>
            <a:off x="5476618" y="2813670"/>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sang</a:t>
            </a:r>
          </a:p>
        </p:txBody>
      </p:sp>
      <p:sp>
        <p:nvSpPr>
          <p:cNvPr id="35" name="Rectangle 34">
            <a:extLst>
              <a:ext uri="{FF2B5EF4-FFF2-40B4-BE49-F238E27FC236}">
                <a16:creationId xmlns:a16="http://schemas.microsoft.com/office/drawing/2014/main" id="{027B0579-9162-4EAD-9358-7ACEA0C48BB9}"/>
              </a:ext>
            </a:extLst>
          </p:cNvPr>
          <p:cNvSpPr/>
          <p:nvPr/>
        </p:nvSpPr>
        <p:spPr>
          <a:xfrm>
            <a:off x="7030211" y="2813670"/>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US" b="1" dirty="0">
                <a:solidFill>
                  <a:srgbClr val="F37B46"/>
                </a:solidFill>
              </a:rPr>
              <a:t>told</a:t>
            </a:r>
            <a:endParaRPr lang="en-GB" b="1" dirty="0">
              <a:solidFill>
                <a:srgbClr val="F37B46"/>
              </a:solidFill>
            </a:endParaRPr>
          </a:p>
        </p:txBody>
      </p:sp>
      <p:sp>
        <p:nvSpPr>
          <p:cNvPr id="37" name="Rectangle 36">
            <a:extLst>
              <a:ext uri="{FF2B5EF4-FFF2-40B4-BE49-F238E27FC236}">
                <a16:creationId xmlns:a16="http://schemas.microsoft.com/office/drawing/2014/main" id="{AE23967A-62A3-49C7-9350-886BAE369D0B}"/>
              </a:ext>
            </a:extLst>
          </p:cNvPr>
          <p:cNvSpPr/>
          <p:nvPr/>
        </p:nvSpPr>
        <p:spPr>
          <a:xfrm>
            <a:off x="815839" y="3437726"/>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sold</a:t>
            </a:r>
          </a:p>
        </p:txBody>
      </p:sp>
      <p:sp>
        <p:nvSpPr>
          <p:cNvPr id="38" name="Rectangle 37">
            <a:extLst>
              <a:ext uri="{FF2B5EF4-FFF2-40B4-BE49-F238E27FC236}">
                <a16:creationId xmlns:a16="http://schemas.microsoft.com/office/drawing/2014/main" id="{21D624B3-9775-4748-B0D4-6AD0D136B70E}"/>
              </a:ext>
            </a:extLst>
          </p:cNvPr>
          <p:cNvSpPr/>
          <p:nvPr/>
        </p:nvSpPr>
        <p:spPr>
          <a:xfrm>
            <a:off x="2369432" y="3437725"/>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fell</a:t>
            </a:r>
          </a:p>
        </p:txBody>
      </p:sp>
      <p:sp>
        <p:nvSpPr>
          <p:cNvPr id="39" name="Rectangle 38">
            <a:extLst>
              <a:ext uri="{FF2B5EF4-FFF2-40B4-BE49-F238E27FC236}">
                <a16:creationId xmlns:a16="http://schemas.microsoft.com/office/drawing/2014/main" id="{5DBCC6F5-7CD2-4F2D-BD40-BF0FE14F29CA}"/>
              </a:ext>
            </a:extLst>
          </p:cNvPr>
          <p:cNvSpPr/>
          <p:nvPr/>
        </p:nvSpPr>
        <p:spPr>
          <a:xfrm>
            <a:off x="3923025" y="3437725"/>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felt</a:t>
            </a:r>
          </a:p>
        </p:txBody>
      </p:sp>
      <p:sp>
        <p:nvSpPr>
          <p:cNvPr id="41" name="Rectangle 40">
            <a:extLst>
              <a:ext uri="{FF2B5EF4-FFF2-40B4-BE49-F238E27FC236}">
                <a16:creationId xmlns:a16="http://schemas.microsoft.com/office/drawing/2014/main" id="{F803C868-5C48-4484-849D-DB6DDEAB877D}"/>
              </a:ext>
            </a:extLst>
          </p:cNvPr>
          <p:cNvSpPr/>
          <p:nvPr/>
        </p:nvSpPr>
        <p:spPr>
          <a:xfrm>
            <a:off x="5476618" y="3437725"/>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met</a:t>
            </a:r>
          </a:p>
        </p:txBody>
      </p:sp>
      <p:sp>
        <p:nvSpPr>
          <p:cNvPr id="43" name="Rectangle 42">
            <a:extLst>
              <a:ext uri="{FF2B5EF4-FFF2-40B4-BE49-F238E27FC236}">
                <a16:creationId xmlns:a16="http://schemas.microsoft.com/office/drawing/2014/main" id="{FF1A0465-894D-4615-96A7-4240062F1D71}"/>
              </a:ext>
            </a:extLst>
          </p:cNvPr>
          <p:cNvSpPr/>
          <p:nvPr/>
        </p:nvSpPr>
        <p:spPr>
          <a:xfrm>
            <a:off x="7030211" y="3437725"/>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US" b="1" dirty="0">
                <a:solidFill>
                  <a:srgbClr val="F37B46"/>
                </a:solidFill>
              </a:rPr>
              <a:t>knew</a:t>
            </a:r>
            <a:endParaRPr lang="en-GB" b="1" dirty="0">
              <a:solidFill>
                <a:srgbClr val="F37B46"/>
              </a:solidFill>
            </a:endParaRPr>
          </a:p>
        </p:txBody>
      </p:sp>
      <p:sp>
        <p:nvSpPr>
          <p:cNvPr id="44" name="Rectangle 43">
            <a:extLst>
              <a:ext uri="{FF2B5EF4-FFF2-40B4-BE49-F238E27FC236}">
                <a16:creationId xmlns:a16="http://schemas.microsoft.com/office/drawing/2014/main" id="{E0A3DAFF-5A9D-4E1C-8CD3-0548A5471198}"/>
              </a:ext>
            </a:extLst>
          </p:cNvPr>
          <p:cNvSpPr/>
          <p:nvPr/>
        </p:nvSpPr>
        <p:spPr>
          <a:xfrm>
            <a:off x="815840" y="4061781"/>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heard</a:t>
            </a:r>
          </a:p>
        </p:txBody>
      </p:sp>
      <p:sp>
        <p:nvSpPr>
          <p:cNvPr id="45" name="Rectangle 44">
            <a:extLst>
              <a:ext uri="{FF2B5EF4-FFF2-40B4-BE49-F238E27FC236}">
                <a16:creationId xmlns:a16="http://schemas.microsoft.com/office/drawing/2014/main" id="{C46805BF-E5B3-44C0-AA8D-15DBDE24E653}"/>
              </a:ext>
            </a:extLst>
          </p:cNvPr>
          <p:cNvSpPr/>
          <p:nvPr/>
        </p:nvSpPr>
        <p:spPr>
          <a:xfrm>
            <a:off x="2369433" y="4061780"/>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thought</a:t>
            </a:r>
          </a:p>
        </p:txBody>
      </p:sp>
      <p:sp>
        <p:nvSpPr>
          <p:cNvPr id="46" name="Rectangle 45">
            <a:extLst>
              <a:ext uri="{FF2B5EF4-FFF2-40B4-BE49-F238E27FC236}">
                <a16:creationId xmlns:a16="http://schemas.microsoft.com/office/drawing/2014/main" id="{7924A1EF-5E50-451A-ACBC-2A105CB28F2C}"/>
              </a:ext>
            </a:extLst>
          </p:cNvPr>
          <p:cNvSpPr/>
          <p:nvPr/>
        </p:nvSpPr>
        <p:spPr>
          <a:xfrm>
            <a:off x="3923026" y="4061780"/>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paid</a:t>
            </a:r>
          </a:p>
        </p:txBody>
      </p:sp>
      <p:sp>
        <p:nvSpPr>
          <p:cNvPr id="47" name="Rectangle 46">
            <a:extLst>
              <a:ext uri="{FF2B5EF4-FFF2-40B4-BE49-F238E27FC236}">
                <a16:creationId xmlns:a16="http://schemas.microsoft.com/office/drawing/2014/main" id="{261D7556-C063-427E-BC53-A0F0EDD1C10C}"/>
              </a:ext>
            </a:extLst>
          </p:cNvPr>
          <p:cNvSpPr/>
          <p:nvPr/>
        </p:nvSpPr>
        <p:spPr>
          <a:xfrm>
            <a:off x="5476619" y="4061780"/>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came</a:t>
            </a:r>
          </a:p>
        </p:txBody>
      </p:sp>
      <p:sp>
        <p:nvSpPr>
          <p:cNvPr id="48" name="Rectangle 47">
            <a:extLst>
              <a:ext uri="{FF2B5EF4-FFF2-40B4-BE49-F238E27FC236}">
                <a16:creationId xmlns:a16="http://schemas.microsoft.com/office/drawing/2014/main" id="{307D7EE5-1E2C-4961-ACA8-7520D1E0BADB}"/>
              </a:ext>
            </a:extLst>
          </p:cNvPr>
          <p:cNvSpPr/>
          <p:nvPr/>
        </p:nvSpPr>
        <p:spPr>
          <a:xfrm>
            <a:off x="7030212" y="4061780"/>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US" b="1" dirty="0">
                <a:solidFill>
                  <a:srgbClr val="F37B46"/>
                </a:solidFill>
              </a:rPr>
              <a:t>broke</a:t>
            </a:r>
            <a:endParaRPr lang="en-GB" b="1" dirty="0">
              <a:solidFill>
                <a:srgbClr val="F37B46"/>
              </a:solidFill>
            </a:endParaRPr>
          </a:p>
        </p:txBody>
      </p:sp>
      <p:sp>
        <p:nvSpPr>
          <p:cNvPr id="49" name="Rectangle 48">
            <a:extLst>
              <a:ext uri="{FF2B5EF4-FFF2-40B4-BE49-F238E27FC236}">
                <a16:creationId xmlns:a16="http://schemas.microsoft.com/office/drawing/2014/main" id="{432ADD2E-6A7F-4033-B25D-856A9A0BC86E}"/>
              </a:ext>
            </a:extLst>
          </p:cNvPr>
          <p:cNvSpPr/>
          <p:nvPr/>
        </p:nvSpPr>
        <p:spPr>
          <a:xfrm>
            <a:off x="815839" y="4690236"/>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wore</a:t>
            </a:r>
          </a:p>
        </p:txBody>
      </p:sp>
      <p:sp>
        <p:nvSpPr>
          <p:cNvPr id="50" name="Rectangle 49">
            <a:extLst>
              <a:ext uri="{FF2B5EF4-FFF2-40B4-BE49-F238E27FC236}">
                <a16:creationId xmlns:a16="http://schemas.microsoft.com/office/drawing/2014/main" id="{7DBD1213-4012-4D6F-B7A2-EE53B3DFA3B0}"/>
              </a:ext>
            </a:extLst>
          </p:cNvPr>
          <p:cNvSpPr/>
          <p:nvPr/>
        </p:nvSpPr>
        <p:spPr>
          <a:xfrm>
            <a:off x="2369432" y="4690235"/>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lost</a:t>
            </a:r>
          </a:p>
        </p:txBody>
      </p:sp>
      <p:sp>
        <p:nvSpPr>
          <p:cNvPr id="51" name="Rectangle 50">
            <a:extLst>
              <a:ext uri="{FF2B5EF4-FFF2-40B4-BE49-F238E27FC236}">
                <a16:creationId xmlns:a16="http://schemas.microsoft.com/office/drawing/2014/main" id="{B1B2C253-18F4-40DF-A5F1-B539235C2863}"/>
              </a:ext>
            </a:extLst>
          </p:cNvPr>
          <p:cNvSpPr/>
          <p:nvPr/>
        </p:nvSpPr>
        <p:spPr>
          <a:xfrm>
            <a:off x="3923025" y="4690235"/>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made</a:t>
            </a:r>
          </a:p>
        </p:txBody>
      </p:sp>
      <p:sp>
        <p:nvSpPr>
          <p:cNvPr id="52" name="Rectangle 51">
            <a:extLst>
              <a:ext uri="{FF2B5EF4-FFF2-40B4-BE49-F238E27FC236}">
                <a16:creationId xmlns:a16="http://schemas.microsoft.com/office/drawing/2014/main" id="{8925B6B0-00EA-4C55-997B-C248832B6F3C}"/>
              </a:ext>
            </a:extLst>
          </p:cNvPr>
          <p:cNvSpPr/>
          <p:nvPr/>
        </p:nvSpPr>
        <p:spPr>
          <a:xfrm>
            <a:off x="5476618" y="4690235"/>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wrote</a:t>
            </a:r>
          </a:p>
        </p:txBody>
      </p:sp>
      <p:sp>
        <p:nvSpPr>
          <p:cNvPr id="53" name="Rectangle 52">
            <a:extLst>
              <a:ext uri="{FF2B5EF4-FFF2-40B4-BE49-F238E27FC236}">
                <a16:creationId xmlns:a16="http://schemas.microsoft.com/office/drawing/2014/main" id="{12D2CFA2-C617-4ABB-9964-5EC1A1537B2F}"/>
              </a:ext>
            </a:extLst>
          </p:cNvPr>
          <p:cNvSpPr/>
          <p:nvPr/>
        </p:nvSpPr>
        <p:spPr>
          <a:xfrm>
            <a:off x="7030211" y="4690235"/>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US" b="1" dirty="0">
                <a:solidFill>
                  <a:srgbClr val="F37B46"/>
                </a:solidFill>
              </a:rPr>
              <a:t>bought</a:t>
            </a:r>
            <a:endParaRPr lang="en-GB" b="1" dirty="0">
              <a:solidFill>
                <a:srgbClr val="F37B46"/>
              </a:solidFill>
            </a:endParaRPr>
          </a:p>
        </p:txBody>
      </p:sp>
      <p:sp>
        <p:nvSpPr>
          <p:cNvPr id="54" name="Rectangle 53">
            <a:extLst>
              <a:ext uri="{FF2B5EF4-FFF2-40B4-BE49-F238E27FC236}">
                <a16:creationId xmlns:a16="http://schemas.microsoft.com/office/drawing/2014/main" id="{64B08514-0A6C-44E3-851F-97A3637FE7A1}"/>
              </a:ext>
            </a:extLst>
          </p:cNvPr>
          <p:cNvSpPr/>
          <p:nvPr/>
        </p:nvSpPr>
        <p:spPr>
          <a:xfrm>
            <a:off x="815839" y="5314291"/>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drank</a:t>
            </a:r>
          </a:p>
        </p:txBody>
      </p:sp>
      <p:sp>
        <p:nvSpPr>
          <p:cNvPr id="55" name="Rectangle 54">
            <a:extLst>
              <a:ext uri="{FF2B5EF4-FFF2-40B4-BE49-F238E27FC236}">
                <a16:creationId xmlns:a16="http://schemas.microsoft.com/office/drawing/2014/main" id="{22EC9BB3-A34A-4645-8A3E-09C708932400}"/>
              </a:ext>
            </a:extLst>
          </p:cNvPr>
          <p:cNvSpPr/>
          <p:nvPr/>
        </p:nvSpPr>
        <p:spPr>
          <a:xfrm>
            <a:off x="2369432" y="5314290"/>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said</a:t>
            </a:r>
          </a:p>
        </p:txBody>
      </p:sp>
      <p:sp>
        <p:nvSpPr>
          <p:cNvPr id="56" name="Rectangle 55">
            <a:extLst>
              <a:ext uri="{FF2B5EF4-FFF2-40B4-BE49-F238E27FC236}">
                <a16:creationId xmlns:a16="http://schemas.microsoft.com/office/drawing/2014/main" id="{EAAEABD3-38FC-4F4A-BC62-2EE5BB9EAFBD}"/>
              </a:ext>
            </a:extLst>
          </p:cNvPr>
          <p:cNvSpPr/>
          <p:nvPr/>
        </p:nvSpPr>
        <p:spPr>
          <a:xfrm>
            <a:off x="3923025" y="5314290"/>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saw</a:t>
            </a:r>
          </a:p>
        </p:txBody>
      </p:sp>
      <p:sp>
        <p:nvSpPr>
          <p:cNvPr id="57" name="Rectangle 56">
            <a:extLst>
              <a:ext uri="{FF2B5EF4-FFF2-40B4-BE49-F238E27FC236}">
                <a16:creationId xmlns:a16="http://schemas.microsoft.com/office/drawing/2014/main" id="{F7316CB7-FD44-4C6F-A942-6F12682225EB}"/>
              </a:ext>
            </a:extLst>
          </p:cNvPr>
          <p:cNvSpPr/>
          <p:nvPr/>
        </p:nvSpPr>
        <p:spPr>
          <a:xfrm>
            <a:off x="5476618" y="5314290"/>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GB" b="1" dirty="0">
                <a:solidFill>
                  <a:srgbClr val="F37B46"/>
                </a:solidFill>
              </a:rPr>
              <a:t>found</a:t>
            </a:r>
          </a:p>
        </p:txBody>
      </p:sp>
      <p:sp>
        <p:nvSpPr>
          <p:cNvPr id="58" name="Rectangle 57">
            <a:extLst>
              <a:ext uri="{FF2B5EF4-FFF2-40B4-BE49-F238E27FC236}">
                <a16:creationId xmlns:a16="http://schemas.microsoft.com/office/drawing/2014/main" id="{C70116BE-0AAF-4930-9356-2EEF6C37654F}"/>
              </a:ext>
            </a:extLst>
          </p:cNvPr>
          <p:cNvSpPr/>
          <p:nvPr/>
        </p:nvSpPr>
        <p:spPr>
          <a:xfrm>
            <a:off x="7030211" y="5314290"/>
            <a:ext cx="1266094" cy="422405"/>
          </a:xfrm>
          <a:prstGeom prst="rect">
            <a:avLst/>
          </a:prstGeom>
          <a:noFill/>
          <a:ln w="38100">
            <a:solidFill>
              <a:srgbClr val="F37B4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n-US" b="1" dirty="0">
                <a:solidFill>
                  <a:srgbClr val="F37B46"/>
                </a:solidFill>
              </a:rPr>
              <a:t>brought</a:t>
            </a:r>
            <a:endParaRPr lang="en-GB" b="1" dirty="0">
              <a:solidFill>
                <a:srgbClr val="F37B46"/>
              </a:solidFill>
            </a:endParaRPr>
          </a:p>
        </p:txBody>
      </p:sp>
      <p:sp>
        <p:nvSpPr>
          <p:cNvPr id="89" name="Rectangle 88">
            <a:extLst>
              <a:ext uri="{FF2B5EF4-FFF2-40B4-BE49-F238E27FC236}">
                <a16:creationId xmlns:a16="http://schemas.microsoft.com/office/drawing/2014/main" id="{414B9EB4-64C5-4DF0-BD34-A0AF657A936D}"/>
              </a:ext>
            </a:extLst>
          </p:cNvPr>
          <p:cNvSpPr/>
          <p:nvPr/>
        </p:nvSpPr>
        <p:spPr>
          <a:xfrm>
            <a:off x="755652" y="2156927"/>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have</a:t>
            </a:r>
          </a:p>
        </p:txBody>
      </p:sp>
      <p:sp>
        <p:nvSpPr>
          <p:cNvPr id="90" name="Rectangle 89">
            <a:extLst>
              <a:ext uri="{FF2B5EF4-FFF2-40B4-BE49-F238E27FC236}">
                <a16:creationId xmlns:a16="http://schemas.microsoft.com/office/drawing/2014/main" id="{CE1DA5A5-08C9-46B8-98FC-3A254353338E}"/>
              </a:ext>
            </a:extLst>
          </p:cNvPr>
          <p:cNvSpPr/>
          <p:nvPr/>
        </p:nvSpPr>
        <p:spPr>
          <a:xfrm>
            <a:off x="2309245" y="2156926"/>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go</a:t>
            </a:r>
          </a:p>
        </p:txBody>
      </p:sp>
      <p:sp>
        <p:nvSpPr>
          <p:cNvPr id="91" name="Rectangle 90">
            <a:extLst>
              <a:ext uri="{FF2B5EF4-FFF2-40B4-BE49-F238E27FC236}">
                <a16:creationId xmlns:a16="http://schemas.microsoft.com/office/drawing/2014/main" id="{5EE41B60-3A73-46E1-AE25-D5252289DAD4}"/>
              </a:ext>
            </a:extLst>
          </p:cNvPr>
          <p:cNvSpPr/>
          <p:nvPr/>
        </p:nvSpPr>
        <p:spPr>
          <a:xfrm>
            <a:off x="3862838" y="2156926"/>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get</a:t>
            </a:r>
          </a:p>
        </p:txBody>
      </p:sp>
      <p:sp>
        <p:nvSpPr>
          <p:cNvPr id="92" name="Rectangle 91">
            <a:extLst>
              <a:ext uri="{FF2B5EF4-FFF2-40B4-BE49-F238E27FC236}">
                <a16:creationId xmlns:a16="http://schemas.microsoft.com/office/drawing/2014/main" id="{746D5E6B-F139-42B1-921C-78EEDC58199E}"/>
              </a:ext>
            </a:extLst>
          </p:cNvPr>
          <p:cNvSpPr/>
          <p:nvPr/>
        </p:nvSpPr>
        <p:spPr>
          <a:xfrm>
            <a:off x="5416431" y="2156926"/>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do</a:t>
            </a:r>
          </a:p>
        </p:txBody>
      </p:sp>
      <p:sp>
        <p:nvSpPr>
          <p:cNvPr id="93" name="Rectangle 92">
            <a:extLst>
              <a:ext uri="{FF2B5EF4-FFF2-40B4-BE49-F238E27FC236}">
                <a16:creationId xmlns:a16="http://schemas.microsoft.com/office/drawing/2014/main" id="{A319DC04-24DF-4EC6-8DE5-7BF948ED5FCD}"/>
              </a:ext>
            </a:extLst>
          </p:cNvPr>
          <p:cNvSpPr/>
          <p:nvPr/>
        </p:nvSpPr>
        <p:spPr>
          <a:xfrm>
            <a:off x="6970024" y="2156926"/>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US" dirty="0"/>
              <a:t>eat</a:t>
            </a:r>
            <a:endParaRPr lang="en-GB" dirty="0"/>
          </a:p>
        </p:txBody>
      </p:sp>
      <p:sp>
        <p:nvSpPr>
          <p:cNvPr id="94" name="Rectangle 93">
            <a:extLst>
              <a:ext uri="{FF2B5EF4-FFF2-40B4-BE49-F238E27FC236}">
                <a16:creationId xmlns:a16="http://schemas.microsoft.com/office/drawing/2014/main" id="{09750C8E-912C-4116-9240-88555750E263}"/>
              </a:ext>
            </a:extLst>
          </p:cNvPr>
          <p:cNvSpPr/>
          <p:nvPr/>
        </p:nvSpPr>
        <p:spPr>
          <a:xfrm>
            <a:off x="755651" y="2785382"/>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run</a:t>
            </a:r>
          </a:p>
        </p:txBody>
      </p:sp>
      <p:sp>
        <p:nvSpPr>
          <p:cNvPr id="95" name="Rectangle 94">
            <a:extLst>
              <a:ext uri="{FF2B5EF4-FFF2-40B4-BE49-F238E27FC236}">
                <a16:creationId xmlns:a16="http://schemas.microsoft.com/office/drawing/2014/main" id="{6A521E40-C940-4553-9A7D-3EC4842210FD}"/>
              </a:ext>
            </a:extLst>
          </p:cNvPr>
          <p:cNvSpPr/>
          <p:nvPr/>
        </p:nvSpPr>
        <p:spPr>
          <a:xfrm>
            <a:off x="2309244" y="2785381"/>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win</a:t>
            </a:r>
          </a:p>
        </p:txBody>
      </p:sp>
      <p:sp>
        <p:nvSpPr>
          <p:cNvPr id="96" name="Rectangle 95">
            <a:extLst>
              <a:ext uri="{FF2B5EF4-FFF2-40B4-BE49-F238E27FC236}">
                <a16:creationId xmlns:a16="http://schemas.microsoft.com/office/drawing/2014/main" id="{F077E26C-3E2A-4DB3-9D53-C9093FD5F648}"/>
              </a:ext>
            </a:extLst>
          </p:cNvPr>
          <p:cNvSpPr/>
          <p:nvPr/>
        </p:nvSpPr>
        <p:spPr>
          <a:xfrm>
            <a:off x="3862837" y="2785381"/>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swim</a:t>
            </a:r>
          </a:p>
        </p:txBody>
      </p:sp>
      <p:sp>
        <p:nvSpPr>
          <p:cNvPr id="97" name="Rectangle 96">
            <a:extLst>
              <a:ext uri="{FF2B5EF4-FFF2-40B4-BE49-F238E27FC236}">
                <a16:creationId xmlns:a16="http://schemas.microsoft.com/office/drawing/2014/main" id="{BF16979A-43ED-416E-86E3-EEA36C3152C2}"/>
              </a:ext>
            </a:extLst>
          </p:cNvPr>
          <p:cNvSpPr/>
          <p:nvPr/>
        </p:nvSpPr>
        <p:spPr>
          <a:xfrm>
            <a:off x="5416430" y="2785381"/>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sing</a:t>
            </a:r>
          </a:p>
        </p:txBody>
      </p:sp>
      <p:sp>
        <p:nvSpPr>
          <p:cNvPr id="98" name="Rectangle 97">
            <a:extLst>
              <a:ext uri="{FF2B5EF4-FFF2-40B4-BE49-F238E27FC236}">
                <a16:creationId xmlns:a16="http://schemas.microsoft.com/office/drawing/2014/main" id="{2A63C3E4-6BB0-44C1-897F-A2DE58307A88}"/>
              </a:ext>
            </a:extLst>
          </p:cNvPr>
          <p:cNvSpPr/>
          <p:nvPr/>
        </p:nvSpPr>
        <p:spPr>
          <a:xfrm>
            <a:off x="6970023" y="2785381"/>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US" dirty="0"/>
              <a:t>tell</a:t>
            </a:r>
            <a:endParaRPr lang="en-GB" dirty="0"/>
          </a:p>
        </p:txBody>
      </p:sp>
      <p:sp>
        <p:nvSpPr>
          <p:cNvPr id="99" name="Rectangle 98">
            <a:extLst>
              <a:ext uri="{FF2B5EF4-FFF2-40B4-BE49-F238E27FC236}">
                <a16:creationId xmlns:a16="http://schemas.microsoft.com/office/drawing/2014/main" id="{1CAB024A-3536-4019-AB97-D2139152C65B}"/>
              </a:ext>
            </a:extLst>
          </p:cNvPr>
          <p:cNvSpPr/>
          <p:nvPr/>
        </p:nvSpPr>
        <p:spPr>
          <a:xfrm>
            <a:off x="755651" y="3409437"/>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a:t>sell</a:t>
            </a:r>
            <a:endParaRPr lang="en-GB" dirty="0"/>
          </a:p>
        </p:txBody>
      </p:sp>
      <p:sp>
        <p:nvSpPr>
          <p:cNvPr id="100" name="Rectangle 99">
            <a:extLst>
              <a:ext uri="{FF2B5EF4-FFF2-40B4-BE49-F238E27FC236}">
                <a16:creationId xmlns:a16="http://schemas.microsoft.com/office/drawing/2014/main" id="{ADCAF4C3-A9A9-4228-8EEB-DC33AB810681}"/>
              </a:ext>
            </a:extLst>
          </p:cNvPr>
          <p:cNvSpPr/>
          <p:nvPr/>
        </p:nvSpPr>
        <p:spPr>
          <a:xfrm>
            <a:off x="2309244" y="3409436"/>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fall</a:t>
            </a:r>
          </a:p>
        </p:txBody>
      </p:sp>
      <p:sp>
        <p:nvSpPr>
          <p:cNvPr id="101" name="Rectangle 100">
            <a:extLst>
              <a:ext uri="{FF2B5EF4-FFF2-40B4-BE49-F238E27FC236}">
                <a16:creationId xmlns:a16="http://schemas.microsoft.com/office/drawing/2014/main" id="{CBBCAB64-A266-4317-9CB1-03EA36E3432B}"/>
              </a:ext>
            </a:extLst>
          </p:cNvPr>
          <p:cNvSpPr/>
          <p:nvPr/>
        </p:nvSpPr>
        <p:spPr>
          <a:xfrm>
            <a:off x="3862837" y="3409436"/>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feel</a:t>
            </a:r>
          </a:p>
        </p:txBody>
      </p:sp>
      <p:sp>
        <p:nvSpPr>
          <p:cNvPr id="102" name="Rectangle 101">
            <a:extLst>
              <a:ext uri="{FF2B5EF4-FFF2-40B4-BE49-F238E27FC236}">
                <a16:creationId xmlns:a16="http://schemas.microsoft.com/office/drawing/2014/main" id="{4DDFFF0A-4311-4BC1-A729-24C9E5E9A9FE}"/>
              </a:ext>
            </a:extLst>
          </p:cNvPr>
          <p:cNvSpPr/>
          <p:nvPr/>
        </p:nvSpPr>
        <p:spPr>
          <a:xfrm>
            <a:off x="5416430" y="3409436"/>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meet</a:t>
            </a:r>
          </a:p>
        </p:txBody>
      </p:sp>
      <p:sp>
        <p:nvSpPr>
          <p:cNvPr id="103" name="Rectangle 102">
            <a:extLst>
              <a:ext uri="{FF2B5EF4-FFF2-40B4-BE49-F238E27FC236}">
                <a16:creationId xmlns:a16="http://schemas.microsoft.com/office/drawing/2014/main" id="{A6DA129E-D20C-44C4-98B2-287A7B7284AD}"/>
              </a:ext>
            </a:extLst>
          </p:cNvPr>
          <p:cNvSpPr/>
          <p:nvPr/>
        </p:nvSpPr>
        <p:spPr>
          <a:xfrm>
            <a:off x="6970023" y="3409436"/>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US" dirty="0"/>
              <a:t>know</a:t>
            </a:r>
            <a:endParaRPr lang="en-GB" dirty="0"/>
          </a:p>
        </p:txBody>
      </p:sp>
      <p:sp>
        <p:nvSpPr>
          <p:cNvPr id="104" name="Rectangle 103">
            <a:extLst>
              <a:ext uri="{FF2B5EF4-FFF2-40B4-BE49-F238E27FC236}">
                <a16:creationId xmlns:a16="http://schemas.microsoft.com/office/drawing/2014/main" id="{39E8D001-2CBD-481E-A1BB-398A42EECA09}"/>
              </a:ext>
            </a:extLst>
          </p:cNvPr>
          <p:cNvSpPr/>
          <p:nvPr/>
        </p:nvSpPr>
        <p:spPr>
          <a:xfrm>
            <a:off x="755652" y="4033492"/>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hear</a:t>
            </a:r>
          </a:p>
        </p:txBody>
      </p:sp>
      <p:sp>
        <p:nvSpPr>
          <p:cNvPr id="105" name="Rectangle 104">
            <a:extLst>
              <a:ext uri="{FF2B5EF4-FFF2-40B4-BE49-F238E27FC236}">
                <a16:creationId xmlns:a16="http://schemas.microsoft.com/office/drawing/2014/main" id="{D82C7CD1-CE9D-4C31-9E4C-ABDA4826137F}"/>
              </a:ext>
            </a:extLst>
          </p:cNvPr>
          <p:cNvSpPr/>
          <p:nvPr/>
        </p:nvSpPr>
        <p:spPr>
          <a:xfrm>
            <a:off x="2309245" y="4033491"/>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think</a:t>
            </a:r>
          </a:p>
        </p:txBody>
      </p:sp>
      <p:sp>
        <p:nvSpPr>
          <p:cNvPr id="106" name="Rectangle 105">
            <a:extLst>
              <a:ext uri="{FF2B5EF4-FFF2-40B4-BE49-F238E27FC236}">
                <a16:creationId xmlns:a16="http://schemas.microsoft.com/office/drawing/2014/main" id="{7EBA2127-E96C-4DAE-92A9-7FFA5267E1F7}"/>
              </a:ext>
            </a:extLst>
          </p:cNvPr>
          <p:cNvSpPr/>
          <p:nvPr/>
        </p:nvSpPr>
        <p:spPr>
          <a:xfrm>
            <a:off x="3862838" y="4033491"/>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pay</a:t>
            </a:r>
          </a:p>
        </p:txBody>
      </p:sp>
      <p:sp>
        <p:nvSpPr>
          <p:cNvPr id="107" name="Rectangle 106">
            <a:extLst>
              <a:ext uri="{FF2B5EF4-FFF2-40B4-BE49-F238E27FC236}">
                <a16:creationId xmlns:a16="http://schemas.microsoft.com/office/drawing/2014/main" id="{43B1FD27-466E-4F9B-8EEC-819B97EA0912}"/>
              </a:ext>
            </a:extLst>
          </p:cNvPr>
          <p:cNvSpPr/>
          <p:nvPr/>
        </p:nvSpPr>
        <p:spPr>
          <a:xfrm>
            <a:off x="5416431" y="4033491"/>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come</a:t>
            </a:r>
          </a:p>
        </p:txBody>
      </p:sp>
      <p:sp>
        <p:nvSpPr>
          <p:cNvPr id="108" name="Rectangle 107">
            <a:extLst>
              <a:ext uri="{FF2B5EF4-FFF2-40B4-BE49-F238E27FC236}">
                <a16:creationId xmlns:a16="http://schemas.microsoft.com/office/drawing/2014/main" id="{9F153E89-DBC1-48FB-9A73-19FC8E6D8732}"/>
              </a:ext>
            </a:extLst>
          </p:cNvPr>
          <p:cNvSpPr/>
          <p:nvPr/>
        </p:nvSpPr>
        <p:spPr>
          <a:xfrm>
            <a:off x="6970024" y="4033491"/>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US" dirty="0"/>
              <a:t>break</a:t>
            </a:r>
            <a:endParaRPr lang="en-GB" dirty="0"/>
          </a:p>
        </p:txBody>
      </p:sp>
      <p:sp>
        <p:nvSpPr>
          <p:cNvPr id="109" name="Rectangle 108">
            <a:extLst>
              <a:ext uri="{FF2B5EF4-FFF2-40B4-BE49-F238E27FC236}">
                <a16:creationId xmlns:a16="http://schemas.microsoft.com/office/drawing/2014/main" id="{10422CC2-20FB-4A87-99A3-FEB0A1711367}"/>
              </a:ext>
            </a:extLst>
          </p:cNvPr>
          <p:cNvSpPr/>
          <p:nvPr/>
        </p:nvSpPr>
        <p:spPr>
          <a:xfrm>
            <a:off x="755651" y="4661947"/>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wear</a:t>
            </a:r>
          </a:p>
        </p:txBody>
      </p:sp>
      <p:sp>
        <p:nvSpPr>
          <p:cNvPr id="110" name="Rectangle 109">
            <a:extLst>
              <a:ext uri="{FF2B5EF4-FFF2-40B4-BE49-F238E27FC236}">
                <a16:creationId xmlns:a16="http://schemas.microsoft.com/office/drawing/2014/main" id="{F70CBB9C-DEA0-4B1D-ABF6-F478B73A807E}"/>
              </a:ext>
            </a:extLst>
          </p:cNvPr>
          <p:cNvSpPr/>
          <p:nvPr/>
        </p:nvSpPr>
        <p:spPr>
          <a:xfrm>
            <a:off x="2309244" y="4661946"/>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lose</a:t>
            </a:r>
          </a:p>
        </p:txBody>
      </p:sp>
      <p:sp>
        <p:nvSpPr>
          <p:cNvPr id="111" name="Rectangle 110">
            <a:extLst>
              <a:ext uri="{FF2B5EF4-FFF2-40B4-BE49-F238E27FC236}">
                <a16:creationId xmlns:a16="http://schemas.microsoft.com/office/drawing/2014/main" id="{D8A83D28-10C2-4D09-8CCF-45DB5B5C816E}"/>
              </a:ext>
            </a:extLst>
          </p:cNvPr>
          <p:cNvSpPr/>
          <p:nvPr/>
        </p:nvSpPr>
        <p:spPr>
          <a:xfrm>
            <a:off x="3862837" y="4661946"/>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make</a:t>
            </a:r>
          </a:p>
        </p:txBody>
      </p:sp>
      <p:sp>
        <p:nvSpPr>
          <p:cNvPr id="112" name="Rectangle 111">
            <a:extLst>
              <a:ext uri="{FF2B5EF4-FFF2-40B4-BE49-F238E27FC236}">
                <a16:creationId xmlns:a16="http://schemas.microsoft.com/office/drawing/2014/main" id="{5D199FE7-C72D-4458-8308-798B6828D49B}"/>
              </a:ext>
            </a:extLst>
          </p:cNvPr>
          <p:cNvSpPr/>
          <p:nvPr/>
        </p:nvSpPr>
        <p:spPr>
          <a:xfrm>
            <a:off x="5416430" y="4661946"/>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write</a:t>
            </a:r>
          </a:p>
        </p:txBody>
      </p:sp>
      <p:sp>
        <p:nvSpPr>
          <p:cNvPr id="113" name="Rectangle 112">
            <a:extLst>
              <a:ext uri="{FF2B5EF4-FFF2-40B4-BE49-F238E27FC236}">
                <a16:creationId xmlns:a16="http://schemas.microsoft.com/office/drawing/2014/main" id="{8FFB3476-F4FC-4FC0-B6CA-D0509B6E9D95}"/>
              </a:ext>
            </a:extLst>
          </p:cNvPr>
          <p:cNvSpPr/>
          <p:nvPr/>
        </p:nvSpPr>
        <p:spPr>
          <a:xfrm>
            <a:off x="6970023" y="4661946"/>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US" dirty="0"/>
              <a:t>buy</a:t>
            </a:r>
            <a:endParaRPr lang="en-GB" dirty="0"/>
          </a:p>
        </p:txBody>
      </p:sp>
      <p:sp>
        <p:nvSpPr>
          <p:cNvPr id="114" name="Rectangle 113">
            <a:extLst>
              <a:ext uri="{FF2B5EF4-FFF2-40B4-BE49-F238E27FC236}">
                <a16:creationId xmlns:a16="http://schemas.microsoft.com/office/drawing/2014/main" id="{4A0FCE7F-8456-4CEB-BEBE-EE1C0355F1EB}"/>
              </a:ext>
            </a:extLst>
          </p:cNvPr>
          <p:cNvSpPr/>
          <p:nvPr/>
        </p:nvSpPr>
        <p:spPr>
          <a:xfrm>
            <a:off x="755651" y="5286002"/>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drink</a:t>
            </a:r>
          </a:p>
        </p:txBody>
      </p:sp>
      <p:sp>
        <p:nvSpPr>
          <p:cNvPr id="115" name="Rectangle 114">
            <a:extLst>
              <a:ext uri="{FF2B5EF4-FFF2-40B4-BE49-F238E27FC236}">
                <a16:creationId xmlns:a16="http://schemas.microsoft.com/office/drawing/2014/main" id="{97028997-A2E3-4D5D-A9D3-84B0AA6BFA7C}"/>
              </a:ext>
            </a:extLst>
          </p:cNvPr>
          <p:cNvSpPr/>
          <p:nvPr/>
        </p:nvSpPr>
        <p:spPr>
          <a:xfrm>
            <a:off x="2309244" y="5286001"/>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say</a:t>
            </a:r>
          </a:p>
        </p:txBody>
      </p:sp>
      <p:sp>
        <p:nvSpPr>
          <p:cNvPr id="116" name="Rectangle 115">
            <a:extLst>
              <a:ext uri="{FF2B5EF4-FFF2-40B4-BE49-F238E27FC236}">
                <a16:creationId xmlns:a16="http://schemas.microsoft.com/office/drawing/2014/main" id="{2591882F-2B28-4F7C-B1B8-B89D756EFBAA}"/>
              </a:ext>
            </a:extLst>
          </p:cNvPr>
          <p:cNvSpPr/>
          <p:nvPr/>
        </p:nvSpPr>
        <p:spPr>
          <a:xfrm>
            <a:off x="3862837" y="5286001"/>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see</a:t>
            </a:r>
          </a:p>
        </p:txBody>
      </p:sp>
      <p:sp>
        <p:nvSpPr>
          <p:cNvPr id="117" name="Rectangle 116">
            <a:extLst>
              <a:ext uri="{FF2B5EF4-FFF2-40B4-BE49-F238E27FC236}">
                <a16:creationId xmlns:a16="http://schemas.microsoft.com/office/drawing/2014/main" id="{12928B1F-2E21-416D-AA42-1106A9A605AA}"/>
              </a:ext>
            </a:extLst>
          </p:cNvPr>
          <p:cNvSpPr/>
          <p:nvPr/>
        </p:nvSpPr>
        <p:spPr>
          <a:xfrm>
            <a:off x="5416430" y="5286001"/>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GB" dirty="0"/>
              <a:t>find</a:t>
            </a:r>
          </a:p>
        </p:txBody>
      </p:sp>
      <p:sp>
        <p:nvSpPr>
          <p:cNvPr id="118" name="Rectangle 117">
            <a:extLst>
              <a:ext uri="{FF2B5EF4-FFF2-40B4-BE49-F238E27FC236}">
                <a16:creationId xmlns:a16="http://schemas.microsoft.com/office/drawing/2014/main" id="{DCB8CC9C-D317-4770-84F3-B0AB076436B9}"/>
              </a:ext>
            </a:extLst>
          </p:cNvPr>
          <p:cNvSpPr/>
          <p:nvPr/>
        </p:nvSpPr>
        <p:spPr>
          <a:xfrm>
            <a:off x="6970023" y="5286001"/>
            <a:ext cx="1389998" cy="495108"/>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ctr">
            <a:spAutoFit/>
          </a:bodyPr>
          <a:lstStyle/>
          <a:p>
            <a:pPr algn="ctr"/>
            <a:r>
              <a:rPr lang="en-US" dirty="0"/>
              <a:t>bring</a:t>
            </a:r>
            <a:endParaRPr lang="en-GB" dirty="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7" restart="whenNotActive" fill="hold" evtFilter="cancelBubble" nodeType="interactiveSeq">
                <p:stCondLst>
                  <p:cond evt="onClick" delay="0">
                    <p:tgtEl>
                      <p:spTgt spid="11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12" restart="whenNotActive" fill="hold" evtFilter="cancelBubble" nodeType="interactiveSeq">
                <p:stCondLst>
                  <p:cond evt="onClick" delay="0">
                    <p:tgtEl>
                      <p:spTgt spid="11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17" restart="whenNotActive" fill="hold" evtFilter="cancelBubble" nodeType="interactiveSeq">
                <p:stCondLst>
                  <p:cond evt="onClick" delay="0">
                    <p:tgtEl>
                      <p:spTgt spid="116"/>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22" restart="whenNotActive" fill="hold" evtFilter="cancelBubble" nodeType="interactiveSeq">
                <p:stCondLst>
                  <p:cond evt="onClick" delay="0">
                    <p:tgtEl>
                      <p:spTgt spid="115"/>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27" restart="whenNotActive" fill="hold" evtFilter="cancelBubble" nodeType="interactiveSeq">
                <p:stCondLst>
                  <p:cond evt="onClick" delay="0">
                    <p:tgtEl>
                      <p:spTgt spid="114"/>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32" restart="whenNotActive" fill="hold" evtFilter="cancelBubble" nodeType="interactiveSeq">
                <p:stCondLst>
                  <p:cond evt="onClick" delay="0">
                    <p:tgtEl>
                      <p:spTgt spid="113"/>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37" restart="whenNotActive" fill="hold" evtFilter="cancelBubble" nodeType="interactiveSeq">
                <p:stCondLst>
                  <p:cond evt="onClick" delay="0">
                    <p:tgtEl>
                      <p:spTgt spid="11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42" restart="whenNotActive" fill="hold" evtFilter="cancelBubble" nodeType="interactiveSeq">
                <p:stCondLst>
                  <p:cond evt="onClick" delay="0">
                    <p:tgtEl>
                      <p:spTgt spid="111"/>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47" restart="whenNotActive" fill="hold" evtFilter="cancelBubble" nodeType="interactiveSeq">
                <p:stCondLst>
                  <p:cond evt="onClick" delay="0">
                    <p:tgtEl>
                      <p:spTgt spid="110"/>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52" restart="whenNotActive" fill="hold" evtFilter="cancelBubble" nodeType="interactiveSeq">
                <p:stCondLst>
                  <p:cond evt="onClick" delay="0">
                    <p:tgtEl>
                      <p:spTgt spid="109"/>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57" restart="whenNotActive" fill="hold" evtFilter="cancelBubble" nodeType="interactiveSeq">
                <p:stCondLst>
                  <p:cond evt="onClick" delay="0">
                    <p:tgtEl>
                      <p:spTgt spid="108"/>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62" restart="whenNotActive" fill="hold" evtFilter="cancelBubble" nodeType="interactiveSeq">
                <p:stCondLst>
                  <p:cond evt="onClick" delay="0">
                    <p:tgtEl>
                      <p:spTgt spid="107"/>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seq concurrent="1" nextAc="seek">
              <p:cTn id="67" restart="whenNotActive" fill="hold" evtFilter="cancelBubble" nodeType="interactiveSeq">
                <p:stCondLst>
                  <p:cond evt="onClick" delay="0">
                    <p:tgtEl>
                      <p:spTgt spid="106"/>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72" restart="whenNotActive" fill="hold" evtFilter="cancelBubble" nodeType="interactiveSeq">
                <p:stCondLst>
                  <p:cond evt="onClick" delay="0">
                    <p:tgtEl>
                      <p:spTgt spid="101"/>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77" restart="whenNotActive" fill="hold" evtFilter="cancelBubble" nodeType="interactiveSeq">
                <p:stCondLst>
                  <p:cond evt="onClick" delay="0">
                    <p:tgtEl>
                      <p:spTgt spid="105"/>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0" nodeType="clickEffect">
                                  <p:stCondLst>
                                    <p:cond delay="0"/>
                                  </p:stCondLst>
                                  <p:childTnLst>
                                    <p:set>
                                      <p:cBhvr>
                                        <p:cTn id="81" dur="1" fill="hold">
                                          <p:stCondLst>
                                            <p:cond delay="0"/>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82" restart="whenNotActive" fill="hold" evtFilter="cancelBubble" nodeType="interactiveSeq">
                <p:stCondLst>
                  <p:cond evt="onClick" delay="0">
                    <p:tgtEl>
                      <p:spTgt spid="104"/>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87" restart="whenNotActive" fill="hold" evtFilter="cancelBubble" nodeType="interactiveSeq">
                <p:stCondLst>
                  <p:cond evt="onClick" delay="0">
                    <p:tgtEl>
                      <p:spTgt spid="103"/>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92" restart="whenNotActive" fill="hold" evtFilter="cancelBubble" nodeType="interactiveSeq">
                <p:stCondLst>
                  <p:cond evt="onClick" delay="0">
                    <p:tgtEl>
                      <p:spTgt spid="102"/>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97" restart="whenNotActive" fill="hold" evtFilter="cancelBubble" nodeType="interactiveSeq">
                <p:stCondLst>
                  <p:cond evt="onClick" delay="0">
                    <p:tgtEl>
                      <p:spTgt spid="100"/>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02" restart="whenNotActive" fill="hold" evtFilter="cancelBubble" nodeType="interactiveSeq">
                <p:stCondLst>
                  <p:cond evt="onClick" delay="0">
                    <p:tgtEl>
                      <p:spTgt spid="99"/>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107" restart="whenNotActive" fill="hold" evtFilter="cancelBubble" nodeType="interactiveSeq">
                <p:stCondLst>
                  <p:cond evt="onClick" delay="0">
                    <p:tgtEl>
                      <p:spTgt spid="9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112" restart="whenNotActive" fill="hold" evtFilter="cancelBubble" nodeType="interactiveSeq">
                <p:stCondLst>
                  <p:cond evt="onClick" delay="0">
                    <p:tgtEl>
                      <p:spTgt spid="97"/>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117" restart="whenNotActive" fill="hold" evtFilter="cancelBubble" nodeType="interactiveSeq">
                <p:stCondLst>
                  <p:cond evt="onClick" delay="0">
                    <p:tgtEl>
                      <p:spTgt spid="96"/>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grpId="0" nodeType="clickEffect">
                                  <p:stCondLst>
                                    <p:cond delay="0"/>
                                  </p:stCondLst>
                                  <p:childTnLst>
                                    <p:set>
                                      <p:cBhvr>
                                        <p:cTn id="121" dur="1" fill="hold">
                                          <p:stCondLst>
                                            <p:cond delay="0"/>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122" restart="whenNotActive" fill="hold" evtFilter="cancelBubble" nodeType="interactiveSeq">
                <p:stCondLst>
                  <p:cond evt="onClick" delay="0">
                    <p:tgtEl>
                      <p:spTgt spid="95"/>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27" restart="whenNotActive" fill="hold" evtFilter="cancelBubble" nodeType="interactiveSeq">
                <p:stCondLst>
                  <p:cond evt="onClick" delay="0">
                    <p:tgtEl>
                      <p:spTgt spid="94"/>
                    </p:tgtEl>
                  </p:cond>
                </p:stCondLst>
                <p:endSync evt="end" delay="0">
                  <p:rtn val="all"/>
                </p:endSync>
                <p:childTnLst>
                  <p:par>
                    <p:cTn id="128" fill="hold">
                      <p:stCondLst>
                        <p:cond delay="0"/>
                      </p:stCondLst>
                      <p:childTnLst>
                        <p:par>
                          <p:cTn id="129" fill="hold">
                            <p:stCondLst>
                              <p:cond delay="0"/>
                            </p:stCondLst>
                            <p:childTnLst>
                              <p:par>
                                <p:cTn id="130" presetID="1" presetClass="exit" presetSubtype="0" fill="hold" grpId="0" nodeType="clickEffect">
                                  <p:stCondLst>
                                    <p:cond delay="0"/>
                                  </p:stCondLst>
                                  <p:childTnLst>
                                    <p:set>
                                      <p:cBhvr>
                                        <p:cTn id="131" dur="1" fill="hold">
                                          <p:stCondLst>
                                            <p:cond delay="0"/>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132" restart="whenNotActive" fill="hold" evtFilter="cancelBubble" nodeType="interactiveSeq">
                <p:stCondLst>
                  <p:cond evt="onClick" delay="0">
                    <p:tgtEl>
                      <p:spTgt spid="93"/>
                    </p:tgtEl>
                  </p:cond>
                </p:stCondLst>
                <p:endSync evt="end" delay="0">
                  <p:rtn val="all"/>
                </p:endSync>
                <p:childTnLst>
                  <p:par>
                    <p:cTn id="133" fill="hold">
                      <p:stCondLst>
                        <p:cond delay="0"/>
                      </p:stCondLst>
                      <p:childTnLst>
                        <p:par>
                          <p:cTn id="134" fill="hold">
                            <p:stCondLst>
                              <p:cond delay="0"/>
                            </p:stCondLst>
                            <p:childTnLst>
                              <p:par>
                                <p:cTn id="135" presetID="1" presetClass="exit" presetSubtype="0" fill="hold" grpId="0" nodeType="clickEffect">
                                  <p:stCondLst>
                                    <p:cond delay="0"/>
                                  </p:stCondLst>
                                  <p:childTnLst>
                                    <p:set>
                                      <p:cBhvr>
                                        <p:cTn id="136" dur="1" fill="hold">
                                          <p:stCondLst>
                                            <p:cond delay="0"/>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37" restart="whenNotActive" fill="hold" evtFilter="cancelBubble" nodeType="interactiveSeq">
                <p:stCondLst>
                  <p:cond evt="onClick" delay="0">
                    <p:tgtEl>
                      <p:spTgt spid="92"/>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grpId="0" nodeType="clickEffect">
                                  <p:stCondLst>
                                    <p:cond delay="0"/>
                                  </p:stCondLst>
                                  <p:childTnLst>
                                    <p:set>
                                      <p:cBhvr>
                                        <p:cTn id="141" dur="1" fill="hold">
                                          <p:stCondLst>
                                            <p:cond delay="0"/>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142" restart="whenNotActive" fill="hold" evtFilter="cancelBubble" nodeType="interactiveSeq">
                <p:stCondLst>
                  <p:cond evt="onClick" delay="0">
                    <p:tgtEl>
                      <p:spTgt spid="91"/>
                    </p:tgtEl>
                  </p:cond>
                </p:stCondLst>
                <p:endSync evt="end" delay="0">
                  <p:rtn val="all"/>
                </p:endSync>
                <p:childTnLst>
                  <p:par>
                    <p:cTn id="143" fill="hold">
                      <p:stCondLst>
                        <p:cond delay="0"/>
                      </p:stCondLst>
                      <p:childTnLst>
                        <p:par>
                          <p:cTn id="144" fill="hold">
                            <p:stCondLst>
                              <p:cond delay="0"/>
                            </p:stCondLst>
                            <p:childTnLst>
                              <p:par>
                                <p:cTn id="145" presetID="1" presetClass="exit" presetSubtype="0" fill="hold" grpId="0" nodeType="clickEffect">
                                  <p:stCondLst>
                                    <p:cond delay="0"/>
                                  </p:stCondLst>
                                  <p:childTnLst>
                                    <p:set>
                                      <p:cBhvr>
                                        <p:cTn id="146" dur="1" fill="hold">
                                          <p:stCondLst>
                                            <p:cond delay="0"/>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47" restart="whenNotActive" fill="hold" evtFilter="cancelBubble" nodeType="interactiveSeq">
                <p:stCondLst>
                  <p:cond evt="onClick" delay="0">
                    <p:tgtEl>
                      <p:spTgt spid="90"/>
                    </p:tgtEl>
                  </p:cond>
                </p:stCondLst>
                <p:endSync evt="end" delay="0">
                  <p:rtn val="all"/>
                </p:endSync>
                <p:childTnLst>
                  <p:par>
                    <p:cTn id="148" fill="hold">
                      <p:stCondLst>
                        <p:cond delay="0"/>
                      </p:stCondLst>
                      <p:childTnLst>
                        <p:par>
                          <p:cTn id="149" fill="hold">
                            <p:stCondLst>
                              <p:cond delay="0"/>
                            </p:stCondLst>
                            <p:childTnLst>
                              <p:par>
                                <p:cTn id="150" presetID="1" presetClass="exit" presetSubtype="0" fill="hold" grpId="0" nodeType="clickEffect">
                                  <p:stCondLst>
                                    <p:cond delay="0"/>
                                  </p:stCondLst>
                                  <p:childTnLst>
                                    <p:set>
                                      <p:cBhvr>
                                        <p:cTn id="151"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childTnLst>
        </p:cTn>
      </p:par>
    </p:tnLst>
    <p:bldLst>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computer, orange, colorful, computer&#10;&#10;Description automatically generated">
            <a:extLst>
              <a:ext uri="{FF2B5EF4-FFF2-40B4-BE49-F238E27FC236}">
                <a16:creationId xmlns:a16="http://schemas.microsoft.com/office/drawing/2014/main" id="{9D299B44-58B1-436C-9369-FD38CACD584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grpSp>
        <p:nvGrpSpPr>
          <p:cNvPr id="3" name="Group 2">
            <a:extLst>
              <a:ext uri="{FF2B5EF4-FFF2-40B4-BE49-F238E27FC236}">
                <a16:creationId xmlns:a16="http://schemas.microsoft.com/office/drawing/2014/main" id="{74CB0899-ED0C-429D-9C2B-3F7C486ACE8B}"/>
              </a:ext>
            </a:extLst>
          </p:cNvPr>
          <p:cNvGrpSpPr/>
          <p:nvPr/>
        </p:nvGrpSpPr>
        <p:grpSpPr>
          <a:xfrm>
            <a:off x="-979714" y="2891960"/>
            <a:ext cx="8632371" cy="4782469"/>
            <a:chOff x="-979714" y="2870188"/>
            <a:chExt cx="9159480" cy="4782469"/>
          </a:xfrm>
        </p:grpSpPr>
        <p:pic>
          <p:nvPicPr>
            <p:cNvPr id="25" name="Picture 24" descr="A picture containing computer, orange, colorful, computer&#10;&#10;Description automatically generated">
              <a:extLst>
                <a:ext uri="{FF2B5EF4-FFF2-40B4-BE49-F238E27FC236}">
                  <a16:creationId xmlns:a16="http://schemas.microsoft.com/office/drawing/2014/main" id="{BA8F30D3-6B57-48D8-BF68-DF32954B405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7009" t="38451" r="69714" b="24720"/>
            <a:stretch/>
          </p:blipFill>
          <p:spPr>
            <a:xfrm rot="20946414" flipH="1">
              <a:off x="5749473" y="4035706"/>
              <a:ext cx="2430293" cy="1641690"/>
            </a:xfrm>
            <a:prstGeom prst="rect">
              <a:avLst/>
            </a:prstGeom>
          </p:spPr>
        </p:pic>
        <p:pic>
          <p:nvPicPr>
            <p:cNvPr id="11" name="Picture 10" descr="A picture containing computer, orange, colorful, computer&#10;&#10;Description automatically generated">
              <a:extLst>
                <a:ext uri="{FF2B5EF4-FFF2-40B4-BE49-F238E27FC236}">
                  <a16:creationId xmlns:a16="http://schemas.microsoft.com/office/drawing/2014/main" id="{A12948AE-C449-FD45-922E-3E6F623D33CB}"/>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l="-7009" r="28735" b="-19927"/>
            <a:stretch/>
          </p:blipFill>
          <p:spPr>
            <a:xfrm>
              <a:off x="-979714" y="2870188"/>
              <a:ext cx="7661668" cy="4782469"/>
            </a:xfrm>
            <a:prstGeom prst="ellipse">
              <a:avLst/>
            </a:prstGeom>
          </p:spPr>
        </p:pic>
      </p:grpSp>
      <p:sp>
        <p:nvSpPr>
          <p:cNvPr id="2" name="Title 1"/>
          <p:cNvSpPr>
            <a:spLocks noGrp="1"/>
          </p:cNvSpPr>
          <p:nvPr>
            <p:ph type="title"/>
          </p:nvPr>
        </p:nvSpPr>
        <p:spPr>
          <a:xfrm>
            <a:off x="457198" y="599282"/>
            <a:ext cx="8220075" cy="994306"/>
          </a:xfrm>
        </p:spPr>
        <p:txBody>
          <a:bodyPr/>
          <a:lstStyle/>
          <a:p>
            <a:r>
              <a:rPr lang="en-GB" dirty="0"/>
              <a:t>Step 25</a:t>
            </a: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34161"/>
          <a:stretch/>
        </p:blipFill>
        <p:spPr>
          <a:xfrm>
            <a:off x="-28170" y="4798314"/>
            <a:ext cx="970736" cy="1042585"/>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t="16325" b="15554"/>
          <a:stretch/>
        </p:blipFill>
        <p:spPr>
          <a:xfrm>
            <a:off x="959046" y="4186105"/>
            <a:ext cx="1348501" cy="649555"/>
          </a:xfrm>
          <a:prstGeom prst="rect">
            <a:avLst/>
          </a:prstGeom>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l="2679" t="18373" r="1" b="16030"/>
          <a:stretch/>
        </p:blipFill>
        <p:spPr>
          <a:xfrm>
            <a:off x="998547" y="4837349"/>
            <a:ext cx="1434920" cy="683908"/>
          </a:xfrm>
          <a:prstGeom prst="rect">
            <a:avLst/>
          </a:prstGeom>
        </p:spPr>
      </p:pic>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l="1961" t="18425" b="17502"/>
          <a:stretch/>
        </p:blipFill>
        <p:spPr>
          <a:xfrm>
            <a:off x="242239" y="5481284"/>
            <a:ext cx="1537397" cy="710488"/>
          </a:xfrm>
          <a:prstGeom prst="rect">
            <a:avLst/>
          </a:prstGeom>
        </p:spPr>
      </p:pic>
      <p:grpSp>
        <p:nvGrpSpPr>
          <p:cNvPr id="22" name="Group 21">
            <a:extLst>
              <a:ext uri="{FF2B5EF4-FFF2-40B4-BE49-F238E27FC236}">
                <a16:creationId xmlns:a16="http://schemas.microsoft.com/office/drawing/2014/main" id="{AAD5BF1A-9057-C049-B0B6-E60C6413A38A}"/>
              </a:ext>
            </a:extLst>
          </p:cNvPr>
          <p:cNvGrpSpPr/>
          <p:nvPr/>
        </p:nvGrpSpPr>
        <p:grpSpPr>
          <a:xfrm>
            <a:off x="7030939" y="5827796"/>
            <a:ext cx="1896932" cy="422405"/>
            <a:chOff x="7003229" y="5772376"/>
            <a:chExt cx="1896932" cy="422405"/>
          </a:xfrm>
        </p:grpSpPr>
        <p:sp>
          <p:nvSpPr>
            <p:cNvPr id="18" name="Rectangle 17">
              <a:hlinkClick r:id="rId8" action="ppaction://hlinksldjump"/>
              <a:extLst>
                <a:ext uri="{FF2B5EF4-FFF2-40B4-BE49-F238E27FC236}">
                  <a16:creationId xmlns:a16="http://schemas.microsoft.com/office/drawing/2014/main" id="{DB8FDB12-9DD8-1141-9389-5005DF3596A1}"/>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19" name="Straight Arrow Connector 18">
              <a:extLst>
                <a:ext uri="{FF2B5EF4-FFF2-40B4-BE49-F238E27FC236}">
                  <a16:creationId xmlns:a16="http://schemas.microsoft.com/office/drawing/2014/main" id="{D20A00DE-CEA1-2340-B0B8-83300EB0E0DD}"/>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itle 20">
            <a:extLst>
              <a:ext uri="{FF2B5EF4-FFF2-40B4-BE49-F238E27FC236}">
                <a16:creationId xmlns:a16="http://schemas.microsoft.com/office/drawing/2014/main" id="{3E77E560-7C2A-5245-90D1-E7FBE3D4C776}"/>
              </a:ext>
            </a:extLst>
          </p:cNvPr>
          <p:cNvSpPr txBox="1">
            <a:spLocks/>
          </p:cNvSpPr>
          <p:nvPr/>
        </p:nvSpPr>
        <p:spPr>
          <a:xfrm>
            <a:off x="867107" y="4302854"/>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war</a:t>
            </a:r>
          </a:p>
        </p:txBody>
      </p:sp>
      <p:sp>
        <p:nvSpPr>
          <p:cNvPr id="13" name="Title 20">
            <a:extLst>
              <a:ext uri="{FF2B5EF4-FFF2-40B4-BE49-F238E27FC236}">
                <a16:creationId xmlns:a16="http://schemas.microsoft.com/office/drawing/2014/main" id="{93F309B3-89BF-784C-AC3C-33B22793E053}"/>
              </a:ext>
            </a:extLst>
          </p:cNvPr>
          <p:cNvSpPr txBox="1">
            <a:spLocks/>
          </p:cNvSpPr>
          <p:nvPr/>
        </p:nvSpPr>
        <p:spPr>
          <a:xfrm>
            <a:off x="930067" y="495452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wore</a:t>
            </a:r>
          </a:p>
        </p:txBody>
      </p:sp>
      <p:sp>
        <p:nvSpPr>
          <p:cNvPr id="14" name="Title 20">
            <a:extLst>
              <a:ext uri="{FF2B5EF4-FFF2-40B4-BE49-F238E27FC236}">
                <a16:creationId xmlns:a16="http://schemas.microsoft.com/office/drawing/2014/main" id="{CC0A648F-E071-A24F-BFFE-7040D50802AF}"/>
              </a:ext>
            </a:extLst>
          </p:cNvPr>
          <p:cNvSpPr txBox="1">
            <a:spLocks/>
          </p:cNvSpPr>
          <p:nvPr/>
        </p:nvSpPr>
        <p:spPr>
          <a:xfrm>
            <a:off x="136383" y="5620255"/>
            <a:ext cx="174910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ware</a:t>
            </a:r>
          </a:p>
        </p:txBody>
      </p:sp>
      <p:sp>
        <p:nvSpPr>
          <p:cNvPr id="20" name="Rectangle 19">
            <a:extLst>
              <a:ext uri="{FF2B5EF4-FFF2-40B4-BE49-F238E27FC236}">
                <a16:creationId xmlns:a16="http://schemas.microsoft.com/office/drawing/2014/main" id="{318B0F8D-73EA-4C7A-B986-130DBDCE71AF}"/>
              </a:ext>
            </a:extLst>
          </p:cNvPr>
          <p:cNvSpPr/>
          <p:nvPr/>
        </p:nvSpPr>
        <p:spPr>
          <a:xfrm>
            <a:off x="2348165" y="1702676"/>
            <a:ext cx="4438140"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‘wear’?</a:t>
            </a:r>
          </a:p>
        </p:txBody>
      </p:sp>
      <p:pic>
        <p:nvPicPr>
          <p:cNvPr id="21" name="Picture 20">
            <a:extLst>
              <a:ext uri="{FF2B5EF4-FFF2-40B4-BE49-F238E27FC236}">
                <a16:creationId xmlns:a16="http://schemas.microsoft.com/office/drawing/2014/main" id="{C2C77641-1784-4FCA-B87A-580C292655C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 t="-4257" r="-11358" b="-1466"/>
          <a:stretch/>
        </p:blipFill>
        <p:spPr>
          <a:xfrm>
            <a:off x="-538385" y="2939533"/>
            <a:ext cx="1746260" cy="2521976"/>
          </a:xfrm>
          <a:prstGeom prst="rect">
            <a:avLst/>
          </a:prstGeom>
        </p:spPr>
      </p:pic>
      <p:pic>
        <p:nvPicPr>
          <p:cNvPr id="23" name="Picture 22" descr="A picture containing indoor, computer, computer, colorful&#10;&#10;Description automatically generated">
            <a:extLst>
              <a:ext uri="{FF2B5EF4-FFF2-40B4-BE49-F238E27FC236}">
                <a16:creationId xmlns:a16="http://schemas.microsoft.com/office/drawing/2014/main" id="{FFEA845E-E93B-EE41-96F2-F5EBCC74648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4" name="Picture 23" descr="A picture containing indoor, computer, computer, colorful&#10;&#10;Description automatically generated">
            <a:extLst>
              <a:ext uri="{FF2B5EF4-FFF2-40B4-BE49-F238E27FC236}">
                <a16:creationId xmlns:a16="http://schemas.microsoft.com/office/drawing/2014/main" id="{6DB1FC81-8F61-D541-999E-F358B6CCC01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32634543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2000"/>
                                        <p:tgtEl>
                                          <p:spTgt spid="24"/>
                                        </p:tgtEl>
                                      </p:cBhvr>
                                    </p:animEffect>
                                  </p:childTnLst>
                                </p:cTn>
                              </p:par>
                              <p:par>
                                <p:cTn id="8" presetID="9" presetClass="exit" presetSubtype="0" fill="hold" nodeType="withEffect">
                                  <p:stCondLst>
                                    <p:cond delay="2500"/>
                                  </p:stCondLst>
                                  <p:childTnLst>
                                    <p:animEffect transition="out" filter="dissolv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2000"/>
                                        <p:tgtEl>
                                          <p:spTgt spid="23"/>
                                        </p:tgtEl>
                                      </p:cBhvr>
                                    </p:animEffect>
                                  </p:childTnLst>
                                </p:cTn>
                              </p:par>
                              <p:par>
                                <p:cTn id="17" presetID="9" presetClass="exit" presetSubtype="0" fill="hold" nodeType="withEffect">
                                  <p:stCondLst>
                                    <p:cond delay="2500"/>
                                  </p:stCondLst>
                                  <p:childTnLst>
                                    <p:animEffect transition="out" filter="dissolv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50" presetClass="path" presetSubtype="0" accel="50000" decel="50000" fill="hold" nodeType="clickEffect">
                                  <p:stCondLst>
                                    <p:cond delay="0"/>
                                  </p:stCondLst>
                                  <p:childTnLst>
                                    <p:animMotion origin="layout" path="M -1.94444E-6 0 L 0.08438 0 C 0.1217 0 0.16962 -0.00278 0.16962 -0.00486 L 0.16962 -0.00972 " pathEditMode="relative" rAng="0" ptsTypes="AAAA">
                                      <p:cBhvr>
                                        <p:cTn id="24" dur="2000" fill="hold"/>
                                        <p:tgtEl>
                                          <p:spTgt spid="21"/>
                                        </p:tgtEl>
                                        <p:attrNameLst>
                                          <p:attrName>ppt_x</p:attrName>
                                          <p:attrName>ppt_y</p:attrName>
                                        </p:attrNameLst>
                                      </p:cBhvr>
                                      <p:rCtr x="8472" y="-486"/>
                                    </p:animMotion>
                                  </p:childTnLst>
                                </p:cTn>
                              </p:par>
                              <p:par>
                                <p:cTn id="25" presetID="1" presetClass="entr" presetSubtype="0" fill="hold" nodeType="withEffect">
                                  <p:stCondLst>
                                    <p:cond delay="200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computer, orange, colorful, computer&#10;&#10;Description automatically generated">
            <a:extLst>
              <a:ext uri="{FF2B5EF4-FFF2-40B4-BE49-F238E27FC236}">
                <a16:creationId xmlns:a16="http://schemas.microsoft.com/office/drawing/2014/main" id="{E375A14A-6777-40C9-8523-1DA3F5D5A6DB}"/>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grpSp>
        <p:nvGrpSpPr>
          <p:cNvPr id="29" name="Group 28">
            <a:extLst>
              <a:ext uri="{FF2B5EF4-FFF2-40B4-BE49-F238E27FC236}">
                <a16:creationId xmlns:a16="http://schemas.microsoft.com/office/drawing/2014/main" id="{EE6871A9-7CEF-4085-916D-37A1532D743D}"/>
              </a:ext>
            </a:extLst>
          </p:cNvPr>
          <p:cNvGrpSpPr/>
          <p:nvPr/>
        </p:nvGrpSpPr>
        <p:grpSpPr>
          <a:xfrm>
            <a:off x="-979714" y="2891960"/>
            <a:ext cx="8632371" cy="4782469"/>
            <a:chOff x="-979714" y="2870188"/>
            <a:chExt cx="9159480" cy="4782469"/>
          </a:xfrm>
        </p:grpSpPr>
        <p:pic>
          <p:nvPicPr>
            <p:cNvPr id="32" name="Picture 31" descr="A picture containing computer, orange, colorful, computer&#10;&#10;Description automatically generated">
              <a:extLst>
                <a:ext uri="{FF2B5EF4-FFF2-40B4-BE49-F238E27FC236}">
                  <a16:creationId xmlns:a16="http://schemas.microsoft.com/office/drawing/2014/main" id="{0E973400-ABCB-4018-952D-40A251452BEA}"/>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7009" t="38451" r="69714" b="24720"/>
            <a:stretch/>
          </p:blipFill>
          <p:spPr>
            <a:xfrm rot="20946414" flipH="1">
              <a:off x="5749473" y="4035706"/>
              <a:ext cx="2430293" cy="1641690"/>
            </a:xfrm>
            <a:prstGeom prst="rect">
              <a:avLst/>
            </a:prstGeom>
          </p:spPr>
        </p:pic>
        <p:pic>
          <p:nvPicPr>
            <p:cNvPr id="33" name="Picture 32" descr="A picture containing computer, orange, colorful, computer&#10;&#10;Description automatically generated">
              <a:extLst>
                <a:ext uri="{FF2B5EF4-FFF2-40B4-BE49-F238E27FC236}">
                  <a16:creationId xmlns:a16="http://schemas.microsoft.com/office/drawing/2014/main" id="{C5095281-A161-4177-BD7B-B0EB86EDC912}"/>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l="-7009" r="28735" b="-19927"/>
            <a:stretch/>
          </p:blipFill>
          <p:spPr>
            <a:xfrm>
              <a:off x="-979714" y="2870188"/>
              <a:ext cx="7661668" cy="4782469"/>
            </a:xfrm>
            <a:prstGeom prst="ellipse">
              <a:avLst/>
            </a:prstGeom>
          </p:spPr>
        </p:pic>
      </p:grpSp>
      <p:sp>
        <p:nvSpPr>
          <p:cNvPr id="4" name="Title 1">
            <a:extLst>
              <a:ext uri="{FF2B5EF4-FFF2-40B4-BE49-F238E27FC236}">
                <a16:creationId xmlns:a16="http://schemas.microsoft.com/office/drawing/2014/main" id="{B0C4EF61-73A3-C44B-8B1E-E09906215FBD}"/>
              </a:ext>
            </a:extLst>
          </p:cNvPr>
          <p:cNvSpPr>
            <a:spLocks noGrp="1"/>
          </p:cNvSpPr>
          <p:nvPr>
            <p:ph type="title"/>
          </p:nvPr>
        </p:nvSpPr>
        <p:spPr>
          <a:xfrm>
            <a:off x="457198" y="599282"/>
            <a:ext cx="8220075" cy="994306"/>
          </a:xfrm>
        </p:spPr>
        <p:txBody>
          <a:bodyPr/>
          <a:lstStyle/>
          <a:p>
            <a:r>
              <a:rPr lang="en-GB" dirty="0"/>
              <a:t>Step 26</a:t>
            </a:r>
          </a:p>
        </p:txBody>
      </p:sp>
      <p:grpSp>
        <p:nvGrpSpPr>
          <p:cNvPr id="18" name="Group 17">
            <a:extLst>
              <a:ext uri="{FF2B5EF4-FFF2-40B4-BE49-F238E27FC236}">
                <a16:creationId xmlns:a16="http://schemas.microsoft.com/office/drawing/2014/main" id="{A0F8E658-B291-F248-AA97-28778ECFBC15}"/>
              </a:ext>
            </a:extLst>
          </p:cNvPr>
          <p:cNvGrpSpPr/>
          <p:nvPr/>
        </p:nvGrpSpPr>
        <p:grpSpPr>
          <a:xfrm>
            <a:off x="7030939" y="5827796"/>
            <a:ext cx="1896932" cy="422405"/>
            <a:chOff x="7003229" y="5772376"/>
            <a:chExt cx="1896932" cy="422405"/>
          </a:xfrm>
        </p:grpSpPr>
        <p:sp>
          <p:nvSpPr>
            <p:cNvPr id="19" name="Rectangle 18">
              <a:hlinkClick r:id="rId4" action="ppaction://hlinksldjump"/>
              <a:extLst>
                <a:ext uri="{FF2B5EF4-FFF2-40B4-BE49-F238E27FC236}">
                  <a16:creationId xmlns:a16="http://schemas.microsoft.com/office/drawing/2014/main" id="{01E3CB57-CC42-3842-B1D5-113FA30CDC17}"/>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0" name="Straight Arrow Connector 19">
              <a:extLst>
                <a:ext uri="{FF2B5EF4-FFF2-40B4-BE49-F238E27FC236}">
                  <a16:creationId xmlns:a16="http://schemas.microsoft.com/office/drawing/2014/main" id="{48B8A537-C793-FC42-A582-A934F70DD48A}"/>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FB15898B-86D4-1B4C-9100-35F44D2156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6371" y="4955424"/>
            <a:ext cx="1474419" cy="1042586"/>
          </a:xfrm>
          <a:prstGeom prst="rect">
            <a:avLst/>
          </a:prstGeom>
        </p:spPr>
      </p:pic>
      <p:pic>
        <p:nvPicPr>
          <p:cNvPr id="27" name="Picture 26">
            <a:extLst>
              <a:ext uri="{FF2B5EF4-FFF2-40B4-BE49-F238E27FC236}">
                <a16:creationId xmlns:a16="http://schemas.microsoft.com/office/drawing/2014/main" id="{633D591C-8D88-554F-96AF-FD62558CC3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82932" y="3998589"/>
            <a:ext cx="1474421" cy="1042586"/>
          </a:xfrm>
          <a:prstGeom prst="rect">
            <a:avLst/>
          </a:prstGeom>
        </p:spPr>
      </p:pic>
      <p:pic>
        <p:nvPicPr>
          <p:cNvPr id="30" name="Picture 29">
            <a:extLst>
              <a:ext uri="{FF2B5EF4-FFF2-40B4-BE49-F238E27FC236}">
                <a16:creationId xmlns:a16="http://schemas.microsoft.com/office/drawing/2014/main" id="{6EB9D242-CBFF-534F-A02E-69B8BDC9AF2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2786" y="5338219"/>
            <a:ext cx="1568151" cy="1108864"/>
          </a:xfrm>
          <a:prstGeom prst="rect">
            <a:avLst/>
          </a:prstGeom>
        </p:spPr>
      </p:pic>
      <p:pic>
        <p:nvPicPr>
          <p:cNvPr id="10" name="Picture 9">
            <a:extLst>
              <a:ext uri="{FF2B5EF4-FFF2-40B4-BE49-F238E27FC236}">
                <a16:creationId xmlns:a16="http://schemas.microsoft.com/office/drawing/2014/main" id="{88E7AB03-8415-9545-9F1B-5B34BDB4FA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9046" y="4645795"/>
            <a:ext cx="1474421" cy="1042586"/>
          </a:xfrm>
          <a:prstGeom prst="rect">
            <a:avLst/>
          </a:prstGeom>
        </p:spPr>
      </p:pic>
      <p:sp>
        <p:nvSpPr>
          <p:cNvPr id="25" name="Title 20">
            <a:extLst>
              <a:ext uri="{FF2B5EF4-FFF2-40B4-BE49-F238E27FC236}">
                <a16:creationId xmlns:a16="http://schemas.microsoft.com/office/drawing/2014/main" id="{E0442933-DF8B-9143-883A-61D771827626}"/>
              </a:ext>
            </a:extLst>
          </p:cNvPr>
          <p:cNvSpPr txBox="1">
            <a:spLocks/>
          </p:cNvSpPr>
          <p:nvPr/>
        </p:nvSpPr>
        <p:spPr>
          <a:xfrm>
            <a:off x="2005847" y="5253281"/>
            <a:ext cx="1675465" cy="39965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list</a:t>
            </a:r>
          </a:p>
        </p:txBody>
      </p:sp>
      <p:sp>
        <p:nvSpPr>
          <p:cNvPr id="28" name="Title 20">
            <a:extLst>
              <a:ext uri="{FF2B5EF4-FFF2-40B4-BE49-F238E27FC236}">
                <a16:creationId xmlns:a16="http://schemas.microsoft.com/office/drawing/2014/main" id="{8AD9705E-284C-EB49-AF1E-133D0A72D904}"/>
              </a:ext>
            </a:extLst>
          </p:cNvPr>
          <p:cNvSpPr txBox="1">
            <a:spLocks/>
          </p:cNvSpPr>
          <p:nvPr/>
        </p:nvSpPr>
        <p:spPr>
          <a:xfrm>
            <a:off x="2015895" y="4278428"/>
            <a:ext cx="1627359"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lost</a:t>
            </a:r>
          </a:p>
        </p:txBody>
      </p:sp>
      <p:sp>
        <p:nvSpPr>
          <p:cNvPr id="31" name="Title 20">
            <a:extLst>
              <a:ext uri="{FF2B5EF4-FFF2-40B4-BE49-F238E27FC236}">
                <a16:creationId xmlns:a16="http://schemas.microsoft.com/office/drawing/2014/main" id="{378F8A76-B07E-334C-ABEB-06E57317BD1B}"/>
              </a:ext>
            </a:extLst>
          </p:cNvPr>
          <p:cNvSpPr txBox="1">
            <a:spLocks/>
          </p:cNvSpPr>
          <p:nvPr/>
        </p:nvSpPr>
        <p:spPr>
          <a:xfrm>
            <a:off x="835579" y="5662010"/>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less</a:t>
            </a:r>
          </a:p>
        </p:txBody>
      </p:sp>
      <p:sp>
        <p:nvSpPr>
          <p:cNvPr id="2" name="Rectangle 1"/>
          <p:cNvSpPr/>
          <p:nvPr/>
        </p:nvSpPr>
        <p:spPr>
          <a:xfrm>
            <a:off x="2220686" y="4278428"/>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B765A9B3-5637-4134-B40A-33F1D54F0798}"/>
              </a:ext>
            </a:extLst>
          </p:cNvPr>
          <p:cNvSpPr/>
          <p:nvPr/>
        </p:nvSpPr>
        <p:spPr>
          <a:xfrm>
            <a:off x="2506306" y="1714755"/>
            <a:ext cx="4099281"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‘lose’?</a:t>
            </a:r>
          </a:p>
        </p:txBody>
      </p:sp>
      <p:pic>
        <p:nvPicPr>
          <p:cNvPr id="26" name="Picture 25">
            <a:extLst>
              <a:ext uri="{FF2B5EF4-FFF2-40B4-BE49-F238E27FC236}">
                <a16:creationId xmlns:a16="http://schemas.microsoft.com/office/drawing/2014/main" id="{BD2DCC79-0B44-470E-BF1B-9D79E4D79D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1358" t="-1921" r="1" b="-1466"/>
          <a:stretch/>
        </p:blipFill>
        <p:spPr>
          <a:xfrm>
            <a:off x="784040" y="2829584"/>
            <a:ext cx="1746260" cy="2466253"/>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7D240DAF-330F-C644-B7AD-6296543C331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0D9AD9DA-EB27-0E44-AE42-DB22962ED01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4072932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2000"/>
                                        <p:tgtEl>
                                          <p:spTgt spid="21"/>
                                        </p:tgtEl>
                                      </p:cBhvr>
                                    </p:animEffect>
                                  </p:childTnLst>
                                </p:cTn>
                              </p:par>
                              <p:par>
                                <p:cTn id="8" presetID="9" presetClass="exit" presetSubtype="0" fill="hold" nodeType="withEffect">
                                  <p:stCondLst>
                                    <p:cond delay="2500"/>
                                  </p:stCondLst>
                                  <p:childTnLst>
                                    <p:animEffect transition="out" filter="dissolv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 restart="whenNotActive" fill="hold" evtFilter="cancelBubble" nodeType="interactiveSeq">
                <p:stCondLst>
                  <p:cond evt="onClick" delay="0">
                    <p:tgtEl>
                      <p:spTgt spid="31"/>
                    </p:tgtEl>
                  </p:cond>
                </p:stCondLst>
                <p:endSync evt="end" delay="0">
                  <p:rtn val="all"/>
                </p:endSync>
                <p:childTnLst>
                  <p:par>
                    <p:cTn id="12" fill="hold">
                      <p:stCondLst>
                        <p:cond delay="0"/>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2000"/>
                                        <p:tgtEl>
                                          <p:spTgt spid="22"/>
                                        </p:tgtEl>
                                      </p:cBhvr>
                                    </p:animEffect>
                                  </p:childTnLst>
                                </p:cTn>
                              </p:par>
                              <p:par>
                                <p:cTn id="17" presetID="9" presetClass="exit" presetSubtype="0" fill="hold" nodeType="withEffect">
                                  <p:stCondLst>
                                    <p:cond delay="2500"/>
                                  </p:stCondLst>
                                  <p:childTnLst>
                                    <p:animEffect transition="out" filter="dissolv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50" presetClass="path" presetSubtype="0" accel="50000" decel="50000" fill="hold" nodeType="clickEffect">
                                  <p:stCondLst>
                                    <p:cond delay="0"/>
                                  </p:stCondLst>
                                  <p:childTnLst>
                                    <p:animMotion origin="layout" path="M -0.00017 0.0007 L 0.03281 -0.07037 C 0.04774 -0.10185 0.0809 -0.12963 0.09288 -0.11967 L 0.11944 -0.09722 " pathEditMode="relative" rAng="18120000" ptsTypes="AAAA">
                                      <p:cBhvr>
                                        <p:cTn id="24" dur="2000" fill="hold"/>
                                        <p:tgtEl>
                                          <p:spTgt spid="26"/>
                                        </p:tgtEl>
                                        <p:attrNameLst>
                                          <p:attrName>ppt_x</p:attrName>
                                          <p:attrName>ppt_y</p:attrName>
                                        </p:attrNameLst>
                                      </p:cBhvr>
                                      <p:rCtr x="5972" y="-4907"/>
                                    </p:animMotion>
                                  </p:childTnLst>
                                </p:cTn>
                              </p:par>
                              <p:par>
                                <p:cTn id="25" presetID="1" presetClass="entr" presetSubtype="0" fill="hold" nodeType="withEffect">
                                  <p:stCondLst>
                                    <p:cond delay="200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computer, orange, colorful, computer&#10;&#10;Description automatically generated">
            <a:extLst>
              <a:ext uri="{FF2B5EF4-FFF2-40B4-BE49-F238E27FC236}">
                <a16:creationId xmlns:a16="http://schemas.microsoft.com/office/drawing/2014/main" id="{F2DCFC05-D6D8-4CCD-BC8A-D0DED75791FC}"/>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grpSp>
        <p:nvGrpSpPr>
          <p:cNvPr id="19" name="Group 18">
            <a:extLst>
              <a:ext uri="{FF2B5EF4-FFF2-40B4-BE49-F238E27FC236}">
                <a16:creationId xmlns:a16="http://schemas.microsoft.com/office/drawing/2014/main" id="{CFDAAE06-1FF6-4E01-B596-EF4D7142DD27}"/>
              </a:ext>
            </a:extLst>
          </p:cNvPr>
          <p:cNvGrpSpPr/>
          <p:nvPr/>
        </p:nvGrpSpPr>
        <p:grpSpPr>
          <a:xfrm>
            <a:off x="-979714" y="2891960"/>
            <a:ext cx="8632371" cy="4782469"/>
            <a:chOff x="-979714" y="2870188"/>
            <a:chExt cx="9159480" cy="4782469"/>
          </a:xfrm>
        </p:grpSpPr>
        <p:pic>
          <p:nvPicPr>
            <p:cNvPr id="26" name="Picture 25" descr="A picture containing computer, orange, colorful, computer&#10;&#10;Description automatically generated">
              <a:extLst>
                <a:ext uri="{FF2B5EF4-FFF2-40B4-BE49-F238E27FC236}">
                  <a16:creationId xmlns:a16="http://schemas.microsoft.com/office/drawing/2014/main" id="{74D54B17-C1BB-41BC-89C5-0D857F20024A}"/>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7009" t="38451" r="69714" b="24720"/>
            <a:stretch/>
          </p:blipFill>
          <p:spPr>
            <a:xfrm rot="20946414" flipH="1">
              <a:off x="5749473" y="4035706"/>
              <a:ext cx="2430293" cy="1641690"/>
            </a:xfrm>
            <a:prstGeom prst="rect">
              <a:avLst/>
            </a:prstGeom>
          </p:spPr>
        </p:pic>
        <p:pic>
          <p:nvPicPr>
            <p:cNvPr id="28" name="Picture 27" descr="A picture containing computer, orange, colorful, computer&#10;&#10;Description automatically generated">
              <a:extLst>
                <a:ext uri="{FF2B5EF4-FFF2-40B4-BE49-F238E27FC236}">
                  <a16:creationId xmlns:a16="http://schemas.microsoft.com/office/drawing/2014/main" id="{526F893E-6D35-4AFA-8687-7E9F2706CF08}"/>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l="-7009" r="28735" b="-19927"/>
            <a:stretch/>
          </p:blipFill>
          <p:spPr>
            <a:xfrm>
              <a:off x="-979714" y="2870188"/>
              <a:ext cx="7661668" cy="4782469"/>
            </a:xfrm>
            <a:prstGeom prst="ellipse">
              <a:avLst/>
            </a:prstGeom>
          </p:spPr>
        </p:pic>
      </p:grpSp>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27</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4"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BE932360-1A6C-8243-A51E-4B7DFDC7A3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2016" y="4624241"/>
            <a:ext cx="1783727" cy="1261303"/>
          </a:xfrm>
          <a:prstGeom prst="rect">
            <a:avLst/>
          </a:prstGeom>
        </p:spPr>
      </p:pic>
      <p:pic>
        <p:nvPicPr>
          <p:cNvPr id="14" name="Picture 13">
            <a:extLst>
              <a:ext uri="{FF2B5EF4-FFF2-40B4-BE49-F238E27FC236}">
                <a16:creationId xmlns:a16="http://schemas.microsoft.com/office/drawing/2014/main" id="{6875286F-BE5A-5E4D-9A13-1DBF7F9E50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82932" y="3998589"/>
            <a:ext cx="1474421" cy="1042586"/>
          </a:xfrm>
          <a:prstGeom prst="rect">
            <a:avLst/>
          </a:prstGeom>
        </p:spPr>
      </p:pic>
      <p:pic>
        <p:nvPicPr>
          <p:cNvPr id="24" name="Picture 23">
            <a:extLst>
              <a:ext uri="{FF2B5EF4-FFF2-40B4-BE49-F238E27FC236}">
                <a16:creationId xmlns:a16="http://schemas.microsoft.com/office/drawing/2014/main" id="{7E1AA333-D1BA-F247-A788-82F5636581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5307" y="3617773"/>
            <a:ext cx="1474421" cy="1042586"/>
          </a:xfrm>
          <a:prstGeom prst="rect">
            <a:avLst/>
          </a:prstGeom>
        </p:spPr>
      </p:pic>
      <p:pic>
        <p:nvPicPr>
          <p:cNvPr id="17" name="Picture 16">
            <a:extLst>
              <a:ext uri="{FF2B5EF4-FFF2-40B4-BE49-F238E27FC236}">
                <a16:creationId xmlns:a16="http://schemas.microsoft.com/office/drawing/2014/main" id="{85473315-98DD-D548-B153-7C16A3561EF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83664" y="4305245"/>
            <a:ext cx="1568151" cy="1108864"/>
          </a:xfrm>
          <a:prstGeom prst="rect">
            <a:avLst/>
          </a:prstGeom>
        </p:spPr>
      </p:pic>
      <p:sp>
        <p:nvSpPr>
          <p:cNvPr id="12" name="Title 20">
            <a:extLst>
              <a:ext uri="{FF2B5EF4-FFF2-40B4-BE49-F238E27FC236}">
                <a16:creationId xmlns:a16="http://schemas.microsoft.com/office/drawing/2014/main" id="{ED4D36F8-89CF-1945-B474-8565BB8CF7A0}"/>
              </a:ext>
            </a:extLst>
          </p:cNvPr>
          <p:cNvSpPr txBox="1">
            <a:spLocks/>
          </p:cNvSpPr>
          <p:nvPr/>
        </p:nvSpPr>
        <p:spPr>
          <a:xfrm>
            <a:off x="1788853" y="4979869"/>
            <a:ext cx="1537450" cy="48349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made</a:t>
            </a:r>
          </a:p>
        </p:txBody>
      </p:sp>
      <p:sp>
        <p:nvSpPr>
          <p:cNvPr id="25" name="Title 20">
            <a:extLst>
              <a:ext uri="{FF2B5EF4-FFF2-40B4-BE49-F238E27FC236}">
                <a16:creationId xmlns:a16="http://schemas.microsoft.com/office/drawing/2014/main" id="{BEE1301F-FF40-B049-B410-5F3916EB7FCD}"/>
              </a:ext>
            </a:extLst>
          </p:cNvPr>
          <p:cNvSpPr txBox="1">
            <a:spLocks/>
          </p:cNvSpPr>
          <p:nvPr/>
        </p:nvSpPr>
        <p:spPr>
          <a:xfrm>
            <a:off x="3029230" y="3825466"/>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mate</a:t>
            </a:r>
          </a:p>
        </p:txBody>
      </p:sp>
      <p:sp>
        <p:nvSpPr>
          <p:cNvPr id="18" name="Title 20">
            <a:extLst>
              <a:ext uri="{FF2B5EF4-FFF2-40B4-BE49-F238E27FC236}">
                <a16:creationId xmlns:a16="http://schemas.microsoft.com/office/drawing/2014/main" id="{36FB22D3-C424-B943-AB16-6D7DBCE028BB}"/>
              </a:ext>
            </a:extLst>
          </p:cNvPr>
          <p:cNvSpPr txBox="1">
            <a:spLocks/>
          </p:cNvSpPr>
          <p:nvPr/>
        </p:nvSpPr>
        <p:spPr>
          <a:xfrm>
            <a:off x="3134310" y="4606974"/>
            <a:ext cx="1646268"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mute</a:t>
            </a:r>
          </a:p>
        </p:txBody>
      </p:sp>
      <p:sp>
        <p:nvSpPr>
          <p:cNvPr id="27" name="Rectangle 26"/>
          <p:cNvSpPr/>
          <p:nvPr/>
        </p:nvSpPr>
        <p:spPr>
          <a:xfrm>
            <a:off x="3293160" y="3859812"/>
            <a:ext cx="1575820"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3823C2B-CC1D-4AD0-9C2C-1B7B16800991}"/>
              </a:ext>
            </a:extLst>
          </p:cNvPr>
          <p:cNvSpPr/>
          <p:nvPr/>
        </p:nvSpPr>
        <p:spPr>
          <a:xfrm>
            <a:off x="2349697" y="1629430"/>
            <a:ext cx="4435075"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‘make’?</a:t>
            </a:r>
          </a:p>
        </p:txBody>
      </p:sp>
      <p:pic>
        <p:nvPicPr>
          <p:cNvPr id="23" name="Picture 22">
            <a:extLst>
              <a:ext uri="{FF2B5EF4-FFF2-40B4-BE49-F238E27FC236}">
                <a16:creationId xmlns:a16="http://schemas.microsoft.com/office/drawing/2014/main" id="{73634DBC-7DD5-4D41-BB96-BB99532AC06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 t="-998" r="-9574" b="159"/>
          <a:stretch/>
        </p:blipFill>
        <p:spPr>
          <a:xfrm>
            <a:off x="2107319" y="2233366"/>
            <a:ext cx="1746260" cy="2444647"/>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spTree>
    <p:extLst>
      <p:ext uri="{BB962C8B-B14F-4D97-AF65-F5344CB8AC3E}">
        <p14:creationId xmlns:p14="http://schemas.microsoft.com/office/powerpoint/2010/main" val="1884189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35 -0.00209 L 0.0184 0.01689 C 0.02621 0.025 0.02621 0.05324 0.01753 0.06851 L -0.00209 0.10162 " pathEditMode="relative" rAng="2280000" ptsTypes="AAAA">
                                      <p:cBhvr>
                                        <p:cTn id="6" dur="2000" fill="hold"/>
                                        <p:tgtEl>
                                          <p:spTgt spid="23"/>
                                        </p:tgtEl>
                                        <p:attrNameLst>
                                          <p:attrName>ppt_x</p:attrName>
                                          <p:attrName>ppt_y</p:attrName>
                                        </p:attrNameLst>
                                      </p:cBhvr>
                                      <p:rCtr x="-69" y="5162"/>
                                    </p:animMotion>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2000"/>
                                        <p:tgtEl>
                                          <p:spTgt spid="21"/>
                                        </p:tgtEl>
                                      </p:cBhvr>
                                    </p:animEffect>
                                  </p:childTnLst>
                                </p:cTn>
                              </p:par>
                              <p:par>
                                <p:cTn id="15" presetID="9" presetClass="exit" presetSubtype="0" fill="hold" nodeType="withEffect">
                                  <p:stCondLst>
                                    <p:cond delay="2500"/>
                                  </p:stCondLst>
                                  <p:childTnLst>
                                    <p:animEffect transition="out" filter="dissolv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27"/>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000"/>
                                        <p:tgtEl>
                                          <p:spTgt spid="22"/>
                                        </p:tgtEl>
                                      </p:cBhvr>
                                    </p:animEffect>
                                  </p:childTnLst>
                                </p:cTn>
                              </p:par>
                              <p:par>
                                <p:cTn id="24" presetID="9" presetClass="exit" presetSubtype="0" fill="hold" nodeType="withEffect">
                                  <p:stCondLst>
                                    <p:cond delay="250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computer, orange, colorful, computer&#10;&#10;Description automatically generated">
            <a:extLst>
              <a:ext uri="{FF2B5EF4-FFF2-40B4-BE49-F238E27FC236}">
                <a16:creationId xmlns:a16="http://schemas.microsoft.com/office/drawing/2014/main" id="{9C91EF8D-A81B-4A66-888C-9D5DF13E3CAF}"/>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grpSp>
        <p:nvGrpSpPr>
          <p:cNvPr id="23" name="Group 22">
            <a:extLst>
              <a:ext uri="{FF2B5EF4-FFF2-40B4-BE49-F238E27FC236}">
                <a16:creationId xmlns:a16="http://schemas.microsoft.com/office/drawing/2014/main" id="{673E723D-DDF0-4A4E-9555-E624A3256414}"/>
              </a:ext>
            </a:extLst>
          </p:cNvPr>
          <p:cNvGrpSpPr/>
          <p:nvPr/>
        </p:nvGrpSpPr>
        <p:grpSpPr>
          <a:xfrm>
            <a:off x="-979714" y="2891960"/>
            <a:ext cx="8632371" cy="4782469"/>
            <a:chOff x="-979714" y="2870188"/>
            <a:chExt cx="9159480" cy="4782469"/>
          </a:xfrm>
        </p:grpSpPr>
        <p:pic>
          <p:nvPicPr>
            <p:cNvPr id="24" name="Picture 23" descr="A picture containing computer, orange, colorful, computer&#10;&#10;Description automatically generated">
              <a:extLst>
                <a:ext uri="{FF2B5EF4-FFF2-40B4-BE49-F238E27FC236}">
                  <a16:creationId xmlns:a16="http://schemas.microsoft.com/office/drawing/2014/main" id="{C852ED77-C097-4BA7-904E-2BD8760F91E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7009" t="38451" r="69714" b="24720"/>
            <a:stretch/>
          </p:blipFill>
          <p:spPr>
            <a:xfrm rot="20946414" flipH="1">
              <a:off x="5749473" y="4035706"/>
              <a:ext cx="2430293" cy="1641690"/>
            </a:xfrm>
            <a:prstGeom prst="rect">
              <a:avLst/>
            </a:prstGeom>
          </p:spPr>
        </p:pic>
        <p:pic>
          <p:nvPicPr>
            <p:cNvPr id="25" name="Picture 24" descr="A picture containing computer, orange, colorful, computer&#10;&#10;Description automatically generated">
              <a:extLst>
                <a:ext uri="{FF2B5EF4-FFF2-40B4-BE49-F238E27FC236}">
                  <a16:creationId xmlns:a16="http://schemas.microsoft.com/office/drawing/2014/main" id="{EB8B81CA-237F-4911-AE00-F3BB5724EFB9}"/>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l="-7009" r="28735" b="-19927"/>
            <a:stretch/>
          </p:blipFill>
          <p:spPr>
            <a:xfrm>
              <a:off x="-979714" y="2870188"/>
              <a:ext cx="7661668" cy="4782469"/>
            </a:xfrm>
            <a:prstGeom prst="ellipse">
              <a:avLst/>
            </a:prstGeom>
          </p:spPr>
        </p:pic>
      </p:grpSp>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28</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4"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BE932360-1A6C-8243-A51E-4B7DFDC7A3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2016" y="4624241"/>
            <a:ext cx="1783727" cy="1261303"/>
          </a:xfrm>
          <a:prstGeom prst="rect">
            <a:avLst/>
          </a:prstGeom>
        </p:spPr>
      </p:pic>
      <p:pic>
        <p:nvPicPr>
          <p:cNvPr id="17" name="Picture 16">
            <a:extLst>
              <a:ext uri="{FF2B5EF4-FFF2-40B4-BE49-F238E27FC236}">
                <a16:creationId xmlns:a16="http://schemas.microsoft.com/office/drawing/2014/main" id="{85473315-98DD-D548-B153-7C16A3561E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12511" y="5442508"/>
            <a:ext cx="1568151" cy="1108864"/>
          </a:xfrm>
          <a:prstGeom prst="rect">
            <a:avLst/>
          </a:prstGeom>
        </p:spPr>
      </p:pic>
      <p:pic>
        <p:nvPicPr>
          <p:cNvPr id="28" name="Picture 27">
            <a:extLst>
              <a:ext uri="{FF2B5EF4-FFF2-40B4-BE49-F238E27FC236}">
                <a16:creationId xmlns:a16="http://schemas.microsoft.com/office/drawing/2014/main" id="{EB05FEFB-A93A-A740-9E37-8744CA4B0F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1156" y="5739083"/>
            <a:ext cx="1783727" cy="1261303"/>
          </a:xfrm>
          <a:prstGeom prst="rect">
            <a:avLst/>
          </a:prstGeom>
        </p:spPr>
      </p:pic>
      <p:pic>
        <p:nvPicPr>
          <p:cNvPr id="31" name="Picture 30">
            <a:extLst>
              <a:ext uri="{FF2B5EF4-FFF2-40B4-BE49-F238E27FC236}">
                <a16:creationId xmlns:a16="http://schemas.microsoft.com/office/drawing/2014/main" id="{587A1C3C-403F-3D4C-9788-C8C9C1E564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9084" y="5061218"/>
            <a:ext cx="1568151" cy="1108864"/>
          </a:xfrm>
          <a:prstGeom prst="rect">
            <a:avLst/>
          </a:prstGeom>
        </p:spPr>
      </p:pic>
      <p:sp>
        <p:nvSpPr>
          <p:cNvPr id="18" name="Title 20">
            <a:extLst>
              <a:ext uri="{FF2B5EF4-FFF2-40B4-BE49-F238E27FC236}">
                <a16:creationId xmlns:a16="http://schemas.microsoft.com/office/drawing/2014/main" id="{36FB22D3-C424-B943-AB16-6D7DBCE028BB}"/>
              </a:ext>
            </a:extLst>
          </p:cNvPr>
          <p:cNvSpPr txBox="1">
            <a:spLocks/>
          </p:cNvSpPr>
          <p:nvPr/>
        </p:nvSpPr>
        <p:spPr>
          <a:xfrm>
            <a:off x="1351430" y="576165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ring</a:t>
            </a:r>
          </a:p>
        </p:txBody>
      </p:sp>
      <p:sp>
        <p:nvSpPr>
          <p:cNvPr id="29" name="Title 20">
            <a:extLst>
              <a:ext uri="{FF2B5EF4-FFF2-40B4-BE49-F238E27FC236}">
                <a16:creationId xmlns:a16="http://schemas.microsoft.com/office/drawing/2014/main" id="{A7AABB7B-3323-4B46-B7BC-19C6B94F9162}"/>
              </a:ext>
            </a:extLst>
          </p:cNvPr>
          <p:cNvSpPr txBox="1">
            <a:spLocks/>
          </p:cNvSpPr>
          <p:nvPr/>
        </p:nvSpPr>
        <p:spPr>
          <a:xfrm>
            <a:off x="2669554" y="6125346"/>
            <a:ext cx="1532377" cy="48349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wrote</a:t>
            </a:r>
          </a:p>
        </p:txBody>
      </p:sp>
      <p:sp>
        <p:nvSpPr>
          <p:cNvPr id="32" name="Title 20">
            <a:extLst>
              <a:ext uri="{FF2B5EF4-FFF2-40B4-BE49-F238E27FC236}">
                <a16:creationId xmlns:a16="http://schemas.microsoft.com/office/drawing/2014/main" id="{3B529474-FD1E-6B4B-87E8-11B80C6FBB9D}"/>
              </a:ext>
            </a:extLst>
          </p:cNvPr>
          <p:cNvSpPr txBox="1">
            <a:spLocks/>
          </p:cNvSpPr>
          <p:nvPr/>
        </p:nvSpPr>
        <p:spPr>
          <a:xfrm>
            <a:off x="3004976" y="5406267"/>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right</a:t>
            </a:r>
          </a:p>
        </p:txBody>
      </p:sp>
      <p:sp>
        <p:nvSpPr>
          <p:cNvPr id="19" name="Rectangle 18">
            <a:extLst>
              <a:ext uri="{FF2B5EF4-FFF2-40B4-BE49-F238E27FC236}">
                <a16:creationId xmlns:a16="http://schemas.microsoft.com/office/drawing/2014/main" id="{0D3E8EED-698D-4E42-83C8-D92A664CA773}"/>
              </a:ext>
            </a:extLst>
          </p:cNvPr>
          <p:cNvSpPr/>
          <p:nvPr/>
        </p:nvSpPr>
        <p:spPr>
          <a:xfrm>
            <a:off x="2381708" y="1672380"/>
            <a:ext cx="4371054"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chemeClr val="tx1"/>
                </a:solidFill>
              </a:rPr>
              <a:t>What’s the past simple form of ‘write’?</a:t>
            </a:r>
          </a:p>
        </p:txBody>
      </p:sp>
      <p:pic>
        <p:nvPicPr>
          <p:cNvPr id="20" name="Picture 19">
            <a:extLst>
              <a:ext uri="{FF2B5EF4-FFF2-40B4-BE49-F238E27FC236}">
                <a16:creationId xmlns:a16="http://schemas.microsoft.com/office/drawing/2014/main" id="{F50E724E-9831-4506-8A9C-14C7BA08FEC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 t="-1909" r="-11358" b="425"/>
          <a:stretch/>
        </p:blipFill>
        <p:spPr>
          <a:xfrm>
            <a:off x="1878369" y="2913052"/>
            <a:ext cx="1746260" cy="2420904"/>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28892579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18 -0.00023 L 0.06076 0.03588 C 0.08837 0.05231 0.11458 0.09421 0.10903 0.11389 L 0.09462 0.15416 " pathEditMode="relative" rAng="1440000" ptsTypes="AAAA">
                                      <p:cBhvr>
                                        <p:cTn id="6" dur="2000" fill="hold"/>
                                        <p:tgtEl>
                                          <p:spTgt spid="20"/>
                                        </p:tgtEl>
                                        <p:attrNameLst>
                                          <p:attrName>ppt_x</p:attrName>
                                          <p:attrName>ppt_y</p:attrName>
                                        </p:attrNameLst>
                                      </p:cBhvr>
                                      <p:rCtr x="4774" y="7731"/>
                                    </p:animMotion>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32"/>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computer, orange, colorful, computer&#10;&#10;Description automatically generated">
            <a:extLst>
              <a:ext uri="{FF2B5EF4-FFF2-40B4-BE49-F238E27FC236}">
                <a16:creationId xmlns:a16="http://schemas.microsoft.com/office/drawing/2014/main" id="{42EABD0D-E7DE-423B-A153-B2662A5E189B}"/>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grpSp>
        <p:nvGrpSpPr>
          <p:cNvPr id="20" name="Group 19">
            <a:extLst>
              <a:ext uri="{FF2B5EF4-FFF2-40B4-BE49-F238E27FC236}">
                <a16:creationId xmlns:a16="http://schemas.microsoft.com/office/drawing/2014/main" id="{A7998B16-F9F4-4C35-AE23-26531DFBC4B4}"/>
              </a:ext>
            </a:extLst>
          </p:cNvPr>
          <p:cNvGrpSpPr/>
          <p:nvPr/>
        </p:nvGrpSpPr>
        <p:grpSpPr>
          <a:xfrm>
            <a:off x="-979714" y="2891960"/>
            <a:ext cx="8632371" cy="4782469"/>
            <a:chOff x="-979714" y="2870188"/>
            <a:chExt cx="9159480" cy="4782469"/>
          </a:xfrm>
        </p:grpSpPr>
        <p:pic>
          <p:nvPicPr>
            <p:cNvPr id="26" name="Picture 25" descr="A picture containing computer, orange, colorful, computer&#10;&#10;Description automatically generated">
              <a:extLst>
                <a:ext uri="{FF2B5EF4-FFF2-40B4-BE49-F238E27FC236}">
                  <a16:creationId xmlns:a16="http://schemas.microsoft.com/office/drawing/2014/main" id="{E0BB64F8-C2BE-4E95-BDF1-4FAE6B77E1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7009" t="38451" r="69714" b="24720"/>
            <a:stretch/>
          </p:blipFill>
          <p:spPr>
            <a:xfrm rot="20946414" flipH="1">
              <a:off x="5749473" y="4035706"/>
              <a:ext cx="2430293" cy="1641690"/>
            </a:xfrm>
            <a:prstGeom prst="rect">
              <a:avLst/>
            </a:prstGeom>
          </p:spPr>
        </p:pic>
        <p:pic>
          <p:nvPicPr>
            <p:cNvPr id="33" name="Picture 32" descr="A picture containing computer, orange, colorful, computer&#10;&#10;Description automatically generated">
              <a:extLst>
                <a:ext uri="{FF2B5EF4-FFF2-40B4-BE49-F238E27FC236}">
                  <a16:creationId xmlns:a16="http://schemas.microsoft.com/office/drawing/2014/main" id="{87CAA2B6-99A8-44A6-BB0A-151F95ABD0C3}"/>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l="-7009" r="28735" b="-19927"/>
            <a:stretch/>
          </p:blipFill>
          <p:spPr>
            <a:xfrm>
              <a:off x="-979714" y="2870188"/>
              <a:ext cx="7661668" cy="4782469"/>
            </a:xfrm>
            <a:prstGeom prst="ellipse">
              <a:avLst/>
            </a:prstGeom>
          </p:spPr>
        </p:pic>
      </p:grpSp>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29</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4"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a16="http://schemas.microsoft.com/office/drawing/2014/main" id="{EB05FEFB-A93A-A740-9E37-8744CA4B0F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1156" y="5739083"/>
            <a:ext cx="1783727" cy="1261303"/>
          </a:xfrm>
          <a:prstGeom prst="rect">
            <a:avLst/>
          </a:prstGeom>
        </p:spPr>
      </p:pic>
      <p:pic>
        <p:nvPicPr>
          <p:cNvPr id="24" name="Picture 23">
            <a:extLst>
              <a:ext uri="{FF2B5EF4-FFF2-40B4-BE49-F238E27FC236}">
                <a16:creationId xmlns:a16="http://schemas.microsoft.com/office/drawing/2014/main" id="{F0B69E8C-83F4-7944-BBF5-EDAB6B4620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81511" y="4531766"/>
            <a:ext cx="1474421" cy="1042586"/>
          </a:xfrm>
          <a:prstGeom prst="rect">
            <a:avLst/>
          </a:prstGeom>
        </p:spPr>
      </p:pic>
      <p:pic>
        <p:nvPicPr>
          <p:cNvPr id="31" name="Picture 30">
            <a:extLst>
              <a:ext uri="{FF2B5EF4-FFF2-40B4-BE49-F238E27FC236}">
                <a16:creationId xmlns:a16="http://schemas.microsoft.com/office/drawing/2014/main" id="{587A1C3C-403F-3D4C-9788-C8C9C1E564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82352" y="5165705"/>
            <a:ext cx="1568151" cy="1108864"/>
          </a:xfrm>
          <a:prstGeom prst="rect">
            <a:avLst/>
          </a:prstGeom>
        </p:spPr>
      </p:pic>
      <p:pic>
        <p:nvPicPr>
          <p:cNvPr id="34" name="Picture 33">
            <a:extLst>
              <a:ext uri="{FF2B5EF4-FFF2-40B4-BE49-F238E27FC236}">
                <a16:creationId xmlns:a16="http://schemas.microsoft.com/office/drawing/2014/main" id="{B5FE991B-A09C-004A-9A8E-20575DFF85D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32290" y="5778563"/>
            <a:ext cx="1668101" cy="1179540"/>
          </a:xfrm>
          <a:prstGeom prst="rect">
            <a:avLst/>
          </a:prstGeom>
        </p:spPr>
      </p:pic>
      <p:sp>
        <p:nvSpPr>
          <p:cNvPr id="25" name="Title 20">
            <a:extLst>
              <a:ext uri="{FF2B5EF4-FFF2-40B4-BE49-F238E27FC236}">
                <a16:creationId xmlns:a16="http://schemas.microsoft.com/office/drawing/2014/main" id="{0ACBA87E-CB17-7D42-AF86-ED731700535F}"/>
              </a:ext>
            </a:extLst>
          </p:cNvPr>
          <p:cNvSpPr txBox="1">
            <a:spLocks/>
          </p:cNvSpPr>
          <p:nvPr/>
        </p:nvSpPr>
        <p:spPr>
          <a:xfrm>
            <a:off x="3326305" y="4742582"/>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boy</a:t>
            </a:r>
          </a:p>
        </p:txBody>
      </p:sp>
      <p:sp>
        <p:nvSpPr>
          <p:cNvPr id="32" name="Title 20">
            <a:extLst>
              <a:ext uri="{FF2B5EF4-FFF2-40B4-BE49-F238E27FC236}">
                <a16:creationId xmlns:a16="http://schemas.microsoft.com/office/drawing/2014/main" id="{3B529474-FD1E-6B4B-87E8-11B80C6FBB9D}"/>
              </a:ext>
            </a:extLst>
          </p:cNvPr>
          <p:cNvSpPr txBox="1">
            <a:spLocks/>
          </p:cNvSpPr>
          <p:nvPr/>
        </p:nvSpPr>
        <p:spPr>
          <a:xfrm>
            <a:off x="3640697" y="5474198"/>
            <a:ext cx="1891566"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bought</a:t>
            </a:r>
          </a:p>
        </p:txBody>
      </p:sp>
      <p:sp>
        <p:nvSpPr>
          <p:cNvPr id="35" name="Title 20">
            <a:extLst>
              <a:ext uri="{FF2B5EF4-FFF2-40B4-BE49-F238E27FC236}">
                <a16:creationId xmlns:a16="http://schemas.microsoft.com/office/drawing/2014/main" id="{AC564C1D-455D-344C-A406-8AE3CEDDDC18}"/>
              </a:ext>
            </a:extLst>
          </p:cNvPr>
          <p:cNvSpPr txBox="1">
            <a:spLocks/>
          </p:cNvSpPr>
          <p:nvPr/>
        </p:nvSpPr>
        <p:spPr>
          <a:xfrm>
            <a:off x="4020519" y="6078397"/>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boot</a:t>
            </a:r>
          </a:p>
        </p:txBody>
      </p:sp>
      <p:sp>
        <p:nvSpPr>
          <p:cNvPr id="27" name="Rectangle 26"/>
          <p:cNvSpPr/>
          <p:nvPr/>
        </p:nvSpPr>
        <p:spPr>
          <a:xfrm>
            <a:off x="3507848" y="4765601"/>
            <a:ext cx="1656335"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972515" y="5469893"/>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B204616-4825-4A8E-B4F7-81B14F72D924}"/>
              </a:ext>
            </a:extLst>
          </p:cNvPr>
          <p:cNvSpPr/>
          <p:nvPr/>
        </p:nvSpPr>
        <p:spPr>
          <a:xfrm>
            <a:off x="2529827" y="1643445"/>
            <a:ext cx="4073200"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‘buy’?</a:t>
            </a:r>
          </a:p>
        </p:txBody>
      </p:sp>
      <p:pic>
        <p:nvPicPr>
          <p:cNvPr id="30" name="Picture 29">
            <a:extLst>
              <a:ext uri="{FF2B5EF4-FFF2-40B4-BE49-F238E27FC236}">
                <a16:creationId xmlns:a16="http://schemas.microsoft.com/office/drawing/2014/main" id="{582B2726-DC73-4043-B52B-7347D5753B1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918" r="-10612" b="-786"/>
          <a:stretch/>
        </p:blipFill>
        <p:spPr>
          <a:xfrm>
            <a:off x="2635673" y="4138311"/>
            <a:ext cx="1746260" cy="2442480"/>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21724523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2000"/>
                                        <p:tgtEl>
                                          <p:spTgt spid="21"/>
                                        </p:tgtEl>
                                      </p:cBhvr>
                                    </p:animEffect>
                                  </p:childTnLst>
                                </p:cTn>
                              </p:par>
                              <p:par>
                                <p:cTn id="8" presetID="9" presetClass="exit" presetSubtype="0" fill="hold" nodeType="withEffect">
                                  <p:stCondLst>
                                    <p:cond delay="2500"/>
                                  </p:stCondLst>
                                  <p:childTnLst>
                                    <p:animEffect transition="out" filter="dissolv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50" presetClass="path" presetSubtype="0" accel="50000" decel="50000" fill="hold" nodeType="clickEffect">
                                  <p:stCondLst>
                                    <p:cond delay="0"/>
                                  </p:stCondLst>
                                  <p:childTnLst>
                                    <p:animMotion origin="layout" path="M -0.00052 -1.48148E-6 L 0.04445 -0.07129 C 0.06458 -0.10347 0.10243 -0.1294 0.11458 -0.11759 L 0.1375 -0.08981 " pathEditMode="relative" rAng="18600000" ptsTypes="AAAA">
                                      <p:cBhvr>
                                        <p:cTn id="15" dur="2000" fill="hold"/>
                                        <p:tgtEl>
                                          <p:spTgt spid="30"/>
                                        </p:tgtEl>
                                        <p:attrNameLst>
                                          <p:attrName>ppt_x</p:attrName>
                                          <p:attrName>ppt_y</p:attrName>
                                        </p:attrNameLst>
                                      </p:cBhvr>
                                      <p:rCtr x="6927" y="-4560"/>
                                    </p:animMotion>
                                  </p:childTnLst>
                                </p:cTn>
                              </p:par>
                              <p:par>
                                <p:cTn id="16" presetID="1" presetClass="entr" presetSubtype="0" fill="hold" nodeType="withEffect">
                                  <p:stCondLst>
                                    <p:cond delay="20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8" restart="whenNotActive" fill="hold" evtFilter="cancelBubble" nodeType="interactiveSeq">
                <p:stCondLst>
                  <p:cond evt="onClick" delay="0">
                    <p:tgtEl>
                      <p:spTgt spid="27"/>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000"/>
                                        <p:tgtEl>
                                          <p:spTgt spid="22"/>
                                        </p:tgtEl>
                                      </p:cBhvr>
                                    </p:animEffect>
                                  </p:childTnLst>
                                </p:cTn>
                              </p:par>
                              <p:par>
                                <p:cTn id="24" presetID="9" presetClass="exit" presetSubtype="0" fill="hold" nodeType="withEffect">
                                  <p:stCondLst>
                                    <p:cond delay="250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computer, orange, colorful, computer&#10;&#10;Description automatically generated">
            <a:extLst>
              <a:ext uri="{FF2B5EF4-FFF2-40B4-BE49-F238E27FC236}">
                <a16:creationId xmlns:a16="http://schemas.microsoft.com/office/drawing/2014/main" id="{12D6695D-C903-4B07-9DE3-33AE0E69933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63432" r="3584"/>
          <a:stretch/>
        </p:blipFill>
        <p:spPr>
          <a:xfrm flipH="1">
            <a:off x="-28170" y="2946742"/>
            <a:ext cx="3228570" cy="3987811"/>
          </a:xfrm>
          <a:prstGeom prst="rect">
            <a:avLst/>
          </a:prstGeom>
        </p:spPr>
      </p:pic>
      <p:grpSp>
        <p:nvGrpSpPr>
          <p:cNvPr id="20" name="Group 19">
            <a:extLst>
              <a:ext uri="{FF2B5EF4-FFF2-40B4-BE49-F238E27FC236}">
                <a16:creationId xmlns:a16="http://schemas.microsoft.com/office/drawing/2014/main" id="{BB488D5F-9836-429F-87DA-3F19987517A7}"/>
              </a:ext>
            </a:extLst>
          </p:cNvPr>
          <p:cNvGrpSpPr/>
          <p:nvPr/>
        </p:nvGrpSpPr>
        <p:grpSpPr>
          <a:xfrm>
            <a:off x="-979714" y="2891960"/>
            <a:ext cx="8632371" cy="4782469"/>
            <a:chOff x="-979714" y="2870188"/>
            <a:chExt cx="9159480" cy="4782469"/>
          </a:xfrm>
        </p:grpSpPr>
        <p:pic>
          <p:nvPicPr>
            <p:cNvPr id="23" name="Picture 22" descr="A picture containing computer, orange, colorful, computer&#10;&#10;Description automatically generated">
              <a:extLst>
                <a:ext uri="{FF2B5EF4-FFF2-40B4-BE49-F238E27FC236}">
                  <a16:creationId xmlns:a16="http://schemas.microsoft.com/office/drawing/2014/main" id="{24CE8CBB-1AE1-444B-8F93-AFE8E8E33EAC}"/>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7009" t="38451" r="69714" b="24720"/>
            <a:stretch/>
          </p:blipFill>
          <p:spPr>
            <a:xfrm rot="20946414" flipH="1">
              <a:off x="5749473" y="4035706"/>
              <a:ext cx="2430293" cy="1641690"/>
            </a:xfrm>
            <a:prstGeom prst="rect">
              <a:avLst/>
            </a:prstGeom>
          </p:spPr>
        </p:pic>
        <p:pic>
          <p:nvPicPr>
            <p:cNvPr id="27" name="Picture 26" descr="A picture containing computer, orange, colorful, computer&#10;&#10;Description automatically generated">
              <a:extLst>
                <a:ext uri="{FF2B5EF4-FFF2-40B4-BE49-F238E27FC236}">
                  <a16:creationId xmlns:a16="http://schemas.microsoft.com/office/drawing/2014/main" id="{5F7C5C86-0B88-4800-8E6D-DA575626D8E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l="-7009" r="28735" b="-19927"/>
            <a:stretch/>
          </p:blipFill>
          <p:spPr>
            <a:xfrm>
              <a:off x="-979714" y="2870188"/>
              <a:ext cx="7661668" cy="4782469"/>
            </a:xfrm>
            <a:prstGeom prst="ellipse">
              <a:avLst/>
            </a:prstGeom>
          </p:spPr>
        </p:pic>
      </p:grpSp>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30</a:t>
            </a:r>
          </a:p>
        </p:txBody>
      </p:sp>
      <p:sp>
        <p:nvSpPr>
          <p:cNvPr id="5" name="Rectangle 4">
            <a:extLst>
              <a:ext uri="{FF2B5EF4-FFF2-40B4-BE49-F238E27FC236}">
                <a16:creationId xmlns:a16="http://schemas.microsoft.com/office/drawing/2014/main" id="{AA90BB8B-2AF3-864A-BC2B-E6F70C624207}"/>
              </a:ext>
            </a:extLst>
          </p:cNvPr>
          <p:cNvSpPr/>
          <p:nvPr/>
        </p:nvSpPr>
        <p:spPr>
          <a:xfrm>
            <a:off x="2417426" y="1622754"/>
            <a:ext cx="4298001"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chemeClr val="tx1"/>
                </a:solidFill>
              </a:rPr>
              <a:t>What’s the past simple form of ‘bring’?</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4"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7124204" y="5992009"/>
              <a:ext cx="1670568"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a16="http://schemas.microsoft.com/office/drawing/2014/main" id="{EB05FEFB-A93A-A740-9E37-8744CA4B0F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60499" y="4699566"/>
            <a:ext cx="1746238" cy="1234794"/>
          </a:xfrm>
          <a:prstGeom prst="rect">
            <a:avLst/>
          </a:prstGeom>
        </p:spPr>
      </p:pic>
      <p:pic>
        <p:nvPicPr>
          <p:cNvPr id="31" name="Picture 30">
            <a:extLst>
              <a:ext uri="{FF2B5EF4-FFF2-40B4-BE49-F238E27FC236}">
                <a16:creationId xmlns:a16="http://schemas.microsoft.com/office/drawing/2014/main" id="{587A1C3C-403F-3D4C-9788-C8C9C1E564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2352" y="5165705"/>
            <a:ext cx="1568151" cy="1108864"/>
          </a:xfrm>
          <a:prstGeom prst="rect">
            <a:avLst/>
          </a:prstGeom>
        </p:spPr>
      </p:pic>
      <p:pic>
        <p:nvPicPr>
          <p:cNvPr id="37" name="Picture 36">
            <a:extLst>
              <a:ext uri="{FF2B5EF4-FFF2-40B4-BE49-F238E27FC236}">
                <a16:creationId xmlns:a16="http://schemas.microsoft.com/office/drawing/2014/main" id="{EBB51230-BC20-EC4D-AA13-615E10793F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9819" y="4062894"/>
            <a:ext cx="1568151" cy="1108864"/>
          </a:xfrm>
          <a:prstGeom prst="rect">
            <a:avLst/>
          </a:prstGeom>
        </p:spPr>
      </p:pic>
      <p:pic>
        <p:nvPicPr>
          <p:cNvPr id="24" name="Picture 23">
            <a:extLst>
              <a:ext uri="{FF2B5EF4-FFF2-40B4-BE49-F238E27FC236}">
                <a16:creationId xmlns:a16="http://schemas.microsoft.com/office/drawing/2014/main" id="{F0B69E8C-83F4-7944-BBF5-EDAB6B4620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59164" y="5564540"/>
            <a:ext cx="1616885" cy="1143325"/>
          </a:xfrm>
          <a:prstGeom prst="rect">
            <a:avLst/>
          </a:prstGeom>
        </p:spPr>
      </p:pic>
      <p:sp>
        <p:nvSpPr>
          <p:cNvPr id="29" name="Title 20">
            <a:extLst>
              <a:ext uri="{FF2B5EF4-FFF2-40B4-BE49-F238E27FC236}">
                <a16:creationId xmlns:a16="http://schemas.microsoft.com/office/drawing/2014/main" id="{A7AABB7B-3323-4B46-B7BC-19C6B94F9162}"/>
              </a:ext>
            </a:extLst>
          </p:cNvPr>
          <p:cNvSpPr txBox="1">
            <a:spLocks/>
          </p:cNvSpPr>
          <p:nvPr/>
        </p:nvSpPr>
        <p:spPr>
          <a:xfrm>
            <a:off x="5662593" y="5044066"/>
            <a:ext cx="1984348" cy="4733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brought</a:t>
            </a:r>
          </a:p>
        </p:txBody>
      </p:sp>
      <p:sp>
        <p:nvSpPr>
          <p:cNvPr id="25" name="Title 20">
            <a:extLst>
              <a:ext uri="{FF2B5EF4-FFF2-40B4-BE49-F238E27FC236}">
                <a16:creationId xmlns:a16="http://schemas.microsoft.com/office/drawing/2014/main" id="{0ACBA87E-CB17-7D42-AF86-ED731700535F}"/>
              </a:ext>
            </a:extLst>
          </p:cNvPr>
          <p:cNvSpPr txBox="1">
            <a:spLocks/>
          </p:cNvSpPr>
          <p:nvPr/>
        </p:nvSpPr>
        <p:spPr>
          <a:xfrm>
            <a:off x="4939297" y="5838440"/>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brong</a:t>
            </a:r>
            <a:endParaRPr lang="en-GB" sz="2800" dirty="0">
              <a:ln w="12700">
                <a:solidFill>
                  <a:srgbClr val="FFFFFF"/>
                </a:solidFill>
              </a:ln>
              <a:solidFill>
                <a:srgbClr val="F37B46"/>
              </a:solidFill>
              <a:latin typeface="Twinkl ExtraBold" pitchFamily="2" charset="77"/>
            </a:endParaRPr>
          </a:p>
        </p:txBody>
      </p:sp>
      <p:sp>
        <p:nvSpPr>
          <p:cNvPr id="38" name="Title 20">
            <a:extLst>
              <a:ext uri="{FF2B5EF4-FFF2-40B4-BE49-F238E27FC236}">
                <a16:creationId xmlns:a16="http://schemas.microsoft.com/office/drawing/2014/main" id="{EE552661-293D-604A-989F-273485784DD9}"/>
              </a:ext>
            </a:extLst>
          </p:cNvPr>
          <p:cNvSpPr txBox="1">
            <a:spLocks/>
          </p:cNvSpPr>
          <p:nvPr/>
        </p:nvSpPr>
        <p:spPr>
          <a:xfrm>
            <a:off x="5379093" y="4376363"/>
            <a:ext cx="1712100"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bought</a:t>
            </a:r>
          </a:p>
        </p:txBody>
      </p:sp>
      <p:pic>
        <p:nvPicPr>
          <p:cNvPr id="26" name="Picture 25">
            <a:extLst>
              <a:ext uri="{FF2B5EF4-FFF2-40B4-BE49-F238E27FC236}">
                <a16:creationId xmlns:a16="http://schemas.microsoft.com/office/drawing/2014/main" id="{AFAE534E-4754-5B48-83D0-A20A4712002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2526" b="763"/>
          <a:stretch/>
        </p:blipFill>
        <p:spPr>
          <a:xfrm>
            <a:off x="3756366" y="3384736"/>
            <a:ext cx="1746260" cy="2482046"/>
          </a:xfrm>
          <a:prstGeom prst="rect">
            <a:avLst/>
          </a:prstGeom>
        </p:spPr>
      </p:pic>
      <p:sp>
        <p:nvSpPr>
          <p:cNvPr id="32" name="Rectangle 31"/>
          <p:cNvSpPr/>
          <p:nvPr/>
        </p:nvSpPr>
        <p:spPr>
          <a:xfrm>
            <a:off x="5172031" y="5895948"/>
            <a:ext cx="1604018"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p:cNvSpPr/>
          <p:nvPr/>
        </p:nvSpPr>
        <p:spPr>
          <a:xfrm>
            <a:off x="5613591" y="4380287"/>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2550041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 2.96296E-6 L 0.11823 2.96296E-6 C 0.17153 2.96296E-6 0.23802 -0.01644 0.2401 -0.03125 L 0.23802 -0.06227 " pathEditMode="relative" rAng="0" ptsTypes="AAAA">
                                      <p:cBhvr>
                                        <p:cTn id="6" dur="2000" fill="hold"/>
                                        <p:tgtEl>
                                          <p:spTgt spid="26"/>
                                        </p:tgtEl>
                                        <p:attrNameLst>
                                          <p:attrName>ppt_x</p:attrName>
                                          <p:attrName>ppt_y</p:attrName>
                                        </p:attrNameLst>
                                      </p:cBhvr>
                                      <p:rCtr x="11997" y="-3125"/>
                                    </p:animMotion>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 restart="whenNotActive" fill="hold" evtFilter="cancelBubble" nodeType="interactiveSeq">
                <p:stCondLst>
                  <p:cond evt="onClick" delay="0">
                    <p:tgtEl>
                      <p:spTgt spid="32"/>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F0F0F-3D14-464C-9367-B6031356124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83982" y="4504266"/>
            <a:ext cx="4684009" cy="3312136"/>
          </a:xfrm>
          <a:prstGeom prst="rect">
            <a:avLst/>
          </a:prstGeom>
        </p:spPr>
      </p:pic>
      <p:sp>
        <p:nvSpPr>
          <p:cNvPr id="4" name="Title 20">
            <a:extLst>
              <a:ext uri="{FF2B5EF4-FFF2-40B4-BE49-F238E27FC236}">
                <a16:creationId xmlns:a16="http://schemas.microsoft.com/office/drawing/2014/main" id="{1D31BE91-F72B-6C43-A8C6-5CC94697C478}"/>
              </a:ext>
            </a:extLst>
          </p:cNvPr>
          <p:cNvSpPr>
            <a:spLocks noGrp="1"/>
          </p:cNvSpPr>
          <p:nvPr>
            <p:ph type="title"/>
          </p:nvPr>
        </p:nvSpPr>
        <p:spPr>
          <a:xfrm>
            <a:off x="461962" y="904586"/>
            <a:ext cx="8220075" cy="994306"/>
          </a:xfrm>
        </p:spPr>
        <p:txBody>
          <a:bodyPr/>
          <a:lstStyle/>
          <a:p>
            <a:r>
              <a:rPr lang="en-GB" sz="5400" dirty="0">
                <a:solidFill>
                  <a:srgbClr val="F37B46"/>
                </a:solidFill>
              </a:rPr>
              <a:t>Congratulations!</a:t>
            </a:r>
            <a:endParaRPr lang="en-GB" sz="5400" dirty="0">
              <a:solidFill>
                <a:srgbClr val="F37B46"/>
              </a:solidFill>
              <a:latin typeface="+mn-lt"/>
            </a:endParaRPr>
          </a:p>
        </p:txBody>
      </p:sp>
      <p:sp>
        <p:nvSpPr>
          <p:cNvPr id="7" name="Rectangle 6">
            <a:extLst>
              <a:ext uri="{FF2B5EF4-FFF2-40B4-BE49-F238E27FC236}">
                <a16:creationId xmlns:a16="http://schemas.microsoft.com/office/drawing/2014/main" id="{05701661-9B46-ED43-ACA5-71AF4E8D5560}"/>
              </a:ext>
            </a:extLst>
          </p:cNvPr>
          <p:cNvSpPr/>
          <p:nvPr/>
        </p:nvSpPr>
        <p:spPr>
          <a:xfrm>
            <a:off x="3445560" y="2084739"/>
            <a:ext cx="2252878" cy="699404"/>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You made it to the other side!</a:t>
            </a:r>
          </a:p>
        </p:txBody>
      </p:sp>
      <p:pic>
        <p:nvPicPr>
          <p:cNvPr id="9" name="Picture 8">
            <a:extLst>
              <a:ext uri="{FF2B5EF4-FFF2-40B4-BE49-F238E27FC236}">
                <a16:creationId xmlns:a16="http://schemas.microsoft.com/office/drawing/2014/main" id="{108D0A5C-E33B-A940-9765-64FB25665F0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94789" y="3336528"/>
            <a:ext cx="4002986" cy="2830574"/>
          </a:xfrm>
          <a:prstGeom prst="rect">
            <a:avLst/>
          </a:prstGeom>
        </p:spPr>
      </p:pic>
      <p:pic>
        <p:nvPicPr>
          <p:cNvPr id="10" name="Picture 9">
            <a:extLst>
              <a:ext uri="{FF2B5EF4-FFF2-40B4-BE49-F238E27FC236}">
                <a16:creationId xmlns:a16="http://schemas.microsoft.com/office/drawing/2014/main" id="{2963C0C3-E684-5649-9A5D-C8D7AD7956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067" y="2451277"/>
            <a:ext cx="3247648" cy="2296463"/>
          </a:xfrm>
          <a:prstGeom prst="rect">
            <a:avLst/>
          </a:prstGeom>
        </p:spPr>
      </p:pic>
      <p:sp>
        <p:nvSpPr>
          <p:cNvPr id="2" name="Arc 1">
            <a:extLst>
              <a:ext uri="{FF2B5EF4-FFF2-40B4-BE49-F238E27FC236}">
                <a16:creationId xmlns:a16="http://schemas.microsoft.com/office/drawing/2014/main" id="{D75A7C77-1B53-E74B-83F5-425A4045A5A1}"/>
              </a:ext>
            </a:extLst>
          </p:cNvPr>
          <p:cNvSpPr/>
          <p:nvPr/>
        </p:nvSpPr>
        <p:spPr>
          <a:xfrm rot="17897179">
            <a:off x="1349815" y="2612294"/>
            <a:ext cx="2318411" cy="2909935"/>
          </a:xfrm>
          <a:prstGeom prst="arc">
            <a:avLst>
              <a:gd name="adj1" fmla="val 16200000"/>
              <a:gd name="adj2" fmla="val 5102977"/>
            </a:avLst>
          </a:prstGeom>
          <a:ln w="57150">
            <a:solidFill>
              <a:srgbClr val="F37B4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927E3F0B-117C-3C42-946B-5A5E27281D12}"/>
              </a:ext>
            </a:extLst>
          </p:cNvPr>
          <p:cNvSpPr/>
          <p:nvPr/>
        </p:nvSpPr>
        <p:spPr>
          <a:xfrm rot="17897179">
            <a:off x="3800505" y="3652002"/>
            <a:ext cx="2828948" cy="3007683"/>
          </a:xfrm>
          <a:prstGeom prst="arc">
            <a:avLst>
              <a:gd name="adj1" fmla="val 16200000"/>
              <a:gd name="adj2" fmla="val 5102977"/>
            </a:avLst>
          </a:prstGeom>
          <a:ln w="57150">
            <a:solidFill>
              <a:srgbClr val="F37B4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3AAF72D8-A399-7C47-8797-A69FC7FDFCF5}"/>
              </a:ext>
            </a:extLst>
          </p:cNvPr>
          <p:cNvSpPr/>
          <p:nvPr/>
        </p:nvSpPr>
        <p:spPr>
          <a:xfrm rot="17403334">
            <a:off x="-1163354" y="1590946"/>
            <a:ext cx="2114234" cy="2800614"/>
          </a:xfrm>
          <a:prstGeom prst="arc">
            <a:avLst>
              <a:gd name="adj1" fmla="val 16200000"/>
              <a:gd name="adj2" fmla="val 5102977"/>
            </a:avLst>
          </a:prstGeom>
          <a:ln w="57150">
            <a:solidFill>
              <a:srgbClr val="F37B4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12FD02E9-66A9-F448-82FF-4CC51E0F1AC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38225" y="1898892"/>
            <a:ext cx="2933194" cy="4461819"/>
          </a:xfrm>
          <a:prstGeom prst="rect">
            <a:avLst/>
          </a:prstGeom>
        </p:spPr>
      </p:pic>
    </p:spTree>
    <p:extLst>
      <p:ext uri="{BB962C8B-B14F-4D97-AF65-F5344CB8AC3E}">
        <p14:creationId xmlns:p14="http://schemas.microsoft.com/office/powerpoint/2010/main" val="341017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7" y="586477"/>
            <a:ext cx="8220075" cy="994306"/>
          </a:xfrm>
        </p:spPr>
        <p:txBody>
          <a:bodyPr/>
          <a:lstStyle/>
          <a:p>
            <a:r>
              <a:rPr lang="en-GB" sz="3600" dirty="0"/>
              <a:t>Rules of the Game </a:t>
            </a:r>
            <a:endParaRPr lang="en-GB" sz="3600" dirty="0">
              <a:latin typeface="+mn-lt"/>
            </a:endParaRPr>
          </a:p>
        </p:txBody>
      </p:sp>
      <p:sp>
        <p:nvSpPr>
          <p:cNvPr id="5" name="Rectangle 4"/>
          <p:cNvSpPr/>
          <p:nvPr/>
        </p:nvSpPr>
        <p:spPr>
          <a:xfrm>
            <a:off x="813162" y="2401435"/>
            <a:ext cx="7632700" cy="1867178"/>
          </a:xfrm>
          <a:prstGeom prst="rect">
            <a:avLst/>
          </a:prstGeom>
        </p:spPr>
        <p:txBody>
          <a:bodyPr wrap="square" lIns="0" tIns="0" rIns="0" bIns="0">
            <a:spAutoFit/>
          </a:bodyPr>
          <a:lstStyle/>
          <a:p>
            <a:pPr lvl="0">
              <a:spcBef>
                <a:spcPts val="1600"/>
              </a:spcBef>
            </a:pPr>
            <a:r>
              <a:rPr lang="en-US" dirty="0"/>
              <a:t>You must help an alien, </a:t>
            </a:r>
            <a:r>
              <a:rPr lang="en-GB" b="1" dirty="0" err="1">
                <a:solidFill>
                  <a:srgbClr val="F37B46"/>
                </a:solidFill>
              </a:rPr>
              <a:t>Puchu</a:t>
            </a:r>
            <a:r>
              <a:rPr lang="en-US" dirty="0"/>
              <a:t>, choose the right </a:t>
            </a:r>
            <a:r>
              <a:rPr lang="en-GB" dirty="0"/>
              <a:t>verb in the past simple</a:t>
            </a:r>
            <a:r>
              <a:rPr lang="en-US" dirty="0"/>
              <a:t> and step on the right stone to avoid the lava. If you choose the wrong stone, you must go back to the beginning of the game. </a:t>
            </a:r>
          </a:p>
          <a:p>
            <a:pPr lvl="0">
              <a:spcBef>
                <a:spcPts val="1600"/>
              </a:spcBef>
              <a:spcAft>
                <a:spcPts val="1600"/>
              </a:spcAft>
            </a:pPr>
            <a:r>
              <a:rPr lang="en-US" dirty="0"/>
              <a:t>Everyone can join in by shouting ‘</a:t>
            </a:r>
            <a:r>
              <a:rPr lang="en-US" b="1" dirty="0">
                <a:solidFill>
                  <a:srgbClr val="F37B46"/>
                </a:solidFill>
              </a:rPr>
              <a:t>The floor is lava!</a:t>
            </a:r>
            <a:r>
              <a:rPr lang="en-US" dirty="0"/>
              <a:t>’ If that happens, everyone must make sure that they aren’t touching the floor by jumping on a chair or other furniture.</a:t>
            </a:r>
          </a:p>
        </p:txBody>
      </p:sp>
      <p:sp>
        <p:nvSpPr>
          <p:cNvPr id="13" name="Rectangle 12"/>
          <p:cNvSpPr/>
          <p:nvPr/>
        </p:nvSpPr>
        <p:spPr>
          <a:xfrm>
            <a:off x="813162" y="1688365"/>
            <a:ext cx="7508146" cy="422405"/>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r>
              <a:rPr lang="en-US" dirty="0"/>
              <a:t>This game will help you revise irregular verbs. </a:t>
            </a:r>
          </a:p>
        </p:txBody>
      </p:sp>
      <p:pic>
        <p:nvPicPr>
          <p:cNvPr id="6" name="Picture 5">
            <a:extLst>
              <a:ext uri="{FF2B5EF4-FFF2-40B4-BE49-F238E27FC236}">
                <a16:creationId xmlns:a16="http://schemas.microsoft.com/office/drawing/2014/main" id="{6CB5F7DB-EDD9-EE44-A6E6-E50DCA03E2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28393" y="4877334"/>
            <a:ext cx="2150753" cy="1520831"/>
          </a:xfrm>
          <a:prstGeom prst="rect">
            <a:avLst/>
          </a:prstGeom>
        </p:spPr>
      </p:pic>
      <p:pic>
        <p:nvPicPr>
          <p:cNvPr id="7" name="Picture 6">
            <a:extLst>
              <a:ext uri="{FF2B5EF4-FFF2-40B4-BE49-F238E27FC236}">
                <a16:creationId xmlns:a16="http://schemas.microsoft.com/office/drawing/2014/main" id="{B76CF2FD-DFA3-EE43-88C3-EB0855D135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9686" y="4807201"/>
            <a:ext cx="1838048" cy="1299713"/>
          </a:xfrm>
          <a:prstGeom prst="rect">
            <a:avLst/>
          </a:prstGeom>
        </p:spPr>
      </p:pic>
      <p:pic>
        <p:nvPicPr>
          <p:cNvPr id="8" name="Picture 7">
            <a:extLst>
              <a:ext uri="{FF2B5EF4-FFF2-40B4-BE49-F238E27FC236}">
                <a16:creationId xmlns:a16="http://schemas.microsoft.com/office/drawing/2014/main" id="{60A5E3E6-17D1-9540-BED4-6F51E0D2CE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0859" y="4583284"/>
            <a:ext cx="1491220" cy="1054466"/>
          </a:xfrm>
          <a:prstGeom prst="rect">
            <a:avLst/>
          </a:prstGeom>
        </p:spPr>
      </p:pic>
      <p:sp>
        <p:nvSpPr>
          <p:cNvPr id="9" name="Arc 8">
            <a:extLst>
              <a:ext uri="{FF2B5EF4-FFF2-40B4-BE49-F238E27FC236}">
                <a16:creationId xmlns:a16="http://schemas.microsoft.com/office/drawing/2014/main" id="{C97DE2FE-370A-394D-A8C4-8B6AFD92D2CD}"/>
              </a:ext>
            </a:extLst>
          </p:cNvPr>
          <p:cNvSpPr/>
          <p:nvPr/>
        </p:nvSpPr>
        <p:spPr>
          <a:xfrm rot="16843359">
            <a:off x="2613921" y="4159915"/>
            <a:ext cx="1181903" cy="2204577"/>
          </a:xfrm>
          <a:prstGeom prst="arc">
            <a:avLst>
              <a:gd name="adj1" fmla="val 16200000"/>
              <a:gd name="adj2" fmla="val 5102977"/>
            </a:avLst>
          </a:prstGeom>
          <a:ln w="57150">
            <a:solidFill>
              <a:srgbClr val="FFD75C"/>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44281EB8-669B-D343-A29F-4826B402C876}"/>
              </a:ext>
            </a:extLst>
          </p:cNvPr>
          <p:cNvSpPr/>
          <p:nvPr/>
        </p:nvSpPr>
        <p:spPr>
          <a:xfrm rot="16619462">
            <a:off x="4973173" y="4105235"/>
            <a:ext cx="1542415" cy="2942211"/>
          </a:xfrm>
          <a:prstGeom prst="arc">
            <a:avLst>
              <a:gd name="adj1" fmla="val 16200000"/>
              <a:gd name="adj2" fmla="val 5102977"/>
            </a:avLst>
          </a:prstGeom>
          <a:ln w="57150">
            <a:solidFill>
              <a:srgbClr val="FFD75C"/>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7F356B40-240F-334E-A40B-5629D2905882}"/>
              </a:ext>
            </a:extLst>
          </p:cNvPr>
          <p:cNvSpPr/>
          <p:nvPr/>
        </p:nvSpPr>
        <p:spPr>
          <a:xfrm rot="16413004">
            <a:off x="458106" y="3945570"/>
            <a:ext cx="1182862" cy="2172114"/>
          </a:xfrm>
          <a:prstGeom prst="arc">
            <a:avLst>
              <a:gd name="adj1" fmla="val 16200000"/>
              <a:gd name="adj2" fmla="val 5102977"/>
            </a:avLst>
          </a:prstGeom>
          <a:ln w="57150">
            <a:solidFill>
              <a:srgbClr val="FFD75C"/>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2870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F1F0B6B-2401-5D4F-98FE-E25D6F2DBAF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54860" y="4226468"/>
            <a:ext cx="2867087" cy="2027361"/>
          </a:xfrm>
          <a:prstGeom prst="rect">
            <a:avLst/>
          </a:prstGeom>
        </p:spPr>
      </p:pic>
      <p:sp>
        <p:nvSpPr>
          <p:cNvPr id="21" name="Title 20"/>
          <p:cNvSpPr>
            <a:spLocks noGrp="1"/>
          </p:cNvSpPr>
          <p:nvPr>
            <p:ph type="title"/>
          </p:nvPr>
        </p:nvSpPr>
        <p:spPr>
          <a:xfrm>
            <a:off x="457197" y="586477"/>
            <a:ext cx="8220075" cy="994306"/>
          </a:xfrm>
        </p:spPr>
        <p:txBody>
          <a:bodyPr/>
          <a:lstStyle/>
          <a:p>
            <a:r>
              <a:rPr lang="en-GB" sz="3600" dirty="0"/>
              <a:t>The Floor Is Lava</a:t>
            </a:r>
            <a:endParaRPr lang="en-GB" sz="3600" dirty="0">
              <a:latin typeface="+mn-lt"/>
            </a:endParaRPr>
          </a:p>
        </p:txBody>
      </p:sp>
      <p:sp>
        <p:nvSpPr>
          <p:cNvPr id="5" name="Rectangle 4"/>
          <p:cNvSpPr/>
          <p:nvPr/>
        </p:nvSpPr>
        <p:spPr>
          <a:xfrm>
            <a:off x="4393666" y="3613467"/>
            <a:ext cx="3736165" cy="553998"/>
          </a:xfrm>
          <a:prstGeom prst="rect">
            <a:avLst/>
          </a:prstGeom>
        </p:spPr>
        <p:txBody>
          <a:bodyPr wrap="square" lIns="0" tIns="0" rIns="0" bIns="0">
            <a:spAutoFit/>
          </a:bodyPr>
          <a:lstStyle/>
          <a:p>
            <a:pPr lvl="0">
              <a:spcBef>
                <a:spcPts val="1600"/>
              </a:spcBef>
            </a:pPr>
            <a:r>
              <a:rPr lang="en-US" dirty="0"/>
              <a:t>Don’t get a question wrong because if you do, the floor turns to…</a:t>
            </a:r>
          </a:p>
        </p:txBody>
      </p:sp>
      <p:sp>
        <p:nvSpPr>
          <p:cNvPr id="13" name="Rectangle 12"/>
          <p:cNvSpPr/>
          <p:nvPr/>
        </p:nvSpPr>
        <p:spPr>
          <a:xfrm>
            <a:off x="3681910" y="5537300"/>
            <a:ext cx="1787425" cy="422405"/>
          </a:xfrm>
          <a:prstGeom prst="rect">
            <a:avLst/>
          </a:prstGeom>
          <a:solidFill>
            <a:srgbClr val="F37B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r>
              <a:rPr lang="en-GB" b="1" dirty="0"/>
              <a:t>Start the Game</a:t>
            </a:r>
            <a:endParaRPr lang="en-US" dirty="0"/>
          </a:p>
        </p:txBody>
      </p:sp>
      <p:sp>
        <p:nvSpPr>
          <p:cNvPr id="2" name="Rounded Rectangular Callout 1"/>
          <p:cNvSpPr/>
          <p:nvPr/>
        </p:nvSpPr>
        <p:spPr>
          <a:xfrm>
            <a:off x="3573284" y="1812680"/>
            <a:ext cx="3388198" cy="1535223"/>
          </a:xfrm>
          <a:prstGeom prst="round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This is </a:t>
            </a:r>
            <a:r>
              <a:rPr lang="en-GB" b="1" dirty="0" err="1">
                <a:solidFill>
                  <a:schemeClr val="tx1"/>
                </a:solidFill>
              </a:rPr>
              <a:t>Puchu</a:t>
            </a:r>
            <a:r>
              <a:rPr lang="en-GB" dirty="0">
                <a:solidFill>
                  <a:schemeClr val="tx1"/>
                </a:solidFill>
              </a:rPr>
              <a:t> the alien. Help her get across the lava by choosing the correct form of the verb in the past simple. </a:t>
            </a:r>
          </a:p>
        </p:txBody>
      </p:sp>
      <p:grpSp>
        <p:nvGrpSpPr>
          <p:cNvPr id="3" name="Group 2"/>
          <p:cNvGrpSpPr/>
          <p:nvPr/>
        </p:nvGrpSpPr>
        <p:grpSpPr>
          <a:xfrm>
            <a:off x="4850709" y="4442427"/>
            <a:ext cx="2822078" cy="838300"/>
            <a:chOff x="3236266" y="4420121"/>
            <a:chExt cx="2822078" cy="838300"/>
          </a:xfrm>
        </p:grpSpPr>
        <p:sp>
          <p:nvSpPr>
            <p:cNvPr id="6" name="Title 20"/>
            <p:cNvSpPr txBox="1">
              <a:spLocks/>
            </p:cNvSpPr>
            <p:nvPr/>
          </p:nvSpPr>
          <p:spPr>
            <a:xfrm rot="20653296">
              <a:off x="3236266" y="4502112"/>
              <a:ext cx="925588" cy="72804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5400" dirty="0">
                  <a:solidFill>
                    <a:srgbClr val="F37B46"/>
                  </a:solidFill>
                </a:rPr>
                <a:t>L</a:t>
              </a:r>
              <a:endParaRPr lang="en-GB" sz="5400" dirty="0">
                <a:solidFill>
                  <a:srgbClr val="F37B46"/>
                </a:solidFill>
                <a:latin typeface="+mn-lt"/>
              </a:endParaRPr>
            </a:p>
          </p:txBody>
        </p:sp>
        <p:sp>
          <p:nvSpPr>
            <p:cNvPr id="7" name="Title 20"/>
            <p:cNvSpPr txBox="1">
              <a:spLocks/>
            </p:cNvSpPr>
            <p:nvPr/>
          </p:nvSpPr>
          <p:spPr>
            <a:xfrm rot="626247">
              <a:off x="3711230" y="4423681"/>
              <a:ext cx="925588" cy="72804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US" sz="5400" dirty="0">
                  <a:solidFill>
                    <a:srgbClr val="F37B46"/>
                  </a:solidFill>
                </a:rPr>
                <a:t>A</a:t>
              </a:r>
              <a:endParaRPr lang="en-GB" sz="5400" dirty="0">
                <a:solidFill>
                  <a:srgbClr val="F37B46"/>
                </a:solidFill>
                <a:latin typeface="+mn-lt"/>
              </a:endParaRPr>
            </a:p>
          </p:txBody>
        </p:sp>
        <p:sp>
          <p:nvSpPr>
            <p:cNvPr id="9" name="Title 20"/>
            <p:cNvSpPr txBox="1">
              <a:spLocks/>
            </p:cNvSpPr>
            <p:nvPr/>
          </p:nvSpPr>
          <p:spPr>
            <a:xfrm rot="20617070">
              <a:off x="4232314" y="4530375"/>
              <a:ext cx="925588" cy="72804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5400" dirty="0">
                  <a:solidFill>
                    <a:srgbClr val="F37B46"/>
                  </a:solidFill>
                </a:rPr>
                <a:t>V</a:t>
              </a:r>
              <a:endParaRPr lang="en-GB" sz="5400" dirty="0">
                <a:solidFill>
                  <a:srgbClr val="F37B46"/>
                </a:solidFill>
                <a:latin typeface="+mn-lt"/>
              </a:endParaRPr>
            </a:p>
          </p:txBody>
        </p:sp>
        <p:sp>
          <p:nvSpPr>
            <p:cNvPr id="10" name="Title 20"/>
            <p:cNvSpPr txBox="1">
              <a:spLocks/>
            </p:cNvSpPr>
            <p:nvPr/>
          </p:nvSpPr>
          <p:spPr>
            <a:xfrm rot="20942143">
              <a:off x="4697894" y="4420121"/>
              <a:ext cx="925588" cy="72804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5400" dirty="0">
                  <a:solidFill>
                    <a:srgbClr val="F37B46"/>
                  </a:solidFill>
                </a:rPr>
                <a:t>A</a:t>
              </a:r>
              <a:endParaRPr lang="en-GB" sz="5400" dirty="0">
                <a:solidFill>
                  <a:srgbClr val="F37B46"/>
                </a:solidFill>
                <a:latin typeface="+mn-lt"/>
              </a:endParaRPr>
            </a:p>
          </p:txBody>
        </p:sp>
        <p:sp>
          <p:nvSpPr>
            <p:cNvPr id="11" name="Title 20"/>
            <p:cNvSpPr txBox="1">
              <a:spLocks/>
            </p:cNvSpPr>
            <p:nvPr/>
          </p:nvSpPr>
          <p:spPr>
            <a:xfrm rot="626247">
              <a:off x="5132756" y="4488541"/>
              <a:ext cx="925588" cy="72804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5400" dirty="0">
                  <a:solidFill>
                    <a:srgbClr val="F37B46"/>
                  </a:solidFill>
                </a:rPr>
                <a:t>!</a:t>
              </a:r>
              <a:endParaRPr lang="en-GB" sz="5400" dirty="0">
                <a:solidFill>
                  <a:srgbClr val="F37B46"/>
                </a:solidFill>
                <a:latin typeface="+mn-lt"/>
              </a:endParaRPr>
            </a:p>
          </p:txBody>
        </p:sp>
      </p:gr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53863" y="1542562"/>
            <a:ext cx="2626136" cy="3994738"/>
          </a:xfrm>
          <a:prstGeom prst="rect">
            <a:avLst/>
          </a:prstGeom>
        </p:spPr>
      </p:pic>
    </p:spTree>
    <p:extLst>
      <p:ext uri="{BB962C8B-B14F-4D97-AF65-F5344CB8AC3E}">
        <p14:creationId xmlns:p14="http://schemas.microsoft.com/office/powerpoint/2010/main" val="215805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computer, orange, colorful, computer&#10;&#10;Description automatically generated">
            <a:extLst>
              <a:ext uri="{FF2B5EF4-FFF2-40B4-BE49-F238E27FC236}">
                <a16:creationId xmlns:a16="http://schemas.microsoft.com/office/drawing/2014/main" id="{A12948AE-C449-FD45-922E-3E6F623D33CB}"/>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2" name="Title 1"/>
          <p:cNvSpPr>
            <a:spLocks noGrp="1"/>
          </p:cNvSpPr>
          <p:nvPr>
            <p:ph type="title"/>
          </p:nvPr>
        </p:nvSpPr>
        <p:spPr>
          <a:xfrm>
            <a:off x="457198" y="599282"/>
            <a:ext cx="8220075" cy="994306"/>
          </a:xfrm>
        </p:spPr>
        <p:txBody>
          <a:bodyPr/>
          <a:lstStyle/>
          <a:p>
            <a:r>
              <a:rPr lang="en-GB" dirty="0"/>
              <a:t>Step 1</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4161"/>
          <a:stretch/>
        </p:blipFill>
        <p:spPr>
          <a:xfrm>
            <a:off x="-28170" y="4301165"/>
            <a:ext cx="970736" cy="1042585"/>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t="16325" b="15554"/>
          <a:stretch/>
        </p:blipFill>
        <p:spPr>
          <a:xfrm>
            <a:off x="959046" y="4186105"/>
            <a:ext cx="1348501" cy="649555"/>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l="2679" t="18373" r="1" b="16030"/>
          <a:stretch/>
        </p:blipFill>
        <p:spPr>
          <a:xfrm>
            <a:off x="998547" y="4837349"/>
            <a:ext cx="1434920" cy="683908"/>
          </a:xfrm>
          <a:prstGeom prst="rect">
            <a:avLst/>
          </a:prstGeom>
        </p:spPr>
      </p:pic>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l="1961" t="18425" b="17502"/>
          <a:stretch/>
        </p:blipFill>
        <p:spPr>
          <a:xfrm>
            <a:off x="0" y="5401772"/>
            <a:ext cx="1537397" cy="710488"/>
          </a:xfrm>
          <a:prstGeom prst="rect">
            <a:avLst/>
          </a:prstGeom>
        </p:spPr>
      </p:pic>
      <p:grpSp>
        <p:nvGrpSpPr>
          <p:cNvPr id="22" name="Group 21">
            <a:extLst>
              <a:ext uri="{FF2B5EF4-FFF2-40B4-BE49-F238E27FC236}">
                <a16:creationId xmlns:a16="http://schemas.microsoft.com/office/drawing/2014/main" id="{AAD5BF1A-9057-C049-B0B6-E60C6413A38A}"/>
              </a:ext>
            </a:extLst>
          </p:cNvPr>
          <p:cNvGrpSpPr/>
          <p:nvPr/>
        </p:nvGrpSpPr>
        <p:grpSpPr>
          <a:xfrm>
            <a:off x="7030939" y="5827796"/>
            <a:ext cx="1896932" cy="422405"/>
            <a:chOff x="7003229" y="5772376"/>
            <a:chExt cx="1896932" cy="422405"/>
          </a:xfrm>
        </p:grpSpPr>
        <p:sp>
          <p:nvSpPr>
            <p:cNvPr id="18" name="Rectangle 17">
              <a:hlinkClick r:id="rId7" action="ppaction://hlinksldjump"/>
              <a:extLst>
                <a:ext uri="{FF2B5EF4-FFF2-40B4-BE49-F238E27FC236}">
                  <a16:creationId xmlns:a16="http://schemas.microsoft.com/office/drawing/2014/main" id="{DB8FDB12-9DD8-1141-9389-5005DF3596A1}"/>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19" name="Straight Arrow Connector 18">
              <a:extLst>
                <a:ext uri="{FF2B5EF4-FFF2-40B4-BE49-F238E27FC236}">
                  <a16:creationId xmlns:a16="http://schemas.microsoft.com/office/drawing/2014/main" id="{D20A00DE-CEA1-2340-B0B8-83300EB0E0DD}"/>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itle 20">
            <a:extLst>
              <a:ext uri="{FF2B5EF4-FFF2-40B4-BE49-F238E27FC236}">
                <a16:creationId xmlns:a16="http://schemas.microsoft.com/office/drawing/2014/main" id="{3E77E560-7C2A-5245-90D1-E7FBE3D4C776}"/>
              </a:ext>
            </a:extLst>
          </p:cNvPr>
          <p:cNvSpPr txBox="1">
            <a:spLocks/>
          </p:cNvSpPr>
          <p:nvPr/>
        </p:nvSpPr>
        <p:spPr>
          <a:xfrm>
            <a:off x="867107" y="4302854"/>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hud</a:t>
            </a:r>
            <a:endParaRPr lang="en-GB" sz="2800" dirty="0">
              <a:ln w="12700">
                <a:solidFill>
                  <a:srgbClr val="FFFFFF"/>
                </a:solidFill>
              </a:ln>
              <a:solidFill>
                <a:srgbClr val="F37B46"/>
              </a:solidFill>
              <a:latin typeface="Twinkl ExtraBold" pitchFamily="2" charset="77"/>
            </a:endParaRPr>
          </a:p>
        </p:txBody>
      </p:sp>
      <p:sp>
        <p:nvSpPr>
          <p:cNvPr id="13" name="Title 20">
            <a:extLst>
              <a:ext uri="{FF2B5EF4-FFF2-40B4-BE49-F238E27FC236}">
                <a16:creationId xmlns:a16="http://schemas.microsoft.com/office/drawing/2014/main" id="{93F309B3-89BF-784C-AC3C-33B22793E053}"/>
              </a:ext>
            </a:extLst>
          </p:cNvPr>
          <p:cNvSpPr txBox="1">
            <a:spLocks/>
          </p:cNvSpPr>
          <p:nvPr/>
        </p:nvSpPr>
        <p:spPr>
          <a:xfrm>
            <a:off x="930067" y="495452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had</a:t>
            </a:r>
          </a:p>
        </p:txBody>
      </p:sp>
      <p:sp>
        <p:nvSpPr>
          <p:cNvPr id="14" name="Title 20">
            <a:extLst>
              <a:ext uri="{FF2B5EF4-FFF2-40B4-BE49-F238E27FC236}">
                <a16:creationId xmlns:a16="http://schemas.microsoft.com/office/drawing/2014/main" id="{CC0A648F-E071-A24F-BFFE-7040D50802AF}"/>
              </a:ext>
            </a:extLst>
          </p:cNvPr>
          <p:cNvSpPr txBox="1">
            <a:spLocks/>
          </p:cNvSpPr>
          <p:nvPr/>
        </p:nvSpPr>
        <p:spPr>
          <a:xfrm>
            <a:off x="-105856" y="5540743"/>
            <a:ext cx="174910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hadden</a:t>
            </a:r>
            <a:endParaRPr lang="en-GB" sz="2800" dirty="0">
              <a:ln w="12700">
                <a:solidFill>
                  <a:srgbClr val="FFFFFF"/>
                </a:solidFill>
              </a:ln>
              <a:solidFill>
                <a:srgbClr val="F37B46"/>
              </a:solidFill>
              <a:latin typeface="Twinkl ExtraBold" pitchFamily="2" charset="77"/>
            </a:endParaRPr>
          </a:p>
        </p:txBody>
      </p:sp>
      <p:sp>
        <p:nvSpPr>
          <p:cNvPr id="20" name="Rectangle 19">
            <a:extLst>
              <a:ext uri="{FF2B5EF4-FFF2-40B4-BE49-F238E27FC236}">
                <a16:creationId xmlns:a16="http://schemas.microsoft.com/office/drawing/2014/main" id="{318B0F8D-73EA-4C7A-B986-130DBDCE71AF}"/>
              </a:ext>
            </a:extLst>
          </p:cNvPr>
          <p:cNvSpPr/>
          <p:nvPr/>
        </p:nvSpPr>
        <p:spPr>
          <a:xfrm>
            <a:off x="2452517" y="1712927"/>
            <a:ext cx="4229436"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‘have’?</a:t>
            </a:r>
          </a:p>
        </p:txBody>
      </p:sp>
      <p:pic>
        <p:nvPicPr>
          <p:cNvPr id="21" name="Picture 20">
            <a:extLst>
              <a:ext uri="{FF2B5EF4-FFF2-40B4-BE49-F238E27FC236}">
                <a16:creationId xmlns:a16="http://schemas.microsoft.com/office/drawing/2014/main" id="{C2C77641-1784-4FCA-B87A-580C292655C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 t="-4257" r="-11358" b="-1466"/>
          <a:stretch/>
        </p:blipFill>
        <p:spPr>
          <a:xfrm>
            <a:off x="-538385" y="2442384"/>
            <a:ext cx="1746260" cy="2521976"/>
          </a:xfrm>
          <a:prstGeom prst="rect">
            <a:avLst/>
          </a:prstGeom>
        </p:spPr>
      </p:pic>
      <p:pic>
        <p:nvPicPr>
          <p:cNvPr id="23" name="Picture 22" descr="A picture containing indoor, computer, computer, colorful&#10;&#10;Description automatically generated">
            <a:extLst>
              <a:ext uri="{FF2B5EF4-FFF2-40B4-BE49-F238E27FC236}">
                <a16:creationId xmlns:a16="http://schemas.microsoft.com/office/drawing/2014/main" id="{FFEA845E-E93B-EE41-96F2-F5EBCC74648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4" name="Picture 23" descr="A picture containing indoor, computer, computer, colorful&#10;&#10;Description automatically generated">
            <a:extLst>
              <a:ext uri="{FF2B5EF4-FFF2-40B4-BE49-F238E27FC236}">
                <a16:creationId xmlns:a16="http://schemas.microsoft.com/office/drawing/2014/main" id="{6DB1FC81-8F61-D541-999E-F358B6CCC01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31893063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2000"/>
                                        <p:tgtEl>
                                          <p:spTgt spid="24"/>
                                        </p:tgtEl>
                                      </p:cBhvr>
                                    </p:animEffect>
                                  </p:childTnLst>
                                </p:cTn>
                              </p:par>
                              <p:par>
                                <p:cTn id="8" presetID="9" presetClass="exit" presetSubtype="0" fill="hold" nodeType="withEffect">
                                  <p:stCondLst>
                                    <p:cond delay="2500"/>
                                  </p:stCondLst>
                                  <p:childTnLst>
                                    <p:animEffect transition="out" filter="dissolv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2000"/>
                                        <p:tgtEl>
                                          <p:spTgt spid="23"/>
                                        </p:tgtEl>
                                      </p:cBhvr>
                                    </p:animEffect>
                                  </p:childTnLst>
                                </p:cTn>
                              </p:par>
                              <p:par>
                                <p:cTn id="17" presetID="9" presetClass="exit" presetSubtype="0" fill="hold" nodeType="withEffect">
                                  <p:stCondLst>
                                    <p:cond delay="2500"/>
                                  </p:stCondLst>
                                  <p:childTnLst>
                                    <p:animEffect transition="out" filter="dissolv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50" presetClass="path" presetSubtype="0" accel="50000" decel="50000" fill="hold" nodeType="clickEffect">
                                  <p:stCondLst>
                                    <p:cond delay="0"/>
                                  </p:stCondLst>
                                  <p:childTnLst>
                                    <p:animMotion origin="layout" path="M -1.94444E-6 3.7037E-6 L 0.08733 3.7037E-6 C 0.1257 3.7037E-6 0.175 0.01782 0.175 0.0324 L 0.175 0.06481 " pathEditMode="relative" rAng="0" ptsTypes="AAAA">
                                      <p:cBhvr>
                                        <p:cTn id="24" dur="2000" fill="hold"/>
                                        <p:tgtEl>
                                          <p:spTgt spid="21"/>
                                        </p:tgtEl>
                                        <p:attrNameLst>
                                          <p:attrName>ppt_x</p:attrName>
                                          <p:attrName>ppt_y</p:attrName>
                                        </p:attrNameLst>
                                      </p:cBhvr>
                                      <p:rCtr x="8750" y="3241"/>
                                    </p:animMotion>
                                  </p:childTnLst>
                                </p:cTn>
                              </p:par>
                              <p:par>
                                <p:cTn id="25" presetID="1" presetClass="entr" presetSubtype="0" fill="hold" nodeType="withEffect">
                                  <p:stCondLst>
                                    <p:cond delay="200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orange, colorful, computer&#10;&#10;Description automatically generated">
            <a:extLst>
              <a:ext uri="{FF2B5EF4-FFF2-40B4-BE49-F238E27FC236}">
                <a16:creationId xmlns:a16="http://schemas.microsoft.com/office/drawing/2014/main" id="{7FC665FB-ABB8-FF49-9F29-5EDDBB4B3F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B0C4EF61-73A3-C44B-8B1E-E09906215FBD}"/>
              </a:ext>
            </a:extLst>
          </p:cNvPr>
          <p:cNvSpPr>
            <a:spLocks noGrp="1"/>
          </p:cNvSpPr>
          <p:nvPr>
            <p:ph type="title"/>
          </p:nvPr>
        </p:nvSpPr>
        <p:spPr>
          <a:xfrm>
            <a:off x="457198" y="599282"/>
            <a:ext cx="8220075" cy="994306"/>
          </a:xfrm>
        </p:spPr>
        <p:txBody>
          <a:bodyPr/>
          <a:lstStyle/>
          <a:p>
            <a:r>
              <a:rPr lang="en-GB" dirty="0"/>
              <a:t>Step 2</a:t>
            </a:r>
          </a:p>
        </p:txBody>
      </p:sp>
      <p:grpSp>
        <p:nvGrpSpPr>
          <p:cNvPr id="18" name="Group 17">
            <a:extLst>
              <a:ext uri="{FF2B5EF4-FFF2-40B4-BE49-F238E27FC236}">
                <a16:creationId xmlns:a16="http://schemas.microsoft.com/office/drawing/2014/main" id="{A0F8E658-B291-F248-AA97-28778ECFBC15}"/>
              </a:ext>
            </a:extLst>
          </p:cNvPr>
          <p:cNvGrpSpPr/>
          <p:nvPr/>
        </p:nvGrpSpPr>
        <p:grpSpPr>
          <a:xfrm>
            <a:off x="7030939" y="5827796"/>
            <a:ext cx="1896932" cy="422405"/>
            <a:chOff x="7003229" y="5772376"/>
            <a:chExt cx="1896932" cy="422405"/>
          </a:xfrm>
        </p:grpSpPr>
        <p:sp>
          <p:nvSpPr>
            <p:cNvPr id="19" name="Rectangle 18">
              <a:hlinkClick r:id="rId3" action="ppaction://hlinksldjump"/>
              <a:extLst>
                <a:ext uri="{FF2B5EF4-FFF2-40B4-BE49-F238E27FC236}">
                  <a16:creationId xmlns:a16="http://schemas.microsoft.com/office/drawing/2014/main" id="{01E3CB57-CC42-3842-B1D5-113FA30CDC17}"/>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20" name="Straight Arrow Connector 19">
              <a:extLst>
                <a:ext uri="{FF2B5EF4-FFF2-40B4-BE49-F238E27FC236}">
                  <a16:creationId xmlns:a16="http://schemas.microsoft.com/office/drawing/2014/main" id="{48B8A537-C793-FC42-A582-A934F70DD48A}"/>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FB15898B-86D4-1B4C-9100-35F44D215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6371" y="4955424"/>
            <a:ext cx="1474419" cy="1042586"/>
          </a:xfrm>
          <a:prstGeom prst="rect">
            <a:avLst/>
          </a:prstGeom>
        </p:spPr>
      </p:pic>
      <p:pic>
        <p:nvPicPr>
          <p:cNvPr id="27" name="Picture 26">
            <a:extLst>
              <a:ext uri="{FF2B5EF4-FFF2-40B4-BE49-F238E27FC236}">
                <a16:creationId xmlns:a16="http://schemas.microsoft.com/office/drawing/2014/main" id="{633D591C-8D88-554F-96AF-FD62558CC3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932" y="3998589"/>
            <a:ext cx="1474421" cy="1042586"/>
          </a:xfrm>
          <a:prstGeom prst="rect">
            <a:avLst/>
          </a:prstGeom>
        </p:spPr>
      </p:pic>
      <p:pic>
        <p:nvPicPr>
          <p:cNvPr id="30" name="Picture 29">
            <a:extLst>
              <a:ext uri="{FF2B5EF4-FFF2-40B4-BE49-F238E27FC236}">
                <a16:creationId xmlns:a16="http://schemas.microsoft.com/office/drawing/2014/main" id="{6EB9D242-CBFF-534F-A02E-69B8BDC9AF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2786" y="5338219"/>
            <a:ext cx="1568151" cy="1108864"/>
          </a:xfrm>
          <a:prstGeom prst="rect">
            <a:avLst/>
          </a:prstGeom>
        </p:spPr>
      </p:pic>
      <p:pic>
        <p:nvPicPr>
          <p:cNvPr id="10" name="Picture 9">
            <a:extLst>
              <a:ext uri="{FF2B5EF4-FFF2-40B4-BE49-F238E27FC236}">
                <a16:creationId xmlns:a16="http://schemas.microsoft.com/office/drawing/2014/main" id="{88E7AB03-8415-9545-9F1B-5B34BDB4FA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9046" y="4645795"/>
            <a:ext cx="1474421" cy="1042586"/>
          </a:xfrm>
          <a:prstGeom prst="rect">
            <a:avLst/>
          </a:prstGeom>
        </p:spPr>
      </p:pic>
      <p:sp>
        <p:nvSpPr>
          <p:cNvPr id="25" name="Title 20">
            <a:extLst>
              <a:ext uri="{FF2B5EF4-FFF2-40B4-BE49-F238E27FC236}">
                <a16:creationId xmlns:a16="http://schemas.microsoft.com/office/drawing/2014/main" id="{E0442933-DF8B-9143-883A-61D771827626}"/>
              </a:ext>
            </a:extLst>
          </p:cNvPr>
          <p:cNvSpPr txBox="1">
            <a:spLocks/>
          </p:cNvSpPr>
          <p:nvPr/>
        </p:nvSpPr>
        <p:spPr>
          <a:xfrm>
            <a:off x="2005847" y="5253281"/>
            <a:ext cx="1675465" cy="39965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what</a:t>
            </a:r>
          </a:p>
        </p:txBody>
      </p:sp>
      <p:sp>
        <p:nvSpPr>
          <p:cNvPr id="28" name="Title 20">
            <a:extLst>
              <a:ext uri="{FF2B5EF4-FFF2-40B4-BE49-F238E27FC236}">
                <a16:creationId xmlns:a16="http://schemas.microsoft.com/office/drawing/2014/main" id="{8AD9705E-284C-EB49-AF1E-133D0A72D904}"/>
              </a:ext>
            </a:extLst>
          </p:cNvPr>
          <p:cNvSpPr txBox="1">
            <a:spLocks/>
          </p:cNvSpPr>
          <p:nvPr/>
        </p:nvSpPr>
        <p:spPr>
          <a:xfrm>
            <a:off x="2015895" y="4278428"/>
            <a:ext cx="1627359"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went</a:t>
            </a:r>
          </a:p>
        </p:txBody>
      </p:sp>
      <p:sp>
        <p:nvSpPr>
          <p:cNvPr id="31" name="Title 20">
            <a:extLst>
              <a:ext uri="{FF2B5EF4-FFF2-40B4-BE49-F238E27FC236}">
                <a16:creationId xmlns:a16="http://schemas.microsoft.com/office/drawing/2014/main" id="{378F8A76-B07E-334C-ABEB-06E57317BD1B}"/>
              </a:ext>
            </a:extLst>
          </p:cNvPr>
          <p:cNvSpPr txBox="1">
            <a:spLocks/>
          </p:cNvSpPr>
          <p:nvPr/>
        </p:nvSpPr>
        <p:spPr>
          <a:xfrm>
            <a:off x="835579" y="5662010"/>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good</a:t>
            </a:r>
          </a:p>
        </p:txBody>
      </p:sp>
      <p:sp>
        <p:nvSpPr>
          <p:cNvPr id="2" name="Rectangle 1"/>
          <p:cNvSpPr/>
          <p:nvPr/>
        </p:nvSpPr>
        <p:spPr>
          <a:xfrm>
            <a:off x="2220686" y="4278428"/>
            <a:ext cx="1210491"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B765A9B3-5637-4134-B40A-33F1D54F0798}"/>
              </a:ext>
            </a:extLst>
          </p:cNvPr>
          <p:cNvSpPr/>
          <p:nvPr/>
        </p:nvSpPr>
        <p:spPr>
          <a:xfrm>
            <a:off x="2506306" y="1714755"/>
            <a:ext cx="4099281"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‘go’?</a:t>
            </a:r>
          </a:p>
        </p:txBody>
      </p:sp>
      <p:pic>
        <p:nvPicPr>
          <p:cNvPr id="26" name="Picture 25">
            <a:extLst>
              <a:ext uri="{FF2B5EF4-FFF2-40B4-BE49-F238E27FC236}">
                <a16:creationId xmlns:a16="http://schemas.microsoft.com/office/drawing/2014/main" id="{BD2DCC79-0B44-470E-BF1B-9D79E4D79D1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1358" t="-1921" r="1" b="-1466"/>
          <a:stretch/>
        </p:blipFill>
        <p:spPr>
          <a:xfrm>
            <a:off x="784040" y="2829584"/>
            <a:ext cx="1746260" cy="2466253"/>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7D240DAF-330F-C644-B7AD-6296543C331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0D9AD9DA-EB27-0E44-AE42-DB22962ED0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3324351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2000"/>
                                        <p:tgtEl>
                                          <p:spTgt spid="21"/>
                                        </p:tgtEl>
                                      </p:cBhvr>
                                    </p:animEffect>
                                  </p:childTnLst>
                                </p:cTn>
                              </p:par>
                              <p:par>
                                <p:cTn id="8" presetID="9" presetClass="exit" presetSubtype="0" fill="hold" nodeType="withEffect">
                                  <p:stCondLst>
                                    <p:cond delay="2500"/>
                                  </p:stCondLst>
                                  <p:childTnLst>
                                    <p:animEffect transition="out" filter="dissolv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 restart="whenNotActive" fill="hold" evtFilter="cancelBubble" nodeType="interactiveSeq">
                <p:stCondLst>
                  <p:cond evt="onClick" delay="0">
                    <p:tgtEl>
                      <p:spTgt spid="31"/>
                    </p:tgtEl>
                  </p:cond>
                </p:stCondLst>
                <p:endSync evt="end" delay="0">
                  <p:rtn val="all"/>
                </p:endSync>
                <p:childTnLst>
                  <p:par>
                    <p:cTn id="12" fill="hold">
                      <p:stCondLst>
                        <p:cond delay="0"/>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2000"/>
                                        <p:tgtEl>
                                          <p:spTgt spid="22"/>
                                        </p:tgtEl>
                                      </p:cBhvr>
                                    </p:animEffect>
                                  </p:childTnLst>
                                </p:cTn>
                              </p:par>
                              <p:par>
                                <p:cTn id="17" presetID="9" presetClass="exit" presetSubtype="0" fill="hold" nodeType="withEffect">
                                  <p:stCondLst>
                                    <p:cond delay="2500"/>
                                  </p:stCondLst>
                                  <p:childTnLst>
                                    <p:animEffect transition="out" filter="dissolv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50" presetClass="path" presetSubtype="0" accel="50000" decel="50000" fill="hold" nodeType="clickEffect">
                                  <p:stCondLst>
                                    <p:cond delay="0"/>
                                  </p:stCondLst>
                                  <p:childTnLst>
                                    <p:animMotion origin="layout" path="M -0.00017 0.0007 L 0.03281 -0.07037 C 0.04774 -0.10185 0.0809 -0.12963 0.09288 -0.11967 L 0.11944 -0.09722 " pathEditMode="relative" rAng="18120000" ptsTypes="AAAA">
                                      <p:cBhvr>
                                        <p:cTn id="24" dur="2000" fill="hold"/>
                                        <p:tgtEl>
                                          <p:spTgt spid="26"/>
                                        </p:tgtEl>
                                        <p:attrNameLst>
                                          <p:attrName>ppt_x</p:attrName>
                                          <p:attrName>ppt_y</p:attrName>
                                        </p:attrNameLst>
                                      </p:cBhvr>
                                      <p:rCtr x="5972" y="-4907"/>
                                    </p:animMotion>
                                  </p:childTnLst>
                                </p:cTn>
                              </p:par>
                              <p:par>
                                <p:cTn id="25" presetID="1" presetClass="entr" presetSubtype="0" fill="hold" nodeType="withEffect">
                                  <p:stCondLst>
                                    <p:cond delay="200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orange, colorful, computer&#10;&#10;Description automatically generated">
            <a:extLst>
              <a:ext uri="{FF2B5EF4-FFF2-40B4-BE49-F238E27FC236}">
                <a16:creationId xmlns:a16="http://schemas.microsoft.com/office/drawing/2014/main" id="{681D31F1-F8E6-334C-A6C4-205EDE0B3027}"/>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3</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3"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BE932360-1A6C-8243-A51E-4B7DFDC7A3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2016" y="4624241"/>
            <a:ext cx="1783727" cy="1261303"/>
          </a:xfrm>
          <a:prstGeom prst="rect">
            <a:avLst/>
          </a:prstGeom>
        </p:spPr>
      </p:pic>
      <p:pic>
        <p:nvPicPr>
          <p:cNvPr id="14" name="Picture 13">
            <a:extLst>
              <a:ext uri="{FF2B5EF4-FFF2-40B4-BE49-F238E27FC236}">
                <a16:creationId xmlns:a16="http://schemas.microsoft.com/office/drawing/2014/main" id="{6875286F-BE5A-5E4D-9A13-1DBF7F9E50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932" y="3998589"/>
            <a:ext cx="1474421" cy="1042586"/>
          </a:xfrm>
          <a:prstGeom prst="rect">
            <a:avLst/>
          </a:prstGeom>
        </p:spPr>
      </p:pic>
      <p:pic>
        <p:nvPicPr>
          <p:cNvPr id="24" name="Picture 23">
            <a:extLst>
              <a:ext uri="{FF2B5EF4-FFF2-40B4-BE49-F238E27FC236}">
                <a16:creationId xmlns:a16="http://schemas.microsoft.com/office/drawing/2014/main" id="{7E1AA333-D1BA-F247-A788-82F5636581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5307" y="3617773"/>
            <a:ext cx="1474421" cy="1042586"/>
          </a:xfrm>
          <a:prstGeom prst="rect">
            <a:avLst/>
          </a:prstGeom>
        </p:spPr>
      </p:pic>
      <p:pic>
        <p:nvPicPr>
          <p:cNvPr id="17" name="Picture 16">
            <a:extLst>
              <a:ext uri="{FF2B5EF4-FFF2-40B4-BE49-F238E27FC236}">
                <a16:creationId xmlns:a16="http://schemas.microsoft.com/office/drawing/2014/main" id="{85473315-98DD-D548-B153-7C16A3561E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83664" y="4305245"/>
            <a:ext cx="1568151" cy="1108864"/>
          </a:xfrm>
          <a:prstGeom prst="rect">
            <a:avLst/>
          </a:prstGeom>
        </p:spPr>
      </p:pic>
      <p:sp>
        <p:nvSpPr>
          <p:cNvPr id="12" name="Title 20">
            <a:extLst>
              <a:ext uri="{FF2B5EF4-FFF2-40B4-BE49-F238E27FC236}">
                <a16:creationId xmlns:a16="http://schemas.microsoft.com/office/drawing/2014/main" id="{ED4D36F8-89CF-1945-B474-8565BB8CF7A0}"/>
              </a:ext>
            </a:extLst>
          </p:cNvPr>
          <p:cNvSpPr txBox="1">
            <a:spLocks/>
          </p:cNvSpPr>
          <p:nvPr/>
        </p:nvSpPr>
        <p:spPr>
          <a:xfrm>
            <a:off x="1898293" y="4966927"/>
            <a:ext cx="1326007" cy="48349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got</a:t>
            </a:r>
          </a:p>
        </p:txBody>
      </p:sp>
      <p:sp>
        <p:nvSpPr>
          <p:cNvPr id="25" name="Title 20">
            <a:extLst>
              <a:ext uri="{FF2B5EF4-FFF2-40B4-BE49-F238E27FC236}">
                <a16:creationId xmlns:a16="http://schemas.microsoft.com/office/drawing/2014/main" id="{BEE1301F-FF40-B049-B410-5F3916EB7FCD}"/>
              </a:ext>
            </a:extLst>
          </p:cNvPr>
          <p:cNvSpPr txBox="1">
            <a:spLocks/>
          </p:cNvSpPr>
          <p:nvPr/>
        </p:nvSpPr>
        <p:spPr>
          <a:xfrm>
            <a:off x="3029230" y="3825466"/>
            <a:ext cx="2091642" cy="48621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gut</a:t>
            </a:r>
          </a:p>
        </p:txBody>
      </p:sp>
      <p:sp>
        <p:nvSpPr>
          <p:cNvPr id="18" name="Title 20">
            <a:extLst>
              <a:ext uri="{FF2B5EF4-FFF2-40B4-BE49-F238E27FC236}">
                <a16:creationId xmlns:a16="http://schemas.microsoft.com/office/drawing/2014/main" id="{36FB22D3-C424-B943-AB16-6D7DBCE028BB}"/>
              </a:ext>
            </a:extLst>
          </p:cNvPr>
          <p:cNvSpPr txBox="1">
            <a:spLocks/>
          </p:cNvSpPr>
          <p:nvPr/>
        </p:nvSpPr>
        <p:spPr>
          <a:xfrm>
            <a:off x="3134310" y="4606974"/>
            <a:ext cx="1646268"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gotten</a:t>
            </a:r>
          </a:p>
        </p:txBody>
      </p:sp>
      <p:sp>
        <p:nvSpPr>
          <p:cNvPr id="27" name="Rectangle 26"/>
          <p:cNvSpPr/>
          <p:nvPr/>
        </p:nvSpPr>
        <p:spPr>
          <a:xfrm>
            <a:off x="3293160" y="3859812"/>
            <a:ext cx="1575820" cy="3655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3823C2B-CC1D-4AD0-9C2C-1B7B16800991}"/>
              </a:ext>
            </a:extLst>
          </p:cNvPr>
          <p:cNvSpPr/>
          <p:nvPr/>
        </p:nvSpPr>
        <p:spPr>
          <a:xfrm>
            <a:off x="2499125" y="1641209"/>
            <a:ext cx="4136219"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rgbClr val="000000"/>
                </a:solidFill>
              </a:rPr>
              <a:t>What’s the past simple form of ‘get’?</a:t>
            </a:r>
          </a:p>
        </p:txBody>
      </p:sp>
      <p:pic>
        <p:nvPicPr>
          <p:cNvPr id="23" name="Picture 22">
            <a:extLst>
              <a:ext uri="{FF2B5EF4-FFF2-40B4-BE49-F238E27FC236}">
                <a16:creationId xmlns:a16="http://schemas.microsoft.com/office/drawing/2014/main" id="{73634DBC-7DD5-4D41-BB96-BB99532AC06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 t="-998" r="-9574" b="159"/>
          <a:stretch/>
        </p:blipFill>
        <p:spPr>
          <a:xfrm>
            <a:off x="2107319" y="2233366"/>
            <a:ext cx="1746260" cy="2444647"/>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spTree>
    <p:extLst>
      <p:ext uri="{BB962C8B-B14F-4D97-AF65-F5344CB8AC3E}">
        <p14:creationId xmlns:p14="http://schemas.microsoft.com/office/powerpoint/2010/main" val="26663609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35 -0.00209 L 0.0184 0.01689 C 0.02621 0.025 0.02621 0.05324 0.01753 0.06851 L -0.00209 0.10162 " pathEditMode="relative" rAng="2280000" ptsTypes="AAAA">
                                      <p:cBhvr>
                                        <p:cTn id="6" dur="2000" fill="hold"/>
                                        <p:tgtEl>
                                          <p:spTgt spid="23"/>
                                        </p:tgtEl>
                                        <p:attrNameLst>
                                          <p:attrName>ppt_x</p:attrName>
                                          <p:attrName>ppt_y</p:attrName>
                                        </p:attrNameLst>
                                      </p:cBhvr>
                                      <p:rCtr x="-69" y="5162"/>
                                    </p:animMotion>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2000"/>
                                        <p:tgtEl>
                                          <p:spTgt spid="21"/>
                                        </p:tgtEl>
                                      </p:cBhvr>
                                    </p:animEffect>
                                  </p:childTnLst>
                                </p:cTn>
                              </p:par>
                              <p:par>
                                <p:cTn id="15" presetID="9" presetClass="exit" presetSubtype="0" fill="hold" nodeType="withEffect">
                                  <p:stCondLst>
                                    <p:cond delay="2500"/>
                                  </p:stCondLst>
                                  <p:childTnLst>
                                    <p:animEffect transition="out" filter="dissolv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27"/>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2000"/>
                                        <p:tgtEl>
                                          <p:spTgt spid="22"/>
                                        </p:tgtEl>
                                      </p:cBhvr>
                                    </p:animEffect>
                                  </p:childTnLst>
                                </p:cTn>
                              </p:par>
                              <p:par>
                                <p:cTn id="24" presetID="9" presetClass="exit" presetSubtype="0" fill="hold" nodeType="withEffect">
                                  <p:stCondLst>
                                    <p:cond delay="250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orange, colorful, computer&#10;&#10;Description automatically generated">
            <a:extLst>
              <a:ext uri="{FF2B5EF4-FFF2-40B4-BE49-F238E27FC236}">
                <a16:creationId xmlns:a16="http://schemas.microsoft.com/office/drawing/2014/main" id="{681D31F1-F8E6-334C-A6C4-205EDE0B3027}"/>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l="2901" r="3584"/>
          <a:stretch/>
        </p:blipFill>
        <p:spPr>
          <a:xfrm>
            <a:off x="-9530" y="2870188"/>
            <a:ext cx="9153530" cy="3987811"/>
          </a:xfrm>
          <a:prstGeom prst="rect">
            <a:avLst/>
          </a:prstGeom>
        </p:spPr>
      </p:pic>
      <p:sp>
        <p:nvSpPr>
          <p:cNvPr id="4" name="Title 1">
            <a:extLst>
              <a:ext uri="{FF2B5EF4-FFF2-40B4-BE49-F238E27FC236}">
                <a16:creationId xmlns:a16="http://schemas.microsoft.com/office/drawing/2014/main" id="{03A6DBCF-B5EE-5E47-A9B0-3036F101B96A}"/>
              </a:ext>
            </a:extLst>
          </p:cNvPr>
          <p:cNvSpPr>
            <a:spLocks noGrp="1"/>
          </p:cNvSpPr>
          <p:nvPr>
            <p:ph type="title"/>
          </p:nvPr>
        </p:nvSpPr>
        <p:spPr>
          <a:xfrm>
            <a:off x="457198" y="599282"/>
            <a:ext cx="8220075" cy="994306"/>
          </a:xfrm>
        </p:spPr>
        <p:txBody>
          <a:bodyPr/>
          <a:lstStyle/>
          <a:p>
            <a:r>
              <a:rPr lang="en-GB" dirty="0"/>
              <a:t>Step 4</a:t>
            </a:r>
          </a:p>
        </p:txBody>
      </p:sp>
      <p:grpSp>
        <p:nvGrpSpPr>
          <p:cNvPr id="7" name="Group 6">
            <a:extLst>
              <a:ext uri="{FF2B5EF4-FFF2-40B4-BE49-F238E27FC236}">
                <a16:creationId xmlns:a16="http://schemas.microsoft.com/office/drawing/2014/main" id="{2AE407C9-8DD0-3F4D-9ADA-64A19E5C23DF}"/>
              </a:ext>
            </a:extLst>
          </p:cNvPr>
          <p:cNvGrpSpPr/>
          <p:nvPr/>
        </p:nvGrpSpPr>
        <p:grpSpPr>
          <a:xfrm>
            <a:off x="7030939" y="5827796"/>
            <a:ext cx="1896932" cy="422405"/>
            <a:chOff x="7003229" y="5772376"/>
            <a:chExt cx="1896932" cy="422405"/>
          </a:xfrm>
        </p:grpSpPr>
        <p:sp>
          <p:nvSpPr>
            <p:cNvPr id="8" name="Rectangle 7">
              <a:hlinkClick r:id="rId3" action="ppaction://hlinksldjump"/>
              <a:extLst>
                <a:ext uri="{FF2B5EF4-FFF2-40B4-BE49-F238E27FC236}">
                  <a16:creationId xmlns:a16="http://schemas.microsoft.com/office/drawing/2014/main" id="{2B139558-D463-7340-BEA6-FB435838E589}"/>
                </a:ext>
              </a:extLst>
            </p:cNvPr>
            <p:cNvSpPr/>
            <p:nvPr/>
          </p:nvSpPr>
          <p:spPr>
            <a:xfrm>
              <a:off x="7003229" y="5772376"/>
              <a:ext cx="1896932" cy="422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spcBef>
                  <a:spcPts val="1600"/>
                </a:spcBef>
              </a:pPr>
              <a:r>
                <a:rPr lang="en-GB" b="1" dirty="0">
                  <a:solidFill>
                    <a:schemeClr val="bg1"/>
                  </a:solidFill>
                </a:rPr>
                <a:t> Next step</a:t>
              </a:r>
            </a:p>
          </p:txBody>
        </p:sp>
        <p:cxnSp>
          <p:nvCxnSpPr>
            <p:cNvPr id="9" name="Straight Arrow Connector 8">
              <a:extLst>
                <a:ext uri="{FF2B5EF4-FFF2-40B4-BE49-F238E27FC236}">
                  <a16:creationId xmlns:a16="http://schemas.microsoft.com/office/drawing/2014/main" id="{3C75F414-4D69-FD47-A81D-AB8F6D0CC059}"/>
                </a:ext>
              </a:extLst>
            </p:cNvPr>
            <p:cNvCxnSpPr>
              <a:cxnSpLocks/>
            </p:cNvCxnSpPr>
            <p:nvPr/>
          </p:nvCxnSpPr>
          <p:spPr>
            <a:xfrm>
              <a:off x="8180171" y="5992009"/>
              <a:ext cx="636373" cy="0"/>
            </a:xfrm>
            <a:prstGeom prst="straightConnector1">
              <a:avLst/>
            </a:prstGeom>
            <a:ln w="57150">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BE932360-1A6C-8243-A51E-4B7DFDC7A3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2016" y="4624241"/>
            <a:ext cx="1783727" cy="1261303"/>
          </a:xfrm>
          <a:prstGeom prst="rect">
            <a:avLst/>
          </a:prstGeom>
        </p:spPr>
      </p:pic>
      <p:pic>
        <p:nvPicPr>
          <p:cNvPr id="17" name="Picture 16">
            <a:extLst>
              <a:ext uri="{FF2B5EF4-FFF2-40B4-BE49-F238E27FC236}">
                <a16:creationId xmlns:a16="http://schemas.microsoft.com/office/drawing/2014/main" id="{85473315-98DD-D548-B153-7C16A3561E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2511" y="5442508"/>
            <a:ext cx="1568151" cy="1108864"/>
          </a:xfrm>
          <a:prstGeom prst="rect">
            <a:avLst/>
          </a:prstGeom>
        </p:spPr>
      </p:pic>
      <p:pic>
        <p:nvPicPr>
          <p:cNvPr id="28" name="Picture 27">
            <a:extLst>
              <a:ext uri="{FF2B5EF4-FFF2-40B4-BE49-F238E27FC236}">
                <a16:creationId xmlns:a16="http://schemas.microsoft.com/office/drawing/2014/main" id="{EB05FEFB-A93A-A740-9E37-8744CA4B0F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1156" y="5739083"/>
            <a:ext cx="1783727" cy="1261303"/>
          </a:xfrm>
          <a:prstGeom prst="rect">
            <a:avLst/>
          </a:prstGeom>
        </p:spPr>
      </p:pic>
      <p:pic>
        <p:nvPicPr>
          <p:cNvPr id="31" name="Picture 30">
            <a:extLst>
              <a:ext uri="{FF2B5EF4-FFF2-40B4-BE49-F238E27FC236}">
                <a16:creationId xmlns:a16="http://schemas.microsoft.com/office/drawing/2014/main" id="{587A1C3C-403F-3D4C-9788-C8C9C1E564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9084" y="5061218"/>
            <a:ext cx="1568151" cy="1108864"/>
          </a:xfrm>
          <a:prstGeom prst="rect">
            <a:avLst/>
          </a:prstGeom>
        </p:spPr>
      </p:pic>
      <p:sp>
        <p:nvSpPr>
          <p:cNvPr id="18" name="Title 20">
            <a:extLst>
              <a:ext uri="{FF2B5EF4-FFF2-40B4-BE49-F238E27FC236}">
                <a16:creationId xmlns:a16="http://schemas.microsoft.com/office/drawing/2014/main" id="{36FB22D3-C424-B943-AB16-6D7DBCE028BB}"/>
              </a:ext>
            </a:extLst>
          </p:cNvPr>
          <p:cNvSpPr txBox="1">
            <a:spLocks/>
          </p:cNvSpPr>
          <p:nvPr/>
        </p:nvSpPr>
        <p:spPr>
          <a:xfrm>
            <a:off x="1351430" y="5761655"/>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dun</a:t>
            </a:r>
          </a:p>
        </p:txBody>
      </p:sp>
      <p:sp>
        <p:nvSpPr>
          <p:cNvPr id="29" name="Title 20">
            <a:extLst>
              <a:ext uri="{FF2B5EF4-FFF2-40B4-BE49-F238E27FC236}">
                <a16:creationId xmlns:a16="http://schemas.microsoft.com/office/drawing/2014/main" id="{A7AABB7B-3323-4B46-B7BC-19C6B94F9162}"/>
              </a:ext>
            </a:extLst>
          </p:cNvPr>
          <p:cNvSpPr txBox="1">
            <a:spLocks/>
          </p:cNvSpPr>
          <p:nvPr/>
        </p:nvSpPr>
        <p:spPr>
          <a:xfrm>
            <a:off x="2705134" y="6080110"/>
            <a:ext cx="1455770" cy="48349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a:ln w="12700">
                  <a:solidFill>
                    <a:srgbClr val="FFFFFF"/>
                  </a:solidFill>
                </a:ln>
                <a:solidFill>
                  <a:srgbClr val="F37B46"/>
                </a:solidFill>
                <a:latin typeface="Twinkl ExtraBold" pitchFamily="2" charset="77"/>
              </a:rPr>
              <a:t>did</a:t>
            </a:r>
          </a:p>
        </p:txBody>
      </p:sp>
      <p:sp>
        <p:nvSpPr>
          <p:cNvPr id="32" name="Title 20">
            <a:extLst>
              <a:ext uri="{FF2B5EF4-FFF2-40B4-BE49-F238E27FC236}">
                <a16:creationId xmlns:a16="http://schemas.microsoft.com/office/drawing/2014/main" id="{3B529474-FD1E-6B4B-87E8-11B80C6FBB9D}"/>
              </a:ext>
            </a:extLst>
          </p:cNvPr>
          <p:cNvSpPr txBox="1">
            <a:spLocks/>
          </p:cNvSpPr>
          <p:nvPr/>
        </p:nvSpPr>
        <p:spPr>
          <a:xfrm>
            <a:off x="3004976" y="5406267"/>
            <a:ext cx="1532377" cy="365519"/>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800" dirty="0" err="1">
                <a:ln w="12700">
                  <a:solidFill>
                    <a:srgbClr val="FFFFFF"/>
                  </a:solidFill>
                </a:ln>
                <a:solidFill>
                  <a:srgbClr val="F37B46"/>
                </a:solidFill>
                <a:latin typeface="Twinkl ExtraBold" pitchFamily="2" charset="77"/>
              </a:rPr>
              <a:t>dod</a:t>
            </a:r>
            <a:endParaRPr lang="en-GB" sz="2800" dirty="0">
              <a:ln w="12700">
                <a:solidFill>
                  <a:srgbClr val="FFFFFF"/>
                </a:solidFill>
              </a:ln>
              <a:solidFill>
                <a:srgbClr val="F37B46"/>
              </a:solidFill>
              <a:latin typeface="Twinkl ExtraBold" pitchFamily="2" charset="77"/>
            </a:endParaRPr>
          </a:p>
        </p:txBody>
      </p:sp>
      <p:sp>
        <p:nvSpPr>
          <p:cNvPr id="19" name="Rectangle 18">
            <a:extLst>
              <a:ext uri="{FF2B5EF4-FFF2-40B4-BE49-F238E27FC236}">
                <a16:creationId xmlns:a16="http://schemas.microsoft.com/office/drawing/2014/main" id="{0D3E8EED-698D-4E42-83C8-D92A664CA773}"/>
              </a:ext>
            </a:extLst>
          </p:cNvPr>
          <p:cNvSpPr/>
          <p:nvPr/>
        </p:nvSpPr>
        <p:spPr>
          <a:xfrm>
            <a:off x="2381708" y="1672380"/>
            <a:ext cx="4371054" cy="422405"/>
          </a:xfrm>
          <a:prstGeom prst="rect">
            <a:avLst/>
          </a:prstGeom>
          <a:solidFill>
            <a:srgbClr val="FFD7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lvl="0" algn="ctr">
              <a:spcBef>
                <a:spcPts val="1600"/>
              </a:spcBef>
            </a:pPr>
            <a:r>
              <a:rPr lang="en-GB" dirty="0">
                <a:solidFill>
                  <a:schemeClr val="tx1"/>
                </a:solidFill>
              </a:rPr>
              <a:t>What’s the past simple form of ‘do’?</a:t>
            </a:r>
          </a:p>
        </p:txBody>
      </p:sp>
      <p:pic>
        <p:nvPicPr>
          <p:cNvPr id="20" name="Picture 19">
            <a:extLst>
              <a:ext uri="{FF2B5EF4-FFF2-40B4-BE49-F238E27FC236}">
                <a16:creationId xmlns:a16="http://schemas.microsoft.com/office/drawing/2014/main" id="{F50E724E-9831-4506-8A9C-14C7BA08FEC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 t="-1909" r="-11358" b="425"/>
          <a:stretch/>
        </p:blipFill>
        <p:spPr>
          <a:xfrm>
            <a:off x="1878369" y="2913052"/>
            <a:ext cx="1746260" cy="2420904"/>
          </a:xfrm>
          <a:prstGeom prst="rect">
            <a:avLst/>
          </a:prstGeom>
        </p:spPr>
      </p:pic>
      <p:pic>
        <p:nvPicPr>
          <p:cNvPr id="22" name="Picture 21" descr="A picture containing indoor, computer, computer, colorful&#10;&#10;Description automatically generated">
            <a:extLst>
              <a:ext uri="{FF2B5EF4-FFF2-40B4-BE49-F238E27FC236}">
                <a16:creationId xmlns:a16="http://schemas.microsoft.com/office/drawing/2014/main" id="{25909F87-76C4-FE4A-B7DF-BFC10411CAA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904" t="13405" r="10130" b="13406"/>
          <a:stretch/>
        </p:blipFill>
        <p:spPr>
          <a:xfrm>
            <a:off x="-9734" y="-2"/>
            <a:ext cx="9144000" cy="6858001"/>
          </a:xfrm>
          <a:prstGeom prst="rect">
            <a:avLst/>
          </a:prstGeom>
        </p:spPr>
      </p:pic>
      <p:pic>
        <p:nvPicPr>
          <p:cNvPr id="21" name="Picture 20" descr="A picture containing indoor, computer, computer, colorful&#10;&#10;Description automatically generated">
            <a:extLst>
              <a:ext uri="{FF2B5EF4-FFF2-40B4-BE49-F238E27FC236}">
                <a16:creationId xmlns:a16="http://schemas.microsoft.com/office/drawing/2014/main" id="{9C3B4291-99B1-444F-BF22-8C1F0E518B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0904" t="13405" r="10130" b="13406"/>
          <a:stretch/>
        </p:blipFill>
        <p:spPr>
          <a:xfrm>
            <a:off x="0" y="-1"/>
            <a:ext cx="9144000" cy="6858001"/>
          </a:xfrm>
          <a:prstGeom prst="rect">
            <a:avLst/>
          </a:prstGeom>
        </p:spPr>
      </p:pic>
    </p:spTree>
    <p:extLst>
      <p:ext uri="{BB962C8B-B14F-4D97-AF65-F5344CB8AC3E}">
        <p14:creationId xmlns:p14="http://schemas.microsoft.com/office/powerpoint/2010/main" val="2902505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0018 -0.00023 L 0.06076 0.03588 C 0.08837 0.05231 0.11458 0.09421 0.10903 0.11389 L 0.09462 0.15416 " pathEditMode="relative" rAng="1440000" ptsTypes="AAAA">
                                      <p:cBhvr>
                                        <p:cTn id="6" dur="2000" fill="hold"/>
                                        <p:tgtEl>
                                          <p:spTgt spid="20"/>
                                        </p:tgtEl>
                                        <p:attrNameLst>
                                          <p:attrName>ppt_x</p:attrName>
                                          <p:attrName>ppt_y</p:attrName>
                                        </p:attrNameLst>
                                      </p:cBhvr>
                                      <p:rCtr x="4774" y="7731"/>
                                    </p:animMotion>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2000"/>
                                        <p:tgtEl>
                                          <p:spTgt spid="22"/>
                                        </p:tgtEl>
                                      </p:cBhvr>
                                    </p:animEffect>
                                  </p:childTnLst>
                                </p:cTn>
                              </p:par>
                              <p:par>
                                <p:cTn id="15" presetID="9" presetClass="exit" presetSubtype="0" fill="hold" nodeType="withEffect">
                                  <p:stCondLst>
                                    <p:cond delay="250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32"/>
                    </p:tgtEl>
                  </p:cond>
                </p:stCondLst>
                <p:endSync evt="end" delay="0">
                  <p:rtn val="all"/>
                </p:endSync>
                <p:childTnLst>
                  <p:par>
                    <p:cTn id="19" fill="hold">
                      <p:stCondLst>
                        <p:cond delay="0"/>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2000"/>
                                        <p:tgtEl>
                                          <p:spTgt spid="21"/>
                                        </p:tgtEl>
                                      </p:cBhvr>
                                    </p:animEffect>
                                  </p:childTnLst>
                                </p:cTn>
                              </p:par>
                              <p:par>
                                <p:cTn id="24" presetID="9" presetClass="exit" presetSubtype="0" fill="hold" nodeType="withEffect">
                                  <p:stCondLst>
                                    <p:cond delay="2500"/>
                                  </p:stCondLst>
                                  <p:childTnLst>
                                    <p:animEffect transition="out" filter="dissolv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702</TotalTime>
  <Words>796</Words>
  <Application>Microsoft Office PowerPoint</Application>
  <PresentationFormat>On-screen Show (4:3)</PresentationFormat>
  <Paragraphs>260</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Roboto</vt:lpstr>
      <vt:lpstr>Twinkl</vt:lpstr>
      <vt:lpstr>Twinkl ExtraBold</vt:lpstr>
      <vt:lpstr>Calibri</vt:lpstr>
      <vt:lpstr>Arial</vt:lpstr>
      <vt:lpstr>Office Theme</vt:lpstr>
      <vt:lpstr>PowerPoint Presentation</vt:lpstr>
      <vt:lpstr>PowerPoint Presentation</vt:lpstr>
      <vt:lpstr>A Quick Chance to Revise</vt:lpstr>
      <vt:lpstr>Rules of the Game </vt:lpstr>
      <vt:lpstr>The Floor Is Lava</vt:lpstr>
      <vt:lpstr>Step 1</vt:lpstr>
      <vt:lpstr>Step 2</vt:lpstr>
      <vt:lpstr>Step 3</vt:lpstr>
      <vt:lpstr>Step 4</vt:lpstr>
      <vt:lpstr>Step 5</vt:lpstr>
      <vt:lpstr>Step 6</vt:lpstr>
      <vt:lpstr>Step 7</vt:lpstr>
      <vt:lpstr>Step 8</vt:lpstr>
      <vt:lpstr>Step 9</vt:lpstr>
      <vt:lpstr>Step 10</vt:lpstr>
      <vt:lpstr>Step 11</vt:lpstr>
      <vt:lpstr>Step 12</vt:lpstr>
      <vt:lpstr>Step 13</vt:lpstr>
      <vt:lpstr>Step 14</vt:lpstr>
      <vt:lpstr>Step 15</vt:lpstr>
      <vt:lpstr>Step 16</vt:lpstr>
      <vt:lpstr>Step 17</vt:lpstr>
      <vt:lpstr>Step 18</vt:lpstr>
      <vt:lpstr>Step 19</vt:lpstr>
      <vt:lpstr>Step 20</vt:lpstr>
      <vt:lpstr>Step 21</vt:lpstr>
      <vt:lpstr>Step 22</vt:lpstr>
      <vt:lpstr>Step 23</vt:lpstr>
      <vt:lpstr>Step 24</vt:lpstr>
      <vt:lpstr>Step 25</vt:lpstr>
      <vt:lpstr>Step 26</vt:lpstr>
      <vt:lpstr>Step 27</vt:lpstr>
      <vt:lpstr>Step 28</vt:lpstr>
      <vt:lpstr>Step 29</vt:lpstr>
      <vt:lpstr>Step 30</vt:lpstr>
      <vt:lpstr>Congratulations!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Rachel Fox</dc:creator>
  <cp:lastModifiedBy>Twinkl-A1</cp:lastModifiedBy>
  <cp:revision>71</cp:revision>
  <dcterms:created xsi:type="dcterms:W3CDTF">2020-10-12T12:14:41Z</dcterms:created>
  <dcterms:modified xsi:type="dcterms:W3CDTF">2021-07-27T03:09:49Z</dcterms:modified>
</cp:coreProperties>
</file>