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13" r:id="rId6"/>
    <p:sldId id="314" r:id="rId7"/>
    <p:sldId id="315" r:id="rId8"/>
    <p:sldId id="316" r:id="rId9"/>
    <p:sldId id="317" r:id="rId10"/>
    <p:sldId id="260" r:id="rId11"/>
    <p:sldId id="290" r:id="rId12"/>
  </p:sldIdLst>
  <p:sldSz cx="9144000" cy="5143500" type="screen16x9"/>
  <p:notesSz cx="6858000" cy="9144000"/>
  <p:embeddedFontLst>
    <p:embeddedFont>
      <p:font typeface="Anaheim" panose="020B0604020202020204" charset="0"/>
      <p:regular r:id="rId14"/>
    </p:embeddedFont>
    <p:embeddedFont>
      <p:font typeface="Archivo" panose="020B0604020202020204" charset="0"/>
      <p:regular r:id="rId15"/>
      <p:bold r:id="rId16"/>
      <p:italic r:id="rId17"/>
      <p:boldItalic r:id="rId18"/>
    </p:embeddedFont>
    <p:embeddedFont>
      <p:font typeface="Bebas Neue" panose="020F0502020204030204" pitchFamily="34" charset="0"/>
      <p:regular r:id="rId19"/>
    </p:embeddedFont>
    <p:embeddedFont>
      <p:font typeface="Nunito Light" pitchFamily="2" charset="0"/>
      <p:regular r:id="rId20"/>
    </p:embeddedFont>
    <p:embeddedFont>
      <p:font typeface="Space Grotesk" panose="020B0604020202020204" charset="0"/>
      <p:regular r:id="rId21"/>
      <p:bold r:id="rId22"/>
    </p:embeddedFont>
    <p:embeddedFont>
      <p:font typeface="Space Grotesk SemiBo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451E7A-4559-451F-A0DF-83B281EFD22B}">
  <a:tblStyle styleId="{5C451E7A-4559-451F-A0DF-83B281EFD2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498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87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4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29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94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41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98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5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21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3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08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6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890294"/>
            <a:ext cx="4506600" cy="271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77419"/>
            <a:ext cx="4118100" cy="475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8"/>
          <p:cNvSpPr/>
          <p:nvPr/>
        </p:nvSpPr>
        <p:spPr>
          <a:xfrm>
            <a:off x="7276200" y="3800475"/>
            <a:ext cx="1867800" cy="8034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38"/>
          <p:cNvGrpSpPr/>
          <p:nvPr/>
        </p:nvGrpSpPr>
        <p:grpSpPr>
          <a:xfrm>
            <a:off x="7671568" y="3939389"/>
            <a:ext cx="1282865" cy="593145"/>
            <a:chOff x="10040700" y="3230175"/>
            <a:chExt cx="1295169" cy="598834"/>
          </a:xfrm>
        </p:grpSpPr>
        <p:sp>
          <p:nvSpPr>
            <p:cNvPr id="472" name="Google Shape;472;p38"/>
            <p:cNvSpPr/>
            <p:nvPr/>
          </p:nvSpPr>
          <p:spPr>
            <a:xfrm>
              <a:off x="10040700" y="3230175"/>
              <a:ext cx="1295169" cy="598834"/>
            </a:xfrm>
            <a:custGeom>
              <a:avLst/>
              <a:gdLst/>
              <a:ahLst/>
              <a:cxnLst/>
              <a:rect l="l" t="t" r="r" b="b"/>
              <a:pathLst>
                <a:path w="34737" h="16061" extrusionOk="0">
                  <a:moveTo>
                    <a:pt x="27403" y="0"/>
                  </a:moveTo>
                  <a:cubicBezTo>
                    <a:pt x="23924" y="0"/>
                    <a:pt x="19408" y="979"/>
                    <a:pt x="18215" y="3354"/>
                  </a:cubicBezTo>
                  <a:cubicBezTo>
                    <a:pt x="17551" y="3363"/>
                    <a:pt x="16890" y="3455"/>
                    <a:pt x="16248" y="3625"/>
                  </a:cubicBezTo>
                  <a:cubicBezTo>
                    <a:pt x="15263" y="2502"/>
                    <a:pt x="13380" y="2076"/>
                    <a:pt x="11322" y="2076"/>
                  </a:cubicBezTo>
                  <a:cubicBezTo>
                    <a:pt x="8003" y="2076"/>
                    <a:pt x="4230" y="3184"/>
                    <a:pt x="3039" y="4261"/>
                  </a:cubicBezTo>
                  <a:cubicBezTo>
                    <a:pt x="2034" y="4528"/>
                    <a:pt x="1289" y="4610"/>
                    <a:pt x="706" y="5477"/>
                  </a:cubicBezTo>
                  <a:cubicBezTo>
                    <a:pt x="0" y="6532"/>
                    <a:pt x="279" y="7961"/>
                    <a:pt x="1330" y="8674"/>
                  </a:cubicBezTo>
                  <a:cubicBezTo>
                    <a:pt x="2304" y="9346"/>
                    <a:pt x="1726" y="8371"/>
                    <a:pt x="2208" y="9877"/>
                  </a:cubicBezTo>
                  <a:cubicBezTo>
                    <a:pt x="2709" y="11411"/>
                    <a:pt x="3648" y="12821"/>
                    <a:pt x="5074" y="13632"/>
                  </a:cubicBezTo>
                  <a:cubicBezTo>
                    <a:pt x="4977" y="15058"/>
                    <a:pt x="6255" y="16060"/>
                    <a:pt x="7607" y="16060"/>
                  </a:cubicBezTo>
                  <a:cubicBezTo>
                    <a:pt x="8413" y="16060"/>
                    <a:pt x="9246" y="15704"/>
                    <a:pt x="9830" y="14870"/>
                  </a:cubicBezTo>
                  <a:cubicBezTo>
                    <a:pt x="10270" y="14243"/>
                    <a:pt x="9776" y="14484"/>
                    <a:pt x="10901" y="14337"/>
                  </a:cubicBezTo>
                  <a:cubicBezTo>
                    <a:pt x="13094" y="14050"/>
                    <a:pt x="14766" y="13162"/>
                    <a:pt x="15887" y="11242"/>
                  </a:cubicBezTo>
                  <a:cubicBezTo>
                    <a:pt x="16828" y="9646"/>
                    <a:pt x="15858" y="10200"/>
                    <a:pt x="17992" y="9336"/>
                  </a:cubicBezTo>
                  <a:cubicBezTo>
                    <a:pt x="20279" y="9623"/>
                    <a:pt x="19194" y="9336"/>
                    <a:pt x="20514" y="10637"/>
                  </a:cubicBezTo>
                  <a:cubicBezTo>
                    <a:pt x="21813" y="11932"/>
                    <a:pt x="23284" y="12428"/>
                    <a:pt x="24917" y="12428"/>
                  </a:cubicBezTo>
                  <a:cubicBezTo>
                    <a:pt x="25564" y="12428"/>
                    <a:pt x="26237" y="12350"/>
                    <a:pt x="26935" y="12213"/>
                  </a:cubicBezTo>
                  <a:cubicBezTo>
                    <a:pt x="27483" y="12884"/>
                    <a:pt x="28272" y="13236"/>
                    <a:pt x="29121" y="13236"/>
                  </a:cubicBezTo>
                  <a:cubicBezTo>
                    <a:pt x="29256" y="13236"/>
                    <a:pt x="29392" y="13227"/>
                    <a:pt x="29529" y="13209"/>
                  </a:cubicBezTo>
                  <a:cubicBezTo>
                    <a:pt x="31054" y="13010"/>
                    <a:pt x="32010" y="11435"/>
                    <a:pt x="31579" y="10167"/>
                  </a:cubicBezTo>
                  <a:cubicBezTo>
                    <a:pt x="32842" y="8926"/>
                    <a:pt x="33377" y="7157"/>
                    <a:pt x="33397" y="5400"/>
                  </a:cubicBezTo>
                  <a:cubicBezTo>
                    <a:pt x="33402" y="4580"/>
                    <a:pt x="33263" y="5068"/>
                    <a:pt x="33790" y="4553"/>
                  </a:cubicBezTo>
                  <a:cubicBezTo>
                    <a:pt x="34733" y="3654"/>
                    <a:pt x="34736" y="2072"/>
                    <a:pt x="33700" y="1160"/>
                  </a:cubicBezTo>
                  <a:cubicBezTo>
                    <a:pt x="33113" y="645"/>
                    <a:pt x="32547" y="580"/>
                    <a:pt x="31863" y="580"/>
                  </a:cubicBezTo>
                  <a:cubicBezTo>
                    <a:pt x="31635" y="580"/>
                    <a:pt x="31395" y="587"/>
                    <a:pt x="31137" y="588"/>
                  </a:cubicBezTo>
                  <a:cubicBezTo>
                    <a:pt x="30402" y="210"/>
                    <a:pt x="29014" y="0"/>
                    <a:pt x="27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10612853" y="3407134"/>
              <a:ext cx="165508" cy="59805"/>
            </a:xfrm>
            <a:custGeom>
              <a:avLst/>
              <a:gdLst/>
              <a:ahLst/>
              <a:cxnLst/>
              <a:rect l="l" t="t" r="r" b="b"/>
              <a:pathLst>
                <a:path w="4439" h="1604" extrusionOk="0">
                  <a:moveTo>
                    <a:pt x="2994" y="0"/>
                  </a:moveTo>
                  <a:cubicBezTo>
                    <a:pt x="2130" y="0"/>
                    <a:pt x="1303" y="159"/>
                    <a:pt x="467" y="485"/>
                  </a:cubicBezTo>
                  <a:cubicBezTo>
                    <a:pt x="312" y="544"/>
                    <a:pt x="156" y="611"/>
                    <a:pt x="0" y="682"/>
                  </a:cubicBezTo>
                  <a:lnTo>
                    <a:pt x="120" y="1603"/>
                  </a:lnTo>
                  <a:cubicBezTo>
                    <a:pt x="1115" y="1145"/>
                    <a:pt x="2090" y="920"/>
                    <a:pt x="3113" y="920"/>
                  </a:cubicBezTo>
                  <a:cubicBezTo>
                    <a:pt x="3545" y="920"/>
                    <a:pt x="3985" y="960"/>
                    <a:pt x="4438" y="1039"/>
                  </a:cubicBezTo>
                  <a:lnTo>
                    <a:pt x="4318" y="118"/>
                  </a:lnTo>
                  <a:cubicBezTo>
                    <a:pt x="4162" y="91"/>
                    <a:pt x="4009" y="69"/>
                    <a:pt x="3855" y="51"/>
                  </a:cubicBezTo>
                  <a:cubicBezTo>
                    <a:pt x="3563" y="17"/>
                    <a:pt x="3277" y="0"/>
                    <a:pt x="2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0273476" y="3320370"/>
              <a:ext cx="949202" cy="457002"/>
            </a:xfrm>
            <a:custGeom>
              <a:avLst/>
              <a:gdLst/>
              <a:ahLst/>
              <a:cxnLst/>
              <a:rect l="l" t="t" r="r" b="b"/>
              <a:pathLst>
                <a:path w="25458" h="12257" extrusionOk="0">
                  <a:moveTo>
                    <a:pt x="24455" y="1"/>
                  </a:moveTo>
                  <a:cubicBezTo>
                    <a:pt x="24455" y="1"/>
                    <a:pt x="2347" y="5941"/>
                    <a:pt x="294" y="11084"/>
                  </a:cubicBezTo>
                  <a:cubicBezTo>
                    <a:pt x="1" y="11536"/>
                    <a:pt x="605" y="12257"/>
                    <a:pt x="1265" y="12257"/>
                  </a:cubicBezTo>
                  <a:cubicBezTo>
                    <a:pt x="1295" y="12257"/>
                    <a:pt x="1325" y="12255"/>
                    <a:pt x="1355" y="12252"/>
                  </a:cubicBezTo>
                  <a:cubicBezTo>
                    <a:pt x="2394" y="12147"/>
                    <a:pt x="2741" y="11306"/>
                    <a:pt x="2711" y="10735"/>
                  </a:cubicBezTo>
                  <a:cubicBezTo>
                    <a:pt x="2697" y="10491"/>
                    <a:pt x="2756" y="10260"/>
                    <a:pt x="2845" y="10058"/>
                  </a:cubicBezTo>
                  <a:cubicBezTo>
                    <a:pt x="3020" y="9651"/>
                    <a:pt x="3336" y="9323"/>
                    <a:pt x="3726" y="9113"/>
                  </a:cubicBezTo>
                  <a:cubicBezTo>
                    <a:pt x="7396" y="7131"/>
                    <a:pt x="14198" y="3977"/>
                    <a:pt x="25025" y="1075"/>
                  </a:cubicBezTo>
                  <a:cubicBezTo>
                    <a:pt x="25458" y="958"/>
                    <a:pt x="24455" y="1"/>
                    <a:pt x="24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0160388" y="3450871"/>
              <a:ext cx="1019372" cy="220914"/>
            </a:xfrm>
            <a:custGeom>
              <a:avLst/>
              <a:gdLst/>
              <a:ahLst/>
              <a:cxnLst/>
              <a:rect l="l" t="t" r="r" b="b"/>
              <a:pathLst>
                <a:path w="27340" h="5925" extrusionOk="0">
                  <a:moveTo>
                    <a:pt x="725" y="1"/>
                  </a:moveTo>
                  <a:cubicBezTo>
                    <a:pt x="725" y="1"/>
                    <a:pt x="1" y="1185"/>
                    <a:pt x="449" y="1185"/>
                  </a:cubicBezTo>
                  <a:cubicBezTo>
                    <a:pt x="11658" y="1206"/>
                    <a:pt x="19043" y="2506"/>
                    <a:pt x="23099" y="3476"/>
                  </a:cubicBezTo>
                  <a:cubicBezTo>
                    <a:pt x="23529" y="3579"/>
                    <a:pt x="23919" y="3816"/>
                    <a:pt x="24194" y="4162"/>
                  </a:cubicBezTo>
                  <a:cubicBezTo>
                    <a:pt x="24331" y="4335"/>
                    <a:pt x="24447" y="4544"/>
                    <a:pt x="24498" y="4784"/>
                  </a:cubicBezTo>
                  <a:cubicBezTo>
                    <a:pt x="24602" y="5287"/>
                    <a:pt x="25062" y="5925"/>
                    <a:pt x="25905" y="5925"/>
                  </a:cubicBezTo>
                  <a:cubicBezTo>
                    <a:pt x="25998" y="5925"/>
                    <a:pt x="26095" y="5917"/>
                    <a:pt x="26197" y="5901"/>
                  </a:cubicBezTo>
                  <a:cubicBezTo>
                    <a:pt x="26886" y="5791"/>
                    <a:pt x="27340" y="4875"/>
                    <a:pt x="26922" y="4498"/>
                  </a:cubicBezTo>
                  <a:cubicBezTo>
                    <a:pt x="23616" y="57"/>
                    <a:pt x="725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0192864" y="3391064"/>
              <a:ext cx="403685" cy="294887"/>
            </a:xfrm>
            <a:custGeom>
              <a:avLst/>
              <a:gdLst/>
              <a:ahLst/>
              <a:cxnLst/>
              <a:rect l="l" t="t" r="r" b="b"/>
              <a:pathLst>
                <a:path w="10827" h="7909" extrusionOk="0">
                  <a:moveTo>
                    <a:pt x="6953" y="0"/>
                  </a:moveTo>
                  <a:cubicBezTo>
                    <a:pt x="4718" y="0"/>
                    <a:pt x="2157" y="704"/>
                    <a:pt x="1235" y="1263"/>
                  </a:cubicBezTo>
                  <a:cubicBezTo>
                    <a:pt x="927" y="1418"/>
                    <a:pt x="701" y="1648"/>
                    <a:pt x="542" y="1928"/>
                  </a:cubicBezTo>
                  <a:cubicBezTo>
                    <a:pt x="1" y="2882"/>
                    <a:pt x="243" y="4417"/>
                    <a:pt x="726" y="5490"/>
                  </a:cubicBezTo>
                  <a:cubicBezTo>
                    <a:pt x="920" y="5919"/>
                    <a:pt x="1163" y="6315"/>
                    <a:pt x="1464" y="6658"/>
                  </a:cubicBezTo>
                  <a:cubicBezTo>
                    <a:pt x="1766" y="7001"/>
                    <a:pt x="2126" y="7285"/>
                    <a:pt x="2553" y="7487"/>
                  </a:cubicBezTo>
                  <a:cubicBezTo>
                    <a:pt x="2626" y="7522"/>
                    <a:pt x="2700" y="7555"/>
                    <a:pt x="2777" y="7584"/>
                  </a:cubicBezTo>
                  <a:cubicBezTo>
                    <a:pt x="3011" y="7673"/>
                    <a:pt x="3253" y="7743"/>
                    <a:pt x="3499" y="7790"/>
                  </a:cubicBezTo>
                  <a:cubicBezTo>
                    <a:pt x="3770" y="7843"/>
                    <a:pt x="4043" y="7876"/>
                    <a:pt x="4318" y="7891"/>
                  </a:cubicBezTo>
                  <a:cubicBezTo>
                    <a:pt x="4513" y="7904"/>
                    <a:pt x="4709" y="7909"/>
                    <a:pt x="4905" y="7909"/>
                  </a:cubicBezTo>
                  <a:cubicBezTo>
                    <a:pt x="4997" y="7909"/>
                    <a:pt x="5088" y="7908"/>
                    <a:pt x="5179" y="7906"/>
                  </a:cubicBezTo>
                  <a:cubicBezTo>
                    <a:pt x="6025" y="7889"/>
                    <a:pt x="6933" y="7813"/>
                    <a:pt x="7741" y="7509"/>
                  </a:cubicBezTo>
                  <a:cubicBezTo>
                    <a:pt x="8161" y="7351"/>
                    <a:pt x="8553" y="7131"/>
                    <a:pt x="8895" y="6825"/>
                  </a:cubicBezTo>
                  <a:cubicBezTo>
                    <a:pt x="9114" y="6627"/>
                    <a:pt x="9311" y="6406"/>
                    <a:pt x="9482" y="6165"/>
                  </a:cubicBezTo>
                  <a:cubicBezTo>
                    <a:pt x="9958" y="5500"/>
                    <a:pt x="10246" y="4701"/>
                    <a:pt x="10401" y="3900"/>
                  </a:cubicBezTo>
                  <a:cubicBezTo>
                    <a:pt x="10587" y="2931"/>
                    <a:pt x="10827" y="1420"/>
                    <a:pt x="9949" y="719"/>
                  </a:cubicBezTo>
                  <a:cubicBezTo>
                    <a:pt x="9910" y="689"/>
                    <a:pt x="9869" y="660"/>
                    <a:pt x="9828" y="633"/>
                  </a:cubicBezTo>
                  <a:cubicBezTo>
                    <a:pt x="9732" y="572"/>
                    <a:pt x="9632" y="516"/>
                    <a:pt x="9530" y="467"/>
                  </a:cubicBezTo>
                  <a:cubicBezTo>
                    <a:pt x="9265" y="338"/>
                    <a:pt x="8965" y="238"/>
                    <a:pt x="8642" y="166"/>
                  </a:cubicBezTo>
                  <a:cubicBezTo>
                    <a:pt x="8133" y="50"/>
                    <a:pt x="7565" y="0"/>
                    <a:pt x="6973" y="0"/>
                  </a:cubicBezTo>
                  <a:cubicBezTo>
                    <a:pt x="6966" y="0"/>
                    <a:pt x="6960" y="0"/>
                    <a:pt x="6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0143796" y="3359259"/>
              <a:ext cx="496375" cy="357973"/>
            </a:xfrm>
            <a:custGeom>
              <a:avLst/>
              <a:gdLst/>
              <a:ahLst/>
              <a:cxnLst/>
              <a:rect l="l" t="t" r="r" b="b"/>
              <a:pathLst>
                <a:path w="13313" h="9601" extrusionOk="0">
                  <a:moveTo>
                    <a:pt x="8275" y="852"/>
                  </a:moveTo>
                  <a:cubicBezTo>
                    <a:pt x="9394" y="852"/>
                    <a:pt x="10432" y="1028"/>
                    <a:pt x="11144" y="1486"/>
                  </a:cubicBezTo>
                  <a:cubicBezTo>
                    <a:pt x="12163" y="2141"/>
                    <a:pt x="11911" y="3742"/>
                    <a:pt x="11717" y="4753"/>
                  </a:cubicBezTo>
                  <a:cubicBezTo>
                    <a:pt x="11507" y="5842"/>
                    <a:pt x="11051" y="6926"/>
                    <a:pt x="10211" y="7678"/>
                  </a:cubicBezTo>
                  <a:cubicBezTo>
                    <a:pt x="9869" y="7984"/>
                    <a:pt x="9477" y="8204"/>
                    <a:pt x="9057" y="8362"/>
                  </a:cubicBezTo>
                  <a:cubicBezTo>
                    <a:pt x="8249" y="8666"/>
                    <a:pt x="7341" y="8742"/>
                    <a:pt x="6495" y="8759"/>
                  </a:cubicBezTo>
                  <a:cubicBezTo>
                    <a:pt x="6402" y="8761"/>
                    <a:pt x="6309" y="8762"/>
                    <a:pt x="6215" y="8762"/>
                  </a:cubicBezTo>
                  <a:cubicBezTo>
                    <a:pt x="5495" y="8762"/>
                    <a:pt x="4769" y="8698"/>
                    <a:pt x="4093" y="8436"/>
                  </a:cubicBezTo>
                  <a:cubicBezTo>
                    <a:pt x="3118" y="8060"/>
                    <a:pt x="2464" y="7277"/>
                    <a:pt x="2042" y="6341"/>
                  </a:cubicBezTo>
                  <a:cubicBezTo>
                    <a:pt x="1416" y="4954"/>
                    <a:pt x="1194" y="2793"/>
                    <a:pt x="2550" y="2116"/>
                  </a:cubicBezTo>
                  <a:cubicBezTo>
                    <a:pt x="3473" y="1556"/>
                    <a:pt x="6037" y="852"/>
                    <a:pt x="8275" y="852"/>
                  </a:cubicBezTo>
                  <a:close/>
                  <a:moveTo>
                    <a:pt x="8594" y="1"/>
                  </a:moveTo>
                  <a:cubicBezTo>
                    <a:pt x="5877" y="1"/>
                    <a:pt x="2767" y="855"/>
                    <a:pt x="1647" y="1534"/>
                  </a:cubicBezTo>
                  <a:cubicBezTo>
                    <a:pt x="0" y="2355"/>
                    <a:pt x="270" y="4979"/>
                    <a:pt x="1029" y="6663"/>
                  </a:cubicBezTo>
                  <a:cubicBezTo>
                    <a:pt x="1542" y="7799"/>
                    <a:pt x="2335" y="8750"/>
                    <a:pt x="3518" y="9206"/>
                  </a:cubicBezTo>
                  <a:cubicBezTo>
                    <a:pt x="4338" y="9522"/>
                    <a:pt x="5215" y="9600"/>
                    <a:pt x="6087" y="9600"/>
                  </a:cubicBezTo>
                  <a:cubicBezTo>
                    <a:pt x="6203" y="9600"/>
                    <a:pt x="6318" y="9599"/>
                    <a:pt x="6434" y="9596"/>
                  </a:cubicBezTo>
                  <a:cubicBezTo>
                    <a:pt x="7461" y="9576"/>
                    <a:pt x="8562" y="9485"/>
                    <a:pt x="9542" y="9116"/>
                  </a:cubicBezTo>
                  <a:cubicBezTo>
                    <a:pt x="10051" y="8923"/>
                    <a:pt x="10527" y="8657"/>
                    <a:pt x="10942" y="8285"/>
                  </a:cubicBezTo>
                  <a:cubicBezTo>
                    <a:pt x="11962" y="7373"/>
                    <a:pt x="12517" y="6056"/>
                    <a:pt x="12770" y="4734"/>
                  </a:cubicBezTo>
                  <a:cubicBezTo>
                    <a:pt x="13005" y="3509"/>
                    <a:pt x="13312" y="1567"/>
                    <a:pt x="12075" y="770"/>
                  </a:cubicBezTo>
                  <a:cubicBezTo>
                    <a:pt x="11212" y="214"/>
                    <a:pt x="9952" y="1"/>
                    <a:pt x="8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10788097" y="3313472"/>
              <a:ext cx="410098" cy="296192"/>
            </a:xfrm>
            <a:custGeom>
              <a:avLst/>
              <a:gdLst/>
              <a:ahLst/>
              <a:cxnLst/>
              <a:rect l="l" t="t" r="r" b="b"/>
              <a:pathLst>
                <a:path w="10999" h="7944" extrusionOk="0">
                  <a:moveTo>
                    <a:pt x="7142" y="1"/>
                  </a:moveTo>
                  <a:cubicBezTo>
                    <a:pt x="5979" y="1"/>
                    <a:pt x="4588" y="136"/>
                    <a:pt x="3359" y="466"/>
                  </a:cubicBezTo>
                  <a:cubicBezTo>
                    <a:pt x="2787" y="617"/>
                    <a:pt x="2251" y="812"/>
                    <a:pt x="1788" y="1054"/>
                  </a:cubicBezTo>
                  <a:cubicBezTo>
                    <a:pt x="1495" y="1208"/>
                    <a:pt x="1232" y="1380"/>
                    <a:pt x="1008" y="1574"/>
                  </a:cubicBezTo>
                  <a:cubicBezTo>
                    <a:pt x="921" y="1648"/>
                    <a:pt x="839" y="1727"/>
                    <a:pt x="763" y="1811"/>
                  </a:cubicBezTo>
                  <a:cubicBezTo>
                    <a:pt x="729" y="1847"/>
                    <a:pt x="698" y="1886"/>
                    <a:pt x="668" y="1925"/>
                  </a:cubicBezTo>
                  <a:cubicBezTo>
                    <a:pt x="1" y="2830"/>
                    <a:pt x="621" y="4227"/>
                    <a:pt x="1049" y="5115"/>
                  </a:cubicBezTo>
                  <a:cubicBezTo>
                    <a:pt x="1405" y="5850"/>
                    <a:pt x="1888" y="6549"/>
                    <a:pt x="2521" y="7070"/>
                  </a:cubicBezTo>
                  <a:cubicBezTo>
                    <a:pt x="2747" y="7258"/>
                    <a:pt x="2995" y="7421"/>
                    <a:pt x="3257" y="7555"/>
                  </a:cubicBezTo>
                  <a:cubicBezTo>
                    <a:pt x="3666" y="7763"/>
                    <a:pt x="4101" y="7875"/>
                    <a:pt x="4548" y="7919"/>
                  </a:cubicBezTo>
                  <a:cubicBezTo>
                    <a:pt x="4712" y="7936"/>
                    <a:pt x="4878" y="7944"/>
                    <a:pt x="5044" y="7944"/>
                  </a:cubicBezTo>
                  <a:cubicBezTo>
                    <a:pt x="5747" y="7944"/>
                    <a:pt x="6460" y="7807"/>
                    <a:pt x="7126" y="7645"/>
                  </a:cubicBezTo>
                  <a:cubicBezTo>
                    <a:pt x="7403" y="7576"/>
                    <a:pt x="7682" y="7501"/>
                    <a:pt x="7954" y="7411"/>
                  </a:cubicBezTo>
                  <a:cubicBezTo>
                    <a:pt x="8216" y="7324"/>
                    <a:pt x="8472" y="7221"/>
                    <a:pt x="8718" y="7101"/>
                  </a:cubicBezTo>
                  <a:cubicBezTo>
                    <a:pt x="8944" y="6992"/>
                    <a:pt x="9160" y="6863"/>
                    <a:pt x="9364" y="6716"/>
                  </a:cubicBezTo>
                  <a:cubicBezTo>
                    <a:pt x="9430" y="6667"/>
                    <a:pt x="9494" y="6618"/>
                    <a:pt x="9554" y="6565"/>
                  </a:cubicBezTo>
                  <a:cubicBezTo>
                    <a:pt x="9916" y="6261"/>
                    <a:pt x="10191" y="5892"/>
                    <a:pt x="10394" y="5483"/>
                  </a:cubicBezTo>
                  <a:cubicBezTo>
                    <a:pt x="10598" y="5074"/>
                    <a:pt x="10729" y="4629"/>
                    <a:pt x="10808" y="4164"/>
                  </a:cubicBezTo>
                  <a:cubicBezTo>
                    <a:pt x="10999" y="3003"/>
                    <a:pt x="10838" y="1458"/>
                    <a:pt x="10071" y="674"/>
                  </a:cubicBezTo>
                  <a:cubicBezTo>
                    <a:pt x="9845" y="444"/>
                    <a:pt x="9566" y="280"/>
                    <a:pt x="9230" y="211"/>
                  </a:cubicBezTo>
                  <a:cubicBezTo>
                    <a:pt x="8781" y="79"/>
                    <a:pt x="8027" y="1"/>
                    <a:pt x="7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0739178" y="3282226"/>
              <a:ext cx="502676" cy="359427"/>
            </a:xfrm>
            <a:custGeom>
              <a:avLst/>
              <a:gdLst/>
              <a:ahLst/>
              <a:cxnLst/>
              <a:rect l="l" t="t" r="r" b="b"/>
              <a:pathLst>
                <a:path w="13482" h="9640" extrusionOk="0">
                  <a:moveTo>
                    <a:pt x="8453" y="839"/>
                  </a:moveTo>
                  <a:cubicBezTo>
                    <a:pt x="9339" y="839"/>
                    <a:pt x="10093" y="918"/>
                    <a:pt x="10542" y="1049"/>
                  </a:cubicBezTo>
                  <a:cubicBezTo>
                    <a:pt x="12025" y="1354"/>
                    <a:pt x="12366" y="3499"/>
                    <a:pt x="12120" y="5002"/>
                  </a:cubicBezTo>
                  <a:cubicBezTo>
                    <a:pt x="11953" y="6014"/>
                    <a:pt x="11522" y="6940"/>
                    <a:pt x="10676" y="7554"/>
                  </a:cubicBezTo>
                  <a:cubicBezTo>
                    <a:pt x="10013" y="8036"/>
                    <a:pt x="9225" y="8290"/>
                    <a:pt x="8438" y="8483"/>
                  </a:cubicBezTo>
                  <a:cubicBezTo>
                    <a:pt x="7774" y="8645"/>
                    <a:pt x="7059" y="8782"/>
                    <a:pt x="6356" y="8782"/>
                  </a:cubicBezTo>
                  <a:cubicBezTo>
                    <a:pt x="6190" y="8782"/>
                    <a:pt x="6025" y="8774"/>
                    <a:pt x="5861" y="8757"/>
                  </a:cubicBezTo>
                  <a:cubicBezTo>
                    <a:pt x="5414" y="8713"/>
                    <a:pt x="4978" y="8601"/>
                    <a:pt x="4570" y="8393"/>
                  </a:cubicBezTo>
                  <a:cubicBezTo>
                    <a:pt x="3565" y="7882"/>
                    <a:pt x="2845" y="6952"/>
                    <a:pt x="2363" y="5953"/>
                  </a:cubicBezTo>
                  <a:cubicBezTo>
                    <a:pt x="1914" y="5027"/>
                    <a:pt x="1259" y="3546"/>
                    <a:pt x="2075" y="2650"/>
                  </a:cubicBezTo>
                  <a:cubicBezTo>
                    <a:pt x="3290" y="1316"/>
                    <a:pt x="6272" y="839"/>
                    <a:pt x="8453" y="839"/>
                  </a:cubicBezTo>
                  <a:close/>
                  <a:moveTo>
                    <a:pt x="8734" y="1"/>
                  </a:moveTo>
                  <a:cubicBezTo>
                    <a:pt x="6088" y="1"/>
                    <a:pt x="2467" y="578"/>
                    <a:pt x="991" y="2198"/>
                  </a:cubicBezTo>
                  <a:cubicBezTo>
                    <a:pt x="0" y="3285"/>
                    <a:pt x="796" y="5082"/>
                    <a:pt x="1338" y="6208"/>
                  </a:cubicBezTo>
                  <a:cubicBezTo>
                    <a:pt x="1924" y="7419"/>
                    <a:pt x="2799" y="8549"/>
                    <a:pt x="4018" y="9168"/>
                  </a:cubicBezTo>
                  <a:cubicBezTo>
                    <a:pt x="4515" y="9421"/>
                    <a:pt x="5043" y="9556"/>
                    <a:pt x="5585" y="9611"/>
                  </a:cubicBezTo>
                  <a:cubicBezTo>
                    <a:pt x="5783" y="9631"/>
                    <a:pt x="5983" y="9640"/>
                    <a:pt x="6183" y="9640"/>
                  </a:cubicBezTo>
                  <a:cubicBezTo>
                    <a:pt x="7037" y="9640"/>
                    <a:pt x="7905" y="9474"/>
                    <a:pt x="8712" y="9277"/>
                  </a:cubicBezTo>
                  <a:cubicBezTo>
                    <a:pt x="9670" y="9043"/>
                    <a:pt x="10624" y="8734"/>
                    <a:pt x="11429" y="8149"/>
                  </a:cubicBezTo>
                  <a:cubicBezTo>
                    <a:pt x="12456" y="7403"/>
                    <a:pt x="12977" y="6282"/>
                    <a:pt x="13182" y="5053"/>
                  </a:cubicBezTo>
                  <a:cubicBezTo>
                    <a:pt x="13482" y="3229"/>
                    <a:pt x="13069" y="625"/>
                    <a:pt x="11266" y="255"/>
                  </a:cubicBezTo>
                  <a:cubicBezTo>
                    <a:pt x="10722" y="96"/>
                    <a:pt x="9808" y="1"/>
                    <a:pt x="8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7395382" y="3934297"/>
            <a:ext cx="386898" cy="337149"/>
            <a:chOff x="5606575" y="1983950"/>
            <a:chExt cx="455925" cy="397300"/>
          </a:xfrm>
        </p:grpSpPr>
        <p:sp>
          <p:nvSpPr>
            <p:cNvPr id="481" name="Google Shape;481;p3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5668019" y="2046055"/>
              <a:ext cx="332080" cy="27307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8"/>
          <p:cNvSpPr/>
          <p:nvPr/>
        </p:nvSpPr>
        <p:spPr>
          <a:xfrm>
            <a:off x="8355" y="558551"/>
            <a:ext cx="1266900" cy="12510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"/>
          <p:cNvSpPr/>
          <p:nvPr/>
        </p:nvSpPr>
        <p:spPr>
          <a:xfrm rot="-2222325">
            <a:off x="-20283" y="836488"/>
            <a:ext cx="1180865" cy="581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8"/>
          <p:cNvGrpSpPr/>
          <p:nvPr/>
        </p:nvGrpSpPr>
        <p:grpSpPr>
          <a:xfrm>
            <a:off x="195069" y="704362"/>
            <a:ext cx="893461" cy="959385"/>
            <a:chOff x="8633350" y="919700"/>
            <a:chExt cx="1434127" cy="1539945"/>
          </a:xfrm>
        </p:grpSpPr>
        <p:sp>
          <p:nvSpPr>
            <p:cNvPr id="486" name="Google Shape;486;p38"/>
            <p:cNvSpPr/>
            <p:nvPr/>
          </p:nvSpPr>
          <p:spPr>
            <a:xfrm>
              <a:off x="8633350" y="919700"/>
              <a:ext cx="1434127" cy="1539945"/>
            </a:xfrm>
            <a:custGeom>
              <a:avLst/>
              <a:gdLst/>
              <a:ahLst/>
              <a:cxnLst/>
              <a:rect l="l" t="t" r="r" b="b"/>
              <a:pathLst>
                <a:path w="26062" h="27985" extrusionOk="0">
                  <a:moveTo>
                    <a:pt x="18349" y="1"/>
                  </a:moveTo>
                  <a:cubicBezTo>
                    <a:pt x="18086" y="1"/>
                    <a:pt x="17818" y="27"/>
                    <a:pt x="17550" y="82"/>
                  </a:cubicBezTo>
                  <a:lnTo>
                    <a:pt x="2650" y="3146"/>
                  </a:lnTo>
                  <a:cubicBezTo>
                    <a:pt x="1755" y="3329"/>
                    <a:pt x="1178" y="4203"/>
                    <a:pt x="1363" y="5098"/>
                  </a:cubicBezTo>
                  <a:lnTo>
                    <a:pt x="1428" y="5413"/>
                  </a:lnTo>
                  <a:cubicBezTo>
                    <a:pt x="1" y="6743"/>
                    <a:pt x="274" y="8920"/>
                    <a:pt x="1966" y="9826"/>
                  </a:cubicBezTo>
                  <a:cubicBezTo>
                    <a:pt x="877" y="11188"/>
                    <a:pt x="1269" y="13089"/>
                    <a:pt x="2807" y="13911"/>
                  </a:cubicBezTo>
                  <a:cubicBezTo>
                    <a:pt x="1718" y="15274"/>
                    <a:pt x="2109" y="17174"/>
                    <a:pt x="3647" y="17997"/>
                  </a:cubicBezTo>
                  <a:cubicBezTo>
                    <a:pt x="2558" y="19361"/>
                    <a:pt x="2950" y="21260"/>
                    <a:pt x="4487" y="22082"/>
                  </a:cubicBezTo>
                  <a:cubicBezTo>
                    <a:pt x="3289" y="23582"/>
                    <a:pt x="3898" y="25690"/>
                    <a:pt x="5734" y="26348"/>
                  </a:cubicBezTo>
                  <a:lnTo>
                    <a:pt x="5798" y="26665"/>
                  </a:lnTo>
                  <a:cubicBezTo>
                    <a:pt x="5960" y="27447"/>
                    <a:pt x="6648" y="27984"/>
                    <a:pt x="7417" y="27984"/>
                  </a:cubicBezTo>
                  <a:cubicBezTo>
                    <a:pt x="7527" y="27984"/>
                    <a:pt x="7638" y="27973"/>
                    <a:pt x="7750" y="27950"/>
                  </a:cubicBezTo>
                  <a:cubicBezTo>
                    <a:pt x="23845" y="24640"/>
                    <a:pt x="23316" y="24942"/>
                    <a:pt x="24383" y="24053"/>
                  </a:cubicBezTo>
                  <a:cubicBezTo>
                    <a:pt x="24938" y="23598"/>
                    <a:pt x="25401" y="22937"/>
                    <a:pt x="25636" y="22174"/>
                  </a:cubicBezTo>
                  <a:cubicBezTo>
                    <a:pt x="26062" y="20793"/>
                    <a:pt x="26017" y="21603"/>
                    <a:pt x="22225" y="3161"/>
                  </a:cubicBezTo>
                  <a:cubicBezTo>
                    <a:pt x="21840" y="1293"/>
                    <a:pt x="20188" y="1"/>
                    <a:pt x="18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8797443" y="1010606"/>
              <a:ext cx="1176928" cy="1358024"/>
            </a:xfrm>
            <a:custGeom>
              <a:avLst/>
              <a:gdLst/>
              <a:ahLst/>
              <a:cxnLst/>
              <a:rect l="l" t="t" r="r" b="b"/>
              <a:pathLst>
                <a:path w="21388" h="24679" extrusionOk="0">
                  <a:moveTo>
                    <a:pt x="15369" y="1"/>
                  </a:moveTo>
                  <a:cubicBezTo>
                    <a:pt x="15215" y="1"/>
                    <a:pt x="15059" y="16"/>
                    <a:pt x="14902" y="48"/>
                  </a:cubicBezTo>
                  <a:lnTo>
                    <a:pt x="0" y="3112"/>
                  </a:lnTo>
                  <a:lnTo>
                    <a:pt x="4436" y="24679"/>
                  </a:lnTo>
                  <a:lnTo>
                    <a:pt x="19338" y="21615"/>
                  </a:lnTo>
                  <a:cubicBezTo>
                    <a:pt x="20584" y="21358"/>
                    <a:pt x="21388" y="20140"/>
                    <a:pt x="21131" y="18892"/>
                  </a:cubicBezTo>
                  <a:lnTo>
                    <a:pt x="17624" y="1842"/>
                  </a:lnTo>
                  <a:cubicBezTo>
                    <a:pt x="17400" y="752"/>
                    <a:pt x="16440" y="1"/>
                    <a:pt x="15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9105873" y="1154338"/>
              <a:ext cx="80285" cy="68124"/>
            </a:xfrm>
            <a:custGeom>
              <a:avLst/>
              <a:gdLst/>
              <a:ahLst/>
              <a:cxnLst/>
              <a:rect l="l" t="t" r="r" b="b"/>
              <a:pathLst>
                <a:path w="1459" h="1238" extrusionOk="0">
                  <a:moveTo>
                    <a:pt x="1312" y="0"/>
                  </a:moveTo>
                  <a:cubicBezTo>
                    <a:pt x="1288" y="0"/>
                    <a:pt x="1262" y="9"/>
                    <a:pt x="1239" y="29"/>
                  </a:cubicBezTo>
                  <a:cubicBezTo>
                    <a:pt x="1041" y="204"/>
                    <a:pt x="839" y="378"/>
                    <a:pt x="633" y="543"/>
                  </a:cubicBezTo>
                  <a:cubicBezTo>
                    <a:pt x="532" y="626"/>
                    <a:pt x="433" y="706"/>
                    <a:pt x="330" y="786"/>
                  </a:cubicBezTo>
                  <a:cubicBezTo>
                    <a:pt x="275" y="827"/>
                    <a:pt x="220" y="868"/>
                    <a:pt x="165" y="908"/>
                  </a:cubicBezTo>
                  <a:cubicBezTo>
                    <a:pt x="96" y="959"/>
                    <a:pt x="33" y="998"/>
                    <a:pt x="14" y="1085"/>
                  </a:cubicBezTo>
                  <a:cubicBezTo>
                    <a:pt x="1" y="1148"/>
                    <a:pt x="44" y="1231"/>
                    <a:pt x="112" y="1237"/>
                  </a:cubicBezTo>
                  <a:cubicBezTo>
                    <a:pt x="122" y="1237"/>
                    <a:pt x="130" y="1238"/>
                    <a:pt x="139" y="1238"/>
                  </a:cubicBezTo>
                  <a:cubicBezTo>
                    <a:pt x="213" y="1238"/>
                    <a:pt x="261" y="1207"/>
                    <a:pt x="324" y="1160"/>
                  </a:cubicBezTo>
                  <a:cubicBezTo>
                    <a:pt x="378" y="1118"/>
                    <a:pt x="433" y="1076"/>
                    <a:pt x="487" y="1033"/>
                  </a:cubicBezTo>
                  <a:cubicBezTo>
                    <a:pt x="597" y="945"/>
                    <a:pt x="707" y="854"/>
                    <a:pt x="812" y="760"/>
                  </a:cubicBezTo>
                  <a:cubicBezTo>
                    <a:pt x="1018" y="576"/>
                    <a:pt x="1211" y="379"/>
                    <a:pt x="1391" y="169"/>
                  </a:cubicBezTo>
                  <a:cubicBezTo>
                    <a:pt x="1458" y="91"/>
                    <a:pt x="1391" y="0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9113522" y="1148285"/>
              <a:ext cx="59540" cy="90300"/>
            </a:xfrm>
            <a:custGeom>
              <a:avLst/>
              <a:gdLst/>
              <a:ahLst/>
              <a:cxnLst/>
              <a:rect l="l" t="t" r="r" b="b"/>
              <a:pathLst>
                <a:path w="1082" h="1641" extrusionOk="0">
                  <a:moveTo>
                    <a:pt x="191" y="1"/>
                  </a:moveTo>
                  <a:cubicBezTo>
                    <a:pt x="142" y="1"/>
                    <a:pt x="94" y="28"/>
                    <a:pt x="69" y="73"/>
                  </a:cubicBezTo>
                  <a:cubicBezTo>
                    <a:pt x="0" y="215"/>
                    <a:pt x="130" y="377"/>
                    <a:pt x="195" y="500"/>
                  </a:cubicBezTo>
                  <a:cubicBezTo>
                    <a:pt x="263" y="626"/>
                    <a:pt x="335" y="752"/>
                    <a:pt x="407" y="875"/>
                  </a:cubicBezTo>
                  <a:cubicBezTo>
                    <a:pt x="548" y="1122"/>
                    <a:pt x="687" y="1367"/>
                    <a:pt x="865" y="1590"/>
                  </a:cubicBezTo>
                  <a:cubicBezTo>
                    <a:pt x="888" y="1620"/>
                    <a:pt x="922" y="1640"/>
                    <a:pt x="958" y="1640"/>
                  </a:cubicBezTo>
                  <a:cubicBezTo>
                    <a:pt x="973" y="1640"/>
                    <a:pt x="988" y="1637"/>
                    <a:pt x="1003" y="1629"/>
                  </a:cubicBezTo>
                  <a:cubicBezTo>
                    <a:pt x="1049" y="1608"/>
                    <a:pt x="1081" y="1550"/>
                    <a:pt x="1061" y="1499"/>
                  </a:cubicBezTo>
                  <a:cubicBezTo>
                    <a:pt x="955" y="1232"/>
                    <a:pt x="816" y="985"/>
                    <a:pt x="684" y="731"/>
                  </a:cubicBezTo>
                  <a:cubicBezTo>
                    <a:pt x="620" y="608"/>
                    <a:pt x="558" y="482"/>
                    <a:pt x="492" y="359"/>
                  </a:cubicBezTo>
                  <a:cubicBezTo>
                    <a:pt x="459" y="297"/>
                    <a:pt x="427" y="235"/>
                    <a:pt x="395" y="174"/>
                  </a:cubicBezTo>
                  <a:cubicBezTo>
                    <a:pt x="356" y="97"/>
                    <a:pt x="310" y="18"/>
                    <a:pt x="216" y="3"/>
                  </a:cubicBezTo>
                  <a:cubicBezTo>
                    <a:pt x="207" y="2"/>
                    <a:pt x="199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9682838" y="1869753"/>
              <a:ext cx="63227" cy="82651"/>
            </a:xfrm>
            <a:custGeom>
              <a:avLst/>
              <a:gdLst/>
              <a:ahLst/>
              <a:cxnLst/>
              <a:rect l="l" t="t" r="r" b="b"/>
              <a:pathLst>
                <a:path w="1149" h="1502" extrusionOk="0">
                  <a:moveTo>
                    <a:pt x="1016" y="0"/>
                  </a:moveTo>
                  <a:cubicBezTo>
                    <a:pt x="984" y="0"/>
                    <a:pt x="950" y="15"/>
                    <a:pt x="927" y="49"/>
                  </a:cubicBezTo>
                  <a:cubicBezTo>
                    <a:pt x="779" y="269"/>
                    <a:pt x="625" y="487"/>
                    <a:pt x="468" y="700"/>
                  </a:cubicBezTo>
                  <a:cubicBezTo>
                    <a:pt x="391" y="803"/>
                    <a:pt x="314" y="907"/>
                    <a:pt x="235" y="1009"/>
                  </a:cubicBezTo>
                  <a:cubicBezTo>
                    <a:pt x="192" y="1063"/>
                    <a:pt x="149" y="1117"/>
                    <a:pt x="104" y="1169"/>
                  </a:cubicBezTo>
                  <a:cubicBezTo>
                    <a:pt x="51" y="1235"/>
                    <a:pt x="1" y="1289"/>
                    <a:pt x="3" y="1378"/>
                  </a:cubicBezTo>
                  <a:cubicBezTo>
                    <a:pt x="6" y="1437"/>
                    <a:pt x="60" y="1502"/>
                    <a:pt x="123" y="1502"/>
                  </a:cubicBezTo>
                  <a:cubicBezTo>
                    <a:pt x="127" y="1502"/>
                    <a:pt x="132" y="1501"/>
                    <a:pt x="137" y="1501"/>
                  </a:cubicBezTo>
                  <a:cubicBezTo>
                    <a:pt x="227" y="1486"/>
                    <a:pt x="269" y="1441"/>
                    <a:pt x="322" y="1374"/>
                  </a:cubicBezTo>
                  <a:cubicBezTo>
                    <a:pt x="366" y="1320"/>
                    <a:pt x="407" y="1265"/>
                    <a:pt x="449" y="1210"/>
                  </a:cubicBezTo>
                  <a:cubicBezTo>
                    <a:pt x="534" y="1095"/>
                    <a:pt x="617" y="981"/>
                    <a:pt x="697" y="864"/>
                  </a:cubicBezTo>
                  <a:cubicBezTo>
                    <a:pt x="850" y="635"/>
                    <a:pt x="987" y="395"/>
                    <a:pt x="1109" y="148"/>
                  </a:cubicBezTo>
                  <a:cubicBezTo>
                    <a:pt x="1149" y="65"/>
                    <a:pt x="1084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9676180" y="1877292"/>
              <a:ext cx="76048" cy="77314"/>
            </a:xfrm>
            <a:custGeom>
              <a:avLst/>
              <a:gdLst/>
              <a:ahLst/>
              <a:cxnLst/>
              <a:rect l="l" t="t" r="r" b="b"/>
              <a:pathLst>
                <a:path w="1382" h="1405" extrusionOk="0">
                  <a:moveTo>
                    <a:pt x="174" y="1"/>
                  </a:moveTo>
                  <a:cubicBezTo>
                    <a:pt x="169" y="1"/>
                    <a:pt x="163" y="1"/>
                    <a:pt x="158" y="1"/>
                  </a:cubicBezTo>
                  <a:cubicBezTo>
                    <a:pt x="97" y="5"/>
                    <a:pt x="48" y="47"/>
                    <a:pt x="33" y="106"/>
                  </a:cubicBezTo>
                  <a:cubicBezTo>
                    <a:pt x="1" y="261"/>
                    <a:pt x="166" y="385"/>
                    <a:pt x="262" y="489"/>
                  </a:cubicBezTo>
                  <a:cubicBezTo>
                    <a:pt x="359" y="594"/>
                    <a:pt x="460" y="696"/>
                    <a:pt x="559" y="798"/>
                  </a:cubicBezTo>
                  <a:cubicBezTo>
                    <a:pt x="758" y="1001"/>
                    <a:pt x="954" y="1203"/>
                    <a:pt x="1181" y="1376"/>
                  </a:cubicBezTo>
                  <a:cubicBezTo>
                    <a:pt x="1204" y="1394"/>
                    <a:pt x="1232" y="1405"/>
                    <a:pt x="1259" y="1405"/>
                  </a:cubicBezTo>
                  <a:cubicBezTo>
                    <a:pt x="1282" y="1405"/>
                    <a:pt x="1305" y="1397"/>
                    <a:pt x="1325" y="1380"/>
                  </a:cubicBezTo>
                  <a:cubicBezTo>
                    <a:pt x="1364" y="1346"/>
                    <a:pt x="1382" y="1283"/>
                    <a:pt x="1348" y="1238"/>
                  </a:cubicBezTo>
                  <a:cubicBezTo>
                    <a:pt x="1178" y="1007"/>
                    <a:pt x="983" y="802"/>
                    <a:pt x="792" y="590"/>
                  </a:cubicBezTo>
                  <a:cubicBezTo>
                    <a:pt x="699" y="486"/>
                    <a:pt x="608" y="380"/>
                    <a:pt x="513" y="277"/>
                  </a:cubicBezTo>
                  <a:cubicBezTo>
                    <a:pt x="466" y="225"/>
                    <a:pt x="419" y="174"/>
                    <a:pt x="373" y="121"/>
                  </a:cubicBezTo>
                  <a:cubicBezTo>
                    <a:pt x="319" y="60"/>
                    <a:pt x="258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9646575" y="1054518"/>
              <a:ext cx="71976" cy="76103"/>
            </a:xfrm>
            <a:custGeom>
              <a:avLst/>
              <a:gdLst/>
              <a:ahLst/>
              <a:cxnLst/>
              <a:rect l="l" t="t" r="r" b="b"/>
              <a:pathLst>
                <a:path w="1308" h="1383" extrusionOk="0">
                  <a:moveTo>
                    <a:pt x="1186" y="0"/>
                  </a:moveTo>
                  <a:cubicBezTo>
                    <a:pt x="1186" y="0"/>
                    <a:pt x="1185" y="0"/>
                    <a:pt x="1185" y="0"/>
                  </a:cubicBezTo>
                  <a:cubicBezTo>
                    <a:pt x="1095" y="4"/>
                    <a:pt x="1046" y="43"/>
                    <a:pt x="985" y="104"/>
                  </a:cubicBezTo>
                  <a:cubicBezTo>
                    <a:pt x="936" y="152"/>
                    <a:pt x="887" y="201"/>
                    <a:pt x="840" y="251"/>
                  </a:cubicBezTo>
                  <a:cubicBezTo>
                    <a:pt x="742" y="353"/>
                    <a:pt x="644" y="457"/>
                    <a:pt x="551" y="563"/>
                  </a:cubicBezTo>
                  <a:cubicBezTo>
                    <a:pt x="370" y="772"/>
                    <a:pt x="205" y="992"/>
                    <a:pt x="54" y="1224"/>
                  </a:cubicBezTo>
                  <a:cubicBezTo>
                    <a:pt x="1" y="1305"/>
                    <a:pt x="66" y="1382"/>
                    <a:pt x="140" y="1382"/>
                  </a:cubicBezTo>
                  <a:cubicBezTo>
                    <a:pt x="168" y="1382"/>
                    <a:pt x="198" y="1370"/>
                    <a:pt x="222" y="1342"/>
                  </a:cubicBezTo>
                  <a:cubicBezTo>
                    <a:pt x="396" y="1143"/>
                    <a:pt x="575" y="947"/>
                    <a:pt x="757" y="755"/>
                  </a:cubicBezTo>
                  <a:cubicBezTo>
                    <a:pt x="847" y="661"/>
                    <a:pt x="936" y="567"/>
                    <a:pt x="1026" y="477"/>
                  </a:cubicBezTo>
                  <a:cubicBezTo>
                    <a:pt x="1076" y="428"/>
                    <a:pt x="1124" y="380"/>
                    <a:pt x="1175" y="333"/>
                  </a:cubicBezTo>
                  <a:cubicBezTo>
                    <a:pt x="1236" y="275"/>
                    <a:pt x="1294" y="228"/>
                    <a:pt x="1302" y="139"/>
                  </a:cubicBezTo>
                  <a:cubicBezTo>
                    <a:pt x="1307" y="76"/>
                    <a:pt x="1254" y="0"/>
                    <a:pt x="1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9649877" y="1045438"/>
              <a:ext cx="68454" cy="84192"/>
            </a:xfrm>
            <a:custGeom>
              <a:avLst/>
              <a:gdLst/>
              <a:ahLst/>
              <a:cxnLst/>
              <a:rect l="l" t="t" r="r" b="b"/>
              <a:pathLst>
                <a:path w="1244" h="1530" extrusionOk="0">
                  <a:moveTo>
                    <a:pt x="123" y="0"/>
                  </a:moveTo>
                  <a:cubicBezTo>
                    <a:pt x="105" y="0"/>
                    <a:pt x="86" y="6"/>
                    <a:pt x="68" y="17"/>
                  </a:cubicBezTo>
                  <a:cubicBezTo>
                    <a:pt x="25" y="45"/>
                    <a:pt x="1" y="107"/>
                    <a:pt x="26" y="156"/>
                  </a:cubicBezTo>
                  <a:cubicBezTo>
                    <a:pt x="166" y="405"/>
                    <a:pt x="335" y="634"/>
                    <a:pt x="499" y="868"/>
                  </a:cubicBezTo>
                  <a:cubicBezTo>
                    <a:pt x="580" y="982"/>
                    <a:pt x="658" y="1098"/>
                    <a:pt x="737" y="1213"/>
                  </a:cubicBezTo>
                  <a:cubicBezTo>
                    <a:pt x="777" y="1269"/>
                    <a:pt x="818" y="1327"/>
                    <a:pt x="857" y="1384"/>
                  </a:cubicBezTo>
                  <a:cubicBezTo>
                    <a:pt x="907" y="1455"/>
                    <a:pt x="962" y="1526"/>
                    <a:pt x="1056" y="1529"/>
                  </a:cubicBezTo>
                  <a:cubicBezTo>
                    <a:pt x="1059" y="1529"/>
                    <a:pt x="1062" y="1529"/>
                    <a:pt x="1066" y="1529"/>
                  </a:cubicBezTo>
                  <a:cubicBezTo>
                    <a:pt x="1122" y="1529"/>
                    <a:pt x="1173" y="1495"/>
                    <a:pt x="1193" y="1441"/>
                  </a:cubicBezTo>
                  <a:cubicBezTo>
                    <a:pt x="1243" y="1292"/>
                    <a:pt x="1095" y="1148"/>
                    <a:pt x="1013" y="1034"/>
                  </a:cubicBezTo>
                  <a:cubicBezTo>
                    <a:pt x="930" y="918"/>
                    <a:pt x="842" y="803"/>
                    <a:pt x="756" y="689"/>
                  </a:cubicBezTo>
                  <a:cubicBezTo>
                    <a:pt x="584" y="463"/>
                    <a:pt x="414" y="238"/>
                    <a:pt x="209" y="39"/>
                  </a:cubicBezTo>
                  <a:cubicBezTo>
                    <a:pt x="185" y="15"/>
                    <a:pt x="155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9337760" y="2218188"/>
              <a:ext cx="90300" cy="54422"/>
            </a:xfrm>
            <a:custGeom>
              <a:avLst/>
              <a:gdLst/>
              <a:ahLst/>
              <a:cxnLst/>
              <a:rect l="l" t="t" r="r" b="b"/>
              <a:pathLst>
                <a:path w="1641" h="989" extrusionOk="0">
                  <a:moveTo>
                    <a:pt x="155" y="1"/>
                  </a:moveTo>
                  <a:cubicBezTo>
                    <a:pt x="146" y="1"/>
                    <a:pt x="136" y="1"/>
                    <a:pt x="127" y="3"/>
                  </a:cubicBezTo>
                  <a:cubicBezTo>
                    <a:pt x="63" y="11"/>
                    <a:pt x="0" y="81"/>
                    <a:pt x="18" y="147"/>
                  </a:cubicBezTo>
                  <a:cubicBezTo>
                    <a:pt x="40" y="234"/>
                    <a:pt x="89" y="272"/>
                    <a:pt x="162" y="319"/>
                  </a:cubicBezTo>
                  <a:cubicBezTo>
                    <a:pt x="219" y="355"/>
                    <a:pt x="279" y="392"/>
                    <a:pt x="338" y="428"/>
                  </a:cubicBezTo>
                  <a:cubicBezTo>
                    <a:pt x="459" y="502"/>
                    <a:pt x="582" y="575"/>
                    <a:pt x="707" y="641"/>
                  </a:cubicBezTo>
                  <a:cubicBezTo>
                    <a:pt x="949" y="770"/>
                    <a:pt x="1201" y="884"/>
                    <a:pt x="1459" y="980"/>
                  </a:cubicBezTo>
                  <a:cubicBezTo>
                    <a:pt x="1474" y="986"/>
                    <a:pt x="1488" y="988"/>
                    <a:pt x="1502" y="988"/>
                  </a:cubicBezTo>
                  <a:cubicBezTo>
                    <a:pt x="1599" y="988"/>
                    <a:pt x="1641" y="845"/>
                    <a:pt x="1539" y="790"/>
                  </a:cubicBezTo>
                  <a:cubicBezTo>
                    <a:pt x="1306" y="663"/>
                    <a:pt x="1074" y="534"/>
                    <a:pt x="847" y="397"/>
                  </a:cubicBezTo>
                  <a:cubicBezTo>
                    <a:pt x="736" y="331"/>
                    <a:pt x="625" y="265"/>
                    <a:pt x="516" y="195"/>
                  </a:cubicBezTo>
                  <a:cubicBezTo>
                    <a:pt x="458" y="159"/>
                    <a:pt x="400" y="121"/>
                    <a:pt x="343" y="82"/>
                  </a:cubicBezTo>
                  <a:cubicBezTo>
                    <a:pt x="281" y="41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9341281" y="2207073"/>
              <a:ext cx="72526" cy="79570"/>
            </a:xfrm>
            <a:custGeom>
              <a:avLst/>
              <a:gdLst/>
              <a:ahLst/>
              <a:cxnLst/>
              <a:rect l="l" t="t" r="r" b="b"/>
              <a:pathLst>
                <a:path w="1318" h="1446" extrusionOk="0">
                  <a:moveTo>
                    <a:pt x="1162" y="0"/>
                  </a:moveTo>
                  <a:cubicBezTo>
                    <a:pt x="1016" y="0"/>
                    <a:pt x="913" y="166"/>
                    <a:pt x="825" y="266"/>
                  </a:cubicBezTo>
                  <a:cubicBezTo>
                    <a:pt x="730" y="374"/>
                    <a:pt x="637" y="483"/>
                    <a:pt x="545" y="594"/>
                  </a:cubicBezTo>
                  <a:cubicBezTo>
                    <a:pt x="363" y="812"/>
                    <a:pt x="181" y="1027"/>
                    <a:pt x="32" y="1269"/>
                  </a:cubicBezTo>
                  <a:cubicBezTo>
                    <a:pt x="3" y="1316"/>
                    <a:pt x="1" y="1373"/>
                    <a:pt x="42" y="1413"/>
                  </a:cubicBezTo>
                  <a:cubicBezTo>
                    <a:pt x="63" y="1433"/>
                    <a:pt x="93" y="1445"/>
                    <a:pt x="123" y="1445"/>
                  </a:cubicBezTo>
                  <a:cubicBezTo>
                    <a:pt x="146" y="1445"/>
                    <a:pt x="168" y="1438"/>
                    <a:pt x="185" y="1423"/>
                  </a:cubicBezTo>
                  <a:cubicBezTo>
                    <a:pt x="399" y="1232"/>
                    <a:pt x="584" y="1016"/>
                    <a:pt x="777" y="805"/>
                  </a:cubicBezTo>
                  <a:cubicBezTo>
                    <a:pt x="870" y="701"/>
                    <a:pt x="966" y="600"/>
                    <a:pt x="1060" y="497"/>
                  </a:cubicBezTo>
                  <a:cubicBezTo>
                    <a:pt x="1107" y="444"/>
                    <a:pt x="1154" y="393"/>
                    <a:pt x="1201" y="342"/>
                  </a:cubicBezTo>
                  <a:cubicBezTo>
                    <a:pt x="1259" y="279"/>
                    <a:pt x="1317" y="207"/>
                    <a:pt x="1298" y="116"/>
                  </a:cubicBezTo>
                  <a:cubicBezTo>
                    <a:pt x="1289" y="56"/>
                    <a:pt x="1242" y="9"/>
                    <a:pt x="1183" y="1"/>
                  </a:cubicBezTo>
                  <a:cubicBezTo>
                    <a:pt x="1176" y="1"/>
                    <a:pt x="1169" y="0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9218349" y="1562423"/>
              <a:ext cx="77589" cy="70985"/>
            </a:xfrm>
            <a:custGeom>
              <a:avLst/>
              <a:gdLst/>
              <a:ahLst/>
              <a:cxnLst/>
              <a:rect l="l" t="t" r="r" b="b"/>
              <a:pathLst>
                <a:path w="1410" h="1290" extrusionOk="0">
                  <a:moveTo>
                    <a:pt x="1265" y="0"/>
                  </a:moveTo>
                  <a:cubicBezTo>
                    <a:pt x="1239" y="0"/>
                    <a:pt x="1212" y="10"/>
                    <a:pt x="1189" y="33"/>
                  </a:cubicBezTo>
                  <a:cubicBezTo>
                    <a:pt x="999" y="218"/>
                    <a:pt x="804" y="398"/>
                    <a:pt x="606" y="574"/>
                  </a:cubicBezTo>
                  <a:cubicBezTo>
                    <a:pt x="509" y="660"/>
                    <a:pt x="413" y="745"/>
                    <a:pt x="314" y="829"/>
                  </a:cubicBezTo>
                  <a:cubicBezTo>
                    <a:pt x="261" y="873"/>
                    <a:pt x="207" y="916"/>
                    <a:pt x="154" y="959"/>
                  </a:cubicBezTo>
                  <a:cubicBezTo>
                    <a:pt x="89" y="1012"/>
                    <a:pt x="27" y="1053"/>
                    <a:pt x="11" y="1142"/>
                  </a:cubicBezTo>
                  <a:cubicBezTo>
                    <a:pt x="0" y="1204"/>
                    <a:pt x="47" y="1286"/>
                    <a:pt x="117" y="1289"/>
                  </a:cubicBezTo>
                  <a:cubicBezTo>
                    <a:pt x="122" y="1289"/>
                    <a:pt x="127" y="1289"/>
                    <a:pt x="132" y="1289"/>
                  </a:cubicBezTo>
                  <a:cubicBezTo>
                    <a:pt x="213" y="1289"/>
                    <a:pt x="261" y="1256"/>
                    <a:pt x="323" y="1204"/>
                  </a:cubicBezTo>
                  <a:cubicBezTo>
                    <a:pt x="377" y="1158"/>
                    <a:pt x="429" y="1114"/>
                    <a:pt x="481" y="1070"/>
                  </a:cubicBezTo>
                  <a:cubicBezTo>
                    <a:pt x="588" y="975"/>
                    <a:pt x="695" y="881"/>
                    <a:pt x="796" y="782"/>
                  </a:cubicBezTo>
                  <a:cubicBezTo>
                    <a:pt x="992" y="589"/>
                    <a:pt x="1177" y="383"/>
                    <a:pt x="1346" y="166"/>
                  </a:cubicBezTo>
                  <a:cubicBezTo>
                    <a:pt x="1410" y="87"/>
                    <a:pt x="1343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9223412" y="1558792"/>
              <a:ext cx="62841" cy="88319"/>
            </a:xfrm>
            <a:custGeom>
              <a:avLst/>
              <a:gdLst/>
              <a:ahLst/>
              <a:cxnLst/>
              <a:rect l="l" t="t" r="r" b="b"/>
              <a:pathLst>
                <a:path w="1142" h="1605" extrusionOk="0">
                  <a:moveTo>
                    <a:pt x="189" y="1"/>
                  </a:moveTo>
                  <a:cubicBezTo>
                    <a:pt x="137" y="1"/>
                    <a:pt x="88" y="30"/>
                    <a:pt x="64" y="78"/>
                  </a:cubicBezTo>
                  <a:cubicBezTo>
                    <a:pt x="1" y="223"/>
                    <a:pt x="138" y="379"/>
                    <a:pt x="210" y="499"/>
                  </a:cubicBezTo>
                  <a:cubicBezTo>
                    <a:pt x="282" y="623"/>
                    <a:pt x="360" y="744"/>
                    <a:pt x="437" y="865"/>
                  </a:cubicBezTo>
                  <a:cubicBezTo>
                    <a:pt x="589" y="1105"/>
                    <a:pt x="740" y="1343"/>
                    <a:pt x="926" y="1558"/>
                  </a:cubicBezTo>
                  <a:cubicBezTo>
                    <a:pt x="951" y="1586"/>
                    <a:pt x="983" y="1604"/>
                    <a:pt x="1018" y="1604"/>
                  </a:cubicBezTo>
                  <a:cubicBezTo>
                    <a:pt x="1034" y="1604"/>
                    <a:pt x="1050" y="1600"/>
                    <a:pt x="1066" y="1592"/>
                  </a:cubicBezTo>
                  <a:cubicBezTo>
                    <a:pt x="1110" y="1568"/>
                    <a:pt x="1141" y="1509"/>
                    <a:pt x="1118" y="1459"/>
                  </a:cubicBezTo>
                  <a:cubicBezTo>
                    <a:pt x="1001" y="1198"/>
                    <a:pt x="852" y="955"/>
                    <a:pt x="708" y="708"/>
                  </a:cubicBezTo>
                  <a:cubicBezTo>
                    <a:pt x="638" y="588"/>
                    <a:pt x="570" y="465"/>
                    <a:pt x="499" y="345"/>
                  </a:cubicBezTo>
                  <a:cubicBezTo>
                    <a:pt x="464" y="285"/>
                    <a:pt x="429" y="224"/>
                    <a:pt x="394" y="164"/>
                  </a:cubicBezTo>
                  <a:cubicBezTo>
                    <a:pt x="351" y="90"/>
                    <a:pt x="301" y="13"/>
                    <a:pt x="208" y="2"/>
                  </a:cubicBezTo>
                  <a:cubicBezTo>
                    <a:pt x="202" y="1"/>
                    <a:pt x="195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8863036" y="1181302"/>
              <a:ext cx="92446" cy="50790"/>
            </a:xfrm>
            <a:custGeom>
              <a:avLst/>
              <a:gdLst/>
              <a:ahLst/>
              <a:cxnLst/>
              <a:rect l="l" t="t" r="r" b="b"/>
              <a:pathLst>
                <a:path w="1680" h="923" extrusionOk="0">
                  <a:moveTo>
                    <a:pt x="141" y="0"/>
                  </a:moveTo>
                  <a:cubicBezTo>
                    <a:pt x="38" y="0"/>
                    <a:pt x="1" y="149"/>
                    <a:pt x="107" y="200"/>
                  </a:cubicBezTo>
                  <a:cubicBezTo>
                    <a:pt x="346" y="315"/>
                    <a:pt x="584" y="434"/>
                    <a:pt x="817" y="558"/>
                  </a:cubicBezTo>
                  <a:cubicBezTo>
                    <a:pt x="931" y="620"/>
                    <a:pt x="1044" y="681"/>
                    <a:pt x="1157" y="744"/>
                  </a:cubicBezTo>
                  <a:cubicBezTo>
                    <a:pt x="1217" y="778"/>
                    <a:pt x="1277" y="813"/>
                    <a:pt x="1336" y="848"/>
                  </a:cubicBezTo>
                  <a:cubicBezTo>
                    <a:pt x="1397" y="886"/>
                    <a:pt x="1450" y="922"/>
                    <a:pt x="1520" y="922"/>
                  </a:cubicBezTo>
                  <a:cubicBezTo>
                    <a:pt x="1532" y="922"/>
                    <a:pt x="1544" y="921"/>
                    <a:pt x="1557" y="919"/>
                  </a:cubicBezTo>
                  <a:cubicBezTo>
                    <a:pt x="1619" y="907"/>
                    <a:pt x="1680" y="835"/>
                    <a:pt x="1658" y="768"/>
                  </a:cubicBezTo>
                  <a:cubicBezTo>
                    <a:pt x="1630" y="683"/>
                    <a:pt x="1580" y="647"/>
                    <a:pt x="1506" y="605"/>
                  </a:cubicBezTo>
                  <a:cubicBezTo>
                    <a:pt x="1445" y="570"/>
                    <a:pt x="1385" y="537"/>
                    <a:pt x="1324" y="504"/>
                  </a:cubicBezTo>
                  <a:cubicBezTo>
                    <a:pt x="1200" y="437"/>
                    <a:pt x="1074" y="370"/>
                    <a:pt x="946" y="309"/>
                  </a:cubicBezTo>
                  <a:cubicBezTo>
                    <a:pt x="697" y="191"/>
                    <a:pt x="440" y="90"/>
                    <a:pt x="177" y="6"/>
                  </a:cubicBezTo>
                  <a:cubicBezTo>
                    <a:pt x="164" y="2"/>
                    <a:pt x="152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8879709" y="1163803"/>
              <a:ext cx="69280" cy="82266"/>
            </a:xfrm>
            <a:custGeom>
              <a:avLst/>
              <a:gdLst/>
              <a:ahLst/>
              <a:cxnLst/>
              <a:rect l="l" t="t" r="r" b="b"/>
              <a:pathLst>
                <a:path w="1259" h="1495" extrusionOk="0">
                  <a:moveTo>
                    <a:pt x="1139" y="1"/>
                  </a:moveTo>
                  <a:cubicBezTo>
                    <a:pt x="1114" y="1"/>
                    <a:pt x="1090" y="9"/>
                    <a:pt x="1072" y="27"/>
                  </a:cubicBezTo>
                  <a:cubicBezTo>
                    <a:pt x="868" y="229"/>
                    <a:pt x="694" y="451"/>
                    <a:pt x="511" y="672"/>
                  </a:cubicBezTo>
                  <a:cubicBezTo>
                    <a:pt x="422" y="779"/>
                    <a:pt x="332" y="886"/>
                    <a:pt x="243" y="993"/>
                  </a:cubicBezTo>
                  <a:cubicBezTo>
                    <a:pt x="199" y="1047"/>
                    <a:pt x="154" y="1101"/>
                    <a:pt x="110" y="1155"/>
                  </a:cubicBezTo>
                  <a:cubicBezTo>
                    <a:pt x="55" y="1222"/>
                    <a:pt x="1" y="1295"/>
                    <a:pt x="24" y="1386"/>
                  </a:cubicBezTo>
                  <a:cubicBezTo>
                    <a:pt x="36" y="1444"/>
                    <a:pt x="84" y="1489"/>
                    <a:pt x="145" y="1494"/>
                  </a:cubicBezTo>
                  <a:cubicBezTo>
                    <a:pt x="149" y="1494"/>
                    <a:pt x="153" y="1494"/>
                    <a:pt x="157" y="1494"/>
                  </a:cubicBezTo>
                  <a:cubicBezTo>
                    <a:pt x="307" y="1494"/>
                    <a:pt x="404" y="1319"/>
                    <a:pt x="490" y="1213"/>
                  </a:cubicBezTo>
                  <a:cubicBezTo>
                    <a:pt x="578" y="1100"/>
                    <a:pt x="666" y="985"/>
                    <a:pt x="752" y="871"/>
                  </a:cubicBezTo>
                  <a:cubicBezTo>
                    <a:pt x="924" y="645"/>
                    <a:pt x="1095" y="421"/>
                    <a:pt x="1233" y="172"/>
                  </a:cubicBezTo>
                  <a:cubicBezTo>
                    <a:pt x="1258" y="124"/>
                    <a:pt x="1258" y="67"/>
                    <a:pt x="1215" y="29"/>
                  </a:cubicBezTo>
                  <a:cubicBezTo>
                    <a:pt x="1195" y="11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9308265" y="1818963"/>
              <a:ext cx="68729" cy="79240"/>
            </a:xfrm>
            <a:custGeom>
              <a:avLst/>
              <a:gdLst/>
              <a:ahLst/>
              <a:cxnLst/>
              <a:rect l="l" t="t" r="r" b="b"/>
              <a:pathLst>
                <a:path w="1249" h="1440" extrusionOk="0">
                  <a:moveTo>
                    <a:pt x="140" y="0"/>
                  </a:moveTo>
                  <a:cubicBezTo>
                    <a:pt x="63" y="0"/>
                    <a:pt x="1" y="100"/>
                    <a:pt x="65" y="178"/>
                  </a:cubicBezTo>
                  <a:cubicBezTo>
                    <a:pt x="235" y="381"/>
                    <a:pt x="400" y="589"/>
                    <a:pt x="560" y="799"/>
                  </a:cubicBezTo>
                  <a:cubicBezTo>
                    <a:pt x="638" y="902"/>
                    <a:pt x="716" y="1005"/>
                    <a:pt x="792" y="1110"/>
                  </a:cubicBezTo>
                  <a:cubicBezTo>
                    <a:pt x="832" y="1166"/>
                    <a:pt x="871" y="1223"/>
                    <a:pt x="910" y="1279"/>
                  </a:cubicBezTo>
                  <a:cubicBezTo>
                    <a:pt x="959" y="1349"/>
                    <a:pt x="995" y="1414"/>
                    <a:pt x="1081" y="1437"/>
                  </a:cubicBezTo>
                  <a:cubicBezTo>
                    <a:pt x="1090" y="1439"/>
                    <a:pt x="1099" y="1440"/>
                    <a:pt x="1108" y="1440"/>
                  </a:cubicBezTo>
                  <a:cubicBezTo>
                    <a:pt x="1165" y="1440"/>
                    <a:pt x="1229" y="1402"/>
                    <a:pt x="1237" y="1343"/>
                  </a:cubicBezTo>
                  <a:cubicBezTo>
                    <a:pt x="1248" y="1252"/>
                    <a:pt x="1217" y="1200"/>
                    <a:pt x="1167" y="1130"/>
                  </a:cubicBezTo>
                  <a:cubicBezTo>
                    <a:pt x="1127" y="1073"/>
                    <a:pt x="1087" y="1017"/>
                    <a:pt x="1045" y="962"/>
                  </a:cubicBezTo>
                  <a:cubicBezTo>
                    <a:pt x="960" y="847"/>
                    <a:pt x="874" y="735"/>
                    <a:pt x="782" y="626"/>
                  </a:cubicBezTo>
                  <a:cubicBezTo>
                    <a:pt x="605" y="415"/>
                    <a:pt x="414" y="216"/>
                    <a:pt x="210" y="30"/>
                  </a:cubicBezTo>
                  <a:cubicBezTo>
                    <a:pt x="187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9302102" y="1832940"/>
              <a:ext cx="92886" cy="53707"/>
            </a:xfrm>
            <a:custGeom>
              <a:avLst/>
              <a:gdLst/>
              <a:ahLst/>
              <a:cxnLst/>
              <a:rect l="l" t="t" r="r" b="b"/>
              <a:pathLst>
                <a:path w="1688" h="976" extrusionOk="0">
                  <a:moveTo>
                    <a:pt x="1564" y="1"/>
                  </a:moveTo>
                  <a:cubicBezTo>
                    <a:pt x="1554" y="1"/>
                    <a:pt x="1544" y="3"/>
                    <a:pt x="1534" y="6"/>
                  </a:cubicBezTo>
                  <a:cubicBezTo>
                    <a:pt x="1265" y="105"/>
                    <a:pt x="1013" y="234"/>
                    <a:pt x="756" y="359"/>
                  </a:cubicBezTo>
                  <a:cubicBezTo>
                    <a:pt x="629" y="420"/>
                    <a:pt x="503" y="477"/>
                    <a:pt x="377" y="539"/>
                  </a:cubicBezTo>
                  <a:cubicBezTo>
                    <a:pt x="314" y="569"/>
                    <a:pt x="252" y="600"/>
                    <a:pt x="189" y="630"/>
                  </a:cubicBezTo>
                  <a:cubicBezTo>
                    <a:pt x="111" y="667"/>
                    <a:pt x="32" y="710"/>
                    <a:pt x="14" y="803"/>
                  </a:cubicBezTo>
                  <a:cubicBezTo>
                    <a:pt x="1" y="862"/>
                    <a:pt x="26" y="922"/>
                    <a:pt x="79" y="953"/>
                  </a:cubicBezTo>
                  <a:cubicBezTo>
                    <a:pt x="109" y="969"/>
                    <a:pt x="141" y="976"/>
                    <a:pt x="173" y="976"/>
                  </a:cubicBezTo>
                  <a:cubicBezTo>
                    <a:pt x="289" y="976"/>
                    <a:pt x="412" y="889"/>
                    <a:pt x="509" y="840"/>
                  </a:cubicBezTo>
                  <a:cubicBezTo>
                    <a:pt x="639" y="776"/>
                    <a:pt x="765" y="708"/>
                    <a:pt x="892" y="640"/>
                  </a:cubicBezTo>
                  <a:cubicBezTo>
                    <a:pt x="1142" y="506"/>
                    <a:pt x="1391" y="375"/>
                    <a:pt x="1620" y="206"/>
                  </a:cubicBezTo>
                  <a:cubicBezTo>
                    <a:pt x="1663" y="173"/>
                    <a:pt x="1687" y="121"/>
                    <a:pt x="1664" y="68"/>
                  </a:cubicBezTo>
                  <a:cubicBezTo>
                    <a:pt x="1647" y="30"/>
                    <a:pt x="1607" y="1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9084247" y="1891489"/>
              <a:ext cx="68729" cy="79185"/>
            </a:xfrm>
            <a:custGeom>
              <a:avLst/>
              <a:gdLst/>
              <a:ahLst/>
              <a:cxnLst/>
              <a:rect l="l" t="t" r="r" b="b"/>
              <a:pathLst>
                <a:path w="1249" h="1439" extrusionOk="0">
                  <a:moveTo>
                    <a:pt x="140" y="0"/>
                  </a:moveTo>
                  <a:cubicBezTo>
                    <a:pt x="63" y="0"/>
                    <a:pt x="1" y="100"/>
                    <a:pt x="65" y="177"/>
                  </a:cubicBezTo>
                  <a:cubicBezTo>
                    <a:pt x="233" y="381"/>
                    <a:pt x="402" y="589"/>
                    <a:pt x="561" y="800"/>
                  </a:cubicBezTo>
                  <a:cubicBezTo>
                    <a:pt x="640" y="902"/>
                    <a:pt x="718" y="1006"/>
                    <a:pt x="793" y="1111"/>
                  </a:cubicBezTo>
                  <a:cubicBezTo>
                    <a:pt x="832" y="1167"/>
                    <a:pt x="872" y="1224"/>
                    <a:pt x="911" y="1281"/>
                  </a:cubicBezTo>
                  <a:cubicBezTo>
                    <a:pt x="959" y="1349"/>
                    <a:pt x="995" y="1414"/>
                    <a:pt x="1083" y="1435"/>
                  </a:cubicBezTo>
                  <a:cubicBezTo>
                    <a:pt x="1092" y="1438"/>
                    <a:pt x="1101" y="1439"/>
                    <a:pt x="1110" y="1439"/>
                  </a:cubicBezTo>
                  <a:cubicBezTo>
                    <a:pt x="1166" y="1439"/>
                    <a:pt x="1230" y="1400"/>
                    <a:pt x="1238" y="1341"/>
                  </a:cubicBezTo>
                  <a:cubicBezTo>
                    <a:pt x="1248" y="1251"/>
                    <a:pt x="1219" y="1198"/>
                    <a:pt x="1168" y="1128"/>
                  </a:cubicBezTo>
                  <a:cubicBezTo>
                    <a:pt x="1127" y="1072"/>
                    <a:pt x="1087" y="1017"/>
                    <a:pt x="1045" y="962"/>
                  </a:cubicBezTo>
                  <a:cubicBezTo>
                    <a:pt x="962" y="847"/>
                    <a:pt x="874" y="735"/>
                    <a:pt x="783" y="626"/>
                  </a:cubicBezTo>
                  <a:cubicBezTo>
                    <a:pt x="605" y="415"/>
                    <a:pt x="414" y="216"/>
                    <a:pt x="211" y="30"/>
                  </a:cubicBezTo>
                  <a:cubicBezTo>
                    <a:pt x="188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9078084" y="1905411"/>
              <a:ext cx="92886" cy="53707"/>
            </a:xfrm>
            <a:custGeom>
              <a:avLst/>
              <a:gdLst/>
              <a:ahLst/>
              <a:cxnLst/>
              <a:rect l="l" t="t" r="r" b="b"/>
              <a:pathLst>
                <a:path w="1688" h="976" extrusionOk="0">
                  <a:moveTo>
                    <a:pt x="1564" y="1"/>
                  </a:moveTo>
                  <a:cubicBezTo>
                    <a:pt x="1554" y="1"/>
                    <a:pt x="1544" y="2"/>
                    <a:pt x="1534" y="6"/>
                  </a:cubicBezTo>
                  <a:cubicBezTo>
                    <a:pt x="1265" y="104"/>
                    <a:pt x="1013" y="233"/>
                    <a:pt x="756" y="359"/>
                  </a:cubicBezTo>
                  <a:cubicBezTo>
                    <a:pt x="631" y="419"/>
                    <a:pt x="503" y="478"/>
                    <a:pt x="378" y="539"/>
                  </a:cubicBezTo>
                  <a:cubicBezTo>
                    <a:pt x="316" y="570"/>
                    <a:pt x="253" y="599"/>
                    <a:pt x="189" y="630"/>
                  </a:cubicBezTo>
                  <a:cubicBezTo>
                    <a:pt x="111" y="668"/>
                    <a:pt x="32" y="711"/>
                    <a:pt x="14" y="804"/>
                  </a:cubicBezTo>
                  <a:cubicBezTo>
                    <a:pt x="1" y="862"/>
                    <a:pt x="28" y="923"/>
                    <a:pt x="79" y="952"/>
                  </a:cubicBezTo>
                  <a:cubicBezTo>
                    <a:pt x="109" y="968"/>
                    <a:pt x="141" y="975"/>
                    <a:pt x="174" y="975"/>
                  </a:cubicBezTo>
                  <a:cubicBezTo>
                    <a:pt x="289" y="975"/>
                    <a:pt x="412" y="889"/>
                    <a:pt x="510" y="840"/>
                  </a:cubicBezTo>
                  <a:cubicBezTo>
                    <a:pt x="639" y="776"/>
                    <a:pt x="765" y="709"/>
                    <a:pt x="892" y="640"/>
                  </a:cubicBezTo>
                  <a:cubicBezTo>
                    <a:pt x="1142" y="505"/>
                    <a:pt x="1391" y="375"/>
                    <a:pt x="1620" y="205"/>
                  </a:cubicBezTo>
                  <a:cubicBezTo>
                    <a:pt x="1663" y="173"/>
                    <a:pt x="1688" y="122"/>
                    <a:pt x="1665" y="68"/>
                  </a:cubicBezTo>
                  <a:cubicBezTo>
                    <a:pt x="1647" y="31"/>
                    <a:pt x="1607" y="1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8938479" y="1647386"/>
              <a:ext cx="101636" cy="17554"/>
            </a:xfrm>
            <a:custGeom>
              <a:avLst/>
              <a:gdLst/>
              <a:ahLst/>
              <a:cxnLst/>
              <a:rect l="l" t="t" r="r" b="b"/>
              <a:pathLst>
                <a:path w="1847" h="319" extrusionOk="0">
                  <a:moveTo>
                    <a:pt x="207" y="0"/>
                  </a:moveTo>
                  <a:cubicBezTo>
                    <a:pt x="159" y="0"/>
                    <a:pt x="115" y="8"/>
                    <a:pt x="72" y="41"/>
                  </a:cubicBezTo>
                  <a:cubicBezTo>
                    <a:pt x="22" y="79"/>
                    <a:pt x="0" y="170"/>
                    <a:pt x="47" y="220"/>
                  </a:cubicBezTo>
                  <a:cubicBezTo>
                    <a:pt x="111" y="286"/>
                    <a:pt x="171" y="296"/>
                    <a:pt x="257" y="300"/>
                  </a:cubicBezTo>
                  <a:cubicBezTo>
                    <a:pt x="326" y="305"/>
                    <a:pt x="395" y="308"/>
                    <a:pt x="465" y="310"/>
                  </a:cubicBezTo>
                  <a:cubicBezTo>
                    <a:pt x="575" y="315"/>
                    <a:pt x="685" y="318"/>
                    <a:pt x="796" y="318"/>
                  </a:cubicBezTo>
                  <a:cubicBezTo>
                    <a:pt x="828" y="318"/>
                    <a:pt x="859" y="318"/>
                    <a:pt x="890" y="317"/>
                  </a:cubicBezTo>
                  <a:cubicBezTo>
                    <a:pt x="1165" y="312"/>
                    <a:pt x="1441" y="289"/>
                    <a:pt x="1713" y="247"/>
                  </a:cubicBezTo>
                  <a:cubicBezTo>
                    <a:pt x="1847" y="227"/>
                    <a:pt x="1821" y="41"/>
                    <a:pt x="1691" y="41"/>
                  </a:cubicBezTo>
                  <a:cubicBezTo>
                    <a:pt x="1691" y="41"/>
                    <a:pt x="1690" y="41"/>
                    <a:pt x="1690" y="41"/>
                  </a:cubicBezTo>
                  <a:cubicBezTo>
                    <a:pt x="1595" y="43"/>
                    <a:pt x="1499" y="43"/>
                    <a:pt x="1404" y="43"/>
                  </a:cubicBezTo>
                  <a:cubicBezTo>
                    <a:pt x="1234" y="43"/>
                    <a:pt x="1064" y="41"/>
                    <a:pt x="894" y="36"/>
                  </a:cubicBezTo>
                  <a:cubicBezTo>
                    <a:pt x="765" y="32"/>
                    <a:pt x="636" y="28"/>
                    <a:pt x="508" y="21"/>
                  </a:cubicBezTo>
                  <a:cubicBezTo>
                    <a:pt x="439" y="16"/>
                    <a:pt x="371" y="12"/>
                    <a:pt x="302" y="6"/>
                  </a:cubicBezTo>
                  <a:cubicBezTo>
                    <a:pt x="269" y="4"/>
                    <a:pt x="23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8969349" y="1609362"/>
              <a:ext cx="33567" cy="99105"/>
            </a:xfrm>
            <a:custGeom>
              <a:avLst/>
              <a:gdLst/>
              <a:ahLst/>
              <a:cxnLst/>
              <a:rect l="l" t="t" r="r" b="b"/>
              <a:pathLst>
                <a:path w="610" h="1801" extrusionOk="0">
                  <a:moveTo>
                    <a:pt x="440" y="0"/>
                  </a:moveTo>
                  <a:cubicBezTo>
                    <a:pt x="424" y="0"/>
                    <a:pt x="407" y="3"/>
                    <a:pt x="391" y="9"/>
                  </a:cubicBezTo>
                  <a:cubicBezTo>
                    <a:pt x="246" y="71"/>
                    <a:pt x="238" y="279"/>
                    <a:pt x="208" y="415"/>
                  </a:cubicBezTo>
                  <a:cubicBezTo>
                    <a:pt x="177" y="555"/>
                    <a:pt x="150" y="696"/>
                    <a:pt x="123" y="837"/>
                  </a:cubicBezTo>
                  <a:cubicBezTo>
                    <a:pt x="69" y="1116"/>
                    <a:pt x="16" y="1392"/>
                    <a:pt x="3" y="1677"/>
                  </a:cubicBezTo>
                  <a:cubicBezTo>
                    <a:pt x="1" y="1731"/>
                    <a:pt x="26" y="1782"/>
                    <a:pt x="81" y="1797"/>
                  </a:cubicBezTo>
                  <a:cubicBezTo>
                    <a:pt x="91" y="1800"/>
                    <a:pt x="101" y="1801"/>
                    <a:pt x="111" y="1801"/>
                  </a:cubicBezTo>
                  <a:cubicBezTo>
                    <a:pt x="153" y="1801"/>
                    <a:pt x="197" y="1778"/>
                    <a:pt x="212" y="1735"/>
                  </a:cubicBezTo>
                  <a:cubicBezTo>
                    <a:pt x="305" y="1465"/>
                    <a:pt x="363" y="1187"/>
                    <a:pt x="427" y="909"/>
                  </a:cubicBezTo>
                  <a:cubicBezTo>
                    <a:pt x="460" y="773"/>
                    <a:pt x="493" y="637"/>
                    <a:pt x="524" y="501"/>
                  </a:cubicBezTo>
                  <a:cubicBezTo>
                    <a:pt x="541" y="433"/>
                    <a:pt x="557" y="365"/>
                    <a:pt x="573" y="297"/>
                  </a:cubicBezTo>
                  <a:cubicBezTo>
                    <a:pt x="593" y="214"/>
                    <a:pt x="609" y="124"/>
                    <a:pt x="549" y="52"/>
                  </a:cubicBezTo>
                  <a:cubicBezTo>
                    <a:pt x="522" y="19"/>
                    <a:pt x="482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9742433" y="1267310"/>
              <a:ext cx="19645" cy="97894"/>
            </a:xfrm>
            <a:custGeom>
              <a:avLst/>
              <a:gdLst/>
              <a:ahLst/>
              <a:cxnLst/>
              <a:rect l="l" t="t" r="r" b="b"/>
              <a:pathLst>
                <a:path w="357" h="1779" extrusionOk="0">
                  <a:moveTo>
                    <a:pt x="113" y="1"/>
                  </a:moveTo>
                  <a:cubicBezTo>
                    <a:pt x="57" y="1"/>
                    <a:pt x="0" y="45"/>
                    <a:pt x="5" y="119"/>
                  </a:cubicBezTo>
                  <a:cubicBezTo>
                    <a:pt x="26" y="384"/>
                    <a:pt x="42" y="648"/>
                    <a:pt x="51" y="913"/>
                  </a:cubicBezTo>
                  <a:cubicBezTo>
                    <a:pt x="55" y="1043"/>
                    <a:pt x="61" y="1172"/>
                    <a:pt x="61" y="1301"/>
                  </a:cubicBezTo>
                  <a:cubicBezTo>
                    <a:pt x="61" y="1370"/>
                    <a:pt x="61" y="1438"/>
                    <a:pt x="59" y="1507"/>
                  </a:cubicBezTo>
                  <a:cubicBezTo>
                    <a:pt x="58" y="1592"/>
                    <a:pt x="51" y="1667"/>
                    <a:pt x="109" y="1735"/>
                  </a:cubicBezTo>
                  <a:cubicBezTo>
                    <a:pt x="133" y="1761"/>
                    <a:pt x="173" y="1778"/>
                    <a:pt x="212" y="1778"/>
                  </a:cubicBezTo>
                  <a:cubicBezTo>
                    <a:pt x="242" y="1778"/>
                    <a:pt x="271" y="1769"/>
                    <a:pt x="291" y="1747"/>
                  </a:cubicBezTo>
                  <a:cubicBezTo>
                    <a:pt x="351" y="1679"/>
                    <a:pt x="357" y="1619"/>
                    <a:pt x="357" y="1533"/>
                  </a:cubicBezTo>
                  <a:cubicBezTo>
                    <a:pt x="357" y="1464"/>
                    <a:pt x="355" y="1394"/>
                    <a:pt x="353" y="1325"/>
                  </a:cubicBezTo>
                  <a:cubicBezTo>
                    <a:pt x="350" y="1184"/>
                    <a:pt x="343" y="1041"/>
                    <a:pt x="333" y="900"/>
                  </a:cubicBezTo>
                  <a:cubicBezTo>
                    <a:pt x="310" y="625"/>
                    <a:pt x="268" y="352"/>
                    <a:pt x="209" y="83"/>
                  </a:cubicBezTo>
                  <a:cubicBezTo>
                    <a:pt x="196" y="26"/>
                    <a:pt x="155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9704244" y="1305389"/>
              <a:ext cx="101251" cy="27074"/>
            </a:xfrm>
            <a:custGeom>
              <a:avLst/>
              <a:gdLst/>
              <a:ahLst/>
              <a:cxnLst/>
              <a:rect l="l" t="t" r="r" b="b"/>
              <a:pathLst>
                <a:path w="1840" h="492" extrusionOk="0">
                  <a:moveTo>
                    <a:pt x="199" y="0"/>
                  </a:moveTo>
                  <a:cubicBezTo>
                    <a:pt x="148" y="0"/>
                    <a:pt x="99" y="12"/>
                    <a:pt x="59" y="52"/>
                  </a:cubicBezTo>
                  <a:cubicBezTo>
                    <a:pt x="14" y="92"/>
                    <a:pt x="1" y="155"/>
                    <a:pt x="25" y="211"/>
                  </a:cubicBezTo>
                  <a:cubicBezTo>
                    <a:pt x="96" y="352"/>
                    <a:pt x="305" y="347"/>
                    <a:pt x="442" y="368"/>
                  </a:cubicBezTo>
                  <a:cubicBezTo>
                    <a:pt x="585" y="390"/>
                    <a:pt x="726" y="407"/>
                    <a:pt x="869" y="425"/>
                  </a:cubicBezTo>
                  <a:cubicBezTo>
                    <a:pt x="1129" y="458"/>
                    <a:pt x="1385" y="491"/>
                    <a:pt x="1646" y="491"/>
                  </a:cubicBezTo>
                  <a:cubicBezTo>
                    <a:pt x="1669" y="491"/>
                    <a:pt x="1692" y="491"/>
                    <a:pt x="1716" y="491"/>
                  </a:cubicBezTo>
                  <a:cubicBezTo>
                    <a:pt x="1770" y="489"/>
                    <a:pt x="1819" y="461"/>
                    <a:pt x="1830" y="405"/>
                  </a:cubicBezTo>
                  <a:cubicBezTo>
                    <a:pt x="1840" y="353"/>
                    <a:pt x="1814" y="293"/>
                    <a:pt x="1760" y="278"/>
                  </a:cubicBezTo>
                  <a:cubicBezTo>
                    <a:pt x="1484" y="203"/>
                    <a:pt x="1203" y="164"/>
                    <a:pt x="922" y="116"/>
                  </a:cubicBezTo>
                  <a:cubicBezTo>
                    <a:pt x="783" y="94"/>
                    <a:pt x="646" y="68"/>
                    <a:pt x="508" y="45"/>
                  </a:cubicBezTo>
                  <a:cubicBezTo>
                    <a:pt x="440" y="34"/>
                    <a:pt x="371" y="22"/>
                    <a:pt x="302" y="11"/>
                  </a:cubicBezTo>
                  <a:cubicBezTo>
                    <a:pt x="268" y="6"/>
                    <a:pt x="233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9426244" y="1712594"/>
              <a:ext cx="66803" cy="8061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140" y="0"/>
                  </a:moveTo>
                  <a:cubicBezTo>
                    <a:pt x="84" y="0"/>
                    <a:pt x="23" y="37"/>
                    <a:pt x="14" y="93"/>
                  </a:cubicBezTo>
                  <a:cubicBezTo>
                    <a:pt x="1" y="183"/>
                    <a:pt x="29" y="237"/>
                    <a:pt x="77" y="309"/>
                  </a:cubicBezTo>
                  <a:cubicBezTo>
                    <a:pt x="116" y="367"/>
                    <a:pt x="155" y="423"/>
                    <a:pt x="196" y="480"/>
                  </a:cubicBezTo>
                  <a:cubicBezTo>
                    <a:pt x="277" y="595"/>
                    <a:pt x="360" y="710"/>
                    <a:pt x="448" y="822"/>
                  </a:cubicBezTo>
                  <a:cubicBezTo>
                    <a:pt x="619" y="1037"/>
                    <a:pt x="804" y="1242"/>
                    <a:pt x="1004" y="1433"/>
                  </a:cubicBezTo>
                  <a:cubicBezTo>
                    <a:pt x="1027" y="1455"/>
                    <a:pt x="1052" y="1465"/>
                    <a:pt x="1076" y="1465"/>
                  </a:cubicBezTo>
                  <a:cubicBezTo>
                    <a:pt x="1151" y="1465"/>
                    <a:pt x="1213" y="1369"/>
                    <a:pt x="1152" y="1290"/>
                  </a:cubicBezTo>
                  <a:cubicBezTo>
                    <a:pt x="989" y="1081"/>
                    <a:pt x="829" y="870"/>
                    <a:pt x="675" y="655"/>
                  </a:cubicBezTo>
                  <a:cubicBezTo>
                    <a:pt x="600" y="550"/>
                    <a:pt x="524" y="445"/>
                    <a:pt x="452" y="337"/>
                  </a:cubicBezTo>
                  <a:cubicBezTo>
                    <a:pt x="414" y="280"/>
                    <a:pt x="375" y="223"/>
                    <a:pt x="339" y="165"/>
                  </a:cubicBezTo>
                  <a:cubicBezTo>
                    <a:pt x="293" y="95"/>
                    <a:pt x="258" y="29"/>
                    <a:pt x="172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9406819" y="1725746"/>
              <a:ext cx="94097" cy="51506"/>
            </a:xfrm>
            <a:custGeom>
              <a:avLst/>
              <a:gdLst/>
              <a:ahLst/>
              <a:cxnLst/>
              <a:rect l="l" t="t" r="r" b="b"/>
              <a:pathLst>
                <a:path w="1710" h="936" extrusionOk="0">
                  <a:moveTo>
                    <a:pt x="1534" y="0"/>
                  </a:moveTo>
                  <a:cubicBezTo>
                    <a:pt x="1419" y="0"/>
                    <a:pt x="1296" y="82"/>
                    <a:pt x="1199" y="126"/>
                  </a:cubicBezTo>
                  <a:cubicBezTo>
                    <a:pt x="1068" y="187"/>
                    <a:pt x="941" y="251"/>
                    <a:pt x="811" y="316"/>
                  </a:cubicBezTo>
                  <a:cubicBezTo>
                    <a:pt x="557" y="443"/>
                    <a:pt x="305" y="566"/>
                    <a:pt x="71" y="729"/>
                  </a:cubicBezTo>
                  <a:cubicBezTo>
                    <a:pt x="27" y="762"/>
                    <a:pt x="1" y="811"/>
                    <a:pt x="24" y="864"/>
                  </a:cubicBezTo>
                  <a:cubicBezTo>
                    <a:pt x="40" y="903"/>
                    <a:pt x="81" y="936"/>
                    <a:pt x="125" y="936"/>
                  </a:cubicBezTo>
                  <a:cubicBezTo>
                    <a:pt x="134" y="936"/>
                    <a:pt x="143" y="934"/>
                    <a:pt x="152" y="931"/>
                  </a:cubicBezTo>
                  <a:cubicBezTo>
                    <a:pt x="422" y="840"/>
                    <a:pt x="678" y="717"/>
                    <a:pt x="939" y="600"/>
                  </a:cubicBezTo>
                  <a:cubicBezTo>
                    <a:pt x="1067" y="544"/>
                    <a:pt x="1195" y="488"/>
                    <a:pt x="1323" y="430"/>
                  </a:cubicBezTo>
                  <a:cubicBezTo>
                    <a:pt x="1386" y="402"/>
                    <a:pt x="1449" y="374"/>
                    <a:pt x="1514" y="346"/>
                  </a:cubicBezTo>
                  <a:cubicBezTo>
                    <a:pt x="1592" y="309"/>
                    <a:pt x="1674" y="269"/>
                    <a:pt x="1693" y="177"/>
                  </a:cubicBezTo>
                  <a:cubicBezTo>
                    <a:pt x="1709" y="118"/>
                    <a:pt x="1684" y="58"/>
                    <a:pt x="1633" y="25"/>
                  </a:cubicBezTo>
                  <a:cubicBezTo>
                    <a:pt x="1601" y="8"/>
                    <a:pt x="1568" y="0"/>
                    <a:pt x="1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9387064" y="1546190"/>
              <a:ext cx="21461" cy="97894"/>
            </a:xfrm>
            <a:custGeom>
              <a:avLst/>
              <a:gdLst/>
              <a:ahLst/>
              <a:cxnLst/>
              <a:rect l="l" t="t" r="r" b="b"/>
              <a:pathLst>
                <a:path w="390" h="1779" extrusionOk="0">
                  <a:moveTo>
                    <a:pt x="260" y="1"/>
                  </a:moveTo>
                  <a:cubicBezTo>
                    <a:pt x="208" y="1"/>
                    <a:pt x="155" y="38"/>
                    <a:pt x="151" y="106"/>
                  </a:cubicBezTo>
                  <a:cubicBezTo>
                    <a:pt x="139" y="371"/>
                    <a:pt x="122" y="635"/>
                    <a:pt x="96" y="899"/>
                  </a:cubicBezTo>
                  <a:cubicBezTo>
                    <a:pt x="84" y="1028"/>
                    <a:pt x="73" y="1157"/>
                    <a:pt x="57" y="1285"/>
                  </a:cubicBezTo>
                  <a:cubicBezTo>
                    <a:pt x="49" y="1354"/>
                    <a:pt x="40" y="1421"/>
                    <a:pt x="30" y="1490"/>
                  </a:cubicBezTo>
                  <a:cubicBezTo>
                    <a:pt x="17" y="1573"/>
                    <a:pt x="1" y="1647"/>
                    <a:pt x="50" y="1720"/>
                  </a:cubicBezTo>
                  <a:cubicBezTo>
                    <a:pt x="73" y="1755"/>
                    <a:pt x="119" y="1779"/>
                    <a:pt x="163" y="1779"/>
                  </a:cubicBezTo>
                  <a:cubicBezTo>
                    <a:pt x="187" y="1779"/>
                    <a:pt x="210" y="1772"/>
                    <a:pt x="228" y="1756"/>
                  </a:cubicBezTo>
                  <a:cubicBezTo>
                    <a:pt x="297" y="1697"/>
                    <a:pt x="310" y="1638"/>
                    <a:pt x="321" y="1552"/>
                  </a:cubicBezTo>
                  <a:cubicBezTo>
                    <a:pt x="329" y="1483"/>
                    <a:pt x="337" y="1414"/>
                    <a:pt x="344" y="1346"/>
                  </a:cubicBezTo>
                  <a:cubicBezTo>
                    <a:pt x="357" y="1204"/>
                    <a:pt x="371" y="1063"/>
                    <a:pt x="377" y="922"/>
                  </a:cubicBezTo>
                  <a:cubicBezTo>
                    <a:pt x="390" y="646"/>
                    <a:pt x="383" y="370"/>
                    <a:pt x="359" y="95"/>
                  </a:cubicBezTo>
                  <a:cubicBezTo>
                    <a:pt x="353" y="31"/>
                    <a:pt x="30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9352122" y="1579592"/>
              <a:ext cx="99160" cy="37529"/>
            </a:xfrm>
            <a:custGeom>
              <a:avLst/>
              <a:gdLst/>
              <a:ahLst/>
              <a:cxnLst/>
              <a:rect l="l" t="t" r="r" b="b"/>
              <a:pathLst>
                <a:path w="1802" h="682" extrusionOk="0">
                  <a:moveTo>
                    <a:pt x="182" y="1"/>
                  </a:moveTo>
                  <a:cubicBezTo>
                    <a:pt x="144" y="1"/>
                    <a:pt x="106" y="10"/>
                    <a:pt x="72" y="36"/>
                  </a:cubicBezTo>
                  <a:cubicBezTo>
                    <a:pt x="22" y="71"/>
                    <a:pt x="0" y="133"/>
                    <a:pt x="19" y="190"/>
                  </a:cubicBezTo>
                  <a:cubicBezTo>
                    <a:pt x="72" y="339"/>
                    <a:pt x="278" y="361"/>
                    <a:pt x="412" y="398"/>
                  </a:cubicBezTo>
                  <a:cubicBezTo>
                    <a:pt x="549" y="439"/>
                    <a:pt x="689" y="474"/>
                    <a:pt x="828" y="510"/>
                  </a:cubicBezTo>
                  <a:cubicBezTo>
                    <a:pt x="1104" y="580"/>
                    <a:pt x="1376" y="651"/>
                    <a:pt x="1659" y="681"/>
                  </a:cubicBezTo>
                  <a:cubicBezTo>
                    <a:pt x="1664" y="681"/>
                    <a:pt x="1670" y="682"/>
                    <a:pt x="1675" y="682"/>
                  </a:cubicBezTo>
                  <a:cubicBezTo>
                    <a:pt x="1724" y="682"/>
                    <a:pt x="1768" y="659"/>
                    <a:pt x="1784" y="610"/>
                  </a:cubicBezTo>
                  <a:cubicBezTo>
                    <a:pt x="1801" y="561"/>
                    <a:pt x="1782" y="498"/>
                    <a:pt x="1731" y="476"/>
                  </a:cubicBezTo>
                  <a:cubicBezTo>
                    <a:pt x="1466" y="367"/>
                    <a:pt x="1193" y="292"/>
                    <a:pt x="918" y="210"/>
                  </a:cubicBezTo>
                  <a:cubicBezTo>
                    <a:pt x="785" y="169"/>
                    <a:pt x="652" y="128"/>
                    <a:pt x="518" y="87"/>
                  </a:cubicBezTo>
                  <a:cubicBezTo>
                    <a:pt x="451" y="67"/>
                    <a:pt x="384" y="47"/>
                    <a:pt x="318" y="27"/>
                  </a:cubicBezTo>
                  <a:cubicBezTo>
                    <a:pt x="274" y="14"/>
                    <a:pt x="227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9342107" y="1125889"/>
              <a:ext cx="96023" cy="43087"/>
            </a:xfrm>
            <a:custGeom>
              <a:avLst/>
              <a:gdLst/>
              <a:ahLst/>
              <a:cxnLst/>
              <a:rect l="l" t="t" r="r" b="b"/>
              <a:pathLst>
                <a:path w="1745" h="783" extrusionOk="0">
                  <a:moveTo>
                    <a:pt x="1590" y="1"/>
                  </a:moveTo>
                  <a:cubicBezTo>
                    <a:pt x="1576" y="1"/>
                    <a:pt x="1562" y="3"/>
                    <a:pt x="1547" y="9"/>
                  </a:cubicBezTo>
                  <a:cubicBezTo>
                    <a:pt x="1301" y="106"/>
                    <a:pt x="1052" y="199"/>
                    <a:pt x="801" y="285"/>
                  </a:cubicBezTo>
                  <a:cubicBezTo>
                    <a:pt x="679" y="327"/>
                    <a:pt x="556" y="370"/>
                    <a:pt x="433" y="408"/>
                  </a:cubicBezTo>
                  <a:cubicBezTo>
                    <a:pt x="368" y="428"/>
                    <a:pt x="302" y="448"/>
                    <a:pt x="235" y="467"/>
                  </a:cubicBezTo>
                  <a:cubicBezTo>
                    <a:pt x="154" y="491"/>
                    <a:pt x="81" y="506"/>
                    <a:pt x="34" y="581"/>
                  </a:cubicBezTo>
                  <a:cubicBezTo>
                    <a:pt x="0" y="635"/>
                    <a:pt x="13" y="728"/>
                    <a:pt x="75" y="758"/>
                  </a:cubicBezTo>
                  <a:cubicBezTo>
                    <a:pt x="112" y="775"/>
                    <a:pt x="145" y="782"/>
                    <a:pt x="177" y="782"/>
                  </a:cubicBezTo>
                  <a:cubicBezTo>
                    <a:pt x="215" y="782"/>
                    <a:pt x="253" y="772"/>
                    <a:pt x="298" y="758"/>
                  </a:cubicBezTo>
                  <a:cubicBezTo>
                    <a:pt x="364" y="737"/>
                    <a:pt x="430" y="716"/>
                    <a:pt x="496" y="694"/>
                  </a:cubicBezTo>
                  <a:cubicBezTo>
                    <a:pt x="630" y="648"/>
                    <a:pt x="765" y="603"/>
                    <a:pt x="896" y="550"/>
                  </a:cubicBezTo>
                  <a:cubicBezTo>
                    <a:pt x="1151" y="448"/>
                    <a:pt x="1400" y="328"/>
                    <a:pt x="1641" y="193"/>
                  </a:cubicBezTo>
                  <a:cubicBezTo>
                    <a:pt x="1744" y="134"/>
                    <a:pt x="1687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9368850" y="1101567"/>
              <a:ext cx="30705" cy="100095"/>
            </a:xfrm>
            <a:custGeom>
              <a:avLst/>
              <a:gdLst/>
              <a:ahLst/>
              <a:cxnLst/>
              <a:rect l="l" t="t" r="r" b="b"/>
              <a:pathLst>
                <a:path w="558" h="1819" extrusionOk="0">
                  <a:moveTo>
                    <a:pt x="206" y="1"/>
                  </a:moveTo>
                  <a:cubicBezTo>
                    <a:pt x="173" y="1"/>
                    <a:pt x="140" y="13"/>
                    <a:pt x="115" y="35"/>
                  </a:cubicBezTo>
                  <a:cubicBezTo>
                    <a:pt x="0" y="145"/>
                    <a:pt x="66" y="342"/>
                    <a:pt x="87" y="481"/>
                  </a:cubicBezTo>
                  <a:cubicBezTo>
                    <a:pt x="107" y="622"/>
                    <a:pt x="131" y="765"/>
                    <a:pt x="157" y="906"/>
                  </a:cubicBezTo>
                  <a:cubicBezTo>
                    <a:pt x="205" y="1186"/>
                    <a:pt x="252" y="1463"/>
                    <a:pt x="341" y="1734"/>
                  </a:cubicBezTo>
                  <a:cubicBezTo>
                    <a:pt x="357" y="1781"/>
                    <a:pt x="393" y="1818"/>
                    <a:pt x="444" y="1818"/>
                  </a:cubicBezTo>
                  <a:cubicBezTo>
                    <a:pt x="448" y="1818"/>
                    <a:pt x="452" y="1818"/>
                    <a:pt x="457" y="1817"/>
                  </a:cubicBezTo>
                  <a:cubicBezTo>
                    <a:pt x="508" y="1812"/>
                    <a:pt x="558" y="1769"/>
                    <a:pt x="558" y="1714"/>
                  </a:cubicBezTo>
                  <a:cubicBezTo>
                    <a:pt x="548" y="1428"/>
                    <a:pt x="504" y="1147"/>
                    <a:pt x="466" y="864"/>
                  </a:cubicBezTo>
                  <a:cubicBezTo>
                    <a:pt x="449" y="726"/>
                    <a:pt x="433" y="587"/>
                    <a:pt x="414" y="448"/>
                  </a:cubicBezTo>
                  <a:cubicBezTo>
                    <a:pt x="404" y="380"/>
                    <a:pt x="395" y="310"/>
                    <a:pt x="385" y="241"/>
                  </a:cubicBezTo>
                  <a:cubicBezTo>
                    <a:pt x="375" y="156"/>
                    <a:pt x="359" y="66"/>
                    <a:pt x="276" y="20"/>
                  </a:cubicBezTo>
                  <a:cubicBezTo>
                    <a:pt x="255" y="7"/>
                    <a:pt x="230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9546149" y="1791559"/>
              <a:ext cx="18379" cy="97949"/>
            </a:xfrm>
            <a:custGeom>
              <a:avLst/>
              <a:gdLst/>
              <a:ahLst/>
              <a:cxnLst/>
              <a:rect l="l" t="t" r="r" b="b"/>
              <a:pathLst>
                <a:path w="334" h="1780" extrusionOk="0">
                  <a:moveTo>
                    <a:pt x="112" y="1"/>
                  </a:moveTo>
                  <a:cubicBezTo>
                    <a:pt x="57" y="1"/>
                    <a:pt x="1" y="45"/>
                    <a:pt x="5" y="119"/>
                  </a:cubicBezTo>
                  <a:cubicBezTo>
                    <a:pt x="21" y="383"/>
                    <a:pt x="33" y="648"/>
                    <a:pt x="39" y="913"/>
                  </a:cubicBezTo>
                  <a:cubicBezTo>
                    <a:pt x="40" y="1042"/>
                    <a:pt x="43" y="1172"/>
                    <a:pt x="41" y="1299"/>
                  </a:cubicBezTo>
                  <a:cubicBezTo>
                    <a:pt x="41" y="1368"/>
                    <a:pt x="40" y="1437"/>
                    <a:pt x="37" y="1507"/>
                  </a:cubicBezTo>
                  <a:cubicBezTo>
                    <a:pt x="35" y="1590"/>
                    <a:pt x="27" y="1664"/>
                    <a:pt x="83" y="1733"/>
                  </a:cubicBezTo>
                  <a:cubicBezTo>
                    <a:pt x="107" y="1762"/>
                    <a:pt x="148" y="1779"/>
                    <a:pt x="187" y="1779"/>
                  </a:cubicBezTo>
                  <a:cubicBezTo>
                    <a:pt x="216" y="1779"/>
                    <a:pt x="244" y="1770"/>
                    <a:pt x="264" y="1749"/>
                  </a:cubicBezTo>
                  <a:cubicBezTo>
                    <a:pt x="326" y="1683"/>
                    <a:pt x="332" y="1623"/>
                    <a:pt x="334" y="1536"/>
                  </a:cubicBezTo>
                  <a:cubicBezTo>
                    <a:pt x="334" y="1466"/>
                    <a:pt x="334" y="1398"/>
                    <a:pt x="334" y="1329"/>
                  </a:cubicBezTo>
                  <a:cubicBezTo>
                    <a:pt x="331" y="1186"/>
                    <a:pt x="328" y="1045"/>
                    <a:pt x="319" y="904"/>
                  </a:cubicBezTo>
                  <a:cubicBezTo>
                    <a:pt x="300" y="628"/>
                    <a:pt x="264" y="354"/>
                    <a:pt x="208" y="85"/>
                  </a:cubicBezTo>
                  <a:cubicBezTo>
                    <a:pt x="197" y="27"/>
                    <a:pt x="15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9507300" y="1829088"/>
              <a:ext cx="101086" cy="28284"/>
            </a:xfrm>
            <a:custGeom>
              <a:avLst/>
              <a:gdLst/>
              <a:ahLst/>
              <a:cxnLst/>
              <a:rect l="l" t="t" r="r" b="b"/>
              <a:pathLst>
                <a:path w="1837" h="514" extrusionOk="0">
                  <a:moveTo>
                    <a:pt x="196" y="0"/>
                  </a:moveTo>
                  <a:cubicBezTo>
                    <a:pt x="147" y="0"/>
                    <a:pt x="99" y="12"/>
                    <a:pt x="60" y="49"/>
                  </a:cubicBezTo>
                  <a:cubicBezTo>
                    <a:pt x="15" y="88"/>
                    <a:pt x="0" y="153"/>
                    <a:pt x="25" y="208"/>
                  </a:cubicBezTo>
                  <a:cubicBezTo>
                    <a:pt x="95" y="350"/>
                    <a:pt x="301" y="348"/>
                    <a:pt x="438" y="371"/>
                  </a:cubicBezTo>
                  <a:cubicBezTo>
                    <a:pt x="581" y="395"/>
                    <a:pt x="722" y="416"/>
                    <a:pt x="865" y="436"/>
                  </a:cubicBezTo>
                  <a:cubicBezTo>
                    <a:pt x="1137" y="474"/>
                    <a:pt x="1407" y="514"/>
                    <a:pt x="1682" y="514"/>
                  </a:cubicBezTo>
                  <a:cubicBezTo>
                    <a:pt x="1691" y="514"/>
                    <a:pt x="1700" y="514"/>
                    <a:pt x="1709" y="514"/>
                  </a:cubicBezTo>
                  <a:cubicBezTo>
                    <a:pt x="1764" y="514"/>
                    <a:pt x="1814" y="486"/>
                    <a:pt x="1826" y="429"/>
                  </a:cubicBezTo>
                  <a:cubicBezTo>
                    <a:pt x="1836" y="379"/>
                    <a:pt x="1811" y="317"/>
                    <a:pt x="1758" y="302"/>
                  </a:cubicBezTo>
                  <a:cubicBezTo>
                    <a:pt x="1482" y="223"/>
                    <a:pt x="1202" y="179"/>
                    <a:pt x="921" y="127"/>
                  </a:cubicBezTo>
                  <a:cubicBezTo>
                    <a:pt x="784" y="102"/>
                    <a:pt x="647" y="75"/>
                    <a:pt x="509" y="51"/>
                  </a:cubicBezTo>
                  <a:cubicBezTo>
                    <a:pt x="441" y="37"/>
                    <a:pt x="372" y="25"/>
                    <a:pt x="303" y="13"/>
                  </a:cubicBezTo>
                  <a:cubicBezTo>
                    <a:pt x="268" y="6"/>
                    <a:pt x="232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9831908" y="2079078"/>
              <a:ext cx="90850" cy="53652"/>
            </a:xfrm>
            <a:custGeom>
              <a:avLst/>
              <a:gdLst/>
              <a:ahLst/>
              <a:cxnLst/>
              <a:rect l="l" t="t" r="r" b="b"/>
              <a:pathLst>
                <a:path w="1651" h="975" extrusionOk="0">
                  <a:moveTo>
                    <a:pt x="140" y="0"/>
                  </a:moveTo>
                  <a:cubicBezTo>
                    <a:pt x="40" y="0"/>
                    <a:pt x="1" y="145"/>
                    <a:pt x="102" y="199"/>
                  </a:cubicBezTo>
                  <a:cubicBezTo>
                    <a:pt x="338" y="323"/>
                    <a:pt x="571" y="451"/>
                    <a:pt x="800" y="584"/>
                  </a:cubicBezTo>
                  <a:cubicBezTo>
                    <a:pt x="911" y="649"/>
                    <a:pt x="1023" y="713"/>
                    <a:pt x="1132" y="782"/>
                  </a:cubicBezTo>
                  <a:cubicBezTo>
                    <a:pt x="1191" y="818"/>
                    <a:pt x="1249" y="856"/>
                    <a:pt x="1307" y="894"/>
                  </a:cubicBezTo>
                  <a:cubicBezTo>
                    <a:pt x="1369" y="934"/>
                    <a:pt x="1422" y="974"/>
                    <a:pt x="1494" y="974"/>
                  </a:cubicBezTo>
                  <a:cubicBezTo>
                    <a:pt x="1504" y="974"/>
                    <a:pt x="1515" y="973"/>
                    <a:pt x="1525" y="972"/>
                  </a:cubicBezTo>
                  <a:cubicBezTo>
                    <a:pt x="1587" y="962"/>
                    <a:pt x="1651" y="892"/>
                    <a:pt x="1632" y="825"/>
                  </a:cubicBezTo>
                  <a:cubicBezTo>
                    <a:pt x="1607" y="737"/>
                    <a:pt x="1559" y="701"/>
                    <a:pt x="1486" y="655"/>
                  </a:cubicBezTo>
                  <a:cubicBezTo>
                    <a:pt x="1427" y="619"/>
                    <a:pt x="1368" y="583"/>
                    <a:pt x="1309" y="548"/>
                  </a:cubicBezTo>
                  <a:cubicBezTo>
                    <a:pt x="1186" y="475"/>
                    <a:pt x="1064" y="404"/>
                    <a:pt x="937" y="339"/>
                  </a:cubicBezTo>
                  <a:cubicBezTo>
                    <a:pt x="693" y="212"/>
                    <a:pt x="440" y="102"/>
                    <a:pt x="181" y="8"/>
                  </a:cubicBezTo>
                  <a:cubicBezTo>
                    <a:pt x="166" y="3"/>
                    <a:pt x="15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9846711" y="2064276"/>
              <a:ext cx="71756" cy="80175"/>
            </a:xfrm>
            <a:custGeom>
              <a:avLst/>
              <a:gdLst/>
              <a:ahLst/>
              <a:cxnLst/>
              <a:rect l="l" t="t" r="r" b="b"/>
              <a:pathLst>
                <a:path w="1304" h="1457" extrusionOk="0">
                  <a:moveTo>
                    <a:pt x="1181" y="0"/>
                  </a:moveTo>
                  <a:cubicBezTo>
                    <a:pt x="1158" y="0"/>
                    <a:pt x="1136" y="7"/>
                    <a:pt x="1118" y="24"/>
                  </a:cubicBezTo>
                  <a:cubicBezTo>
                    <a:pt x="908" y="218"/>
                    <a:pt x="725" y="434"/>
                    <a:pt x="533" y="648"/>
                  </a:cubicBezTo>
                  <a:cubicBezTo>
                    <a:pt x="442" y="752"/>
                    <a:pt x="346" y="856"/>
                    <a:pt x="255" y="959"/>
                  </a:cubicBezTo>
                  <a:cubicBezTo>
                    <a:pt x="208" y="1012"/>
                    <a:pt x="162" y="1064"/>
                    <a:pt x="115" y="1116"/>
                  </a:cubicBezTo>
                  <a:cubicBezTo>
                    <a:pt x="58" y="1180"/>
                    <a:pt x="0" y="1251"/>
                    <a:pt x="19" y="1343"/>
                  </a:cubicBezTo>
                  <a:cubicBezTo>
                    <a:pt x="30" y="1402"/>
                    <a:pt x="78" y="1448"/>
                    <a:pt x="138" y="1456"/>
                  </a:cubicBezTo>
                  <a:cubicBezTo>
                    <a:pt x="144" y="1457"/>
                    <a:pt x="150" y="1457"/>
                    <a:pt x="156" y="1457"/>
                  </a:cubicBezTo>
                  <a:cubicBezTo>
                    <a:pt x="304" y="1457"/>
                    <a:pt x="405" y="1288"/>
                    <a:pt x="493" y="1187"/>
                  </a:cubicBezTo>
                  <a:cubicBezTo>
                    <a:pt x="586" y="1078"/>
                    <a:pt x="677" y="967"/>
                    <a:pt x="769" y="856"/>
                  </a:cubicBezTo>
                  <a:cubicBezTo>
                    <a:pt x="948" y="636"/>
                    <a:pt x="1128" y="418"/>
                    <a:pt x="1274" y="175"/>
                  </a:cubicBezTo>
                  <a:cubicBezTo>
                    <a:pt x="1301" y="129"/>
                    <a:pt x="1303" y="71"/>
                    <a:pt x="1262" y="32"/>
                  </a:cubicBezTo>
                  <a:cubicBezTo>
                    <a:pt x="1240" y="12"/>
                    <a:pt x="1211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9748266" y="2098393"/>
              <a:ext cx="18269" cy="98004"/>
            </a:xfrm>
            <a:custGeom>
              <a:avLst/>
              <a:gdLst/>
              <a:ahLst/>
              <a:cxnLst/>
              <a:rect l="l" t="t" r="r" b="b"/>
              <a:pathLst>
                <a:path w="332" h="1781" extrusionOk="0">
                  <a:moveTo>
                    <a:pt x="168" y="0"/>
                  </a:moveTo>
                  <a:cubicBezTo>
                    <a:pt x="142" y="0"/>
                    <a:pt x="116" y="8"/>
                    <a:pt x="97" y="27"/>
                  </a:cubicBezTo>
                  <a:cubicBezTo>
                    <a:pt x="33" y="90"/>
                    <a:pt x="23" y="151"/>
                    <a:pt x="18" y="237"/>
                  </a:cubicBezTo>
                  <a:cubicBezTo>
                    <a:pt x="14" y="306"/>
                    <a:pt x="11" y="374"/>
                    <a:pt x="8" y="444"/>
                  </a:cubicBezTo>
                  <a:cubicBezTo>
                    <a:pt x="3" y="586"/>
                    <a:pt x="0" y="727"/>
                    <a:pt x="3" y="870"/>
                  </a:cubicBezTo>
                  <a:cubicBezTo>
                    <a:pt x="8" y="1144"/>
                    <a:pt x="33" y="1420"/>
                    <a:pt x="74" y="1692"/>
                  </a:cubicBezTo>
                  <a:cubicBezTo>
                    <a:pt x="84" y="1753"/>
                    <a:pt x="127" y="1780"/>
                    <a:pt x="172" y="1780"/>
                  </a:cubicBezTo>
                  <a:cubicBezTo>
                    <a:pt x="225" y="1780"/>
                    <a:pt x="280" y="1740"/>
                    <a:pt x="279" y="1668"/>
                  </a:cubicBezTo>
                  <a:cubicBezTo>
                    <a:pt x="276" y="1404"/>
                    <a:pt x="276" y="1139"/>
                    <a:pt x="284" y="874"/>
                  </a:cubicBezTo>
                  <a:cubicBezTo>
                    <a:pt x="287" y="745"/>
                    <a:pt x="291" y="615"/>
                    <a:pt x="299" y="486"/>
                  </a:cubicBezTo>
                  <a:cubicBezTo>
                    <a:pt x="302" y="417"/>
                    <a:pt x="307" y="349"/>
                    <a:pt x="313" y="280"/>
                  </a:cubicBezTo>
                  <a:cubicBezTo>
                    <a:pt x="319" y="197"/>
                    <a:pt x="332" y="123"/>
                    <a:pt x="278" y="51"/>
                  </a:cubicBezTo>
                  <a:cubicBezTo>
                    <a:pt x="254" y="21"/>
                    <a:pt x="210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9704189" y="2128383"/>
              <a:ext cx="100370" cy="32246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26" y="0"/>
                  </a:moveTo>
                  <a:cubicBezTo>
                    <a:pt x="74" y="0"/>
                    <a:pt x="27" y="26"/>
                    <a:pt x="13" y="78"/>
                  </a:cubicBezTo>
                  <a:cubicBezTo>
                    <a:pt x="0" y="128"/>
                    <a:pt x="22" y="191"/>
                    <a:pt x="74" y="209"/>
                  </a:cubicBezTo>
                  <a:cubicBezTo>
                    <a:pt x="346" y="302"/>
                    <a:pt x="624" y="358"/>
                    <a:pt x="902" y="423"/>
                  </a:cubicBezTo>
                  <a:cubicBezTo>
                    <a:pt x="1038" y="454"/>
                    <a:pt x="1174" y="489"/>
                    <a:pt x="1310" y="520"/>
                  </a:cubicBezTo>
                  <a:cubicBezTo>
                    <a:pt x="1377" y="535"/>
                    <a:pt x="1446" y="551"/>
                    <a:pt x="1513" y="567"/>
                  </a:cubicBezTo>
                  <a:cubicBezTo>
                    <a:pt x="1553" y="577"/>
                    <a:pt x="1594" y="585"/>
                    <a:pt x="1634" y="585"/>
                  </a:cubicBezTo>
                  <a:cubicBezTo>
                    <a:pt x="1678" y="585"/>
                    <a:pt x="1721" y="574"/>
                    <a:pt x="1760" y="541"/>
                  </a:cubicBezTo>
                  <a:cubicBezTo>
                    <a:pt x="1806" y="505"/>
                    <a:pt x="1823" y="442"/>
                    <a:pt x="1802" y="385"/>
                  </a:cubicBezTo>
                  <a:cubicBezTo>
                    <a:pt x="1740" y="240"/>
                    <a:pt x="1532" y="232"/>
                    <a:pt x="1396" y="202"/>
                  </a:cubicBezTo>
                  <a:cubicBezTo>
                    <a:pt x="1255" y="171"/>
                    <a:pt x="1115" y="144"/>
                    <a:pt x="974" y="117"/>
                  </a:cubicBezTo>
                  <a:cubicBezTo>
                    <a:pt x="694" y="65"/>
                    <a:pt x="418" y="11"/>
                    <a:pt x="134" y="0"/>
                  </a:cubicBezTo>
                  <a:cubicBezTo>
                    <a:pt x="131" y="0"/>
                    <a:pt x="128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9313052" y="2011449"/>
              <a:ext cx="80945" cy="67189"/>
            </a:xfrm>
            <a:custGeom>
              <a:avLst/>
              <a:gdLst/>
              <a:ahLst/>
              <a:cxnLst/>
              <a:rect l="l" t="t" r="r" b="b"/>
              <a:pathLst>
                <a:path w="1471" h="1221" extrusionOk="0">
                  <a:moveTo>
                    <a:pt x="142" y="1"/>
                  </a:moveTo>
                  <a:cubicBezTo>
                    <a:pt x="55" y="1"/>
                    <a:pt x="1" y="123"/>
                    <a:pt x="86" y="191"/>
                  </a:cubicBezTo>
                  <a:cubicBezTo>
                    <a:pt x="292" y="356"/>
                    <a:pt x="496" y="526"/>
                    <a:pt x="695" y="701"/>
                  </a:cubicBezTo>
                  <a:cubicBezTo>
                    <a:pt x="792" y="787"/>
                    <a:pt x="889" y="872"/>
                    <a:pt x="985" y="960"/>
                  </a:cubicBezTo>
                  <a:cubicBezTo>
                    <a:pt x="1035" y="1007"/>
                    <a:pt x="1084" y="1055"/>
                    <a:pt x="1134" y="1102"/>
                  </a:cubicBezTo>
                  <a:cubicBezTo>
                    <a:pt x="1195" y="1161"/>
                    <a:pt x="1243" y="1217"/>
                    <a:pt x="1333" y="1221"/>
                  </a:cubicBezTo>
                  <a:cubicBezTo>
                    <a:pt x="1335" y="1221"/>
                    <a:pt x="1336" y="1221"/>
                    <a:pt x="1338" y="1221"/>
                  </a:cubicBezTo>
                  <a:cubicBezTo>
                    <a:pt x="1400" y="1221"/>
                    <a:pt x="1471" y="1165"/>
                    <a:pt x="1465" y="1098"/>
                  </a:cubicBezTo>
                  <a:cubicBezTo>
                    <a:pt x="1459" y="1008"/>
                    <a:pt x="1418" y="962"/>
                    <a:pt x="1355" y="903"/>
                  </a:cubicBezTo>
                  <a:cubicBezTo>
                    <a:pt x="1305" y="856"/>
                    <a:pt x="1254" y="810"/>
                    <a:pt x="1202" y="764"/>
                  </a:cubicBezTo>
                  <a:cubicBezTo>
                    <a:pt x="1097" y="669"/>
                    <a:pt x="989" y="576"/>
                    <a:pt x="878" y="488"/>
                  </a:cubicBezTo>
                  <a:cubicBezTo>
                    <a:pt x="662" y="316"/>
                    <a:pt x="436" y="159"/>
                    <a:pt x="199" y="17"/>
                  </a:cubicBezTo>
                  <a:cubicBezTo>
                    <a:pt x="179" y="6"/>
                    <a:pt x="160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9318500" y="2010734"/>
              <a:ext cx="82926" cy="68179"/>
            </a:xfrm>
            <a:custGeom>
              <a:avLst/>
              <a:gdLst/>
              <a:ahLst/>
              <a:cxnLst/>
              <a:rect l="l" t="t" r="r" b="b"/>
              <a:pathLst>
                <a:path w="1507" h="1239" extrusionOk="0">
                  <a:moveTo>
                    <a:pt x="1379" y="0"/>
                  </a:moveTo>
                  <a:cubicBezTo>
                    <a:pt x="1363" y="0"/>
                    <a:pt x="1347" y="4"/>
                    <a:pt x="1333" y="13"/>
                  </a:cubicBezTo>
                  <a:cubicBezTo>
                    <a:pt x="1089" y="162"/>
                    <a:pt x="867" y="341"/>
                    <a:pt x="639" y="514"/>
                  </a:cubicBezTo>
                  <a:cubicBezTo>
                    <a:pt x="529" y="598"/>
                    <a:pt x="416" y="682"/>
                    <a:pt x="306" y="767"/>
                  </a:cubicBezTo>
                  <a:cubicBezTo>
                    <a:pt x="250" y="808"/>
                    <a:pt x="194" y="850"/>
                    <a:pt x="139" y="893"/>
                  </a:cubicBezTo>
                  <a:cubicBezTo>
                    <a:pt x="70" y="946"/>
                    <a:pt x="0" y="1004"/>
                    <a:pt x="1" y="1098"/>
                  </a:cubicBezTo>
                  <a:cubicBezTo>
                    <a:pt x="0" y="1158"/>
                    <a:pt x="38" y="1212"/>
                    <a:pt x="94" y="1231"/>
                  </a:cubicBezTo>
                  <a:cubicBezTo>
                    <a:pt x="113" y="1236"/>
                    <a:pt x="131" y="1239"/>
                    <a:pt x="149" y="1239"/>
                  </a:cubicBezTo>
                  <a:cubicBezTo>
                    <a:pt x="280" y="1239"/>
                    <a:pt x="398" y="1110"/>
                    <a:pt x="495" y="1034"/>
                  </a:cubicBezTo>
                  <a:cubicBezTo>
                    <a:pt x="609" y="947"/>
                    <a:pt x="719" y="855"/>
                    <a:pt x="829" y="764"/>
                  </a:cubicBezTo>
                  <a:cubicBezTo>
                    <a:pt x="1049" y="582"/>
                    <a:pt x="1265" y="403"/>
                    <a:pt x="1457" y="192"/>
                  </a:cubicBezTo>
                  <a:cubicBezTo>
                    <a:pt x="1493" y="151"/>
                    <a:pt x="1506" y="96"/>
                    <a:pt x="1471" y="49"/>
                  </a:cubicBezTo>
                  <a:cubicBezTo>
                    <a:pt x="1451" y="20"/>
                    <a:pt x="1415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9117924" y="2088763"/>
              <a:ext cx="83642" cy="64162"/>
            </a:xfrm>
            <a:custGeom>
              <a:avLst/>
              <a:gdLst/>
              <a:ahLst/>
              <a:cxnLst/>
              <a:rect l="l" t="t" r="r" b="b"/>
              <a:pathLst>
                <a:path w="1520" h="1166" extrusionOk="0">
                  <a:moveTo>
                    <a:pt x="1369" y="0"/>
                  </a:moveTo>
                  <a:cubicBezTo>
                    <a:pt x="1305" y="0"/>
                    <a:pt x="1258" y="27"/>
                    <a:pt x="1199" y="67"/>
                  </a:cubicBezTo>
                  <a:cubicBezTo>
                    <a:pt x="1141" y="105"/>
                    <a:pt x="1085" y="146"/>
                    <a:pt x="1028" y="185"/>
                  </a:cubicBezTo>
                  <a:cubicBezTo>
                    <a:pt x="912" y="267"/>
                    <a:pt x="797" y="350"/>
                    <a:pt x="685" y="438"/>
                  </a:cubicBezTo>
                  <a:cubicBezTo>
                    <a:pt x="470" y="609"/>
                    <a:pt x="265" y="793"/>
                    <a:pt x="74" y="992"/>
                  </a:cubicBezTo>
                  <a:cubicBezTo>
                    <a:pt x="0" y="1068"/>
                    <a:pt x="66" y="1165"/>
                    <a:pt x="147" y="1165"/>
                  </a:cubicBezTo>
                  <a:cubicBezTo>
                    <a:pt x="170" y="1165"/>
                    <a:pt x="194" y="1158"/>
                    <a:pt x="216" y="1140"/>
                  </a:cubicBezTo>
                  <a:cubicBezTo>
                    <a:pt x="425" y="977"/>
                    <a:pt x="636" y="817"/>
                    <a:pt x="852" y="664"/>
                  </a:cubicBezTo>
                  <a:cubicBezTo>
                    <a:pt x="957" y="588"/>
                    <a:pt x="1062" y="513"/>
                    <a:pt x="1170" y="442"/>
                  </a:cubicBezTo>
                  <a:cubicBezTo>
                    <a:pt x="1227" y="403"/>
                    <a:pt x="1284" y="365"/>
                    <a:pt x="1343" y="327"/>
                  </a:cubicBezTo>
                  <a:cubicBezTo>
                    <a:pt x="1413" y="283"/>
                    <a:pt x="1479" y="248"/>
                    <a:pt x="1503" y="162"/>
                  </a:cubicBezTo>
                  <a:cubicBezTo>
                    <a:pt x="1520" y="100"/>
                    <a:pt x="1482" y="15"/>
                    <a:pt x="1413" y="4"/>
                  </a:cubicBezTo>
                  <a:cubicBezTo>
                    <a:pt x="1398" y="2"/>
                    <a:pt x="1383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9135533" y="2069614"/>
              <a:ext cx="54972" cy="92666"/>
            </a:xfrm>
            <a:custGeom>
              <a:avLst/>
              <a:gdLst/>
              <a:ahLst/>
              <a:cxnLst/>
              <a:rect l="l" t="t" r="r" b="b"/>
              <a:pathLst>
                <a:path w="999" h="1684" extrusionOk="0">
                  <a:moveTo>
                    <a:pt x="124" y="0"/>
                  </a:moveTo>
                  <a:cubicBezTo>
                    <a:pt x="112" y="0"/>
                    <a:pt x="98" y="3"/>
                    <a:pt x="85" y="9"/>
                  </a:cubicBezTo>
                  <a:cubicBezTo>
                    <a:pt x="38" y="28"/>
                    <a:pt x="0" y="83"/>
                    <a:pt x="18" y="135"/>
                  </a:cubicBezTo>
                  <a:cubicBezTo>
                    <a:pt x="109" y="407"/>
                    <a:pt x="230" y="663"/>
                    <a:pt x="347" y="924"/>
                  </a:cubicBezTo>
                  <a:cubicBezTo>
                    <a:pt x="405" y="1052"/>
                    <a:pt x="460" y="1180"/>
                    <a:pt x="517" y="1308"/>
                  </a:cubicBezTo>
                  <a:cubicBezTo>
                    <a:pt x="545" y="1371"/>
                    <a:pt x="575" y="1434"/>
                    <a:pt x="603" y="1499"/>
                  </a:cubicBezTo>
                  <a:cubicBezTo>
                    <a:pt x="638" y="1577"/>
                    <a:pt x="679" y="1659"/>
                    <a:pt x="771" y="1679"/>
                  </a:cubicBezTo>
                  <a:cubicBezTo>
                    <a:pt x="783" y="1682"/>
                    <a:pt x="794" y="1684"/>
                    <a:pt x="805" y="1684"/>
                  </a:cubicBezTo>
                  <a:cubicBezTo>
                    <a:pt x="852" y="1684"/>
                    <a:pt x="896" y="1660"/>
                    <a:pt x="922" y="1619"/>
                  </a:cubicBezTo>
                  <a:cubicBezTo>
                    <a:pt x="999" y="1480"/>
                    <a:pt x="879" y="1311"/>
                    <a:pt x="821" y="1184"/>
                  </a:cubicBezTo>
                  <a:cubicBezTo>
                    <a:pt x="761" y="1054"/>
                    <a:pt x="697" y="924"/>
                    <a:pt x="633" y="796"/>
                  </a:cubicBezTo>
                  <a:cubicBezTo>
                    <a:pt x="506" y="542"/>
                    <a:pt x="382" y="289"/>
                    <a:pt x="220" y="56"/>
                  </a:cubicBezTo>
                  <a:cubicBezTo>
                    <a:pt x="195" y="23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8978099" y="1821769"/>
              <a:ext cx="77094" cy="77754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705" y="301"/>
                  </a:moveTo>
                  <a:cubicBezTo>
                    <a:pt x="723" y="301"/>
                    <a:pt x="741" y="302"/>
                    <a:pt x="758" y="305"/>
                  </a:cubicBezTo>
                  <a:cubicBezTo>
                    <a:pt x="769" y="306"/>
                    <a:pt x="779" y="308"/>
                    <a:pt x="789" y="309"/>
                  </a:cubicBezTo>
                  <a:lnTo>
                    <a:pt x="799" y="310"/>
                  </a:lnTo>
                  <a:cubicBezTo>
                    <a:pt x="800" y="312"/>
                    <a:pt x="803" y="313"/>
                    <a:pt x="804" y="313"/>
                  </a:cubicBezTo>
                  <a:cubicBezTo>
                    <a:pt x="824" y="318"/>
                    <a:pt x="845" y="325"/>
                    <a:pt x="863" y="333"/>
                  </a:cubicBezTo>
                  <a:cubicBezTo>
                    <a:pt x="881" y="340"/>
                    <a:pt x="898" y="348"/>
                    <a:pt x="913" y="359"/>
                  </a:cubicBezTo>
                  <a:cubicBezTo>
                    <a:pt x="931" y="369"/>
                    <a:pt x="948" y="382"/>
                    <a:pt x="964" y="395"/>
                  </a:cubicBezTo>
                  <a:cubicBezTo>
                    <a:pt x="976" y="404"/>
                    <a:pt x="989" y="415"/>
                    <a:pt x="999" y="427"/>
                  </a:cubicBezTo>
                  <a:cubicBezTo>
                    <a:pt x="1014" y="442"/>
                    <a:pt x="1026" y="458"/>
                    <a:pt x="1040" y="476"/>
                  </a:cubicBezTo>
                  <a:cubicBezTo>
                    <a:pt x="1052" y="491"/>
                    <a:pt x="1061" y="507"/>
                    <a:pt x="1069" y="524"/>
                  </a:cubicBezTo>
                  <a:cubicBezTo>
                    <a:pt x="1111" y="606"/>
                    <a:pt x="1129" y="698"/>
                    <a:pt x="1119" y="789"/>
                  </a:cubicBezTo>
                  <a:cubicBezTo>
                    <a:pt x="1115" y="847"/>
                    <a:pt x="1106" y="904"/>
                    <a:pt x="1091" y="959"/>
                  </a:cubicBezTo>
                  <a:cubicBezTo>
                    <a:pt x="1079" y="957"/>
                    <a:pt x="1067" y="956"/>
                    <a:pt x="1055" y="956"/>
                  </a:cubicBezTo>
                  <a:cubicBezTo>
                    <a:pt x="1038" y="956"/>
                    <a:pt x="1020" y="958"/>
                    <a:pt x="1002" y="963"/>
                  </a:cubicBezTo>
                  <a:cubicBezTo>
                    <a:pt x="954" y="978"/>
                    <a:pt x="904" y="1024"/>
                    <a:pt x="874" y="1043"/>
                  </a:cubicBezTo>
                  <a:cubicBezTo>
                    <a:pt x="873" y="1043"/>
                    <a:pt x="854" y="1053"/>
                    <a:pt x="851" y="1055"/>
                  </a:cubicBezTo>
                  <a:cubicBezTo>
                    <a:pt x="839" y="1060"/>
                    <a:pt x="826" y="1065"/>
                    <a:pt x="814" y="1069"/>
                  </a:cubicBezTo>
                  <a:lnTo>
                    <a:pt x="803" y="1071"/>
                  </a:lnTo>
                  <a:cubicBezTo>
                    <a:pt x="789" y="1074"/>
                    <a:pt x="775" y="1075"/>
                    <a:pt x="760" y="1076"/>
                  </a:cubicBezTo>
                  <a:lnTo>
                    <a:pt x="752" y="1076"/>
                  </a:lnTo>
                  <a:cubicBezTo>
                    <a:pt x="737" y="1076"/>
                    <a:pt x="722" y="1075"/>
                    <a:pt x="709" y="1072"/>
                  </a:cubicBezTo>
                  <a:cubicBezTo>
                    <a:pt x="698" y="1071"/>
                    <a:pt x="688" y="1069"/>
                    <a:pt x="679" y="1067"/>
                  </a:cubicBezTo>
                  <a:lnTo>
                    <a:pt x="670" y="1063"/>
                  </a:lnTo>
                  <a:cubicBezTo>
                    <a:pt x="614" y="1040"/>
                    <a:pt x="609" y="1041"/>
                    <a:pt x="561" y="1004"/>
                  </a:cubicBezTo>
                  <a:cubicBezTo>
                    <a:pt x="530" y="983"/>
                    <a:pt x="504" y="956"/>
                    <a:pt x="484" y="925"/>
                  </a:cubicBezTo>
                  <a:cubicBezTo>
                    <a:pt x="481" y="923"/>
                    <a:pt x="456" y="886"/>
                    <a:pt x="454" y="886"/>
                  </a:cubicBezTo>
                  <a:cubicBezTo>
                    <a:pt x="439" y="862"/>
                    <a:pt x="427" y="837"/>
                    <a:pt x="418" y="810"/>
                  </a:cubicBezTo>
                  <a:cubicBezTo>
                    <a:pt x="386" y="733"/>
                    <a:pt x="379" y="648"/>
                    <a:pt x="396" y="566"/>
                  </a:cubicBezTo>
                  <a:lnTo>
                    <a:pt x="396" y="566"/>
                  </a:lnTo>
                  <a:lnTo>
                    <a:pt x="396" y="567"/>
                  </a:lnTo>
                  <a:cubicBezTo>
                    <a:pt x="415" y="492"/>
                    <a:pt x="458" y="423"/>
                    <a:pt x="517" y="374"/>
                  </a:cubicBezTo>
                  <a:cubicBezTo>
                    <a:pt x="526" y="365"/>
                    <a:pt x="535" y="360"/>
                    <a:pt x="543" y="352"/>
                  </a:cubicBezTo>
                  <a:cubicBezTo>
                    <a:pt x="544" y="352"/>
                    <a:pt x="554" y="347"/>
                    <a:pt x="557" y="344"/>
                  </a:cubicBezTo>
                  <a:cubicBezTo>
                    <a:pt x="574" y="334"/>
                    <a:pt x="592" y="325"/>
                    <a:pt x="610" y="318"/>
                  </a:cubicBezTo>
                  <a:cubicBezTo>
                    <a:pt x="617" y="316"/>
                    <a:pt x="625" y="313"/>
                    <a:pt x="632" y="310"/>
                  </a:cubicBezTo>
                  <a:lnTo>
                    <a:pt x="645" y="308"/>
                  </a:lnTo>
                  <a:cubicBezTo>
                    <a:pt x="655" y="306"/>
                    <a:pt x="666" y="305"/>
                    <a:pt x="675" y="304"/>
                  </a:cubicBezTo>
                  <a:cubicBezTo>
                    <a:pt x="678" y="304"/>
                    <a:pt x="702" y="301"/>
                    <a:pt x="705" y="301"/>
                  </a:cubicBezTo>
                  <a:close/>
                  <a:moveTo>
                    <a:pt x="707" y="1"/>
                  </a:moveTo>
                  <a:cubicBezTo>
                    <a:pt x="443" y="1"/>
                    <a:pt x="205" y="174"/>
                    <a:pt x="111" y="422"/>
                  </a:cubicBezTo>
                  <a:cubicBezTo>
                    <a:pt x="1" y="711"/>
                    <a:pt x="103" y="1037"/>
                    <a:pt x="325" y="1240"/>
                  </a:cubicBezTo>
                  <a:cubicBezTo>
                    <a:pt x="446" y="1351"/>
                    <a:pt x="603" y="1413"/>
                    <a:pt x="767" y="1413"/>
                  </a:cubicBezTo>
                  <a:cubicBezTo>
                    <a:pt x="772" y="1413"/>
                    <a:pt x="777" y="1413"/>
                    <a:pt x="783" y="1413"/>
                  </a:cubicBezTo>
                  <a:cubicBezTo>
                    <a:pt x="908" y="1409"/>
                    <a:pt x="1087" y="1349"/>
                    <a:pt x="1168" y="1236"/>
                  </a:cubicBezTo>
                  <a:cubicBezTo>
                    <a:pt x="1182" y="1228"/>
                    <a:pt x="1195" y="1218"/>
                    <a:pt x="1205" y="1204"/>
                  </a:cubicBezTo>
                  <a:cubicBezTo>
                    <a:pt x="1287" y="1102"/>
                    <a:pt x="1351" y="982"/>
                    <a:pt x="1376" y="853"/>
                  </a:cubicBezTo>
                  <a:cubicBezTo>
                    <a:pt x="1401" y="719"/>
                    <a:pt x="1390" y="584"/>
                    <a:pt x="1347" y="456"/>
                  </a:cubicBezTo>
                  <a:cubicBezTo>
                    <a:pt x="1265" y="209"/>
                    <a:pt x="1021" y="26"/>
                    <a:pt x="764" y="3"/>
                  </a:cubicBezTo>
                  <a:cubicBezTo>
                    <a:pt x="745" y="2"/>
                    <a:pt x="726" y="1"/>
                    <a:pt x="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9084852" y="1478231"/>
              <a:ext cx="75828" cy="76873"/>
            </a:xfrm>
            <a:custGeom>
              <a:avLst/>
              <a:gdLst/>
              <a:ahLst/>
              <a:cxnLst/>
              <a:rect l="l" t="t" r="r" b="b"/>
              <a:pathLst>
                <a:path w="1378" h="1397" extrusionOk="0">
                  <a:moveTo>
                    <a:pt x="637" y="335"/>
                  </a:moveTo>
                  <a:lnTo>
                    <a:pt x="648" y="338"/>
                  </a:lnTo>
                  <a:cubicBezTo>
                    <a:pt x="707" y="349"/>
                    <a:pt x="711" y="346"/>
                    <a:pt x="768" y="373"/>
                  </a:cubicBezTo>
                  <a:cubicBezTo>
                    <a:pt x="801" y="387"/>
                    <a:pt x="832" y="407"/>
                    <a:pt x="858" y="432"/>
                  </a:cubicBezTo>
                  <a:cubicBezTo>
                    <a:pt x="862" y="435"/>
                    <a:pt x="894" y="466"/>
                    <a:pt x="896" y="466"/>
                  </a:cubicBezTo>
                  <a:cubicBezTo>
                    <a:pt x="914" y="488"/>
                    <a:pt x="932" y="509"/>
                    <a:pt x="947" y="533"/>
                  </a:cubicBezTo>
                  <a:cubicBezTo>
                    <a:pt x="994" y="602"/>
                    <a:pt x="1019" y="681"/>
                    <a:pt x="1021" y="765"/>
                  </a:cubicBezTo>
                  <a:cubicBezTo>
                    <a:pt x="1018" y="843"/>
                    <a:pt x="991" y="918"/>
                    <a:pt x="944" y="980"/>
                  </a:cubicBezTo>
                  <a:cubicBezTo>
                    <a:pt x="937" y="988"/>
                    <a:pt x="929" y="996"/>
                    <a:pt x="922" y="1006"/>
                  </a:cubicBezTo>
                  <a:cubicBezTo>
                    <a:pt x="921" y="1007"/>
                    <a:pt x="914" y="1014"/>
                    <a:pt x="912" y="1017"/>
                  </a:cubicBezTo>
                  <a:cubicBezTo>
                    <a:pt x="897" y="1030"/>
                    <a:pt x="881" y="1042"/>
                    <a:pt x="865" y="1053"/>
                  </a:cubicBezTo>
                  <a:cubicBezTo>
                    <a:pt x="858" y="1057"/>
                    <a:pt x="851" y="1061"/>
                    <a:pt x="844" y="1065"/>
                  </a:cubicBezTo>
                  <a:lnTo>
                    <a:pt x="832" y="1070"/>
                  </a:lnTo>
                  <a:cubicBezTo>
                    <a:pt x="823" y="1074"/>
                    <a:pt x="813" y="1078"/>
                    <a:pt x="804" y="1081"/>
                  </a:cubicBezTo>
                  <a:cubicBezTo>
                    <a:pt x="803" y="1081"/>
                    <a:pt x="778" y="1089"/>
                    <a:pt x="776" y="1091"/>
                  </a:cubicBezTo>
                  <a:cubicBezTo>
                    <a:pt x="758" y="1093"/>
                    <a:pt x="741" y="1096"/>
                    <a:pt x="722" y="1097"/>
                  </a:cubicBezTo>
                  <a:cubicBezTo>
                    <a:pt x="712" y="1099"/>
                    <a:pt x="702" y="1099"/>
                    <a:pt x="691" y="1100"/>
                  </a:cubicBezTo>
                  <a:lnTo>
                    <a:pt x="676" y="1100"/>
                  </a:lnTo>
                  <a:cubicBezTo>
                    <a:pt x="655" y="1097"/>
                    <a:pt x="634" y="1095"/>
                    <a:pt x="614" y="1091"/>
                  </a:cubicBezTo>
                  <a:cubicBezTo>
                    <a:pt x="595" y="1089"/>
                    <a:pt x="578" y="1084"/>
                    <a:pt x="560" y="1077"/>
                  </a:cubicBezTo>
                  <a:cubicBezTo>
                    <a:pt x="540" y="1070"/>
                    <a:pt x="521" y="1062"/>
                    <a:pt x="502" y="1053"/>
                  </a:cubicBezTo>
                  <a:cubicBezTo>
                    <a:pt x="488" y="1046"/>
                    <a:pt x="474" y="1038"/>
                    <a:pt x="461" y="1029"/>
                  </a:cubicBezTo>
                  <a:cubicBezTo>
                    <a:pt x="443" y="1017"/>
                    <a:pt x="427" y="1003"/>
                    <a:pt x="412" y="990"/>
                  </a:cubicBezTo>
                  <a:cubicBezTo>
                    <a:pt x="397" y="978"/>
                    <a:pt x="384" y="964"/>
                    <a:pt x="373" y="949"/>
                  </a:cubicBezTo>
                  <a:cubicBezTo>
                    <a:pt x="314" y="878"/>
                    <a:pt x="278" y="790"/>
                    <a:pt x="267" y="699"/>
                  </a:cubicBezTo>
                  <a:cubicBezTo>
                    <a:pt x="259" y="642"/>
                    <a:pt x="256" y="584"/>
                    <a:pt x="259" y="528"/>
                  </a:cubicBezTo>
                  <a:cubicBezTo>
                    <a:pt x="288" y="527"/>
                    <a:pt x="318" y="518"/>
                    <a:pt x="344" y="505"/>
                  </a:cubicBezTo>
                  <a:cubicBezTo>
                    <a:pt x="388" y="481"/>
                    <a:pt x="427" y="424"/>
                    <a:pt x="451" y="400"/>
                  </a:cubicBezTo>
                  <a:cubicBezTo>
                    <a:pt x="454" y="400"/>
                    <a:pt x="470" y="387"/>
                    <a:pt x="473" y="384"/>
                  </a:cubicBezTo>
                  <a:cubicBezTo>
                    <a:pt x="482" y="376"/>
                    <a:pt x="494" y="368"/>
                    <a:pt x="506" y="361"/>
                  </a:cubicBezTo>
                  <a:lnTo>
                    <a:pt x="515" y="357"/>
                  </a:lnTo>
                  <a:cubicBezTo>
                    <a:pt x="529" y="352"/>
                    <a:pt x="543" y="348"/>
                    <a:pt x="556" y="342"/>
                  </a:cubicBezTo>
                  <a:lnTo>
                    <a:pt x="562" y="341"/>
                  </a:lnTo>
                  <a:lnTo>
                    <a:pt x="564" y="341"/>
                  </a:lnTo>
                  <a:cubicBezTo>
                    <a:pt x="579" y="338"/>
                    <a:pt x="593" y="337"/>
                    <a:pt x="607" y="335"/>
                  </a:cubicBezTo>
                  <a:close/>
                  <a:moveTo>
                    <a:pt x="620" y="0"/>
                  </a:moveTo>
                  <a:cubicBezTo>
                    <a:pt x="569" y="0"/>
                    <a:pt x="517" y="7"/>
                    <a:pt x="466" y="19"/>
                  </a:cubicBezTo>
                  <a:cubicBezTo>
                    <a:pt x="344" y="49"/>
                    <a:pt x="181" y="144"/>
                    <a:pt x="127" y="272"/>
                  </a:cubicBezTo>
                  <a:cubicBezTo>
                    <a:pt x="113" y="283"/>
                    <a:pt x="103" y="296"/>
                    <a:pt x="96" y="311"/>
                  </a:cubicBezTo>
                  <a:cubicBezTo>
                    <a:pt x="38" y="428"/>
                    <a:pt x="0" y="559"/>
                    <a:pt x="3" y="691"/>
                  </a:cubicBezTo>
                  <a:cubicBezTo>
                    <a:pt x="7" y="825"/>
                    <a:pt x="46" y="957"/>
                    <a:pt x="115" y="1073"/>
                  </a:cubicBezTo>
                  <a:cubicBezTo>
                    <a:pt x="235" y="1274"/>
                    <a:pt x="470" y="1397"/>
                    <a:pt x="703" y="1397"/>
                  </a:cubicBezTo>
                  <a:cubicBezTo>
                    <a:pt x="729" y="1397"/>
                    <a:pt x="755" y="1395"/>
                    <a:pt x="781" y="1392"/>
                  </a:cubicBezTo>
                  <a:cubicBezTo>
                    <a:pt x="1066" y="1358"/>
                    <a:pt x="1287" y="1127"/>
                    <a:pt x="1330" y="846"/>
                  </a:cubicBezTo>
                  <a:cubicBezTo>
                    <a:pt x="1377" y="541"/>
                    <a:pt x="1209" y="243"/>
                    <a:pt x="948" y="90"/>
                  </a:cubicBezTo>
                  <a:cubicBezTo>
                    <a:pt x="848" y="31"/>
                    <a:pt x="735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9549286" y="1398111"/>
              <a:ext cx="76873" cy="77974"/>
            </a:xfrm>
            <a:custGeom>
              <a:avLst/>
              <a:gdLst/>
              <a:ahLst/>
              <a:cxnLst/>
              <a:rect l="l" t="t" r="r" b="b"/>
              <a:pathLst>
                <a:path w="1397" h="1417" extrusionOk="0">
                  <a:moveTo>
                    <a:pt x="729" y="303"/>
                  </a:moveTo>
                  <a:cubicBezTo>
                    <a:pt x="738" y="303"/>
                    <a:pt x="746" y="303"/>
                    <a:pt x="754" y="304"/>
                  </a:cubicBezTo>
                  <a:cubicBezTo>
                    <a:pt x="761" y="304"/>
                    <a:pt x="769" y="304"/>
                    <a:pt x="777" y="305"/>
                  </a:cubicBezTo>
                  <a:lnTo>
                    <a:pt x="791" y="308"/>
                  </a:lnTo>
                  <a:cubicBezTo>
                    <a:pt x="800" y="311"/>
                    <a:pt x="810" y="313"/>
                    <a:pt x="820" y="316"/>
                  </a:cubicBezTo>
                  <a:cubicBezTo>
                    <a:pt x="822" y="316"/>
                    <a:pt x="846" y="324"/>
                    <a:pt x="847" y="325"/>
                  </a:cubicBezTo>
                  <a:cubicBezTo>
                    <a:pt x="865" y="332"/>
                    <a:pt x="881" y="340"/>
                    <a:pt x="896" y="350"/>
                  </a:cubicBezTo>
                  <a:cubicBezTo>
                    <a:pt x="905" y="355"/>
                    <a:pt x="912" y="362"/>
                    <a:pt x="921" y="367"/>
                  </a:cubicBezTo>
                  <a:lnTo>
                    <a:pt x="929" y="373"/>
                  </a:lnTo>
                  <a:lnTo>
                    <a:pt x="935" y="377"/>
                  </a:lnTo>
                  <a:cubicBezTo>
                    <a:pt x="951" y="390"/>
                    <a:pt x="966" y="404"/>
                    <a:pt x="979" y="420"/>
                  </a:cubicBezTo>
                  <a:cubicBezTo>
                    <a:pt x="993" y="432"/>
                    <a:pt x="1005" y="447"/>
                    <a:pt x="1016" y="461"/>
                  </a:cubicBezTo>
                  <a:cubicBezTo>
                    <a:pt x="1026" y="479"/>
                    <a:pt x="1037" y="496"/>
                    <a:pt x="1048" y="515"/>
                  </a:cubicBezTo>
                  <a:cubicBezTo>
                    <a:pt x="1056" y="529"/>
                    <a:pt x="1063" y="544"/>
                    <a:pt x="1067" y="560"/>
                  </a:cubicBezTo>
                  <a:cubicBezTo>
                    <a:pt x="1073" y="579"/>
                    <a:pt x="1080" y="599"/>
                    <a:pt x="1084" y="619"/>
                  </a:cubicBezTo>
                  <a:cubicBezTo>
                    <a:pt x="1090" y="638"/>
                    <a:pt x="1092" y="657"/>
                    <a:pt x="1092" y="675"/>
                  </a:cubicBezTo>
                  <a:cubicBezTo>
                    <a:pt x="1098" y="767"/>
                    <a:pt x="1078" y="860"/>
                    <a:pt x="1033" y="941"/>
                  </a:cubicBezTo>
                  <a:cubicBezTo>
                    <a:pt x="1006" y="990"/>
                    <a:pt x="974" y="1039"/>
                    <a:pt x="938" y="1083"/>
                  </a:cubicBezTo>
                  <a:cubicBezTo>
                    <a:pt x="913" y="1067"/>
                    <a:pt x="885" y="1056"/>
                    <a:pt x="855" y="1052"/>
                  </a:cubicBezTo>
                  <a:cubicBezTo>
                    <a:pt x="849" y="1052"/>
                    <a:pt x="843" y="1051"/>
                    <a:pt x="836" y="1051"/>
                  </a:cubicBezTo>
                  <a:cubicBezTo>
                    <a:pt x="790" y="1051"/>
                    <a:pt x="737" y="1069"/>
                    <a:pt x="707" y="1074"/>
                  </a:cubicBezTo>
                  <a:cubicBezTo>
                    <a:pt x="705" y="1074"/>
                    <a:pt x="684" y="1075"/>
                    <a:pt x="680" y="1075"/>
                  </a:cubicBezTo>
                  <a:cubicBezTo>
                    <a:pt x="667" y="1075"/>
                    <a:pt x="654" y="1075"/>
                    <a:pt x="640" y="1074"/>
                  </a:cubicBezTo>
                  <a:lnTo>
                    <a:pt x="631" y="1071"/>
                  </a:lnTo>
                  <a:cubicBezTo>
                    <a:pt x="616" y="1067"/>
                    <a:pt x="602" y="1063"/>
                    <a:pt x="588" y="1059"/>
                  </a:cubicBezTo>
                  <a:lnTo>
                    <a:pt x="584" y="1058"/>
                  </a:lnTo>
                  <a:lnTo>
                    <a:pt x="579" y="1055"/>
                  </a:lnTo>
                  <a:cubicBezTo>
                    <a:pt x="567" y="1050"/>
                    <a:pt x="555" y="1042"/>
                    <a:pt x="542" y="1035"/>
                  </a:cubicBezTo>
                  <a:cubicBezTo>
                    <a:pt x="534" y="1029"/>
                    <a:pt x="526" y="1024"/>
                    <a:pt x="518" y="1017"/>
                  </a:cubicBezTo>
                  <a:lnTo>
                    <a:pt x="511" y="1011"/>
                  </a:lnTo>
                  <a:cubicBezTo>
                    <a:pt x="469" y="966"/>
                    <a:pt x="465" y="966"/>
                    <a:pt x="434" y="912"/>
                  </a:cubicBezTo>
                  <a:cubicBezTo>
                    <a:pt x="415" y="881"/>
                    <a:pt x="402" y="846"/>
                    <a:pt x="395" y="811"/>
                  </a:cubicBezTo>
                  <a:cubicBezTo>
                    <a:pt x="394" y="807"/>
                    <a:pt x="386" y="763"/>
                    <a:pt x="384" y="763"/>
                  </a:cubicBezTo>
                  <a:cubicBezTo>
                    <a:pt x="382" y="735"/>
                    <a:pt x="380" y="706"/>
                    <a:pt x="380" y="678"/>
                  </a:cubicBezTo>
                  <a:cubicBezTo>
                    <a:pt x="383" y="595"/>
                    <a:pt x="410" y="514"/>
                    <a:pt x="458" y="445"/>
                  </a:cubicBezTo>
                  <a:lnTo>
                    <a:pt x="458" y="447"/>
                  </a:lnTo>
                  <a:cubicBezTo>
                    <a:pt x="507" y="385"/>
                    <a:pt x="573" y="339"/>
                    <a:pt x="647" y="316"/>
                  </a:cubicBezTo>
                  <a:cubicBezTo>
                    <a:pt x="658" y="313"/>
                    <a:pt x="668" y="311"/>
                    <a:pt x="679" y="308"/>
                  </a:cubicBezTo>
                  <a:lnTo>
                    <a:pt x="694" y="305"/>
                  </a:lnTo>
                  <a:cubicBezTo>
                    <a:pt x="706" y="304"/>
                    <a:pt x="718" y="303"/>
                    <a:pt x="729" y="303"/>
                  </a:cubicBezTo>
                  <a:close/>
                  <a:moveTo>
                    <a:pt x="725" y="0"/>
                  </a:moveTo>
                  <a:cubicBezTo>
                    <a:pt x="552" y="0"/>
                    <a:pt x="381" y="72"/>
                    <a:pt x="255" y="199"/>
                  </a:cubicBezTo>
                  <a:cubicBezTo>
                    <a:pt x="38" y="418"/>
                    <a:pt x="1" y="760"/>
                    <a:pt x="123" y="1035"/>
                  </a:cubicBezTo>
                  <a:cubicBezTo>
                    <a:pt x="192" y="1190"/>
                    <a:pt x="317" y="1312"/>
                    <a:pt x="473" y="1375"/>
                  </a:cubicBezTo>
                  <a:cubicBezTo>
                    <a:pt x="534" y="1400"/>
                    <a:pt x="614" y="1416"/>
                    <a:pt x="693" y="1416"/>
                  </a:cubicBezTo>
                  <a:cubicBezTo>
                    <a:pt x="766" y="1416"/>
                    <a:pt x="840" y="1402"/>
                    <a:pt x="897" y="1367"/>
                  </a:cubicBezTo>
                  <a:cubicBezTo>
                    <a:pt x="913" y="1367"/>
                    <a:pt x="929" y="1362"/>
                    <a:pt x="944" y="1354"/>
                  </a:cubicBezTo>
                  <a:cubicBezTo>
                    <a:pt x="1060" y="1292"/>
                    <a:pt x="1166" y="1210"/>
                    <a:pt x="1242" y="1101"/>
                  </a:cubicBezTo>
                  <a:cubicBezTo>
                    <a:pt x="1317" y="989"/>
                    <a:pt x="1363" y="860"/>
                    <a:pt x="1374" y="725"/>
                  </a:cubicBezTo>
                  <a:cubicBezTo>
                    <a:pt x="1397" y="465"/>
                    <a:pt x="1247" y="202"/>
                    <a:pt x="1021" y="76"/>
                  </a:cubicBezTo>
                  <a:cubicBezTo>
                    <a:pt x="928" y="25"/>
                    <a:pt x="826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9627205" y="1193408"/>
              <a:ext cx="79790" cy="73847"/>
            </a:xfrm>
            <a:custGeom>
              <a:avLst/>
              <a:gdLst/>
              <a:ahLst/>
              <a:cxnLst/>
              <a:rect l="l" t="t" r="r" b="b"/>
              <a:pathLst>
                <a:path w="1450" h="1342" extrusionOk="0">
                  <a:moveTo>
                    <a:pt x="873" y="248"/>
                  </a:moveTo>
                  <a:cubicBezTo>
                    <a:pt x="877" y="278"/>
                    <a:pt x="887" y="306"/>
                    <a:pt x="903" y="331"/>
                  </a:cubicBezTo>
                  <a:cubicBezTo>
                    <a:pt x="930" y="373"/>
                    <a:pt x="989" y="408"/>
                    <a:pt x="1016" y="431"/>
                  </a:cubicBezTo>
                  <a:cubicBezTo>
                    <a:pt x="1017" y="432"/>
                    <a:pt x="1031" y="447"/>
                    <a:pt x="1033" y="450"/>
                  </a:cubicBezTo>
                  <a:cubicBezTo>
                    <a:pt x="1041" y="461"/>
                    <a:pt x="1051" y="471"/>
                    <a:pt x="1057" y="482"/>
                  </a:cubicBezTo>
                  <a:lnTo>
                    <a:pt x="1063" y="492"/>
                  </a:lnTo>
                  <a:cubicBezTo>
                    <a:pt x="1068" y="505"/>
                    <a:pt x="1075" y="517"/>
                    <a:pt x="1080" y="532"/>
                  </a:cubicBezTo>
                  <a:lnTo>
                    <a:pt x="1083" y="536"/>
                  </a:lnTo>
                  <a:cubicBezTo>
                    <a:pt x="1083" y="537"/>
                    <a:pt x="1083" y="539"/>
                    <a:pt x="1083" y="540"/>
                  </a:cubicBezTo>
                  <a:cubicBezTo>
                    <a:pt x="1087" y="554"/>
                    <a:pt x="1090" y="568"/>
                    <a:pt x="1091" y="582"/>
                  </a:cubicBezTo>
                  <a:cubicBezTo>
                    <a:pt x="1092" y="593"/>
                    <a:pt x="1094" y="602"/>
                    <a:pt x="1094" y="611"/>
                  </a:cubicBezTo>
                  <a:cubicBezTo>
                    <a:pt x="1094" y="614"/>
                    <a:pt x="1094" y="617"/>
                    <a:pt x="1094" y="622"/>
                  </a:cubicBezTo>
                  <a:cubicBezTo>
                    <a:pt x="1087" y="681"/>
                    <a:pt x="1090" y="685"/>
                    <a:pt x="1068" y="743"/>
                  </a:cubicBezTo>
                  <a:cubicBezTo>
                    <a:pt x="1056" y="778"/>
                    <a:pt x="1039" y="811"/>
                    <a:pt x="1016" y="839"/>
                  </a:cubicBezTo>
                  <a:cubicBezTo>
                    <a:pt x="1013" y="843"/>
                    <a:pt x="985" y="878"/>
                    <a:pt x="985" y="879"/>
                  </a:cubicBezTo>
                  <a:cubicBezTo>
                    <a:pt x="966" y="900"/>
                    <a:pt x="944" y="918"/>
                    <a:pt x="923" y="936"/>
                  </a:cubicBezTo>
                  <a:cubicBezTo>
                    <a:pt x="858" y="988"/>
                    <a:pt x="779" y="1019"/>
                    <a:pt x="697" y="1026"/>
                  </a:cubicBezTo>
                  <a:cubicBezTo>
                    <a:pt x="692" y="1026"/>
                    <a:pt x="688" y="1026"/>
                    <a:pt x="683" y="1026"/>
                  </a:cubicBezTo>
                  <a:cubicBezTo>
                    <a:pt x="609" y="1026"/>
                    <a:pt x="537" y="1006"/>
                    <a:pt x="476" y="965"/>
                  </a:cubicBezTo>
                  <a:cubicBezTo>
                    <a:pt x="467" y="959"/>
                    <a:pt x="457" y="952"/>
                    <a:pt x="449" y="947"/>
                  </a:cubicBezTo>
                  <a:cubicBezTo>
                    <a:pt x="448" y="945"/>
                    <a:pt x="440" y="939"/>
                    <a:pt x="437" y="937"/>
                  </a:cubicBezTo>
                  <a:cubicBezTo>
                    <a:pt x="422" y="922"/>
                    <a:pt x="409" y="908"/>
                    <a:pt x="397" y="893"/>
                  </a:cubicBezTo>
                  <a:cubicBezTo>
                    <a:pt x="392" y="886"/>
                    <a:pt x="387" y="879"/>
                    <a:pt x="383" y="874"/>
                  </a:cubicBezTo>
                  <a:cubicBezTo>
                    <a:pt x="382" y="870"/>
                    <a:pt x="378" y="863"/>
                    <a:pt x="376" y="862"/>
                  </a:cubicBezTo>
                  <a:cubicBezTo>
                    <a:pt x="372" y="852"/>
                    <a:pt x="368" y="843"/>
                    <a:pt x="363" y="834"/>
                  </a:cubicBezTo>
                  <a:cubicBezTo>
                    <a:pt x="363" y="832"/>
                    <a:pt x="353" y="809"/>
                    <a:pt x="352" y="807"/>
                  </a:cubicBezTo>
                  <a:cubicBezTo>
                    <a:pt x="348" y="789"/>
                    <a:pt x="344" y="772"/>
                    <a:pt x="341" y="754"/>
                  </a:cubicBezTo>
                  <a:cubicBezTo>
                    <a:pt x="339" y="743"/>
                    <a:pt x="339" y="734"/>
                    <a:pt x="337" y="723"/>
                  </a:cubicBezTo>
                  <a:cubicBezTo>
                    <a:pt x="337" y="719"/>
                    <a:pt x="337" y="716"/>
                    <a:pt x="336" y="714"/>
                  </a:cubicBezTo>
                  <a:cubicBezTo>
                    <a:pt x="336" y="712"/>
                    <a:pt x="336" y="710"/>
                    <a:pt x="336" y="707"/>
                  </a:cubicBezTo>
                  <a:cubicBezTo>
                    <a:pt x="336" y="687"/>
                    <a:pt x="337" y="667"/>
                    <a:pt x="339" y="645"/>
                  </a:cubicBezTo>
                  <a:cubicBezTo>
                    <a:pt x="340" y="626"/>
                    <a:pt x="343" y="609"/>
                    <a:pt x="349" y="590"/>
                  </a:cubicBezTo>
                  <a:cubicBezTo>
                    <a:pt x="355" y="570"/>
                    <a:pt x="362" y="551"/>
                    <a:pt x="370" y="531"/>
                  </a:cubicBezTo>
                  <a:cubicBezTo>
                    <a:pt x="374" y="516"/>
                    <a:pt x="382" y="501"/>
                    <a:pt x="390" y="488"/>
                  </a:cubicBezTo>
                  <a:cubicBezTo>
                    <a:pt x="401" y="470"/>
                    <a:pt x="411" y="453"/>
                    <a:pt x="425" y="436"/>
                  </a:cubicBezTo>
                  <a:cubicBezTo>
                    <a:pt x="436" y="420"/>
                    <a:pt x="448" y="405"/>
                    <a:pt x="462" y="393"/>
                  </a:cubicBezTo>
                  <a:cubicBezTo>
                    <a:pt x="528" y="330"/>
                    <a:pt x="612" y="287"/>
                    <a:pt x="703" y="268"/>
                  </a:cubicBezTo>
                  <a:cubicBezTo>
                    <a:pt x="759" y="256"/>
                    <a:pt x="817" y="249"/>
                    <a:pt x="873" y="248"/>
                  </a:cubicBezTo>
                  <a:close/>
                  <a:moveTo>
                    <a:pt x="758" y="1"/>
                  </a:moveTo>
                  <a:cubicBezTo>
                    <a:pt x="736" y="1"/>
                    <a:pt x="714" y="2"/>
                    <a:pt x="691" y="4"/>
                  </a:cubicBezTo>
                  <a:cubicBezTo>
                    <a:pt x="557" y="19"/>
                    <a:pt x="429" y="68"/>
                    <a:pt x="318" y="146"/>
                  </a:cubicBezTo>
                  <a:cubicBezTo>
                    <a:pt x="106" y="295"/>
                    <a:pt x="1" y="582"/>
                    <a:pt x="51" y="835"/>
                  </a:cubicBezTo>
                  <a:cubicBezTo>
                    <a:pt x="107" y="1116"/>
                    <a:pt x="356" y="1318"/>
                    <a:pt x="640" y="1340"/>
                  </a:cubicBezTo>
                  <a:cubicBezTo>
                    <a:pt x="658" y="1341"/>
                    <a:pt x="675" y="1342"/>
                    <a:pt x="693" y="1342"/>
                  </a:cubicBezTo>
                  <a:cubicBezTo>
                    <a:pt x="979" y="1342"/>
                    <a:pt x="1239" y="1157"/>
                    <a:pt x="1363" y="902"/>
                  </a:cubicBezTo>
                  <a:cubicBezTo>
                    <a:pt x="1437" y="750"/>
                    <a:pt x="1449" y="575"/>
                    <a:pt x="1397" y="414"/>
                  </a:cubicBezTo>
                  <a:cubicBezTo>
                    <a:pt x="1358" y="295"/>
                    <a:pt x="1250" y="139"/>
                    <a:pt x="1118" y="96"/>
                  </a:cubicBezTo>
                  <a:cubicBezTo>
                    <a:pt x="1106" y="84"/>
                    <a:pt x="1092" y="74"/>
                    <a:pt x="1078" y="68"/>
                  </a:cubicBezTo>
                  <a:cubicBezTo>
                    <a:pt x="976" y="27"/>
                    <a:pt x="867" y="1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9219725" y="1115158"/>
              <a:ext cx="79570" cy="73462"/>
            </a:xfrm>
            <a:custGeom>
              <a:avLst/>
              <a:gdLst/>
              <a:ahLst/>
              <a:cxnLst/>
              <a:rect l="l" t="t" r="r" b="b"/>
              <a:pathLst>
                <a:path w="1446" h="1335" extrusionOk="0">
                  <a:moveTo>
                    <a:pt x="788" y="317"/>
                  </a:moveTo>
                  <a:cubicBezTo>
                    <a:pt x="866" y="321"/>
                    <a:pt x="942" y="348"/>
                    <a:pt x="1004" y="397"/>
                  </a:cubicBezTo>
                  <a:cubicBezTo>
                    <a:pt x="1012" y="403"/>
                    <a:pt x="1021" y="410"/>
                    <a:pt x="1029" y="417"/>
                  </a:cubicBezTo>
                  <a:lnTo>
                    <a:pt x="1040" y="428"/>
                  </a:lnTo>
                  <a:cubicBezTo>
                    <a:pt x="1053" y="442"/>
                    <a:pt x="1065" y="458"/>
                    <a:pt x="1076" y="476"/>
                  </a:cubicBezTo>
                  <a:cubicBezTo>
                    <a:pt x="1080" y="481"/>
                    <a:pt x="1084" y="488"/>
                    <a:pt x="1088" y="495"/>
                  </a:cubicBezTo>
                  <a:cubicBezTo>
                    <a:pt x="1090" y="499"/>
                    <a:pt x="1092" y="506"/>
                    <a:pt x="1094" y="507"/>
                  </a:cubicBezTo>
                  <a:cubicBezTo>
                    <a:pt x="1096" y="518"/>
                    <a:pt x="1100" y="527"/>
                    <a:pt x="1104" y="537"/>
                  </a:cubicBezTo>
                  <a:cubicBezTo>
                    <a:pt x="1104" y="538"/>
                    <a:pt x="1113" y="562"/>
                    <a:pt x="1113" y="563"/>
                  </a:cubicBezTo>
                  <a:cubicBezTo>
                    <a:pt x="1117" y="582"/>
                    <a:pt x="1119" y="600"/>
                    <a:pt x="1121" y="617"/>
                  </a:cubicBezTo>
                  <a:cubicBezTo>
                    <a:pt x="1121" y="628"/>
                    <a:pt x="1122" y="639"/>
                    <a:pt x="1122" y="648"/>
                  </a:cubicBezTo>
                  <a:lnTo>
                    <a:pt x="1122" y="658"/>
                  </a:lnTo>
                  <a:cubicBezTo>
                    <a:pt x="1122" y="660"/>
                    <a:pt x="1122" y="662"/>
                    <a:pt x="1121" y="664"/>
                  </a:cubicBezTo>
                  <a:cubicBezTo>
                    <a:pt x="1119" y="685"/>
                    <a:pt x="1117" y="706"/>
                    <a:pt x="1113" y="726"/>
                  </a:cubicBezTo>
                  <a:cubicBezTo>
                    <a:pt x="1110" y="745"/>
                    <a:pt x="1106" y="763"/>
                    <a:pt x="1099" y="780"/>
                  </a:cubicBezTo>
                  <a:cubicBezTo>
                    <a:pt x="1091" y="799"/>
                    <a:pt x="1083" y="819"/>
                    <a:pt x="1074" y="837"/>
                  </a:cubicBezTo>
                  <a:cubicBezTo>
                    <a:pt x="1067" y="852"/>
                    <a:pt x="1059" y="866"/>
                    <a:pt x="1049" y="878"/>
                  </a:cubicBezTo>
                  <a:cubicBezTo>
                    <a:pt x="1037" y="896"/>
                    <a:pt x="1025" y="912"/>
                    <a:pt x="1010" y="927"/>
                  </a:cubicBezTo>
                  <a:cubicBezTo>
                    <a:pt x="999" y="943"/>
                    <a:pt x="985" y="955"/>
                    <a:pt x="970" y="967"/>
                  </a:cubicBezTo>
                  <a:cubicBezTo>
                    <a:pt x="899" y="1025"/>
                    <a:pt x="811" y="1062"/>
                    <a:pt x="719" y="1072"/>
                  </a:cubicBezTo>
                  <a:cubicBezTo>
                    <a:pt x="681" y="1077"/>
                    <a:pt x="642" y="1080"/>
                    <a:pt x="603" y="1080"/>
                  </a:cubicBezTo>
                  <a:cubicBezTo>
                    <a:pt x="584" y="1080"/>
                    <a:pt x="566" y="1079"/>
                    <a:pt x="547" y="1078"/>
                  </a:cubicBezTo>
                  <a:cubicBezTo>
                    <a:pt x="547" y="1049"/>
                    <a:pt x="539" y="1020"/>
                    <a:pt x="526" y="994"/>
                  </a:cubicBezTo>
                  <a:cubicBezTo>
                    <a:pt x="501" y="950"/>
                    <a:pt x="446" y="909"/>
                    <a:pt x="422" y="885"/>
                  </a:cubicBezTo>
                  <a:cubicBezTo>
                    <a:pt x="421" y="884"/>
                    <a:pt x="407" y="868"/>
                    <a:pt x="404" y="865"/>
                  </a:cubicBezTo>
                  <a:cubicBezTo>
                    <a:pt x="396" y="854"/>
                    <a:pt x="390" y="843"/>
                    <a:pt x="383" y="831"/>
                  </a:cubicBezTo>
                  <a:cubicBezTo>
                    <a:pt x="382" y="829"/>
                    <a:pt x="380" y="826"/>
                    <a:pt x="379" y="822"/>
                  </a:cubicBezTo>
                  <a:cubicBezTo>
                    <a:pt x="374" y="808"/>
                    <a:pt x="368" y="795"/>
                    <a:pt x="364" y="780"/>
                  </a:cubicBezTo>
                  <a:cubicBezTo>
                    <a:pt x="364" y="779"/>
                    <a:pt x="363" y="778"/>
                    <a:pt x="363" y="776"/>
                  </a:cubicBezTo>
                  <a:lnTo>
                    <a:pt x="363" y="772"/>
                  </a:lnTo>
                  <a:cubicBezTo>
                    <a:pt x="360" y="757"/>
                    <a:pt x="359" y="744"/>
                    <a:pt x="357" y="729"/>
                  </a:cubicBezTo>
                  <a:lnTo>
                    <a:pt x="357" y="699"/>
                  </a:lnTo>
                  <a:lnTo>
                    <a:pt x="360" y="689"/>
                  </a:lnTo>
                  <a:cubicBezTo>
                    <a:pt x="371" y="629"/>
                    <a:pt x="368" y="627"/>
                    <a:pt x="395" y="570"/>
                  </a:cubicBezTo>
                  <a:cubicBezTo>
                    <a:pt x="409" y="537"/>
                    <a:pt x="429" y="506"/>
                    <a:pt x="454" y="479"/>
                  </a:cubicBezTo>
                  <a:cubicBezTo>
                    <a:pt x="457" y="476"/>
                    <a:pt x="488" y="444"/>
                    <a:pt x="488" y="442"/>
                  </a:cubicBezTo>
                  <a:cubicBezTo>
                    <a:pt x="509" y="423"/>
                    <a:pt x="532" y="406"/>
                    <a:pt x="555" y="390"/>
                  </a:cubicBezTo>
                  <a:cubicBezTo>
                    <a:pt x="624" y="344"/>
                    <a:pt x="706" y="318"/>
                    <a:pt x="788" y="317"/>
                  </a:cubicBezTo>
                  <a:close/>
                  <a:moveTo>
                    <a:pt x="765" y="0"/>
                  </a:moveTo>
                  <a:cubicBezTo>
                    <a:pt x="498" y="0"/>
                    <a:pt x="249" y="158"/>
                    <a:pt x="114" y="387"/>
                  </a:cubicBezTo>
                  <a:cubicBezTo>
                    <a:pt x="28" y="533"/>
                    <a:pt x="1" y="706"/>
                    <a:pt x="40" y="870"/>
                  </a:cubicBezTo>
                  <a:cubicBezTo>
                    <a:pt x="69" y="992"/>
                    <a:pt x="165" y="1156"/>
                    <a:pt x="293" y="1210"/>
                  </a:cubicBezTo>
                  <a:cubicBezTo>
                    <a:pt x="304" y="1223"/>
                    <a:pt x="317" y="1234"/>
                    <a:pt x="332" y="1241"/>
                  </a:cubicBezTo>
                  <a:cubicBezTo>
                    <a:pt x="445" y="1298"/>
                    <a:pt x="569" y="1335"/>
                    <a:pt x="698" y="1335"/>
                  </a:cubicBezTo>
                  <a:cubicBezTo>
                    <a:pt x="702" y="1335"/>
                    <a:pt x="707" y="1335"/>
                    <a:pt x="711" y="1335"/>
                  </a:cubicBezTo>
                  <a:cubicBezTo>
                    <a:pt x="846" y="1332"/>
                    <a:pt x="978" y="1293"/>
                    <a:pt x="1094" y="1224"/>
                  </a:cubicBezTo>
                  <a:cubicBezTo>
                    <a:pt x="1317" y="1093"/>
                    <a:pt x="1445" y="817"/>
                    <a:pt x="1415" y="561"/>
                  </a:cubicBezTo>
                  <a:cubicBezTo>
                    <a:pt x="1382" y="274"/>
                    <a:pt x="1152" y="53"/>
                    <a:pt x="870" y="9"/>
                  </a:cubicBezTo>
                  <a:cubicBezTo>
                    <a:pt x="835" y="3"/>
                    <a:pt x="800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9073517" y="1742529"/>
              <a:ext cx="78139" cy="76763"/>
            </a:xfrm>
            <a:custGeom>
              <a:avLst/>
              <a:gdLst/>
              <a:ahLst/>
              <a:cxnLst/>
              <a:rect l="l" t="t" r="r" b="b"/>
              <a:pathLst>
                <a:path w="1420" h="1395" extrusionOk="0">
                  <a:moveTo>
                    <a:pt x="742" y="308"/>
                  </a:moveTo>
                  <a:cubicBezTo>
                    <a:pt x="744" y="308"/>
                    <a:pt x="747" y="308"/>
                    <a:pt x="749" y="309"/>
                  </a:cubicBezTo>
                  <a:cubicBezTo>
                    <a:pt x="760" y="309"/>
                    <a:pt x="770" y="309"/>
                    <a:pt x="782" y="310"/>
                  </a:cubicBezTo>
                  <a:lnTo>
                    <a:pt x="797" y="311"/>
                  </a:lnTo>
                  <a:cubicBezTo>
                    <a:pt x="817" y="315"/>
                    <a:pt x="836" y="321"/>
                    <a:pt x="855" y="327"/>
                  </a:cubicBezTo>
                  <a:cubicBezTo>
                    <a:pt x="862" y="330"/>
                    <a:pt x="869" y="333"/>
                    <a:pt x="877" y="335"/>
                  </a:cubicBezTo>
                  <a:lnTo>
                    <a:pt x="887" y="342"/>
                  </a:lnTo>
                  <a:cubicBezTo>
                    <a:pt x="897" y="348"/>
                    <a:pt x="905" y="353"/>
                    <a:pt x="914" y="360"/>
                  </a:cubicBezTo>
                  <a:cubicBezTo>
                    <a:pt x="916" y="361"/>
                    <a:pt x="936" y="376"/>
                    <a:pt x="939" y="376"/>
                  </a:cubicBezTo>
                  <a:cubicBezTo>
                    <a:pt x="952" y="388"/>
                    <a:pt x="964" y="401"/>
                    <a:pt x="976" y="415"/>
                  </a:cubicBezTo>
                  <a:cubicBezTo>
                    <a:pt x="983" y="422"/>
                    <a:pt x="990" y="430"/>
                    <a:pt x="997" y="438"/>
                  </a:cubicBezTo>
                  <a:lnTo>
                    <a:pt x="1002" y="444"/>
                  </a:lnTo>
                  <a:cubicBezTo>
                    <a:pt x="1002" y="446"/>
                    <a:pt x="1003" y="447"/>
                    <a:pt x="1006" y="451"/>
                  </a:cubicBezTo>
                  <a:cubicBezTo>
                    <a:pt x="1017" y="469"/>
                    <a:pt x="1027" y="486"/>
                    <a:pt x="1037" y="505"/>
                  </a:cubicBezTo>
                  <a:cubicBezTo>
                    <a:pt x="1045" y="521"/>
                    <a:pt x="1053" y="539"/>
                    <a:pt x="1057" y="556"/>
                  </a:cubicBezTo>
                  <a:cubicBezTo>
                    <a:pt x="1064" y="576"/>
                    <a:pt x="1068" y="597"/>
                    <a:pt x="1072" y="617"/>
                  </a:cubicBezTo>
                  <a:cubicBezTo>
                    <a:pt x="1076" y="633"/>
                    <a:pt x="1077" y="649"/>
                    <a:pt x="1079" y="665"/>
                  </a:cubicBezTo>
                  <a:cubicBezTo>
                    <a:pt x="1079" y="685"/>
                    <a:pt x="1079" y="707"/>
                    <a:pt x="1077" y="727"/>
                  </a:cubicBezTo>
                  <a:cubicBezTo>
                    <a:pt x="1076" y="746"/>
                    <a:pt x="1073" y="765"/>
                    <a:pt x="1068" y="784"/>
                  </a:cubicBezTo>
                  <a:cubicBezTo>
                    <a:pt x="1046" y="873"/>
                    <a:pt x="999" y="955"/>
                    <a:pt x="933" y="1018"/>
                  </a:cubicBezTo>
                  <a:cubicBezTo>
                    <a:pt x="892" y="1058"/>
                    <a:pt x="847" y="1095"/>
                    <a:pt x="800" y="1127"/>
                  </a:cubicBezTo>
                  <a:cubicBezTo>
                    <a:pt x="781" y="1104"/>
                    <a:pt x="758" y="1085"/>
                    <a:pt x="730" y="1073"/>
                  </a:cubicBezTo>
                  <a:cubicBezTo>
                    <a:pt x="686" y="1052"/>
                    <a:pt x="617" y="1054"/>
                    <a:pt x="582" y="1049"/>
                  </a:cubicBezTo>
                  <a:cubicBezTo>
                    <a:pt x="581" y="1049"/>
                    <a:pt x="560" y="1044"/>
                    <a:pt x="558" y="1042"/>
                  </a:cubicBezTo>
                  <a:cubicBezTo>
                    <a:pt x="544" y="1039"/>
                    <a:pt x="531" y="1034"/>
                    <a:pt x="519" y="1029"/>
                  </a:cubicBezTo>
                  <a:lnTo>
                    <a:pt x="511" y="1023"/>
                  </a:lnTo>
                  <a:cubicBezTo>
                    <a:pt x="497" y="1017"/>
                    <a:pt x="485" y="1009"/>
                    <a:pt x="473" y="999"/>
                  </a:cubicBezTo>
                  <a:lnTo>
                    <a:pt x="469" y="996"/>
                  </a:lnTo>
                  <a:lnTo>
                    <a:pt x="466" y="994"/>
                  </a:lnTo>
                  <a:cubicBezTo>
                    <a:pt x="455" y="984"/>
                    <a:pt x="446" y="974"/>
                    <a:pt x="437" y="963"/>
                  </a:cubicBezTo>
                  <a:cubicBezTo>
                    <a:pt x="430" y="956"/>
                    <a:pt x="424" y="948"/>
                    <a:pt x="418" y="940"/>
                  </a:cubicBezTo>
                  <a:cubicBezTo>
                    <a:pt x="416" y="937"/>
                    <a:pt x="415" y="934"/>
                    <a:pt x="414" y="930"/>
                  </a:cubicBezTo>
                  <a:cubicBezTo>
                    <a:pt x="387" y="877"/>
                    <a:pt x="383" y="875"/>
                    <a:pt x="369" y="813"/>
                  </a:cubicBezTo>
                  <a:cubicBezTo>
                    <a:pt x="360" y="778"/>
                    <a:pt x="358" y="742"/>
                    <a:pt x="362" y="706"/>
                  </a:cubicBezTo>
                  <a:cubicBezTo>
                    <a:pt x="362" y="702"/>
                    <a:pt x="368" y="656"/>
                    <a:pt x="367" y="656"/>
                  </a:cubicBezTo>
                  <a:cubicBezTo>
                    <a:pt x="372" y="628"/>
                    <a:pt x="379" y="601"/>
                    <a:pt x="388" y="574"/>
                  </a:cubicBezTo>
                  <a:cubicBezTo>
                    <a:pt x="415" y="496"/>
                    <a:pt x="465" y="426"/>
                    <a:pt x="531" y="376"/>
                  </a:cubicBezTo>
                  <a:lnTo>
                    <a:pt x="529" y="376"/>
                  </a:lnTo>
                  <a:cubicBezTo>
                    <a:pt x="592" y="331"/>
                    <a:pt x="666" y="308"/>
                    <a:pt x="742" y="308"/>
                  </a:cubicBezTo>
                  <a:close/>
                  <a:moveTo>
                    <a:pt x="724" y="0"/>
                  </a:moveTo>
                  <a:cubicBezTo>
                    <a:pt x="616" y="0"/>
                    <a:pt x="507" y="27"/>
                    <a:pt x="408" y="80"/>
                  </a:cubicBezTo>
                  <a:cubicBezTo>
                    <a:pt x="138" y="225"/>
                    <a:pt x="0" y="540"/>
                    <a:pt x="35" y="839"/>
                  </a:cubicBezTo>
                  <a:cubicBezTo>
                    <a:pt x="54" y="1006"/>
                    <a:pt x="138" y="1161"/>
                    <a:pt x="268" y="1268"/>
                  </a:cubicBezTo>
                  <a:cubicBezTo>
                    <a:pt x="348" y="1333"/>
                    <a:pt x="480" y="1394"/>
                    <a:pt x="600" y="1394"/>
                  </a:cubicBezTo>
                  <a:cubicBezTo>
                    <a:pt x="626" y="1394"/>
                    <a:pt x="651" y="1392"/>
                    <a:pt x="675" y="1385"/>
                  </a:cubicBezTo>
                  <a:cubicBezTo>
                    <a:pt x="684" y="1388"/>
                    <a:pt x="693" y="1389"/>
                    <a:pt x="701" y="1389"/>
                  </a:cubicBezTo>
                  <a:cubicBezTo>
                    <a:pt x="709" y="1389"/>
                    <a:pt x="716" y="1388"/>
                    <a:pt x="723" y="1387"/>
                  </a:cubicBezTo>
                  <a:cubicBezTo>
                    <a:pt x="854" y="1363"/>
                    <a:pt x="979" y="1314"/>
                    <a:pt x="1083" y="1232"/>
                  </a:cubicBezTo>
                  <a:cubicBezTo>
                    <a:pt x="1189" y="1147"/>
                    <a:pt x="1270" y="1038"/>
                    <a:pt x="1321" y="913"/>
                  </a:cubicBezTo>
                  <a:cubicBezTo>
                    <a:pt x="1419" y="672"/>
                    <a:pt x="1355" y="374"/>
                    <a:pt x="1176" y="189"/>
                  </a:cubicBezTo>
                  <a:cubicBezTo>
                    <a:pt x="1055" y="63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9852709" y="1935181"/>
              <a:ext cx="78634" cy="73132"/>
            </a:xfrm>
            <a:custGeom>
              <a:avLst/>
              <a:gdLst/>
              <a:ahLst/>
              <a:cxnLst/>
              <a:rect l="l" t="t" r="r" b="b"/>
              <a:pathLst>
                <a:path w="1429" h="1329" extrusionOk="0">
                  <a:moveTo>
                    <a:pt x="782" y="261"/>
                  </a:moveTo>
                  <a:cubicBezTo>
                    <a:pt x="827" y="261"/>
                    <a:pt x="872" y="265"/>
                    <a:pt x="917" y="271"/>
                  </a:cubicBezTo>
                  <a:cubicBezTo>
                    <a:pt x="916" y="301"/>
                    <a:pt x="920" y="330"/>
                    <a:pt x="932" y="357"/>
                  </a:cubicBezTo>
                  <a:cubicBezTo>
                    <a:pt x="951" y="404"/>
                    <a:pt x="1003" y="449"/>
                    <a:pt x="1025" y="476"/>
                  </a:cubicBezTo>
                  <a:cubicBezTo>
                    <a:pt x="1026" y="477"/>
                    <a:pt x="1038" y="495"/>
                    <a:pt x="1040" y="497"/>
                  </a:cubicBezTo>
                  <a:cubicBezTo>
                    <a:pt x="1046" y="509"/>
                    <a:pt x="1053" y="522"/>
                    <a:pt x="1058" y="534"/>
                  </a:cubicBezTo>
                  <a:cubicBezTo>
                    <a:pt x="1058" y="536"/>
                    <a:pt x="1060" y="539"/>
                    <a:pt x="1061" y="543"/>
                  </a:cubicBezTo>
                  <a:cubicBezTo>
                    <a:pt x="1065" y="558"/>
                    <a:pt x="1069" y="571"/>
                    <a:pt x="1072" y="586"/>
                  </a:cubicBezTo>
                  <a:lnTo>
                    <a:pt x="1073" y="592"/>
                  </a:lnTo>
                  <a:cubicBezTo>
                    <a:pt x="1073" y="593"/>
                    <a:pt x="1073" y="594"/>
                    <a:pt x="1073" y="594"/>
                  </a:cubicBezTo>
                  <a:cubicBezTo>
                    <a:pt x="1075" y="609"/>
                    <a:pt x="1075" y="624"/>
                    <a:pt x="1073" y="637"/>
                  </a:cubicBezTo>
                  <a:cubicBezTo>
                    <a:pt x="1073" y="648"/>
                    <a:pt x="1072" y="657"/>
                    <a:pt x="1071" y="667"/>
                  </a:cubicBezTo>
                  <a:cubicBezTo>
                    <a:pt x="1071" y="670"/>
                    <a:pt x="1069" y="672"/>
                    <a:pt x="1068" y="678"/>
                  </a:cubicBezTo>
                  <a:cubicBezTo>
                    <a:pt x="1052" y="736"/>
                    <a:pt x="1054" y="740"/>
                    <a:pt x="1022" y="793"/>
                  </a:cubicBezTo>
                  <a:cubicBezTo>
                    <a:pt x="1006" y="826"/>
                    <a:pt x="983" y="854"/>
                    <a:pt x="955" y="878"/>
                  </a:cubicBezTo>
                  <a:cubicBezTo>
                    <a:pt x="952" y="881"/>
                    <a:pt x="918" y="911"/>
                    <a:pt x="918" y="912"/>
                  </a:cubicBezTo>
                  <a:cubicBezTo>
                    <a:pt x="896" y="928"/>
                    <a:pt x="873" y="944"/>
                    <a:pt x="847" y="958"/>
                  </a:cubicBezTo>
                  <a:cubicBezTo>
                    <a:pt x="786" y="990"/>
                    <a:pt x="717" y="1008"/>
                    <a:pt x="648" y="1008"/>
                  </a:cubicBezTo>
                  <a:cubicBezTo>
                    <a:pt x="635" y="1008"/>
                    <a:pt x="622" y="1007"/>
                    <a:pt x="609" y="1006"/>
                  </a:cubicBezTo>
                  <a:cubicBezTo>
                    <a:pt x="532" y="997"/>
                    <a:pt x="459" y="963"/>
                    <a:pt x="402" y="909"/>
                  </a:cubicBezTo>
                  <a:cubicBezTo>
                    <a:pt x="393" y="901"/>
                    <a:pt x="387" y="893"/>
                    <a:pt x="379" y="885"/>
                  </a:cubicBezTo>
                  <a:lnTo>
                    <a:pt x="368" y="874"/>
                  </a:lnTo>
                  <a:cubicBezTo>
                    <a:pt x="357" y="858"/>
                    <a:pt x="346" y="841"/>
                    <a:pt x="337" y="823"/>
                  </a:cubicBezTo>
                  <a:cubicBezTo>
                    <a:pt x="333" y="816"/>
                    <a:pt x="330" y="810"/>
                    <a:pt x="326" y="803"/>
                  </a:cubicBezTo>
                  <a:cubicBezTo>
                    <a:pt x="326" y="799"/>
                    <a:pt x="323" y="792"/>
                    <a:pt x="322" y="789"/>
                  </a:cubicBezTo>
                  <a:cubicBezTo>
                    <a:pt x="319" y="780"/>
                    <a:pt x="317" y="771"/>
                    <a:pt x="314" y="760"/>
                  </a:cubicBezTo>
                  <a:cubicBezTo>
                    <a:pt x="314" y="758"/>
                    <a:pt x="309" y="734"/>
                    <a:pt x="307" y="732"/>
                  </a:cubicBezTo>
                  <a:cubicBezTo>
                    <a:pt x="306" y="714"/>
                    <a:pt x="306" y="695"/>
                    <a:pt x="306" y="678"/>
                  </a:cubicBezTo>
                  <a:cubicBezTo>
                    <a:pt x="306" y="667"/>
                    <a:pt x="306" y="657"/>
                    <a:pt x="307" y="647"/>
                  </a:cubicBezTo>
                  <a:lnTo>
                    <a:pt x="307" y="637"/>
                  </a:lnTo>
                  <a:cubicBezTo>
                    <a:pt x="307" y="636"/>
                    <a:pt x="309" y="633"/>
                    <a:pt x="309" y="631"/>
                  </a:cubicBezTo>
                  <a:cubicBezTo>
                    <a:pt x="311" y="610"/>
                    <a:pt x="317" y="590"/>
                    <a:pt x="322" y="570"/>
                  </a:cubicBezTo>
                  <a:cubicBezTo>
                    <a:pt x="326" y="552"/>
                    <a:pt x="333" y="535"/>
                    <a:pt x="341" y="517"/>
                  </a:cubicBezTo>
                  <a:cubicBezTo>
                    <a:pt x="350" y="500"/>
                    <a:pt x="360" y="481"/>
                    <a:pt x="372" y="464"/>
                  </a:cubicBezTo>
                  <a:cubicBezTo>
                    <a:pt x="379" y="449"/>
                    <a:pt x="388" y="437"/>
                    <a:pt x="399" y="425"/>
                  </a:cubicBezTo>
                  <a:cubicBezTo>
                    <a:pt x="414" y="408"/>
                    <a:pt x="427" y="394"/>
                    <a:pt x="442" y="379"/>
                  </a:cubicBezTo>
                  <a:cubicBezTo>
                    <a:pt x="455" y="365"/>
                    <a:pt x="470" y="353"/>
                    <a:pt x="488" y="344"/>
                  </a:cubicBezTo>
                  <a:cubicBezTo>
                    <a:pt x="564" y="293"/>
                    <a:pt x="653" y="264"/>
                    <a:pt x="746" y="262"/>
                  </a:cubicBezTo>
                  <a:cubicBezTo>
                    <a:pt x="758" y="261"/>
                    <a:pt x="770" y="261"/>
                    <a:pt x="782" y="261"/>
                  </a:cubicBezTo>
                  <a:close/>
                  <a:moveTo>
                    <a:pt x="725" y="0"/>
                  </a:moveTo>
                  <a:cubicBezTo>
                    <a:pt x="609" y="0"/>
                    <a:pt x="494" y="26"/>
                    <a:pt x="388" y="76"/>
                  </a:cubicBezTo>
                  <a:cubicBezTo>
                    <a:pt x="153" y="186"/>
                    <a:pt x="0" y="450"/>
                    <a:pt x="6" y="709"/>
                  </a:cubicBezTo>
                  <a:cubicBezTo>
                    <a:pt x="13" y="995"/>
                    <a:pt x="223" y="1238"/>
                    <a:pt x="498" y="1308"/>
                  </a:cubicBezTo>
                  <a:cubicBezTo>
                    <a:pt x="554" y="1322"/>
                    <a:pt x="609" y="1328"/>
                    <a:pt x="665" y="1328"/>
                  </a:cubicBezTo>
                  <a:cubicBezTo>
                    <a:pt x="908" y="1328"/>
                    <a:pt x="1143" y="1199"/>
                    <a:pt x="1286" y="999"/>
                  </a:cubicBezTo>
                  <a:cubicBezTo>
                    <a:pt x="1386" y="862"/>
                    <a:pt x="1429" y="692"/>
                    <a:pt x="1404" y="526"/>
                  </a:cubicBezTo>
                  <a:cubicBezTo>
                    <a:pt x="1386" y="402"/>
                    <a:pt x="1308" y="229"/>
                    <a:pt x="1184" y="163"/>
                  </a:cubicBezTo>
                  <a:cubicBezTo>
                    <a:pt x="1176" y="150"/>
                    <a:pt x="1163" y="138"/>
                    <a:pt x="1149" y="130"/>
                  </a:cubicBezTo>
                  <a:cubicBezTo>
                    <a:pt x="1037" y="61"/>
                    <a:pt x="912" y="11"/>
                    <a:pt x="780" y="2"/>
                  </a:cubicBezTo>
                  <a:cubicBezTo>
                    <a:pt x="762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9471532" y="1991364"/>
              <a:ext cx="80010" cy="72691"/>
            </a:xfrm>
            <a:custGeom>
              <a:avLst/>
              <a:gdLst/>
              <a:ahLst/>
              <a:cxnLst/>
              <a:rect l="l" t="t" r="r" b="b"/>
              <a:pathLst>
                <a:path w="1454" h="1321" extrusionOk="0">
                  <a:moveTo>
                    <a:pt x="757" y="321"/>
                  </a:moveTo>
                  <a:cubicBezTo>
                    <a:pt x="794" y="321"/>
                    <a:pt x="832" y="326"/>
                    <a:pt x="868" y="336"/>
                  </a:cubicBezTo>
                  <a:cubicBezTo>
                    <a:pt x="942" y="359"/>
                    <a:pt x="1008" y="405"/>
                    <a:pt x="1056" y="467"/>
                  </a:cubicBezTo>
                  <a:cubicBezTo>
                    <a:pt x="1062" y="476"/>
                    <a:pt x="1068" y="485"/>
                    <a:pt x="1074" y="494"/>
                  </a:cubicBezTo>
                  <a:cubicBezTo>
                    <a:pt x="1074" y="495"/>
                    <a:pt x="1081" y="505"/>
                    <a:pt x="1082" y="507"/>
                  </a:cubicBezTo>
                  <a:cubicBezTo>
                    <a:pt x="1092" y="525"/>
                    <a:pt x="1099" y="544"/>
                    <a:pt x="1105" y="563"/>
                  </a:cubicBezTo>
                  <a:cubicBezTo>
                    <a:pt x="1108" y="569"/>
                    <a:pt x="1109" y="577"/>
                    <a:pt x="1112" y="584"/>
                  </a:cubicBezTo>
                  <a:cubicBezTo>
                    <a:pt x="1112" y="588"/>
                    <a:pt x="1113" y="596"/>
                    <a:pt x="1113" y="598"/>
                  </a:cubicBezTo>
                  <a:cubicBezTo>
                    <a:pt x="1115" y="608"/>
                    <a:pt x="1116" y="618"/>
                    <a:pt x="1117" y="629"/>
                  </a:cubicBezTo>
                  <a:cubicBezTo>
                    <a:pt x="1117" y="630"/>
                    <a:pt x="1117" y="656"/>
                    <a:pt x="1119" y="658"/>
                  </a:cubicBezTo>
                  <a:cubicBezTo>
                    <a:pt x="1117" y="676"/>
                    <a:pt x="1115" y="693"/>
                    <a:pt x="1112" y="712"/>
                  </a:cubicBezTo>
                  <a:cubicBezTo>
                    <a:pt x="1109" y="721"/>
                    <a:pt x="1107" y="732"/>
                    <a:pt x="1105" y="742"/>
                  </a:cubicBezTo>
                  <a:cubicBezTo>
                    <a:pt x="1104" y="746"/>
                    <a:pt x="1104" y="748"/>
                    <a:pt x="1103" y="751"/>
                  </a:cubicBezTo>
                  <a:cubicBezTo>
                    <a:pt x="1103" y="752"/>
                    <a:pt x="1101" y="755"/>
                    <a:pt x="1101" y="756"/>
                  </a:cubicBezTo>
                  <a:cubicBezTo>
                    <a:pt x="1093" y="777"/>
                    <a:pt x="1087" y="796"/>
                    <a:pt x="1077" y="814"/>
                  </a:cubicBezTo>
                  <a:cubicBezTo>
                    <a:pt x="1069" y="832"/>
                    <a:pt x="1061" y="848"/>
                    <a:pt x="1049" y="863"/>
                  </a:cubicBezTo>
                  <a:cubicBezTo>
                    <a:pt x="1037" y="880"/>
                    <a:pt x="1025" y="896"/>
                    <a:pt x="1010" y="911"/>
                  </a:cubicBezTo>
                  <a:cubicBezTo>
                    <a:pt x="1000" y="925"/>
                    <a:pt x="990" y="936"/>
                    <a:pt x="976" y="945"/>
                  </a:cubicBezTo>
                  <a:cubicBezTo>
                    <a:pt x="960" y="958"/>
                    <a:pt x="944" y="971"/>
                    <a:pt x="926" y="983"/>
                  </a:cubicBezTo>
                  <a:cubicBezTo>
                    <a:pt x="910" y="993"/>
                    <a:pt x="894" y="1003"/>
                    <a:pt x="875" y="1010"/>
                  </a:cubicBezTo>
                  <a:cubicBezTo>
                    <a:pt x="813" y="1038"/>
                    <a:pt x="745" y="1052"/>
                    <a:pt x="676" y="1052"/>
                  </a:cubicBezTo>
                  <a:cubicBezTo>
                    <a:pt x="652" y="1052"/>
                    <a:pt x="629" y="1051"/>
                    <a:pt x="606" y="1047"/>
                  </a:cubicBezTo>
                  <a:cubicBezTo>
                    <a:pt x="549" y="1039"/>
                    <a:pt x="493" y="1027"/>
                    <a:pt x="438" y="1010"/>
                  </a:cubicBezTo>
                  <a:cubicBezTo>
                    <a:pt x="446" y="980"/>
                    <a:pt x="446" y="950"/>
                    <a:pt x="438" y="921"/>
                  </a:cubicBezTo>
                  <a:cubicBezTo>
                    <a:pt x="427" y="872"/>
                    <a:pt x="382" y="820"/>
                    <a:pt x="366" y="789"/>
                  </a:cubicBezTo>
                  <a:cubicBezTo>
                    <a:pt x="366" y="787"/>
                    <a:pt x="357" y="769"/>
                    <a:pt x="356" y="766"/>
                  </a:cubicBezTo>
                  <a:cubicBezTo>
                    <a:pt x="350" y="752"/>
                    <a:pt x="346" y="740"/>
                    <a:pt x="342" y="727"/>
                  </a:cubicBezTo>
                  <a:cubicBezTo>
                    <a:pt x="342" y="724"/>
                    <a:pt x="342" y="720"/>
                    <a:pt x="342" y="716"/>
                  </a:cubicBezTo>
                  <a:cubicBezTo>
                    <a:pt x="341" y="703"/>
                    <a:pt x="339" y="688"/>
                    <a:pt x="338" y="673"/>
                  </a:cubicBezTo>
                  <a:lnTo>
                    <a:pt x="338" y="668"/>
                  </a:lnTo>
                  <a:lnTo>
                    <a:pt x="338" y="664"/>
                  </a:lnTo>
                  <a:cubicBezTo>
                    <a:pt x="339" y="650"/>
                    <a:pt x="342" y="635"/>
                    <a:pt x="345" y="622"/>
                  </a:cubicBezTo>
                  <a:cubicBezTo>
                    <a:pt x="346" y="612"/>
                    <a:pt x="349" y="602"/>
                    <a:pt x="352" y="592"/>
                  </a:cubicBezTo>
                  <a:cubicBezTo>
                    <a:pt x="353" y="590"/>
                    <a:pt x="354" y="588"/>
                    <a:pt x="357" y="583"/>
                  </a:cubicBezTo>
                  <a:cubicBezTo>
                    <a:pt x="382" y="529"/>
                    <a:pt x="381" y="525"/>
                    <a:pt x="422" y="476"/>
                  </a:cubicBezTo>
                  <a:cubicBezTo>
                    <a:pt x="443" y="448"/>
                    <a:pt x="471" y="424"/>
                    <a:pt x="502" y="405"/>
                  </a:cubicBezTo>
                  <a:cubicBezTo>
                    <a:pt x="506" y="402"/>
                    <a:pt x="544" y="378"/>
                    <a:pt x="544" y="378"/>
                  </a:cubicBezTo>
                  <a:cubicBezTo>
                    <a:pt x="570" y="365"/>
                    <a:pt x="595" y="353"/>
                    <a:pt x="622" y="345"/>
                  </a:cubicBezTo>
                  <a:cubicBezTo>
                    <a:pt x="666" y="329"/>
                    <a:pt x="712" y="321"/>
                    <a:pt x="757" y="321"/>
                  </a:cubicBezTo>
                  <a:close/>
                  <a:moveTo>
                    <a:pt x="748" y="1"/>
                  </a:moveTo>
                  <a:cubicBezTo>
                    <a:pt x="546" y="1"/>
                    <a:pt x="345" y="86"/>
                    <a:pt x="198" y="230"/>
                  </a:cubicBezTo>
                  <a:cubicBezTo>
                    <a:pt x="77" y="347"/>
                    <a:pt x="7" y="509"/>
                    <a:pt x="3" y="677"/>
                  </a:cubicBezTo>
                  <a:cubicBezTo>
                    <a:pt x="0" y="802"/>
                    <a:pt x="49" y="985"/>
                    <a:pt x="159" y="1071"/>
                  </a:cubicBezTo>
                  <a:cubicBezTo>
                    <a:pt x="166" y="1086"/>
                    <a:pt x="175" y="1100"/>
                    <a:pt x="189" y="1111"/>
                  </a:cubicBezTo>
                  <a:cubicBezTo>
                    <a:pt x="287" y="1198"/>
                    <a:pt x="403" y="1268"/>
                    <a:pt x="531" y="1299"/>
                  </a:cubicBezTo>
                  <a:cubicBezTo>
                    <a:pt x="591" y="1313"/>
                    <a:pt x="653" y="1320"/>
                    <a:pt x="714" y="1320"/>
                  </a:cubicBezTo>
                  <a:cubicBezTo>
                    <a:pt x="786" y="1320"/>
                    <a:pt x="859" y="1311"/>
                    <a:pt x="929" y="1291"/>
                  </a:cubicBezTo>
                  <a:cubicBezTo>
                    <a:pt x="1179" y="1221"/>
                    <a:pt x="1375" y="988"/>
                    <a:pt x="1412" y="732"/>
                  </a:cubicBezTo>
                  <a:cubicBezTo>
                    <a:pt x="1454" y="447"/>
                    <a:pt x="1287" y="174"/>
                    <a:pt x="1027" y="59"/>
                  </a:cubicBezTo>
                  <a:cubicBezTo>
                    <a:pt x="937" y="19"/>
                    <a:pt x="84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9767471" y="1572659"/>
              <a:ext cx="78689" cy="74507"/>
            </a:xfrm>
            <a:custGeom>
              <a:avLst/>
              <a:gdLst/>
              <a:ahLst/>
              <a:cxnLst/>
              <a:rect l="l" t="t" r="r" b="b"/>
              <a:pathLst>
                <a:path w="1430" h="1354" extrusionOk="0">
                  <a:moveTo>
                    <a:pt x="652" y="334"/>
                  </a:moveTo>
                  <a:cubicBezTo>
                    <a:pt x="681" y="334"/>
                    <a:pt x="710" y="338"/>
                    <a:pt x="738" y="347"/>
                  </a:cubicBezTo>
                  <a:cubicBezTo>
                    <a:pt x="742" y="348"/>
                    <a:pt x="781" y="360"/>
                    <a:pt x="786" y="360"/>
                  </a:cubicBezTo>
                  <a:cubicBezTo>
                    <a:pt x="786" y="360"/>
                    <a:pt x="786" y="360"/>
                    <a:pt x="786" y="360"/>
                  </a:cubicBezTo>
                  <a:cubicBezTo>
                    <a:pt x="812" y="371"/>
                    <a:pt x="837" y="383"/>
                    <a:pt x="862" y="396"/>
                  </a:cubicBezTo>
                  <a:cubicBezTo>
                    <a:pt x="934" y="437"/>
                    <a:pt x="993" y="499"/>
                    <a:pt x="1030" y="574"/>
                  </a:cubicBezTo>
                  <a:cubicBezTo>
                    <a:pt x="1063" y="645"/>
                    <a:pt x="1072" y="725"/>
                    <a:pt x="1057" y="802"/>
                  </a:cubicBezTo>
                  <a:cubicBezTo>
                    <a:pt x="1054" y="812"/>
                    <a:pt x="1051" y="823"/>
                    <a:pt x="1049" y="834"/>
                  </a:cubicBezTo>
                  <a:cubicBezTo>
                    <a:pt x="1049" y="835"/>
                    <a:pt x="1046" y="845"/>
                    <a:pt x="1045" y="849"/>
                  </a:cubicBezTo>
                  <a:cubicBezTo>
                    <a:pt x="1038" y="866"/>
                    <a:pt x="1028" y="885"/>
                    <a:pt x="1018" y="902"/>
                  </a:cubicBezTo>
                  <a:cubicBezTo>
                    <a:pt x="1015" y="908"/>
                    <a:pt x="1010" y="915"/>
                    <a:pt x="1006" y="921"/>
                  </a:cubicBezTo>
                  <a:lnTo>
                    <a:pt x="997" y="932"/>
                  </a:lnTo>
                  <a:cubicBezTo>
                    <a:pt x="991" y="939"/>
                    <a:pt x="984" y="947"/>
                    <a:pt x="976" y="954"/>
                  </a:cubicBezTo>
                  <a:cubicBezTo>
                    <a:pt x="975" y="955"/>
                    <a:pt x="957" y="972"/>
                    <a:pt x="956" y="975"/>
                  </a:cubicBezTo>
                  <a:cubicBezTo>
                    <a:pt x="941" y="986"/>
                    <a:pt x="926" y="995"/>
                    <a:pt x="911" y="1005"/>
                  </a:cubicBezTo>
                  <a:cubicBezTo>
                    <a:pt x="902" y="1010"/>
                    <a:pt x="892" y="1016"/>
                    <a:pt x="884" y="1021"/>
                  </a:cubicBezTo>
                  <a:lnTo>
                    <a:pt x="876" y="1025"/>
                  </a:lnTo>
                  <a:cubicBezTo>
                    <a:pt x="874" y="1025"/>
                    <a:pt x="872" y="1026"/>
                    <a:pt x="870" y="1028"/>
                  </a:cubicBezTo>
                  <a:cubicBezTo>
                    <a:pt x="851" y="1034"/>
                    <a:pt x="831" y="1041"/>
                    <a:pt x="810" y="1047"/>
                  </a:cubicBezTo>
                  <a:cubicBezTo>
                    <a:pt x="793" y="1053"/>
                    <a:pt x="775" y="1057"/>
                    <a:pt x="757" y="1059"/>
                  </a:cubicBezTo>
                  <a:cubicBezTo>
                    <a:pt x="735" y="1061"/>
                    <a:pt x="715" y="1061"/>
                    <a:pt x="693" y="1063"/>
                  </a:cubicBezTo>
                  <a:cubicBezTo>
                    <a:pt x="677" y="1063"/>
                    <a:pt x="661" y="1061"/>
                    <a:pt x="646" y="1059"/>
                  </a:cubicBezTo>
                  <a:cubicBezTo>
                    <a:pt x="625" y="1056"/>
                    <a:pt x="604" y="1052"/>
                    <a:pt x="584" y="1047"/>
                  </a:cubicBezTo>
                  <a:cubicBezTo>
                    <a:pt x="567" y="1042"/>
                    <a:pt x="548" y="1036"/>
                    <a:pt x="532" y="1026"/>
                  </a:cubicBezTo>
                  <a:cubicBezTo>
                    <a:pt x="447" y="989"/>
                    <a:pt x="376" y="928"/>
                    <a:pt x="326" y="850"/>
                  </a:cubicBezTo>
                  <a:cubicBezTo>
                    <a:pt x="293" y="803"/>
                    <a:pt x="265" y="752"/>
                    <a:pt x="242" y="699"/>
                  </a:cubicBezTo>
                  <a:cubicBezTo>
                    <a:pt x="269" y="686"/>
                    <a:pt x="292" y="666"/>
                    <a:pt x="308" y="641"/>
                  </a:cubicBezTo>
                  <a:cubicBezTo>
                    <a:pt x="338" y="600"/>
                    <a:pt x="349" y="532"/>
                    <a:pt x="359" y="500"/>
                  </a:cubicBezTo>
                  <a:cubicBezTo>
                    <a:pt x="361" y="497"/>
                    <a:pt x="369" y="478"/>
                    <a:pt x="370" y="476"/>
                  </a:cubicBezTo>
                  <a:cubicBezTo>
                    <a:pt x="377" y="464"/>
                    <a:pt x="384" y="452"/>
                    <a:pt x="390" y="441"/>
                  </a:cubicBezTo>
                  <a:lnTo>
                    <a:pt x="397" y="433"/>
                  </a:lnTo>
                  <a:cubicBezTo>
                    <a:pt x="408" y="422"/>
                    <a:pt x="417" y="411"/>
                    <a:pt x="428" y="402"/>
                  </a:cubicBezTo>
                  <a:lnTo>
                    <a:pt x="432" y="398"/>
                  </a:lnTo>
                  <a:lnTo>
                    <a:pt x="435" y="396"/>
                  </a:lnTo>
                  <a:cubicBezTo>
                    <a:pt x="447" y="387"/>
                    <a:pt x="459" y="379"/>
                    <a:pt x="471" y="372"/>
                  </a:cubicBezTo>
                  <a:cubicBezTo>
                    <a:pt x="479" y="367"/>
                    <a:pt x="489" y="363"/>
                    <a:pt x="498" y="359"/>
                  </a:cubicBezTo>
                  <a:lnTo>
                    <a:pt x="507" y="356"/>
                  </a:lnTo>
                  <a:cubicBezTo>
                    <a:pt x="565" y="338"/>
                    <a:pt x="568" y="336"/>
                    <a:pt x="630" y="334"/>
                  </a:cubicBezTo>
                  <a:cubicBezTo>
                    <a:pt x="637" y="334"/>
                    <a:pt x="645" y="334"/>
                    <a:pt x="652" y="334"/>
                  </a:cubicBezTo>
                  <a:close/>
                  <a:moveTo>
                    <a:pt x="620" y="0"/>
                  </a:moveTo>
                  <a:cubicBezTo>
                    <a:pt x="467" y="0"/>
                    <a:pt x="319" y="54"/>
                    <a:pt x="202" y="151"/>
                  </a:cubicBezTo>
                  <a:cubicBezTo>
                    <a:pt x="106" y="232"/>
                    <a:pt x="1" y="391"/>
                    <a:pt x="11" y="530"/>
                  </a:cubicBezTo>
                  <a:cubicBezTo>
                    <a:pt x="4" y="544"/>
                    <a:pt x="0" y="561"/>
                    <a:pt x="0" y="578"/>
                  </a:cubicBezTo>
                  <a:cubicBezTo>
                    <a:pt x="0" y="710"/>
                    <a:pt x="24" y="842"/>
                    <a:pt x="86" y="959"/>
                  </a:cubicBezTo>
                  <a:cubicBezTo>
                    <a:pt x="149" y="1079"/>
                    <a:pt x="242" y="1178"/>
                    <a:pt x="355" y="1252"/>
                  </a:cubicBezTo>
                  <a:cubicBezTo>
                    <a:pt x="461" y="1321"/>
                    <a:pt x="586" y="1354"/>
                    <a:pt x="712" y="1354"/>
                  </a:cubicBezTo>
                  <a:cubicBezTo>
                    <a:pt x="847" y="1354"/>
                    <a:pt x="982" y="1316"/>
                    <a:pt x="1094" y="1243"/>
                  </a:cubicBezTo>
                  <a:cubicBezTo>
                    <a:pt x="1335" y="1086"/>
                    <a:pt x="1430" y="780"/>
                    <a:pt x="1343" y="508"/>
                  </a:cubicBezTo>
                  <a:cubicBezTo>
                    <a:pt x="1251" y="215"/>
                    <a:pt x="967" y="22"/>
                    <a:pt x="666" y="2"/>
                  </a:cubicBezTo>
                  <a:cubicBezTo>
                    <a:pt x="651" y="1"/>
                    <a:pt x="635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9195293" y="1955926"/>
              <a:ext cx="78579" cy="74672"/>
            </a:xfrm>
            <a:custGeom>
              <a:avLst/>
              <a:gdLst/>
              <a:ahLst/>
              <a:cxnLst/>
              <a:rect l="l" t="t" r="r" b="b"/>
              <a:pathLst>
                <a:path w="1428" h="1357" extrusionOk="0">
                  <a:moveTo>
                    <a:pt x="649" y="334"/>
                  </a:moveTo>
                  <a:cubicBezTo>
                    <a:pt x="682" y="334"/>
                    <a:pt x="716" y="340"/>
                    <a:pt x="746" y="350"/>
                  </a:cubicBezTo>
                  <a:cubicBezTo>
                    <a:pt x="750" y="352"/>
                    <a:pt x="793" y="365"/>
                    <a:pt x="795" y="365"/>
                  </a:cubicBezTo>
                  <a:cubicBezTo>
                    <a:pt x="820" y="376"/>
                    <a:pt x="846" y="388"/>
                    <a:pt x="869" y="403"/>
                  </a:cubicBezTo>
                  <a:cubicBezTo>
                    <a:pt x="941" y="446"/>
                    <a:pt x="998" y="508"/>
                    <a:pt x="1033" y="585"/>
                  </a:cubicBezTo>
                  <a:cubicBezTo>
                    <a:pt x="1064" y="656"/>
                    <a:pt x="1071" y="735"/>
                    <a:pt x="1054" y="812"/>
                  </a:cubicBezTo>
                  <a:cubicBezTo>
                    <a:pt x="1052" y="823"/>
                    <a:pt x="1048" y="834"/>
                    <a:pt x="1045" y="845"/>
                  </a:cubicBezTo>
                  <a:cubicBezTo>
                    <a:pt x="1045" y="846"/>
                    <a:pt x="1042" y="855"/>
                    <a:pt x="1041" y="858"/>
                  </a:cubicBezTo>
                  <a:cubicBezTo>
                    <a:pt x="1033" y="877"/>
                    <a:pt x="1023" y="894"/>
                    <a:pt x="1013" y="912"/>
                  </a:cubicBezTo>
                  <a:cubicBezTo>
                    <a:pt x="1009" y="919"/>
                    <a:pt x="1005" y="924"/>
                    <a:pt x="1001" y="931"/>
                  </a:cubicBezTo>
                  <a:lnTo>
                    <a:pt x="991" y="940"/>
                  </a:lnTo>
                  <a:cubicBezTo>
                    <a:pt x="984" y="948"/>
                    <a:pt x="978" y="956"/>
                    <a:pt x="970" y="963"/>
                  </a:cubicBezTo>
                  <a:cubicBezTo>
                    <a:pt x="968" y="964"/>
                    <a:pt x="949" y="980"/>
                    <a:pt x="948" y="983"/>
                  </a:cubicBezTo>
                  <a:cubicBezTo>
                    <a:pt x="933" y="994"/>
                    <a:pt x="918" y="1003"/>
                    <a:pt x="902" y="1013"/>
                  </a:cubicBezTo>
                  <a:cubicBezTo>
                    <a:pt x="894" y="1017"/>
                    <a:pt x="885" y="1022"/>
                    <a:pt x="875" y="1026"/>
                  </a:cubicBezTo>
                  <a:lnTo>
                    <a:pt x="867" y="1032"/>
                  </a:lnTo>
                  <a:lnTo>
                    <a:pt x="861" y="1033"/>
                  </a:lnTo>
                  <a:cubicBezTo>
                    <a:pt x="842" y="1041"/>
                    <a:pt x="822" y="1046"/>
                    <a:pt x="801" y="1052"/>
                  </a:cubicBezTo>
                  <a:cubicBezTo>
                    <a:pt x="784" y="1057"/>
                    <a:pt x="765" y="1061"/>
                    <a:pt x="746" y="1061"/>
                  </a:cubicBezTo>
                  <a:cubicBezTo>
                    <a:pt x="726" y="1064"/>
                    <a:pt x="706" y="1064"/>
                    <a:pt x="684" y="1064"/>
                  </a:cubicBezTo>
                  <a:cubicBezTo>
                    <a:pt x="668" y="1064"/>
                    <a:pt x="652" y="1063"/>
                    <a:pt x="636" y="1060"/>
                  </a:cubicBezTo>
                  <a:cubicBezTo>
                    <a:pt x="616" y="1056"/>
                    <a:pt x="595" y="1050"/>
                    <a:pt x="575" y="1045"/>
                  </a:cubicBezTo>
                  <a:cubicBezTo>
                    <a:pt x="558" y="1040"/>
                    <a:pt x="540" y="1033"/>
                    <a:pt x="523" y="1024"/>
                  </a:cubicBezTo>
                  <a:cubicBezTo>
                    <a:pt x="439" y="983"/>
                    <a:pt x="369" y="921"/>
                    <a:pt x="321" y="842"/>
                  </a:cubicBezTo>
                  <a:cubicBezTo>
                    <a:pt x="290" y="795"/>
                    <a:pt x="264" y="742"/>
                    <a:pt x="243" y="690"/>
                  </a:cubicBezTo>
                  <a:cubicBezTo>
                    <a:pt x="270" y="676"/>
                    <a:pt x="293" y="657"/>
                    <a:pt x="310" y="633"/>
                  </a:cubicBezTo>
                  <a:cubicBezTo>
                    <a:pt x="340" y="593"/>
                    <a:pt x="352" y="525"/>
                    <a:pt x="364" y="493"/>
                  </a:cubicBezTo>
                  <a:cubicBezTo>
                    <a:pt x="365" y="492"/>
                    <a:pt x="375" y="473"/>
                    <a:pt x="376" y="470"/>
                  </a:cubicBezTo>
                  <a:cubicBezTo>
                    <a:pt x="383" y="458"/>
                    <a:pt x="389" y="446"/>
                    <a:pt x="398" y="435"/>
                  </a:cubicBezTo>
                  <a:lnTo>
                    <a:pt x="404" y="427"/>
                  </a:lnTo>
                  <a:cubicBezTo>
                    <a:pt x="414" y="418"/>
                    <a:pt x="424" y="407"/>
                    <a:pt x="435" y="398"/>
                  </a:cubicBezTo>
                  <a:lnTo>
                    <a:pt x="439" y="394"/>
                  </a:lnTo>
                  <a:lnTo>
                    <a:pt x="442" y="391"/>
                  </a:lnTo>
                  <a:cubicBezTo>
                    <a:pt x="454" y="383"/>
                    <a:pt x="466" y="376"/>
                    <a:pt x="478" y="369"/>
                  </a:cubicBezTo>
                  <a:cubicBezTo>
                    <a:pt x="488" y="364"/>
                    <a:pt x="497" y="360"/>
                    <a:pt x="505" y="356"/>
                  </a:cubicBezTo>
                  <a:lnTo>
                    <a:pt x="516" y="353"/>
                  </a:lnTo>
                  <a:cubicBezTo>
                    <a:pt x="574" y="338"/>
                    <a:pt x="577" y="334"/>
                    <a:pt x="638" y="334"/>
                  </a:cubicBezTo>
                  <a:cubicBezTo>
                    <a:pt x="642" y="334"/>
                    <a:pt x="646" y="334"/>
                    <a:pt x="649" y="334"/>
                  </a:cubicBezTo>
                  <a:close/>
                  <a:moveTo>
                    <a:pt x="621" y="0"/>
                  </a:moveTo>
                  <a:cubicBezTo>
                    <a:pt x="474" y="0"/>
                    <a:pt x="331" y="49"/>
                    <a:pt x="216" y="140"/>
                  </a:cubicBezTo>
                  <a:cubicBezTo>
                    <a:pt x="119" y="220"/>
                    <a:pt x="10" y="375"/>
                    <a:pt x="15" y="513"/>
                  </a:cubicBezTo>
                  <a:cubicBezTo>
                    <a:pt x="7" y="528"/>
                    <a:pt x="4" y="546"/>
                    <a:pt x="4" y="562"/>
                  </a:cubicBezTo>
                  <a:cubicBezTo>
                    <a:pt x="0" y="694"/>
                    <a:pt x="21" y="827"/>
                    <a:pt x="80" y="945"/>
                  </a:cubicBezTo>
                  <a:cubicBezTo>
                    <a:pt x="140" y="1065"/>
                    <a:pt x="231" y="1169"/>
                    <a:pt x="342" y="1244"/>
                  </a:cubicBezTo>
                  <a:cubicBezTo>
                    <a:pt x="451" y="1320"/>
                    <a:pt x="583" y="1356"/>
                    <a:pt x="716" y="1356"/>
                  </a:cubicBezTo>
                  <a:cubicBezTo>
                    <a:pt x="844" y="1356"/>
                    <a:pt x="972" y="1322"/>
                    <a:pt x="1080" y="1255"/>
                  </a:cubicBezTo>
                  <a:cubicBezTo>
                    <a:pt x="1325" y="1104"/>
                    <a:pt x="1427" y="801"/>
                    <a:pt x="1349" y="527"/>
                  </a:cubicBezTo>
                  <a:cubicBezTo>
                    <a:pt x="1263" y="231"/>
                    <a:pt x="984" y="31"/>
                    <a:pt x="684" y="3"/>
                  </a:cubicBezTo>
                  <a:cubicBezTo>
                    <a:pt x="663" y="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9533163" y="2147148"/>
              <a:ext cx="79350" cy="73517"/>
            </a:xfrm>
            <a:custGeom>
              <a:avLst/>
              <a:gdLst/>
              <a:ahLst/>
              <a:cxnLst/>
              <a:rect l="l" t="t" r="r" b="b"/>
              <a:pathLst>
                <a:path w="1442" h="1336" extrusionOk="0">
                  <a:moveTo>
                    <a:pt x="786" y="319"/>
                  </a:moveTo>
                  <a:cubicBezTo>
                    <a:pt x="788" y="319"/>
                    <a:pt x="791" y="319"/>
                    <a:pt x="793" y="319"/>
                  </a:cubicBezTo>
                  <a:cubicBezTo>
                    <a:pt x="871" y="323"/>
                    <a:pt x="947" y="351"/>
                    <a:pt x="1007" y="400"/>
                  </a:cubicBezTo>
                  <a:cubicBezTo>
                    <a:pt x="1015" y="408"/>
                    <a:pt x="1023" y="415"/>
                    <a:pt x="1031" y="423"/>
                  </a:cubicBezTo>
                  <a:cubicBezTo>
                    <a:pt x="1033" y="423"/>
                    <a:pt x="1041" y="431"/>
                    <a:pt x="1043" y="432"/>
                  </a:cubicBezTo>
                  <a:cubicBezTo>
                    <a:pt x="1056" y="448"/>
                    <a:pt x="1068" y="464"/>
                    <a:pt x="1078" y="480"/>
                  </a:cubicBezTo>
                  <a:cubicBezTo>
                    <a:pt x="1082" y="487"/>
                    <a:pt x="1086" y="494"/>
                    <a:pt x="1089" y="501"/>
                  </a:cubicBezTo>
                  <a:cubicBezTo>
                    <a:pt x="1092" y="505"/>
                    <a:pt x="1095" y="511"/>
                    <a:pt x="1095" y="513"/>
                  </a:cubicBezTo>
                  <a:cubicBezTo>
                    <a:pt x="1099" y="522"/>
                    <a:pt x="1103" y="532"/>
                    <a:pt x="1105" y="542"/>
                  </a:cubicBezTo>
                  <a:cubicBezTo>
                    <a:pt x="1105" y="544"/>
                    <a:pt x="1112" y="568"/>
                    <a:pt x="1113" y="571"/>
                  </a:cubicBezTo>
                  <a:cubicBezTo>
                    <a:pt x="1117" y="588"/>
                    <a:pt x="1119" y="606"/>
                    <a:pt x="1120" y="625"/>
                  </a:cubicBezTo>
                  <a:cubicBezTo>
                    <a:pt x="1120" y="634"/>
                    <a:pt x="1120" y="645"/>
                    <a:pt x="1121" y="654"/>
                  </a:cubicBezTo>
                  <a:lnTo>
                    <a:pt x="1121" y="664"/>
                  </a:lnTo>
                  <a:lnTo>
                    <a:pt x="1121" y="670"/>
                  </a:lnTo>
                  <a:cubicBezTo>
                    <a:pt x="1119" y="692"/>
                    <a:pt x="1116" y="712"/>
                    <a:pt x="1112" y="732"/>
                  </a:cubicBezTo>
                  <a:cubicBezTo>
                    <a:pt x="1109" y="750"/>
                    <a:pt x="1104" y="769"/>
                    <a:pt x="1097" y="786"/>
                  </a:cubicBezTo>
                  <a:cubicBezTo>
                    <a:pt x="1089" y="805"/>
                    <a:pt x="1081" y="824"/>
                    <a:pt x="1070" y="843"/>
                  </a:cubicBezTo>
                  <a:cubicBezTo>
                    <a:pt x="1064" y="857"/>
                    <a:pt x="1056" y="871"/>
                    <a:pt x="1046" y="884"/>
                  </a:cubicBezTo>
                  <a:cubicBezTo>
                    <a:pt x="1034" y="900"/>
                    <a:pt x="1021" y="917"/>
                    <a:pt x="1006" y="931"/>
                  </a:cubicBezTo>
                  <a:cubicBezTo>
                    <a:pt x="994" y="946"/>
                    <a:pt x="980" y="960"/>
                    <a:pt x="964" y="970"/>
                  </a:cubicBezTo>
                  <a:cubicBezTo>
                    <a:pt x="891" y="1027"/>
                    <a:pt x="805" y="1062"/>
                    <a:pt x="712" y="1071"/>
                  </a:cubicBezTo>
                  <a:cubicBezTo>
                    <a:pt x="679" y="1075"/>
                    <a:pt x="646" y="1077"/>
                    <a:pt x="613" y="1077"/>
                  </a:cubicBezTo>
                  <a:cubicBezTo>
                    <a:pt x="589" y="1077"/>
                    <a:pt x="565" y="1076"/>
                    <a:pt x="541" y="1074"/>
                  </a:cubicBezTo>
                  <a:cubicBezTo>
                    <a:pt x="541" y="1045"/>
                    <a:pt x="533" y="1016"/>
                    <a:pt x="520" y="989"/>
                  </a:cubicBezTo>
                  <a:cubicBezTo>
                    <a:pt x="497" y="945"/>
                    <a:pt x="442" y="903"/>
                    <a:pt x="417" y="879"/>
                  </a:cubicBezTo>
                  <a:cubicBezTo>
                    <a:pt x="417" y="876"/>
                    <a:pt x="404" y="860"/>
                    <a:pt x="403" y="859"/>
                  </a:cubicBezTo>
                  <a:cubicBezTo>
                    <a:pt x="395" y="847"/>
                    <a:pt x="387" y="836"/>
                    <a:pt x="380" y="824"/>
                  </a:cubicBezTo>
                  <a:cubicBezTo>
                    <a:pt x="380" y="821"/>
                    <a:pt x="378" y="818"/>
                    <a:pt x="377" y="814"/>
                  </a:cubicBezTo>
                  <a:cubicBezTo>
                    <a:pt x="372" y="801"/>
                    <a:pt x="368" y="786"/>
                    <a:pt x="364" y="773"/>
                  </a:cubicBezTo>
                  <a:cubicBezTo>
                    <a:pt x="362" y="770"/>
                    <a:pt x="362" y="769"/>
                    <a:pt x="361" y="767"/>
                  </a:cubicBezTo>
                  <a:cubicBezTo>
                    <a:pt x="361" y="766"/>
                    <a:pt x="361" y="766"/>
                    <a:pt x="361" y="765"/>
                  </a:cubicBezTo>
                  <a:cubicBezTo>
                    <a:pt x="360" y="750"/>
                    <a:pt x="358" y="735"/>
                    <a:pt x="357" y="721"/>
                  </a:cubicBezTo>
                  <a:cubicBezTo>
                    <a:pt x="357" y="711"/>
                    <a:pt x="357" y="701"/>
                    <a:pt x="357" y="690"/>
                  </a:cubicBezTo>
                  <a:cubicBezTo>
                    <a:pt x="357" y="688"/>
                    <a:pt x="358" y="686"/>
                    <a:pt x="360" y="681"/>
                  </a:cubicBezTo>
                  <a:cubicBezTo>
                    <a:pt x="372" y="622"/>
                    <a:pt x="369" y="618"/>
                    <a:pt x="397" y="563"/>
                  </a:cubicBezTo>
                  <a:cubicBezTo>
                    <a:pt x="412" y="529"/>
                    <a:pt x="432" y="499"/>
                    <a:pt x="458" y="472"/>
                  </a:cubicBezTo>
                  <a:cubicBezTo>
                    <a:pt x="462" y="470"/>
                    <a:pt x="492" y="437"/>
                    <a:pt x="492" y="437"/>
                  </a:cubicBezTo>
                  <a:cubicBezTo>
                    <a:pt x="513" y="419"/>
                    <a:pt x="536" y="401"/>
                    <a:pt x="559" y="386"/>
                  </a:cubicBezTo>
                  <a:cubicBezTo>
                    <a:pt x="627" y="342"/>
                    <a:pt x="705" y="319"/>
                    <a:pt x="786" y="319"/>
                  </a:cubicBezTo>
                  <a:close/>
                  <a:moveTo>
                    <a:pt x="763" y="0"/>
                  </a:moveTo>
                  <a:cubicBezTo>
                    <a:pt x="501" y="0"/>
                    <a:pt x="255" y="153"/>
                    <a:pt x="119" y="377"/>
                  </a:cubicBezTo>
                  <a:cubicBezTo>
                    <a:pt x="28" y="521"/>
                    <a:pt x="0" y="693"/>
                    <a:pt x="37" y="859"/>
                  </a:cubicBezTo>
                  <a:cubicBezTo>
                    <a:pt x="63" y="980"/>
                    <a:pt x="155" y="1145"/>
                    <a:pt x="283" y="1202"/>
                  </a:cubicBezTo>
                  <a:cubicBezTo>
                    <a:pt x="292" y="1215"/>
                    <a:pt x="306" y="1226"/>
                    <a:pt x="321" y="1234"/>
                  </a:cubicBezTo>
                  <a:cubicBezTo>
                    <a:pt x="439" y="1295"/>
                    <a:pt x="566" y="1335"/>
                    <a:pt x="699" y="1335"/>
                  </a:cubicBezTo>
                  <a:cubicBezTo>
                    <a:pt x="833" y="1334"/>
                    <a:pt x="965" y="1298"/>
                    <a:pt x="1082" y="1230"/>
                  </a:cubicBezTo>
                  <a:cubicBezTo>
                    <a:pt x="1309" y="1102"/>
                    <a:pt x="1442" y="829"/>
                    <a:pt x="1416" y="572"/>
                  </a:cubicBezTo>
                  <a:cubicBezTo>
                    <a:pt x="1388" y="285"/>
                    <a:pt x="1161" y="60"/>
                    <a:pt x="881" y="11"/>
                  </a:cubicBezTo>
                  <a:cubicBezTo>
                    <a:pt x="841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9252797" y="2113471"/>
              <a:ext cx="76983" cy="77809"/>
            </a:xfrm>
            <a:custGeom>
              <a:avLst/>
              <a:gdLst/>
              <a:ahLst/>
              <a:cxnLst/>
              <a:rect l="l" t="t" r="r" b="b"/>
              <a:pathLst>
                <a:path w="1399" h="1414" extrusionOk="0">
                  <a:moveTo>
                    <a:pt x="648" y="339"/>
                  </a:moveTo>
                  <a:cubicBezTo>
                    <a:pt x="662" y="339"/>
                    <a:pt x="676" y="340"/>
                    <a:pt x="691" y="343"/>
                  </a:cubicBezTo>
                  <a:cubicBezTo>
                    <a:pt x="700" y="344"/>
                    <a:pt x="711" y="345"/>
                    <a:pt x="720" y="348"/>
                  </a:cubicBezTo>
                  <a:lnTo>
                    <a:pt x="730" y="352"/>
                  </a:lnTo>
                  <a:cubicBezTo>
                    <a:pt x="785" y="375"/>
                    <a:pt x="789" y="374"/>
                    <a:pt x="839" y="411"/>
                  </a:cubicBezTo>
                  <a:cubicBezTo>
                    <a:pt x="868" y="432"/>
                    <a:pt x="895" y="458"/>
                    <a:pt x="915" y="488"/>
                  </a:cubicBezTo>
                  <a:cubicBezTo>
                    <a:pt x="918" y="492"/>
                    <a:pt x="944" y="528"/>
                    <a:pt x="945" y="528"/>
                  </a:cubicBezTo>
                  <a:cubicBezTo>
                    <a:pt x="958" y="553"/>
                    <a:pt x="971" y="578"/>
                    <a:pt x="981" y="604"/>
                  </a:cubicBezTo>
                  <a:cubicBezTo>
                    <a:pt x="1012" y="681"/>
                    <a:pt x="1020" y="765"/>
                    <a:pt x="1003" y="847"/>
                  </a:cubicBezTo>
                  <a:cubicBezTo>
                    <a:pt x="984" y="923"/>
                    <a:pt x="942" y="992"/>
                    <a:pt x="882" y="1041"/>
                  </a:cubicBezTo>
                  <a:cubicBezTo>
                    <a:pt x="874" y="1048"/>
                    <a:pt x="866" y="1055"/>
                    <a:pt x="856" y="1062"/>
                  </a:cubicBezTo>
                  <a:cubicBezTo>
                    <a:pt x="855" y="1063"/>
                    <a:pt x="847" y="1068"/>
                    <a:pt x="844" y="1071"/>
                  </a:cubicBezTo>
                  <a:cubicBezTo>
                    <a:pt x="827" y="1080"/>
                    <a:pt x="808" y="1090"/>
                    <a:pt x="790" y="1097"/>
                  </a:cubicBezTo>
                  <a:cubicBezTo>
                    <a:pt x="782" y="1099"/>
                    <a:pt x="775" y="1102"/>
                    <a:pt x="769" y="1103"/>
                  </a:cubicBezTo>
                  <a:lnTo>
                    <a:pt x="755" y="1106"/>
                  </a:lnTo>
                  <a:cubicBezTo>
                    <a:pt x="744" y="1109"/>
                    <a:pt x="735" y="1110"/>
                    <a:pt x="724" y="1111"/>
                  </a:cubicBezTo>
                  <a:cubicBezTo>
                    <a:pt x="723" y="1111"/>
                    <a:pt x="697" y="1114"/>
                    <a:pt x="695" y="1114"/>
                  </a:cubicBezTo>
                  <a:cubicBezTo>
                    <a:pt x="677" y="1114"/>
                    <a:pt x="660" y="1113"/>
                    <a:pt x="641" y="1110"/>
                  </a:cubicBezTo>
                  <a:cubicBezTo>
                    <a:pt x="631" y="1109"/>
                    <a:pt x="621" y="1107"/>
                    <a:pt x="611" y="1106"/>
                  </a:cubicBezTo>
                  <a:lnTo>
                    <a:pt x="602" y="1105"/>
                  </a:lnTo>
                  <a:cubicBezTo>
                    <a:pt x="599" y="1103"/>
                    <a:pt x="598" y="1102"/>
                    <a:pt x="595" y="1102"/>
                  </a:cubicBezTo>
                  <a:cubicBezTo>
                    <a:pt x="575" y="1097"/>
                    <a:pt x="556" y="1088"/>
                    <a:pt x="537" y="1082"/>
                  </a:cubicBezTo>
                  <a:cubicBezTo>
                    <a:pt x="520" y="1075"/>
                    <a:pt x="502" y="1067"/>
                    <a:pt x="486" y="1056"/>
                  </a:cubicBezTo>
                  <a:cubicBezTo>
                    <a:pt x="468" y="1045"/>
                    <a:pt x="452" y="1033"/>
                    <a:pt x="436" y="1020"/>
                  </a:cubicBezTo>
                  <a:cubicBezTo>
                    <a:pt x="423" y="1010"/>
                    <a:pt x="411" y="1000"/>
                    <a:pt x="400" y="987"/>
                  </a:cubicBezTo>
                  <a:cubicBezTo>
                    <a:pt x="386" y="973"/>
                    <a:pt x="373" y="957"/>
                    <a:pt x="361" y="939"/>
                  </a:cubicBezTo>
                  <a:cubicBezTo>
                    <a:pt x="349" y="924"/>
                    <a:pt x="338" y="908"/>
                    <a:pt x="331" y="891"/>
                  </a:cubicBezTo>
                  <a:cubicBezTo>
                    <a:pt x="288" y="808"/>
                    <a:pt x="271" y="717"/>
                    <a:pt x="279" y="625"/>
                  </a:cubicBezTo>
                  <a:cubicBezTo>
                    <a:pt x="284" y="567"/>
                    <a:pt x="293" y="511"/>
                    <a:pt x="308" y="456"/>
                  </a:cubicBezTo>
                  <a:cubicBezTo>
                    <a:pt x="320" y="458"/>
                    <a:pt x="332" y="459"/>
                    <a:pt x="344" y="459"/>
                  </a:cubicBezTo>
                  <a:cubicBezTo>
                    <a:pt x="361" y="459"/>
                    <a:pt x="379" y="457"/>
                    <a:pt x="396" y="452"/>
                  </a:cubicBezTo>
                  <a:cubicBezTo>
                    <a:pt x="444" y="437"/>
                    <a:pt x="494" y="391"/>
                    <a:pt x="524" y="372"/>
                  </a:cubicBezTo>
                  <a:cubicBezTo>
                    <a:pt x="526" y="372"/>
                    <a:pt x="545" y="362"/>
                    <a:pt x="547" y="360"/>
                  </a:cubicBezTo>
                  <a:cubicBezTo>
                    <a:pt x="560" y="355"/>
                    <a:pt x="572" y="349"/>
                    <a:pt x="586" y="345"/>
                  </a:cubicBezTo>
                  <a:lnTo>
                    <a:pt x="595" y="344"/>
                  </a:lnTo>
                  <a:cubicBezTo>
                    <a:pt x="610" y="341"/>
                    <a:pt x="625" y="340"/>
                    <a:pt x="638" y="339"/>
                  </a:cubicBezTo>
                  <a:close/>
                  <a:moveTo>
                    <a:pt x="632" y="1"/>
                  </a:moveTo>
                  <a:cubicBezTo>
                    <a:pt x="627" y="1"/>
                    <a:pt x="622" y="1"/>
                    <a:pt x="617" y="1"/>
                  </a:cubicBezTo>
                  <a:cubicBezTo>
                    <a:pt x="491" y="5"/>
                    <a:pt x="312" y="64"/>
                    <a:pt x="232" y="178"/>
                  </a:cubicBezTo>
                  <a:cubicBezTo>
                    <a:pt x="217" y="185"/>
                    <a:pt x="205" y="196"/>
                    <a:pt x="194" y="209"/>
                  </a:cubicBezTo>
                  <a:cubicBezTo>
                    <a:pt x="112" y="313"/>
                    <a:pt x="48" y="432"/>
                    <a:pt x="24" y="562"/>
                  </a:cubicBezTo>
                  <a:cubicBezTo>
                    <a:pt x="0" y="694"/>
                    <a:pt x="9" y="831"/>
                    <a:pt x="53" y="959"/>
                  </a:cubicBezTo>
                  <a:cubicBezTo>
                    <a:pt x="136" y="1206"/>
                    <a:pt x="380" y="1387"/>
                    <a:pt x="637" y="1412"/>
                  </a:cubicBezTo>
                  <a:cubicBezTo>
                    <a:pt x="655" y="1413"/>
                    <a:pt x="673" y="1414"/>
                    <a:pt x="691" y="1414"/>
                  </a:cubicBezTo>
                  <a:cubicBezTo>
                    <a:pt x="955" y="1414"/>
                    <a:pt x="1194" y="1240"/>
                    <a:pt x="1290" y="990"/>
                  </a:cubicBezTo>
                  <a:cubicBezTo>
                    <a:pt x="1399" y="703"/>
                    <a:pt x="1296" y="376"/>
                    <a:pt x="1074" y="173"/>
                  </a:cubicBezTo>
                  <a:cubicBezTo>
                    <a:pt x="954" y="62"/>
                    <a:pt x="796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9332422" y="1438501"/>
              <a:ext cx="80175" cy="72691"/>
            </a:xfrm>
            <a:custGeom>
              <a:avLst/>
              <a:gdLst/>
              <a:ahLst/>
              <a:cxnLst/>
              <a:rect l="l" t="t" r="r" b="b"/>
              <a:pathLst>
                <a:path w="1457" h="1321" extrusionOk="0">
                  <a:moveTo>
                    <a:pt x="778" y="269"/>
                  </a:moveTo>
                  <a:cubicBezTo>
                    <a:pt x="802" y="269"/>
                    <a:pt x="827" y="270"/>
                    <a:pt x="851" y="274"/>
                  </a:cubicBezTo>
                  <a:cubicBezTo>
                    <a:pt x="907" y="282"/>
                    <a:pt x="964" y="295"/>
                    <a:pt x="1018" y="313"/>
                  </a:cubicBezTo>
                  <a:cubicBezTo>
                    <a:pt x="1011" y="343"/>
                    <a:pt x="1011" y="372"/>
                    <a:pt x="1018" y="402"/>
                  </a:cubicBezTo>
                  <a:cubicBezTo>
                    <a:pt x="1029" y="450"/>
                    <a:pt x="1072" y="504"/>
                    <a:pt x="1089" y="534"/>
                  </a:cubicBezTo>
                  <a:cubicBezTo>
                    <a:pt x="1089" y="536"/>
                    <a:pt x="1099" y="555"/>
                    <a:pt x="1099" y="558"/>
                  </a:cubicBezTo>
                  <a:cubicBezTo>
                    <a:pt x="1104" y="570"/>
                    <a:pt x="1108" y="584"/>
                    <a:pt x="1112" y="597"/>
                  </a:cubicBezTo>
                  <a:cubicBezTo>
                    <a:pt x="1112" y="600"/>
                    <a:pt x="1112" y="602"/>
                    <a:pt x="1112" y="606"/>
                  </a:cubicBezTo>
                  <a:cubicBezTo>
                    <a:pt x="1115" y="621"/>
                    <a:pt x="1115" y="636"/>
                    <a:pt x="1116" y="651"/>
                  </a:cubicBezTo>
                  <a:cubicBezTo>
                    <a:pt x="1116" y="652"/>
                    <a:pt x="1116" y="654"/>
                    <a:pt x="1116" y="656"/>
                  </a:cubicBezTo>
                  <a:lnTo>
                    <a:pt x="1116" y="659"/>
                  </a:lnTo>
                  <a:cubicBezTo>
                    <a:pt x="1115" y="674"/>
                    <a:pt x="1112" y="687"/>
                    <a:pt x="1109" y="702"/>
                  </a:cubicBezTo>
                  <a:cubicBezTo>
                    <a:pt x="1107" y="711"/>
                    <a:pt x="1104" y="721"/>
                    <a:pt x="1101" y="730"/>
                  </a:cubicBezTo>
                  <a:cubicBezTo>
                    <a:pt x="1100" y="733"/>
                    <a:pt x="1100" y="736"/>
                    <a:pt x="1097" y="740"/>
                  </a:cubicBezTo>
                  <a:cubicBezTo>
                    <a:pt x="1070" y="794"/>
                    <a:pt x="1072" y="799"/>
                    <a:pt x="1031" y="846"/>
                  </a:cubicBezTo>
                  <a:cubicBezTo>
                    <a:pt x="1008" y="874"/>
                    <a:pt x="981" y="899"/>
                    <a:pt x="949" y="917"/>
                  </a:cubicBezTo>
                  <a:cubicBezTo>
                    <a:pt x="946" y="920"/>
                    <a:pt x="907" y="943"/>
                    <a:pt x="907" y="944"/>
                  </a:cubicBezTo>
                  <a:cubicBezTo>
                    <a:pt x="882" y="956"/>
                    <a:pt x="856" y="967"/>
                    <a:pt x="829" y="977"/>
                  </a:cubicBezTo>
                  <a:cubicBezTo>
                    <a:pt x="787" y="991"/>
                    <a:pt x="742" y="998"/>
                    <a:pt x="698" y="998"/>
                  </a:cubicBezTo>
                  <a:cubicBezTo>
                    <a:pt x="660" y="998"/>
                    <a:pt x="622" y="993"/>
                    <a:pt x="586" y="983"/>
                  </a:cubicBezTo>
                  <a:lnTo>
                    <a:pt x="584" y="983"/>
                  </a:lnTo>
                  <a:cubicBezTo>
                    <a:pt x="510" y="959"/>
                    <a:pt x="444" y="913"/>
                    <a:pt x="399" y="851"/>
                  </a:cubicBezTo>
                  <a:cubicBezTo>
                    <a:pt x="392" y="842"/>
                    <a:pt x="385" y="833"/>
                    <a:pt x="380" y="823"/>
                  </a:cubicBezTo>
                  <a:cubicBezTo>
                    <a:pt x="378" y="822"/>
                    <a:pt x="373" y="814"/>
                    <a:pt x="372" y="811"/>
                  </a:cubicBezTo>
                  <a:cubicBezTo>
                    <a:pt x="362" y="792"/>
                    <a:pt x="356" y="773"/>
                    <a:pt x="349" y="755"/>
                  </a:cubicBezTo>
                  <a:cubicBezTo>
                    <a:pt x="346" y="748"/>
                    <a:pt x="345" y="740"/>
                    <a:pt x="343" y="733"/>
                  </a:cubicBezTo>
                  <a:cubicBezTo>
                    <a:pt x="343" y="729"/>
                    <a:pt x="341" y="721"/>
                    <a:pt x="341" y="720"/>
                  </a:cubicBezTo>
                  <a:cubicBezTo>
                    <a:pt x="341" y="709"/>
                    <a:pt x="338" y="699"/>
                    <a:pt x="338" y="689"/>
                  </a:cubicBezTo>
                  <a:cubicBezTo>
                    <a:pt x="338" y="687"/>
                    <a:pt x="338" y="662"/>
                    <a:pt x="337" y="659"/>
                  </a:cubicBezTo>
                  <a:cubicBezTo>
                    <a:pt x="338" y="641"/>
                    <a:pt x="341" y="624"/>
                    <a:pt x="343" y="605"/>
                  </a:cubicBezTo>
                  <a:cubicBezTo>
                    <a:pt x="346" y="596"/>
                    <a:pt x="349" y="586"/>
                    <a:pt x="350" y="575"/>
                  </a:cubicBezTo>
                  <a:lnTo>
                    <a:pt x="353" y="566"/>
                  </a:lnTo>
                  <a:cubicBezTo>
                    <a:pt x="354" y="565"/>
                    <a:pt x="354" y="562"/>
                    <a:pt x="356" y="561"/>
                  </a:cubicBezTo>
                  <a:cubicBezTo>
                    <a:pt x="362" y="540"/>
                    <a:pt x="370" y="522"/>
                    <a:pt x="380" y="503"/>
                  </a:cubicBezTo>
                  <a:cubicBezTo>
                    <a:pt x="386" y="487"/>
                    <a:pt x="396" y="470"/>
                    <a:pt x="408" y="456"/>
                  </a:cubicBezTo>
                  <a:cubicBezTo>
                    <a:pt x="420" y="438"/>
                    <a:pt x="434" y="422"/>
                    <a:pt x="447" y="406"/>
                  </a:cubicBezTo>
                  <a:cubicBezTo>
                    <a:pt x="456" y="394"/>
                    <a:pt x="469" y="383"/>
                    <a:pt x="481" y="372"/>
                  </a:cubicBezTo>
                  <a:cubicBezTo>
                    <a:pt x="497" y="360"/>
                    <a:pt x="513" y="348"/>
                    <a:pt x="531" y="336"/>
                  </a:cubicBezTo>
                  <a:cubicBezTo>
                    <a:pt x="547" y="325"/>
                    <a:pt x="563" y="316"/>
                    <a:pt x="582" y="309"/>
                  </a:cubicBezTo>
                  <a:cubicBezTo>
                    <a:pt x="644" y="282"/>
                    <a:pt x="711" y="269"/>
                    <a:pt x="778" y="269"/>
                  </a:cubicBezTo>
                  <a:close/>
                  <a:moveTo>
                    <a:pt x="738" y="0"/>
                  </a:moveTo>
                  <a:cubicBezTo>
                    <a:pt x="668" y="0"/>
                    <a:pt x="599" y="9"/>
                    <a:pt x="532" y="28"/>
                  </a:cubicBezTo>
                  <a:cubicBezTo>
                    <a:pt x="280" y="95"/>
                    <a:pt x="84" y="328"/>
                    <a:pt x="43" y="584"/>
                  </a:cubicBezTo>
                  <a:cubicBezTo>
                    <a:pt x="0" y="868"/>
                    <a:pt x="164" y="1142"/>
                    <a:pt x="423" y="1261"/>
                  </a:cubicBezTo>
                  <a:cubicBezTo>
                    <a:pt x="514" y="1302"/>
                    <a:pt x="610" y="1321"/>
                    <a:pt x="707" y="1321"/>
                  </a:cubicBezTo>
                  <a:cubicBezTo>
                    <a:pt x="908" y="1321"/>
                    <a:pt x="1108" y="1237"/>
                    <a:pt x="1253" y="1095"/>
                  </a:cubicBezTo>
                  <a:cubicBezTo>
                    <a:pt x="1375" y="978"/>
                    <a:pt x="1447" y="818"/>
                    <a:pt x="1453" y="650"/>
                  </a:cubicBezTo>
                  <a:cubicBezTo>
                    <a:pt x="1457" y="524"/>
                    <a:pt x="1408" y="341"/>
                    <a:pt x="1299" y="255"/>
                  </a:cubicBezTo>
                  <a:cubicBezTo>
                    <a:pt x="1292" y="239"/>
                    <a:pt x="1283" y="225"/>
                    <a:pt x="1271" y="215"/>
                  </a:cubicBezTo>
                  <a:cubicBezTo>
                    <a:pt x="1173" y="127"/>
                    <a:pt x="1058" y="56"/>
                    <a:pt x="929" y="24"/>
                  </a:cubicBezTo>
                  <a:cubicBezTo>
                    <a:pt x="866" y="8"/>
                    <a:pt x="802" y="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9785960" y="1710393"/>
              <a:ext cx="82816" cy="72911"/>
            </a:xfrm>
            <a:custGeom>
              <a:avLst/>
              <a:gdLst/>
              <a:ahLst/>
              <a:cxnLst/>
              <a:rect l="l" t="t" r="r" b="b"/>
              <a:pathLst>
                <a:path w="1505" h="1325" extrusionOk="0">
                  <a:moveTo>
                    <a:pt x="766" y="285"/>
                  </a:moveTo>
                  <a:cubicBezTo>
                    <a:pt x="851" y="285"/>
                    <a:pt x="934" y="308"/>
                    <a:pt x="1009" y="350"/>
                  </a:cubicBezTo>
                  <a:cubicBezTo>
                    <a:pt x="1059" y="378"/>
                    <a:pt x="1106" y="411"/>
                    <a:pt x="1150" y="447"/>
                  </a:cubicBezTo>
                  <a:cubicBezTo>
                    <a:pt x="1133" y="471"/>
                    <a:pt x="1121" y="499"/>
                    <a:pt x="1116" y="529"/>
                  </a:cubicBezTo>
                  <a:cubicBezTo>
                    <a:pt x="1108" y="579"/>
                    <a:pt x="1130" y="645"/>
                    <a:pt x="1135" y="678"/>
                  </a:cubicBezTo>
                  <a:lnTo>
                    <a:pt x="1135" y="704"/>
                  </a:lnTo>
                  <a:cubicBezTo>
                    <a:pt x="1135" y="718"/>
                    <a:pt x="1134" y="732"/>
                    <a:pt x="1133" y="746"/>
                  </a:cubicBezTo>
                  <a:cubicBezTo>
                    <a:pt x="1131" y="747"/>
                    <a:pt x="1130" y="751"/>
                    <a:pt x="1130" y="755"/>
                  </a:cubicBezTo>
                  <a:cubicBezTo>
                    <a:pt x="1126" y="769"/>
                    <a:pt x="1122" y="783"/>
                    <a:pt x="1116" y="797"/>
                  </a:cubicBezTo>
                  <a:lnTo>
                    <a:pt x="1115" y="802"/>
                  </a:lnTo>
                  <a:cubicBezTo>
                    <a:pt x="1115" y="802"/>
                    <a:pt x="1114" y="804"/>
                    <a:pt x="1114" y="805"/>
                  </a:cubicBezTo>
                  <a:cubicBezTo>
                    <a:pt x="1107" y="817"/>
                    <a:pt x="1099" y="831"/>
                    <a:pt x="1091" y="843"/>
                  </a:cubicBezTo>
                  <a:cubicBezTo>
                    <a:pt x="1086" y="851"/>
                    <a:pt x="1080" y="859"/>
                    <a:pt x="1075" y="867"/>
                  </a:cubicBezTo>
                  <a:cubicBezTo>
                    <a:pt x="1072" y="868"/>
                    <a:pt x="1071" y="870"/>
                    <a:pt x="1067" y="874"/>
                  </a:cubicBezTo>
                  <a:cubicBezTo>
                    <a:pt x="1022" y="914"/>
                    <a:pt x="1022" y="918"/>
                    <a:pt x="967" y="948"/>
                  </a:cubicBezTo>
                  <a:cubicBezTo>
                    <a:pt x="936" y="967"/>
                    <a:pt x="901" y="979"/>
                    <a:pt x="865" y="985"/>
                  </a:cubicBezTo>
                  <a:cubicBezTo>
                    <a:pt x="861" y="985"/>
                    <a:pt x="816" y="993"/>
                    <a:pt x="816" y="995"/>
                  </a:cubicBezTo>
                  <a:cubicBezTo>
                    <a:pt x="800" y="996"/>
                    <a:pt x="783" y="997"/>
                    <a:pt x="767" y="997"/>
                  </a:cubicBezTo>
                  <a:cubicBezTo>
                    <a:pt x="755" y="997"/>
                    <a:pt x="743" y="997"/>
                    <a:pt x="731" y="996"/>
                  </a:cubicBezTo>
                  <a:cubicBezTo>
                    <a:pt x="649" y="992"/>
                    <a:pt x="569" y="964"/>
                    <a:pt x="503" y="914"/>
                  </a:cubicBezTo>
                  <a:cubicBezTo>
                    <a:pt x="442" y="864"/>
                    <a:pt x="398" y="798"/>
                    <a:pt x="377" y="723"/>
                  </a:cubicBezTo>
                  <a:cubicBezTo>
                    <a:pt x="373" y="712"/>
                    <a:pt x="372" y="701"/>
                    <a:pt x="369" y="691"/>
                  </a:cubicBezTo>
                  <a:cubicBezTo>
                    <a:pt x="369" y="689"/>
                    <a:pt x="368" y="678"/>
                    <a:pt x="367" y="674"/>
                  </a:cubicBezTo>
                  <a:cubicBezTo>
                    <a:pt x="365" y="656"/>
                    <a:pt x="365" y="635"/>
                    <a:pt x="367" y="615"/>
                  </a:cubicBezTo>
                  <a:cubicBezTo>
                    <a:pt x="367" y="607"/>
                    <a:pt x="368" y="600"/>
                    <a:pt x="369" y="592"/>
                  </a:cubicBezTo>
                  <a:cubicBezTo>
                    <a:pt x="369" y="588"/>
                    <a:pt x="372" y="582"/>
                    <a:pt x="372" y="579"/>
                  </a:cubicBezTo>
                  <a:cubicBezTo>
                    <a:pt x="375" y="569"/>
                    <a:pt x="377" y="560"/>
                    <a:pt x="380" y="551"/>
                  </a:cubicBezTo>
                  <a:cubicBezTo>
                    <a:pt x="380" y="548"/>
                    <a:pt x="390" y="525"/>
                    <a:pt x="390" y="522"/>
                  </a:cubicBezTo>
                  <a:cubicBezTo>
                    <a:pt x="398" y="506"/>
                    <a:pt x="407" y="490"/>
                    <a:pt x="416" y="475"/>
                  </a:cubicBezTo>
                  <a:cubicBezTo>
                    <a:pt x="422" y="466"/>
                    <a:pt x="427" y="458"/>
                    <a:pt x="433" y="450"/>
                  </a:cubicBezTo>
                  <a:lnTo>
                    <a:pt x="438" y="442"/>
                  </a:lnTo>
                  <a:cubicBezTo>
                    <a:pt x="439" y="440"/>
                    <a:pt x="442" y="439"/>
                    <a:pt x="443" y="436"/>
                  </a:cubicBezTo>
                  <a:cubicBezTo>
                    <a:pt x="457" y="421"/>
                    <a:pt x="472" y="407"/>
                    <a:pt x="486" y="392"/>
                  </a:cubicBezTo>
                  <a:cubicBezTo>
                    <a:pt x="500" y="378"/>
                    <a:pt x="515" y="368"/>
                    <a:pt x="530" y="358"/>
                  </a:cubicBezTo>
                  <a:cubicBezTo>
                    <a:pt x="547" y="346"/>
                    <a:pt x="566" y="335"/>
                    <a:pt x="585" y="326"/>
                  </a:cubicBezTo>
                  <a:cubicBezTo>
                    <a:pt x="598" y="319"/>
                    <a:pt x="613" y="312"/>
                    <a:pt x="629" y="307"/>
                  </a:cubicBezTo>
                  <a:cubicBezTo>
                    <a:pt x="648" y="302"/>
                    <a:pt x="668" y="296"/>
                    <a:pt x="688" y="292"/>
                  </a:cubicBezTo>
                  <a:cubicBezTo>
                    <a:pt x="704" y="288"/>
                    <a:pt x="720" y="285"/>
                    <a:pt x="735" y="285"/>
                  </a:cubicBezTo>
                  <a:cubicBezTo>
                    <a:pt x="738" y="285"/>
                    <a:pt x="742" y="285"/>
                    <a:pt x="745" y="285"/>
                  </a:cubicBezTo>
                  <a:cubicBezTo>
                    <a:pt x="752" y="285"/>
                    <a:pt x="759" y="285"/>
                    <a:pt x="766" y="285"/>
                  </a:cubicBezTo>
                  <a:close/>
                  <a:moveTo>
                    <a:pt x="735" y="1"/>
                  </a:moveTo>
                  <a:cubicBezTo>
                    <a:pt x="498" y="1"/>
                    <a:pt x="263" y="140"/>
                    <a:pt x="145" y="345"/>
                  </a:cubicBezTo>
                  <a:cubicBezTo>
                    <a:pt x="1" y="592"/>
                    <a:pt x="53" y="909"/>
                    <a:pt x="252" y="1112"/>
                  </a:cubicBezTo>
                  <a:cubicBezTo>
                    <a:pt x="391" y="1255"/>
                    <a:pt x="581" y="1324"/>
                    <a:pt x="773" y="1324"/>
                  </a:cubicBezTo>
                  <a:cubicBezTo>
                    <a:pt x="879" y="1324"/>
                    <a:pt x="985" y="1303"/>
                    <a:pt x="1084" y="1261"/>
                  </a:cubicBezTo>
                  <a:cubicBezTo>
                    <a:pt x="1240" y="1197"/>
                    <a:pt x="1366" y="1073"/>
                    <a:pt x="1433" y="918"/>
                  </a:cubicBezTo>
                  <a:cubicBezTo>
                    <a:pt x="1481" y="804"/>
                    <a:pt x="1504" y="615"/>
                    <a:pt x="1434" y="495"/>
                  </a:cubicBezTo>
                  <a:cubicBezTo>
                    <a:pt x="1433" y="478"/>
                    <a:pt x="1429" y="462"/>
                    <a:pt x="1421" y="447"/>
                  </a:cubicBezTo>
                  <a:cubicBezTo>
                    <a:pt x="1361" y="330"/>
                    <a:pt x="1281" y="222"/>
                    <a:pt x="1173" y="144"/>
                  </a:cubicBezTo>
                  <a:cubicBezTo>
                    <a:pt x="1063" y="66"/>
                    <a:pt x="935" y="18"/>
                    <a:pt x="800" y="4"/>
                  </a:cubicBezTo>
                  <a:cubicBezTo>
                    <a:pt x="779" y="2"/>
                    <a:pt x="757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8999119" y="1202762"/>
              <a:ext cx="75278" cy="78084"/>
            </a:xfrm>
            <a:custGeom>
              <a:avLst/>
              <a:gdLst/>
              <a:ahLst/>
              <a:cxnLst/>
              <a:rect l="l" t="t" r="r" b="b"/>
              <a:pathLst>
                <a:path w="1368" h="1419" extrusionOk="0">
                  <a:moveTo>
                    <a:pt x="736" y="303"/>
                  </a:moveTo>
                  <a:cubicBezTo>
                    <a:pt x="740" y="303"/>
                    <a:pt x="747" y="304"/>
                    <a:pt x="749" y="304"/>
                  </a:cubicBezTo>
                  <a:cubicBezTo>
                    <a:pt x="759" y="305"/>
                    <a:pt x="769" y="307"/>
                    <a:pt x="779" y="310"/>
                  </a:cubicBezTo>
                  <a:cubicBezTo>
                    <a:pt x="780" y="310"/>
                    <a:pt x="806" y="316"/>
                    <a:pt x="807" y="316"/>
                  </a:cubicBezTo>
                  <a:cubicBezTo>
                    <a:pt x="825" y="322"/>
                    <a:pt x="842" y="328"/>
                    <a:pt x="858" y="336"/>
                  </a:cubicBezTo>
                  <a:cubicBezTo>
                    <a:pt x="868" y="340"/>
                    <a:pt x="876" y="346"/>
                    <a:pt x="885" y="351"/>
                  </a:cubicBezTo>
                  <a:lnTo>
                    <a:pt x="893" y="355"/>
                  </a:lnTo>
                  <a:lnTo>
                    <a:pt x="899" y="359"/>
                  </a:lnTo>
                  <a:cubicBezTo>
                    <a:pt x="916" y="371"/>
                    <a:pt x="932" y="384"/>
                    <a:pt x="947" y="398"/>
                  </a:cubicBezTo>
                  <a:cubicBezTo>
                    <a:pt x="962" y="409"/>
                    <a:pt x="975" y="423"/>
                    <a:pt x="986" y="437"/>
                  </a:cubicBezTo>
                  <a:cubicBezTo>
                    <a:pt x="1000" y="454"/>
                    <a:pt x="1012" y="471"/>
                    <a:pt x="1024" y="489"/>
                  </a:cubicBezTo>
                  <a:cubicBezTo>
                    <a:pt x="1033" y="501"/>
                    <a:pt x="1041" y="515"/>
                    <a:pt x="1047" y="530"/>
                  </a:cubicBezTo>
                  <a:cubicBezTo>
                    <a:pt x="1056" y="549"/>
                    <a:pt x="1063" y="568"/>
                    <a:pt x="1070" y="588"/>
                  </a:cubicBezTo>
                  <a:cubicBezTo>
                    <a:pt x="1076" y="606"/>
                    <a:pt x="1080" y="625"/>
                    <a:pt x="1082" y="643"/>
                  </a:cubicBezTo>
                  <a:cubicBezTo>
                    <a:pt x="1095" y="735"/>
                    <a:pt x="1083" y="828"/>
                    <a:pt x="1045" y="913"/>
                  </a:cubicBezTo>
                  <a:cubicBezTo>
                    <a:pt x="1024" y="965"/>
                    <a:pt x="996" y="1016"/>
                    <a:pt x="965" y="1065"/>
                  </a:cubicBezTo>
                  <a:cubicBezTo>
                    <a:pt x="938" y="1050"/>
                    <a:pt x="909" y="1042"/>
                    <a:pt x="880" y="1040"/>
                  </a:cubicBezTo>
                  <a:cubicBezTo>
                    <a:pt x="878" y="1040"/>
                    <a:pt x="875" y="1040"/>
                    <a:pt x="873" y="1040"/>
                  </a:cubicBezTo>
                  <a:cubicBezTo>
                    <a:pt x="824" y="1040"/>
                    <a:pt x="765" y="1066"/>
                    <a:pt x="733" y="1074"/>
                  </a:cubicBezTo>
                  <a:cubicBezTo>
                    <a:pt x="732" y="1074"/>
                    <a:pt x="710" y="1077"/>
                    <a:pt x="708" y="1078"/>
                  </a:cubicBezTo>
                  <a:cubicBezTo>
                    <a:pt x="694" y="1080"/>
                    <a:pt x="681" y="1080"/>
                    <a:pt x="667" y="1080"/>
                  </a:cubicBezTo>
                  <a:lnTo>
                    <a:pt x="656" y="1078"/>
                  </a:lnTo>
                  <a:cubicBezTo>
                    <a:pt x="643" y="1075"/>
                    <a:pt x="628" y="1073"/>
                    <a:pt x="613" y="1069"/>
                  </a:cubicBezTo>
                  <a:lnTo>
                    <a:pt x="609" y="1069"/>
                  </a:lnTo>
                  <a:lnTo>
                    <a:pt x="605" y="1067"/>
                  </a:lnTo>
                  <a:cubicBezTo>
                    <a:pt x="592" y="1062"/>
                    <a:pt x="580" y="1055"/>
                    <a:pt x="566" y="1049"/>
                  </a:cubicBezTo>
                  <a:cubicBezTo>
                    <a:pt x="557" y="1045"/>
                    <a:pt x="549" y="1039"/>
                    <a:pt x="541" y="1035"/>
                  </a:cubicBezTo>
                  <a:lnTo>
                    <a:pt x="533" y="1028"/>
                  </a:lnTo>
                  <a:cubicBezTo>
                    <a:pt x="487" y="988"/>
                    <a:pt x="481" y="988"/>
                    <a:pt x="448" y="937"/>
                  </a:cubicBezTo>
                  <a:cubicBezTo>
                    <a:pt x="426" y="907"/>
                    <a:pt x="410" y="875"/>
                    <a:pt x="401" y="839"/>
                  </a:cubicBezTo>
                  <a:cubicBezTo>
                    <a:pt x="399" y="835"/>
                    <a:pt x="386" y="791"/>
                    <a:pt x="386" y="791"/>
                  </a:cubicBezTo>
                  <a:cubicBezTo>
                    <a:pt x="379" y="765"/>
                    <a:pt x="376" y="736"/>
                    <a:pt x="375" y="708"/>
                  </a:cubicBezTo>
                  <a:cubicBezTo>
                    <a:pt x="368" y="625"/>
                    <a:pt x="389" y="541"/>
                    <a:pt x="430" y="470"/>
                  </a:cubicBezTo>
                  <a:cubicBezTo>
                    <a:pt x="473" y="404"/>
                    <a:pt x="534" y="353"/>
                    <a:pt x="607" y="324"/>
                  </a:cubicBezTo>
                  <a:cubicBezTo>
                    <a:pt x="617" y="320"/>
                    <a:pt x="628" y="318"/>
                    <a:pt x="639" y="314"/>
                  </a:cubicBezTo>
                  <a:cubicBezTo>
                    <a:pt x="640" y="314"/>
                    <a:pt x="650" y="311"/>
                    <a:pt x="652" y="310"/>
                  </a:cubicBezTo>
                  <a:cubicBezTo>
                    <a:pt x="673" y="305"/>
                    <a:pt x="693" y="303"/>
                    <a:pt x="713" y="303"/>
                  </a:cubicBezTo>
                  <a:close/>
                  <a:moveTo>
                    <a:pt x="712" y="1"/>
                  </a:moveTo>
                  <a:cubicBezTo>
                    <a:pt x="520" y="1"/>
                    <a:pt x="332" y="89"/>
                    <a:pt x="205" y="242"/>
                  </a:cubicBezTo>
                  <a:cubicBezTo>
                    <a:pt x="9" y="479"/>
                    <a:pt x="1" y="822"/>
                    <a:pt x="148" y="1086"/>
                  </a:cubicBezTo>
                  <a:cubicBezTo>
                    <a:pt x="228" y="1234"/>
                    <a:pt x="364" y="1345"/>
                    <a:pt x="526" y="1395"/>
                  </a:cubicBezTo>
                  <a:cubicBezTo>
                    <a:pt x="575" y="1409"/>
                    <a:pt x="635" y="1419"/>
                    <a:pt x="698" y="1419"/>
                  </a:cubicBezTo>
                  <a:cubicBezTo>
                    <a:pt x="787" y="1419"/>
                    <a:pt x="880" y="1399"/>
                    <a:pt x="947" y="1350"/>
                  </a:cubicBezTo>
                  <a:cubicBezTo>
                    <a:pt x="963" y="1347"/>
                    <a:pt x="979" y="1342"/>
                    <a:pt x="993" y="1333"/>
                  </a:cubicBezTo>
                  <a:cubicBezTo>
                    <a:pt x="1103" y="1261"/>
                    <a:pt x="1202" y="1170"/>
                    <a:pt x="1266" y="1054"/>
                  </a:cubicBezTo>
                  <a:cubicBezTo>
                    <a:pt x="1332" y="935"/>
                    <a:pt x="1367" y="804"/>
                    <a:pt x="1366" y="668"/>
                  </a:cubicBezTo>
                  <a:cubicBezTo>
                    <a:pt x="1366" y="408"/>
                    <a:pt x="1194" y="157"/>
                    <a:pt x="958" y="52"/>
                  </a:cubicBezTo>
                  <a:cubicBezTo>
                    <a:pt x="878" y="17"/>
                    <a:pt x="795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9551762" y="1661859"/>
              <a:ext cx="75828" cy="78084"/>
            </a:xfrm>
            <a:custGeom>
              <a:avLst/>
              <a:gdLst/>
              <a:ahLst/>
              <a:cxnLst/>
              <a:rect l="l" t="t" r="r" b="b"/>
              <a:pathLst>
                <a:path w="1378" h="1419" extrusionOk="0">
                  <a:moveTo>
                    <a:pt x="748" y="303"/>
                  </a:moveTo>
                  <a:cubicBezTo>
                    <a:pt x="753" y="303"/>
                    <a:pt x="761" y="305"/>
                    <a:pt x="762" y="306"/>
                  </a:cubicBezTo>
                  <a:cubicBezTo>
                    <a:pt x="773" y="307"/>
                    <a:pt x="782" y="310"/>
                    <a:pt x="793" y="311"/>
                  </a:cubicBezTo>
                  <a:cubicBezTo>
                    <a:pt x="794" y="311"/>
                    <a:pt x="818" y="319"/>
                    <a:pt x="821" y="319"/>
                  </a:cubicBezTo>
                  <a:cubicBezTo>
                    <a:pt x="837" y="325"/>
                    <a:pt x="853" y="333"/>
                    <a:pt x="870" y="341"/>
                  </a:cubicBezTo>
                  <a:cubicBezTo>
                    <a:pt x="879" y="346"/>
                    <a:pt x="888" y="352"/>
                    <a:pt x="897" y="357"/>
                  </a:cubicBezTo>
                  <a:lnTo>
                    <a:pt x="905" y="361"/>
                  </a:lnTo>
                  <a:cubicBezTo>
                    <a:pt x="905" y="361"/>
                    <a:pt x="907" y="364"/>
                    <a:pt x="910" y="365"/>
                  </a:cubicBezTo>
                  <a:cubicBezTo>
                    <a:pt x="926" y="377"/>
                    <a:pt x="942" y="391"/>
                    <a:pt x="957" y="406"/>
                  </a:cubicBezTo>
                  <a:cubicBezTo>
                    <a:pt x="972" y="418"/>
                    <a:pt x="985" y="431"/>
                    <a:pt x="996" y="446"/>
                  </a:cubicBezTo>
                  <a:cubicBezTo>
                    <a:pt x="1008" y="462"/>
                    <a:pt x="1020" y="480"/>
                    <a:pt x="1031" y="498"/>
                  </a:cubicBezTo>
                  <a:cubicBezTo>
                    <a:pt x="1041" y="511"/>
                    <a:pt x="1047" y="525"/>
                    <a:pt x="1053" y="540"/>
                  </a:cubicBezTo>
                  <a:cubicBezTo>
                    <a:pt x="1061" y="560"/>
                    <a:pt x="1068" y="579"/>
                    <a:pt x="1074" y="599"/>
                  </a:cubicBezTo>
                  <a:cubicBezTo>
                    <a:pt x="1080" y="617"/>
                    <a:pt x="1084" y="636"/>
                    <a:pt x="1085" y="655"/>
                  </a:cubicBezTo>
                  <a:cubicBezTo>
                    <a:pt x="1096" y="746"/>
                    <a:pt x="1080" y="839"/>
                    <a:pt x="1041" y="922"/>
                  </a:cubicBezTo>
                  <a:cubicBezTo>
                    <a:pt x="1016" y="975"/>
                    <a:pt x="988" y="1025"/>
                    <a:pt x="954" y="1072"/>
                  </a:cubicBezTo>
                  <a:cubicBezTo>
                    <a:pt x="929" y="1056"/>
                    <a:pt x="899" y="1046"/>
                    <a:pt x="870" y="1045"/>
                  </a:cubicBezTo>
                  <a:cubicBezTo>
                    <a:pt x="866" y="1045"/>
                    <a:pt x="863" y="1045"/>
                    <a:pt x="859" y="1045"/>
                  </a:cubicBezTo>
                  <a:cubicBezTo>
                    <a:pt x="811" y="1045"/>
                    <a:pt x="754" y="1068"/>
                    <a:pt x="723" y="1075"/>
                  </a:cubicBezTo>
                  <a:cubicBezTo>
                    <a:pt x="720" y="1075"/>
                    <a:pt x="700" y="1077"/>
                    <a:pt x="697" y="1077"/>
                  </a:cubicBezTo>
                  <a:cubicBezTo>
                    <a:pt x="690" y="1078"/>
                    <a:pt x="683" y="1078"/>
                    <a:pt x="676" y="1078"/>
                  </a:cubicBezTo>
                  <a:cubicBezTo>
                    <a:pt x="669" y="1078"/>
                    <a:pt x="662" y="1078"/>
                    <a:pt x="656" y="1077"/>
                  </a:cubicBezTo>
                  <a:lnTo>
                    <a:pt x="646" y="1076"/>
                  </a:lnTo>
                  <a:cubicBezTo>
                    <a:pt x="631" y="1072"/>
                    <a:pt x="618" y="1069"/>
                    <a:pt x="603" y="1065"/>
                  </a:cubicBezTo>
                  <a:lnTo>
                    <a:pt x="598" y="1064"/>
                  </a:lnTo>
                  <a:lnTo>
                    <a:pt x="595" y="1062"/>
                  </a:lnTo>
                  <a:cubicBezTo>
                    <a:pt x="582" y="1057"/>
                    <a:pt x="568" y="1052"/>
                    <a:pt x="556" y="1044"/>
                  </a:cubicBezTo>
                  <a:cubicBezTo>
                    <a:pt x="548" y="1040"/>
                    <a:pt x="540" y="1034"/>
                    <a:pt x="530" y="1029"/>
                  </a:cubicBezTo>
                  <a:lnTo>
                    <a:pt x="522" y="1022"/>
                  </a:lnTo>
                  <a:cubicBezTo>
                    <a:pt x="479" y="980"/>
                    <a:pt x="474" y="980"/>
                    <a:pt x="442" y="928"/>
                  </a:cubicBezTo>
                  <a:cubicBezTo>
                    <a:pt x="420" y="898"/>
                    <a:pt x="405" y="865"/>
                    <a:pt x="396" y="828"/>
                  </a:cubicBezTo>
                  <a:cubicBezTo>
                    <a:pt x="394" y="824"/>
                    <a:pt x="384" y="781"/>
                    <a:pt x="382" y="781"/>
                  </a:cubicBezTo>
                  <a:cubicBezTo>
                    <a:pt x="378" y="753"/>
                    <a:pt x="376" y="725"/>
                    <a:pt x="374" y="696"/>
                  </a:cubicBezTo>
                  <a:cubicBezTo>
                    <a:pt x="372" y="614"/>
                    <a:pt x="394" y="532"/>
                    <a:pt x="439" y="463"/>
                  </a:cubicBezTo>
                  <a:cubicBezTo>
                    <a:pt x="483" y="399"/>
                    <a:pt x="547" y="349"/>
                    <a:pt x="621" y="322"/>
                  </a:cubicBezTo>
                  <a:cubicBezTo>
                    <a:pt x="630" y="319"/>
                    <a:pt x="641" y="315"/>
                    <a:pt x="652" y="313"/>
                  </a:cubicBezTo>
                  <a:lnTo>
                    <a:pt x="666" y="309"/>
                  </a:lnTo>
                  <a:cubicBezTo>
                    <a:pt x="687" y="306"/>
                    <a:pt x="705" y="303"/>
                    <a:pt x="726" y="303"/>
                  </a:cubicBezTo>
                  <a:close/>
                  <a:moveTo>
                    <a:pt x="714" y="1"/>
                  </a:moveTo>
                  <a:cubicBezTo>
                    <a:pt x="530" y="1"/>
                    <a:pt x="348" y="82"/>
                    <a:pt x="222" y="226"/>
                  </a:cubicBezTo>
                  <a:cubicBezTo>
                    <a:pt x="18" y="459"/>
                    <a:pt x="0" y="803"/>
                    <a:pt x="137" y="1070"/>
                  </a:cubicBezTo>
                  <a:cubicBezTo>
                    <a:pt x="214" y="1220"/>
                    <a:pt x="347" y="1334"/>
                    <a:pt x="506" y="1390"/>
                  </a:cubicBezTo>
                  <a:cubicBezTo>
                    <a:pt x="560" y="1408"/>
                    <a:pt x="627" y="1419"/>
                    <a:pt x="694" y="1419"/>
                  </a:cubicBezTo>
                  <a:cubicBezTo>
                    <a:pt x="779" y="1419"/>
                    <a:pt x="865" y="1401"/>
                    <a:pt x="929" y="1357"/>
                  </a:cubicBezTo>
                  <a:cubicBezTo>
                    <a:pt x="945" y="1356"/>
                    <a:pt x="961" y="1349"/>
                    <a:pt x="976" y="1341"/>
                  </a:cubicBezTo>
                  <a:cubicBezTo>
                    <a:pt x="1088" y="1272"/>
                    <a:pt x="1189" y="1184"/>
                    <a:pt x="1257" y="1070"/>
                  </a:cubicBezTo>
                  <a:cubicBezTo>
                    <a:pt x="1327" y="955"/>
                    <a:pt x="1365" y="823"/>
                    <a:pt x="1369" y="688"/>
                  </a:cubicBezTo>
                  <a:cubicBezTo>
                    <a:pt x="1377" y="428"/>
                    <a:pt x="1212" y="173"/>
                    <a:pt x="979" y="61"/>
                  </a:cubicBezTo>
                  <a:cubicBezTo>
                    <a:pt x="894" y="20"/>
                    <a:pt x="804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9567500" y="1921479"/>
              <a:ext cx="75993" cy="75828"/>
            </a:xfrm>
            <a:custGeom>
              <a:avLst/>
              <a:gdLst/>
              <a:ahLst/>
              <a:cxnLst/>
              <a:rect l="l" t="t" r="r" b="b"/>
              <a:pathLst>
                <a:path w="1381" h="1378" extrusionOk="0">
                  <a:moveTo>
                    <a:pt x="685" y="296"/>
                  </a:moveTo>
                  <a:cubicBezTo>
                    <a:pt x="697" y="296"/>
                    <a:pt x="709" y="297"/>
                    <a:pt x="720" y="299"/>
                  </a:cubicBezTo>
                  <a:cubicBezTo>
                    <a:pt x="741" y="302"/>
                    <a:pt x="761" y="305"/>
                    <a:pt x="782" y="310"/>
                  </a:cubicBezTo>
                  <a:cubicBezTo>
                    <a:pt x="798" y="313"/>
                    <a:pt x="812" y="318"/>
                    <a:pt x="827" y="325"/>
                  </a:cubicBezTo>
                  <a:cubicBezTo>
                    <a:pt x="846" y="333"/>
                    <a:pt x="865" y="341"/>
                    <a:pt x="884" y="352"/>
                  </a:cubicBezTo>
                  <a:cubicBezTo>
                    <a:pt x="900" y="360"/>
                    <a:pt x="916" y="371"/>
                    <a:pt x="931" y="383"/>
                  </a:cubicBezTo>
                  <a:cubicBezTo>
                    <a:pt x="1004" y="439"/>
                    <a:pt x="1059" y="516"/>
                    <a:pt x="1090" y="604"/>
                  </a:cubicBezTo>
                  <a:cubicBezTo>
                    <a:pt x="1109" y="657"/>
                    <a:pt x="1123" y="713"/>
                    <a:pt x="1134" y="769"/>
                  </a:cubicBezTo>
                  <a:cubicBezTo>
                    <a:pt x="1105" y="776"/>
                    <a:pt x="1078" y="791"/>
                    <a:pt x="1056" y="810"/>
                  </a:cubicBezTo>
                  <a:cubicBezTo>
                    <a:pt x="1018" y="843"/>
                    <a:pt x="992" y="906"/>
                    <a:pt x="973" y="935"/>
                  </a:cubicBezTo>
                  <a:cubicBezTo>
                    <a:pt x="971" y="937"/>
                    <a:pt x="959" y="954"/>
                    <a:pt x="957" y="956"/>
                  </a:cubicBezTo>
                  <a:cubicBezTo>
                    <a:pt x="947" y="966"/>
                    <a:pt x="938" y="976"/>
                    <a:pt x="928" y="985"/>
                  </a:cubicBezTo>
                  <a:lnTo>
                    <a:pt x="920" y="991"/>
                  </a:lnTo>
                  <a:cubicBezTo>
                    <a:pt x="908" y="999"/>
                    <a:pt x="896" y="1007"/>
                    <a:pt x="882" y="1014"/>
                  </a:cubicBezTo>
                  <a:lnTo>
                    <a:pt x="878" y="1017"/>
                  </a:lnTo>
                  <a:lnTo>
                    <a:pt x="874" y="1018"/>
                  </a:lnTo>
                  <a:cubicBezTo>
                    <a:pt x="861" y="1024"/>
                    <a:pt x="847" y="1028"/>
                    <a:pt x="834" y="1032"/>
                  </a:cubicBezTo>
                  <a:cubicBezTo>
                    <a:pt x="825" y="1036"/>
                    <a:pt x="815" y="1037"/>
                    <a:pt x="804" y="1040"/>
                  </a:cubicBezTo>
                  <a:lnTo>
                    <a:pt x="795" y="1040"/>
                  </a:lnTo>
                  <a:cubicBezTo>
                    <a:pt x="769" y="1040"/>
                    <a:pt x="754" y="1041"/>
                    <a:pt x="740" y="1041"/>
                  </a:cubicBezTo>
                  <a:cubicBezTo>
                    <a:pt x="722" y="1041"/>
                    <a:pt x="706" y="1039"/>
                    <a:pt x="671" y="1032"/>
                  </a:cubicBezTo>
                  <a:cubicBezTo>
                    <a:pt x="635" y="1025"/>
                    <a:pt x="600" y="1013"/>
                    <a:pt x="569" y="994"/>
                  </a:cubicBezTo>
                  <a:cubicBezTo>
                    <a:pt x="565" y="991"/>
                    <a:pt x="528" y="970"/>
                    <a:pt x="526" y="970"/>
                  </a:cubicBezTo>
                  <a:cubicBezTo>
                    <a:pt x="526" y="970"/>
                    <a:pt x="526" y="970"/>
                    <a:pt x="526" y="970"/>
                  </a:cubicBezTo>
                  <a:cubicBezTo>
                    <a:pt x="502" y="954"/>
                    <a:pt x="480" y="935"/>
                    <a:pt x="460" y="916"/>
                  </a:cubicBezTo>
                  <a:cubicBezTo>
                    <a:pt x="399" y="859"/>
                    <a:pt x="357" y="785"/>
                    <a:pt x="339" y="703"/>
                  </a:cubicBezTo>
                  <a:cubicBezTo>
                    <a:pt x="324" y="627"/>
                    <a:pt x="333" y="547"/>
                    <a:pt x="367" y="476"/>
                  </a:cubicBezTo>
                  <a:cubicBezTo>
                    <a:pt x="371" y="466"/>
                    <a:pt x="378" y="457"/>
                    <a:pt x="382" y="447"/>
                  </a:cubicBezTo>
                  <a:cubicBezTo>
                    <a:pt x="382" y="446"/>
                    <a:pt x="388" y="437"/>
                    <a:pt x="390" y="434"/>
                  </a:cubicBezTo>
                  <a:cubicBezTo>
                    <a:pt x="401" y="418"/>
                    <a:pt x="414" y="402"/>
                    <a:pt x="427" y="388"/>
                  </a:cubicBezTo>
                  <a:cubicBezTo>
                    <a:pt x="433" y="383"/>
                    <a:pt x="438" y="377"/>
                    <a:pt x="445" y="372"/>
                  </a:cubicBezTo>
                  <a:cubicBezTo>
                    <a:pt x="448" y="369"/>
                    <a:pt x="454" y="365"/>
                    <a:pt x="456" y="364"/>
                  </a:cubicBezTo>
                  <a:cubicBezTo>
                    <a:pt x="464" y="359"/>
                    <a:pt x="472" y="352"/>
                    <a:pt x="481" y="348"/>
                  </a:cubicBezTo>
                  <a:cubicBezTo>
                    <a:pt x="483" y="347"/>
                    <a:pt x="504" y="334"/>
                    <a:pt x="507" y="333"/>
                  </a:cubicBezTo>
                  <a:cubicBezTo>
                    <a:pt x="523" y="325"/>
                    <a:pt x="539" y="318"/>
                    <a:pt x="557" y="313"/>
                  </a:cubicBezTo>
                  <a:cubicBezTo>
                    <a:pt x="567" y="310"/>
                    <a:pt x="577" y="307"/>
                    <a:pt x="586" y="305"/>
                  </a:cubicBezTo>
                  <a:lnTo>
                    <a:pt x="596" y="302"/>
                  </a:lnTo>
                  <a:lnTo>
                    <a:pt x="602" y="302"/>
                  </a:lnTo>
                  <a:cubicBezTo>
                    <a:pt x="623" y="299"/>
                    <a:pt x="643" y="298"/>
                    <a:pt x="664" y="297"/>
                  </a:cubicBezTo>
                  <a:cubicBezTo>
                    <a:pt x="671" y="296"/>
                    <a:pt x="678" y="296"/>
                    <a:pt x="685" y="296"/>
                  </a:cubicBezTo>
                  <a:close/>
                  <a:moveTo>
                    <a:pt x="662" y="0"/>
                  </a:moveTo>
                  <a:cubicBezTo>
                    <a:pt x="585" y="0"/>
                    <a:pt x="509" y="13"/>
                    <a:pt x="437" y="38"/>
                  </a:cubicBezTo>
                  <a:cubicBezTo>
                    <a:pt x="165" y="134"/>
                    <a:pt x="1" y="408"/>
                    <a:pt x="20" y="692"/>
                  </a:cubicBezTo>
                  <a:cubicBezTo>
                    <a:pt x="40" y="1001"/>
                    <a:pt x="270" y="1255"/>
                    <a:pt x="557" y="1345"/>
                  </a:cubicBezTo>
                  <a:cubicBezTo>
                    <a:pt x="622" y="1367"/>
                    <a:pt x="690" y="1377"/>
                    <a:pt x="757" y="1377"/>
                  </a:cubicBezTo>
                  <a:cubicBezTo>
                    <a:pt x="856" y="1377"/>
                    <a:pt x="955" y="1354"/>
                    <a:pt x="1045" y="1310"/>
                  </a:cubicBezTo>
                  <a:cubicBezTo>
                    <a:pt x="1157" y="1254"/>
                    <a:pt x="1296" y="1125"/>
                    <a:pt x="1320" y="989"/>
                  </a:cubicBezTo>
                  <a:cubicBezTo>
                    <a:pt x="1331" y="975"/>
                    <a:pt x="1337" y="960"/>
                    <a:pt x="1342" y="944"/>
                  </a:cubicBezTo>
                  <a:cubicBezTo>
                    <a:pt x="1372" y="815"/>
                    <a:pt x="1381" y="682"/>
                    <a:pt x="1348" y="552"/>
                  </a:cubicBezTo>
                  <a:cubicBezTo>
                    <a:pt x="1316" y="422"/>
                    <a:pt x="1249" y="302"/>
                    <a:pt x="1156" y="205"/>
                  </a:cubicBezTo>
                  <a:cubicBezTo>
                    <a:pt x="1030" y="71"/>
                    <a:pt x="846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9160460" y="2221820"/>
              <a:ext cx="85678" cy="94812"/>
            </a:xfrm>
            <a:custGeom>
              <a:avLst/>
              <a:gdLst/>
              <a:ahLst/>
              <a:cxnLst/>
              <a:rect l="l" t="t" r="r" b="b"/>
              <a:pathLst>
                <a:path w="1557" h="1723" extrusionOk="0">
                  <a:moveTo>
                    <a:pt x="492" y="447"/>
                  </a:moveTo>
                  <a:lnTo>
                    <a:pt x="492" y="447"/>
                  </a:lnTo>
                  <a:cubicBezTo>
                    <a:pt x="699" y="556"/>
                    <a:pt x="903" y="674"/>
                    <a:pt x="1099" y="802"/>
                  </a:cubicBezTo>
                  <a:cubicBezTo>
                    <a:pt x="977" y="906"/>
                    <a:pt x="852" y="1005"/>
                    <a:pt x="724" y="1102"/>
                  </a:cubicBezTo>
                  <a:lnTo>
                    <a:pt x="722" y="1102"/>
                  </a:lnTo>
                  <a:cubicBezTo>
                    <a:pt x="613" y="1183"/>
                    <a:pt x="502" y="1260"/>
                    <a:pt x="390" y="1339"/>
                  </a:cubicBezTo>
                  <a:cubicBezTo>
                    <a:pt x="471" y="1048"/>
                    <a:pt x="504" y="748"/>
                    <a:pt x="492" y="447"/>
                  </a:cubicBezTo>
                  <a:close/>
                  <a:moveTo>
                    <a:pt x="303" y="0"/>
                  </a:moveTo>
                  <a:cubicBezTo>
                    <a:pt x="211" y="0"/>
                    <a:pt x="118" y="78"/>
                    <a:pt x="134" y="180"/>
                  </a:cubicBezTo>
                  <a:cubicBezTo>
                    <a:pt x="201" y="599"/>
                    <a:pt x="165" y="1028"/>
                    <a:pt x="29" y="1429"/>
                  </a:cubicBezTo>
                  <a:cubicBezTo>
                    <a:pt x="1" y="1512"/>
                    <a:pt x="24" y="1603"/>
                    <a:pt x="108" y="1642"/>
                  </a:cubicBezTo>
                  <a:lnTo>
                    <a:pt x="111" y="1643"/>
                  </a:lnTo>
                  <a:cubicBezTo>
                    <a:pt x="124" y="1687"/>
                    <a:pt x="159" y="1723"/>
                    <a:pt x="207" y="1723"/>
                  </a:cubicBezTo>
                  <a:cubicBezTo>
                    <a:pt x="221" y="1723"/>
                    <a:pt x="236" y="1720"/>
                    <a:pt x="251" y="1713"/>
                  </a:cubicBezTo>
                  <a:cubicBezTo>
                    <a:pt x="693" y="1533"/>
                    <a:pt x="1092" y="1226"/>
                    <a:pt x="1452" y="918"/>
                  </a:cubicBezTo>
                  <a:cubicBezTo>
                    <a:pt x="1523" y="856"/>
                    <a:pt x="1557" y="731"/>
                    <a:pt x="1464" y="663"/>
                  </a:cubicBezTo>
                  <a:cubicBezTo>
                    <a:pt x="1119" y="414"/>
                    <a:pt x="753" y="196"/>
                    <a:pt x="368" y="15"/>
                  </a:cubicBezTo>
                  <a:cubicBezTo>
                    <a:pt x="347" y="5"/>
                    <a:pt x="325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9783594" y="1829803"/>
              <a:ext cx="97784" cy="81661"/>
            </a:xfrm>
            <a:custGeom>
              <a:avLst/>
              <a:gdLst/>
              <a:ahLst/>
              <a:cxnLst/>
              <a:rect l="l" t="t" r="r" b="b"/>
              <a:pathLst>
                <a:path w="1777" h="1484" extrusionOk="0">
                  <a:moveTo>
                    <a:pt x="410" y="369"/>
                  </a:moveTo>
                  <a:cubicBezTo>
                    <a:pt x="638" y="426"/>
                    <a:pt x="871" y="454"/>
                    <a:pt x="1105" y="454"/>
                  </a:cubicBezTo>
                  <a:cubicBezTo>
                    <a:pt x="1171" y="454"/>
                    <a:pt x="1238" y="451"/>
                    <a:pt x="1304" y="447"/>
                  </a:cubicBezTo>
                  <a:lnTo>
                    <a:pt x="1304" y="447"/>
                  </a:lnTo>
                  <a:cubicBezTo>
                    <a:pt x="1200" y="657"/>
                    <a:pt x="1088" y="864"/>
                    <a:pt x="964" y="1063"/>
                  </a:cubicBezTo>
                  <a:cubicBezTo>
                    <a:pt x="858" y="944"/>
                    <a:pt x="754" y="821"/>
                    <a:pt x="655" y="695"/>
                  </a:cubicBezTo>
                  <a:cubicBezTo>
                    <a:pt x="571" y="588"/>
                    <a:pt x="490" y="478"/>
                    <a:pt x="410" y="369"/>
                  </a:cubicBezTo>
                  <a:close/>
                  <a:moveTo>
                    <a:pt x="245" y="1"/>
                  </a:moveTo>
                  <a:cubicBezTo>
                    <a:pt x="183" y="1"/>
                    <a:pt x="126" y="31"/>
                    <a:pt x="97" y="94"/>
                  </a:cubicBezTo>
                  <a:cubicBezTo>
                    <a:pt x="97" y="96"/>
                    <a:pt x="97" y="97"/>
                    <a:pt x="97" y="98"/>
                  </a:cubicBezTo>
                  <a:cubicBezTo>
                    <a:pt x="42" y="117"/>
                    <a:pt x="0" y="171"/>
                    <a:pt x="31" y="240"/>
                  </a:cubicBezTo>
                  <a:cubicBezTo>
                    <a:pt x="224" y="676"/>
                    <a:pt x="540" y="1068"/>
                    <a:pt x="858" y="1418"/>
                  </a:cubicBezTo>
                  <a:cubicBezTo>
                    <a:pt x="894" y="1457"/>
                    <a:pt x="948" y="1483"/>
                    <a:pt x="1000" y="1483"/>
                  </a:cubicBezTo>
                  <a:cubicBezTo>
                    <a:pt x="1043" y="1483"/>
                    <a:pt x="1084" y="1466"/>
                    <a:pt x="1112" y="1424"/>
                  </a:cubicBezTo>
                  <a:cubicBezTo>
                    <a:pt x="1353" y="1073"/>
                    <a:pt x="1561" y="700"/>
                    <a:pt x="1733" y="311"/>
                  </a:cubicBezTo>
                  <a:cubicBezTo>
                    <a:pt x="1777" y="210"/>
                    <a:pt x="1699" y="78"/>
                    <a:pt x="1587" y="78"/>
                  </a:cubicBezTo>
                  <a:cubicBezTo>
                    <a:pt x="1578" y="78"/>
                    <a:pt x="1570" y="79"/>
                    <a:pt x="1561" y="81"/>
                  </a:cubicBezTo>
                  <a:cubicBezTo>
                    <a:pt x="1400" y="111"/>
                    <a:pt x="1238" y="127"/>
                    <a:pt x="1076" y="127"/>
                  </a:cubicBezTo>
                  <a:cubicBezTo>
                    <a:pt x="817" y="127"/>
                    <a:pt x="558" y="88"/>
                    <a:pt x="309" y="11"/>
                  </a:cubicBezTo>
                  <a:cubicBezTo>
                    <a:pt x="288" y="4"/>
                    <a:pt x="266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9367585" y="1893140"/>
              <a:ext cx="87219" cy="90905"/>
            </a:xfrm>
            <a:custGeom>
              <a:avLst/>
              <a:gdLst/>
              <a:ahLst/>
              <a:cxnLst/>
              <a:rect l="l" t="t" r="r" b="b"/>
              <a:pathLst>
                <a:path w="1585" h="1652" extrusionOk="0">
                  <a:moveTo>
                    <a:pt x="1232" y="347"/>
                  </a:moveTo>
                  <a:cubicBezTo>
                    <a:pt x="1211" y="506"/>
                    <a:pt x="1185" y="665"/>
                    <a:pt x="1154" y="822"/>
                  </a:cubicBezTo>
                  <a:cubicBezTo>
                    <a:pt x="1127" y="956"/>
                    <a:pt x="1096" y="1088"/>
                    <a:pt x="1065" y="1221"/>
                  </a:cubicBezTo>
                  <a:cubicBezTo>
                    <a:pt x="931" y="952"/>
                    <a:pt x="754" y="705"/>
                    <a:pt x="544" y="490"/>
                  </a:cubicBezTo>
                  <a:cubicBezTo>
                    <a:pt x="771" y="432"/>
                    <a:pt x="1001" y="384"/>
                    <a:pt x="1232" y="347"/>
                  </a:cubicBezTo>
                  <a:close/>
                  <a:moveTo>
                    <a:pt x="1429" y="0"/>
                  </a:moveTo>
                  <a:cubicBezTo>
                    <a:pt x="1424" y="0"/>
                    <a:pt x="1418" y="1"/>
                    <a:pt x="1413" y="1"/>
                  </a:cubicBezTo>
                  <a:cubicBezTo>
                    <a:pt x="989" y="46"/>
                    <a:pt x="571" y="129"/>
                    <a:pt x="163" y="252"/>
                  </a:cubicBezTo>
                  <a:cubicBezTo>
                    <a:pt x="49" y="287"/>
                    <a:pt x="1" y="452"/>
                    <a:pt x="99" y="532"/>
                  </a:cubicBezTo>
                  <a:cubicBezTo>
                    <a:pt x="430" y="797"/>
                    <a:pt x="691" y="1140"/>
                    <a:pt x="858" y="1531"/>
                  </a:cubicBezTo>
                  <a:cubicBezTo>
                    <a:pt x="886" y="1595"/>
                    <a:pt x="943" y="1643"/>
                    <a:pt x="1011" y="1643"/>
                  </a:cubicBezTo>
                  <a:cubicBezTo>
                    <a:pt x="1027" y="1643"/>
                    <a:pt x="1043" y="1641"/>
                    <a:pt x="1059" y="1636"/>
                  </a:cubicBezTo>
                  <a:lnTo>
                    <a:pt x="1063" y="1634"/>
                  </a:lnTo>
                  <a:cubicBezTo>
                    <a:pt x="1081" y="1645"/>
                    <a:pt x="1103" y="1652"/>
                    <a:pt x="1124" y="1652"/>
                  </a:cubicBezTo>
                  <a:cubicBezTo>
                    <a:pt x="1158" y="1652"/>
                    <a:pt x="1192" y="1634"/>
                    <a:pt x="1213" y="1592"/>
                  </a:cubicBezTo>
                  <a:cubicBezTo>
                    <a:pt x="1421" y="1163"/>
                    <a:pt x="1512" y="668"/>
                    <a:pt x="1573" y="198"/>
                  </a:cubicBezTo>
                  <a:cubicBezTo>
                    <a:pt x="1584" y="108"/>
                    <a:pt x="1531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9400106" y="2100814"/>
              <a:ext cx="97619" cy="79680"/>
            </a:xfrm>
            <a:custGeom>
              <a:avLst/>
              <a:gdLst/>
              <a:ahLst/>
              <a:cxnLst/>
              <a:rect l="l" t="t" r="r" b="b"/>
              <a:pathLst>
                <a:path w="1774" h="1448" extrusionOk="0">
                  <a:moveTo>
                    <a:pt x="746" y="418"/>
                  </a:moveTo>
                  <a:cubicBezTo>
                    <a:pt x="862" y="530"/>
                    <a:pt x="974" y="644"/>
                    <a:pt x="1081" y="762"/>
                  </a:cubicBezTo>
                  <a:lnTo>
                    <a:pt x="1083" y="762"/>
                  </a:lnTo>
                  <a:cubicBezTo>
                    <a:pt x="1176" y="863"/>
                    <a:pt x="1263" y="966"/>
                    <a:pt x="1352" y="1068"/>
                  </a:cubicBezTo>
                  <a:cubicBezTo>
                    <a:pt x="1192" y="1041"/>
                    <a:pt x="1030" y="1028"/>
                    <a:pt x="868" y="1028"/>
                  </a:cubicBezTo>
                  <a:cubicBezTo>
                    <a:pt x="730" y="1028"/>
                    <a:pt x="592" y="1037"/>
                    <a:pt x="455" y="1057"/>
                  </a:cubicBezTo>
                  <a:cubicBezTo>
                    <a:pt x="542" y="841"/>
                    <a:pt x="639" y="627"/>
                    <a:pt x="746" y="418"/>
                  </a:cubicBezTo>
                  <a:close/>
                  <a:moveTo>
                    <a:pt x="692" y="1"/>
                  </a:moveTo>
                  <a:cubicBezTo>
                    <a:pt x="644" y="1"/>
                    <a:pt x="599" y="21"/>
                    <a:pt x="571" y="69"/>
                  </a:cubicBezTo>
                  <a:cubicBezTo>
                    <a:pt x="357" y="437"/>
                    <a:pt x="178" y="823"/>
                    <a:pt x="37" y="1224"/>
                  </a:cubicBezTo>
                  <a:cubicBezTo>
                    <a:pt x="1" y="1325"/>
                    <a:pt x="82" y="1447"/>
                    <a:pt x="189" y="1447"/>
                  </a:cubicBezTo>
                  <a:cubicBezTo>
                    <a:pt x="201" y="1447"/>
                    <a:pt x="213" y="1446"/>
                    <a:pt x="225" y="1442"/>
                  </a:cubicBezTo>
                  <a:cubicBezTo>
                    <a:pt x="445" y="1383"/>
                    <a:pt x="672" y="1353"/>
                    <a:pt x="898" y="1353"/>
                  </a:cubicBezTo>
                  <a:cubicBezTo>
                    <a:pt x="1093" y="1353"/>
                    <a:pt x="1288" y="1375"/>
                    <a:pt x="1480" y="1419"/>
                  </a:cubicBezTo>
                  <a:cubicBezTo>
                    <a:pt x="1495" y="1423"/>
                    <a:pt x="1511" y="1425"/>
                    <a:pt x="1527" y="1425"/>
                  </a:cubicBezTo>
                  <a:cubicBezTo>
                    <a:pt x="1595" y="1425"/>
                    <a:pt x="1659" y="1391"/>
                    <a:pt x="1683" y="1320"/>
                  </a:cubicBezTo>
                  <a:lnTo>
                    <a:pt x="1683" y="1316"/>
                  </a:lnTo>
                  <a:cubicBezTo>
                    <a:pt x="1737" y="1293"/>
                    <a:pt x="1773" y="1235"/>
                    <a:pt x="1738" y="1169"/>
                  </a:cubicBezTo>
                  <a:cubicBezTo>
                    <a:pt x="1514" y="749"/>
                    <a:pt x="1169" y="383"/>
                    <a:pt x="826" y="56"/>
                  </a:cubicBezTo>
                  <a:cubicBezTo>
                    <a:pt x="791" y="22"/>
                    <a:pt x="740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9486719" y="1515595"/>
              <a:ext cx="88539" cy="89255"/>
            </a:xfrm>
            <a:custGeom>
              <a:avLst/>
              <a:gdLst/>
              <a:ahLst/>
              <a:cxnLst/>
              <a:rect l="l" t="t" r="r" b="b"/>
              <a:pathLst>
                <a:path w="1609" h="1622" extrusionOk="0">
                  <a:moveTo>
                    <a:pt x="613" y="436"/>
                  </a:moveTo>
                  <a:cubicBezTo>
                    <a:pt x="723" y="716"/>
                    <a:pt x="878" y="976"/>
                    <a:pt x="1070" y="1209"/>
                  </a:cubicBezTo>
                  <a:cubicBezTo>
                    <a:pt x="839" y="1248"/>
                    <a:pt x="606" y="1276"/>
                    <a:pt x="372" y="1292"/>
                  </a:cubicBezTo>
                  <a:cubicBezTo>
                    <a:pt x="407" y="1136"/>
                    <a:pt x="446" y="980"/>
                    <a:pt x="490" y="826"/>
                  </a:cubicBezTo>
                  <a:cubicBezTo>
                    <a:pt x="528" y="694"/>
                    <a:pt x="571" y="565"/>
                    <a:pt x="613" y="436"/>
                  </a:cubicBezTo>
                  <a:close/>
                  <a:moveTo>
                    <a:pt x="581" y="1"/>
                  </a:moveTo>
                  <a:cubicBezTo>
                    <a:pt x="549" y="1"/>
                    <a:pt x="518" y="16"/>
                    <a:pt x="496" y="52"/>
                  </a:cubicBezTo>
                  <a:cubicBezTo>
                    <a:pt x="253" y="463"/>
                    <a:pt x="121" y="949"/>
                    <a:pt x="20" y="1412"/>
                  </a:cubicBezTo>
                  <a:cubicBezTo>
                    <a:pt x="0" y="1504"/>
                    <a:pt x="49" y="1622"/>
                    <a:pt x="161" y="1622"/>
                  </a:cubicBezTo>
                  <a:cubicBezTo>
                    <a:pt x="162" y="1622"/>
                    <a:pt x="163" y="1622"/>
                    <a:pt x="164" y="1622"/>
                  </a:cubicBezTo>
                  <a:cubicBezTo>
                    <a:pt x="590" y="1612"/>
                    <a:pt x="1012" y="1564"/>
                    <a:pt x="1430" y="1478"/>
                  </a:cubicBezTo>
                  <a:cubicBezTo>
                    <a:pt x="1546" y="1454"/>
                    <a:pt x="1609" y="1292"/>
                    <a:pt x="1517" y="1204"/>
                  </a:cubicBezTo>
                  <a:cubicBezTo>
                    <a:pt x="1209" y="911"/>
                    <a:pt x="979" y="548"/>
                    <a:pt x="844" y="144"/>
                  </a:cubicBezTo>
                  <a:cubicBezTo>
                    <a:pt x="821" y="73"/>
                    <a:pt x="762" y="19"/>
                    <a:pt x="688" y="19"/>
                  </a:cubicBezTo>
                  <a:cubicBezTo>
                    <a:pt x="677" y="19"/>
                    <a:pt x="665" y="20"/>
                    <a:pt x="653" y="23"/>
                  </a:cubicBezTo>
                  <a:lnTo>
                    <a:pt x="650" y="24"/>
                  </a:lnTo>
                  <a:cubicBezTo>
                    <a:pt x="629" y="9"/>
                    <a:pt x="605" y="1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9729227" y="1984761"/>
              <a:ext cx="92886" cy="83807"/>
            </a:xfrm>
            <a:custGeom>
              <a:avLst/>
              <a:gdLst/>
              <a:ahLst/>
              <a:cxnLst/>
              <a:rect l="l" t="t" r="r" b="b"/>
              <a:pathLst>
                <a:path w="1688" h="1523" extrusionOk="0">
                  <a:moveTo>
                    <a:pt x="365" y="337"/>
                  </a:moveTo>
                  <a:lnTo>
                    <a:pt x="365" y="337"/>
                  </a:lnTo>
                  <a:cubicBezTo>
                    <a:pt x="525" y="354"/>
                    <a:pt x="684" y="377"/>
                    <a:pt x="842" y="404"/>
                  </a:cubicBezTo>
                  <a:cubicBezTo>
                    <a:pt x="976" y="427"/>
                    <a:pt x="1110" y="455"/>
                    <a:pt x="1243" y="482"/>
                  </a:cubicBezTo>
                  <a:cubicBezTo>
                    <a:pt x="978" y="623"/>
                    <a:pt x="735" y="805"/>
                    <a:pt x="525" y="1022"/>
                  </a:cubicBezTo>
                  <a:cubicBezTo>
                    <a:pt x="462" y="796"/>
                    <a:pt x="408" y="568"/>
                    <a:pt x="365" y="337"/>
                  </a:cubicBezTo>
                  <a:close/>
                  <a:moveTo>
                    <a:pt x="189" y="1"/>
                  </a:moveTo>
                  <a:cubicBezTo>
                    <a:pt x="98" y="1"/>
                    <a:pt x="0" y="63"/>
                    <a:pt x="14" y="167"/>
                  </a:cubicBezTo>
                  <a:cubicBezTo>
                    <a:pt x="70" y="590"/>
                    <a:pt x="165" y="1004"/>
                    <a:pt x="297" y="1410"/>
                  </a:cubicBezTo>
                  <a:cubicBezTo>
                    <a:pt x="320" y="1479"/>
                    <a:pt x="391" y="1522"/>
                    <a:pt x="461" y="1522"/>
                  </a:cubicBezTo>
                  <a:cubicBezTo>
                    <a:pt x="505" y="1522"/>
                    <a:pt x="548" y="1505"/>
                    <a:pt x="578" y="1466"/>
                  </a:cubicBezTo>
                  <a:cubicBezTo>
                    <a:pt x="836" y="1128"/>
                    <a:pt x="1172" y="859"/>
                    <a:pt x="1558" y="681"/>
                  </a:cubicBezTo>
                  <a:cubicBezTo>
                    <a:pt x="1636" y="646"/>
                    <a:pt x="1687" y="566"/>
                    <a:pt x="1657" y="478"/>
                  </a:cubicBezTo>
                  <a:cubicBezTo>
                    <a:pt x="1657" y="477"/>
                    <a:pt x="1656" y="477"/>
                    <a:pt x="1656" y="475"/>
                  </a:cubicBezTo>
                  <a:cubicBezTo>
                    <a:pt x="1684" y="424"/>
                    <a:pt x="1679" y="356"/>
                    <a:pt x="1610" y="326"/>
                  </a:cubicBezTo>
                  <a:cubicBezTo>
                    <a:pt x="1176" y="129"/>
                    <a:pt x="679" y="50"/>
                    <a:pt x="208" y="1"/>
                  </a:cubicBezTo>
                  <a:cubicBezTo>
                    <a:pt x="201" y="1"/>
                    <a:pt x="195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9578946" y="2052775"/>
              <a:ext cx="85238" cy="93767"/>
            </a:xfrm>
            <a:custGeom>
              <a:avLst/>
              <a:gdLst/>
              <a:ahLst/>
              <a:cxnLst/>
              <a:rect l="l" t="t" r="r" b="b"/>
              <a:pathLst>
                <a:path w="1549" h="1704" extrusionOk="0">
                  <a:moveTo>
                    <a:pt x="1174" y="389"/>
                  </a:moveTo>
                  <a:cubicBezTo>
                    <a:pt x="1190" y="548"/>
                    <a:pt x="1202" y="708"/>
                    <a:pt x="1209" y="868"/>
                  </a:cubicBezTo>
                  <a:cubicBezTo>
                    <a:pt x="1214" y="1004"/>
                    <a:pt x="1214" y="1140"/>
                    <a:pt x="1217" y="1276"/>
                  </a:cubicBezTo>
                  <a:cubicBezTo>
                    <a:pt x="1023" y="1047"/>
                    <a:pt x="793" y="848"/>
                    <a:pt x="539" y="689"/>
                  </a:cubicBezTo>
                  <a:cubicBezTo>
                    <a:pt x="744" y="579"/>
                    <a:pt x="957" y="479"/>
                    <a:pt x="1174" y="389"/>
                  </a:cubicBezTo>
                  <a:close/>
                  <a:moveTo>
                    <a:pt x="1315" y="0"/>
                  </a:moveTo>
                  <a:cubicBezTo>
                    <a:pt x="1299" y="0"/>
                    <a:pt x="1283" y="3"/>
                    <a:pt x="1267" y="9"/>
                  </a:cubicBezTo>
                  <a:cubicBezTo>
                    <a:pt x="866" y="152"/>
                    <a:pt x="479" y="332"/>
                    <a:pt x="112" y="548"/>
                  </a:cubicBezTo>
                  <a:cubicBezTo>
                    <a:pt x="10" y="608"/>
                    <a:pt x="0" y="781"/>
                    <a:pt x="115" y="835"/>
                  </a:cubicBezTo>
                  <a:cubicBezTo>
                    <a:pt x="499" y="1015"/>
                    <a:pt x="833" y="1287"/>
                    <a:pt x="1089" y="1626"/>
                  </a:cubicBezTo>
                  <a:cubicBezTo>
                    <a:pt x="1124" y="1673"/>
                    <a:pt x="1176" y="1703"/>
                    <a:pt x="1231" y="1703"/>
                  </a:cubicBezTo>
                  <a:cubicBezTo>
                    <a:pt x="1257" y="1703"/>
                    <a:pt x="1283" y="1696"/>
                    <a:pt x="1309" y="1681"/>
                  </a:cubicBezTo>
                  <a:lnTo>
                    <a:pt x="1311" y="1679"/>
                  </a:lnTo>
                  <a:cubicBezTo>
                    <a:pt x="1323" y="1682"/>
                    <a:pt x="1336" y="1684"/>
                    <a:pt x="1348" y="1684"/>
                  </a:cubicBezTo>
                  <a:cubicBezTo>
                    <a:pt x="1393" y="1684"/>
                    <a:pt x="1436" y="1660"/>
                    <a:pt x="1447" y="1602"/>
                  </a:cubicBezTo>
                  <a:cubicBezTo>
                    <a:pt x="1548" y="1136"/>
                    <a:pt x="1520" y="634"/>
                    <a:pt x="1469" y="163"/>
                  </a:cubicBezTo>
                  <a:cubicBezTo>
                    <a:pt x="1460" y="82"/>
                    <a:pt x="139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9636120" y="1531608"/>
              <a:ext cx="85183" cy="93712"/>
            </a:xfrm>
            <a:custGeom>
              <a:avLst/>
              <a:gdLst/>
              <a:ahLst/>
              <a:cxnLst/>
              <a:rect l="l" t="t" r="r" b="b"/>
              <a:pathLst>
                <a:path w="1548" h="1703" extrusionOk="0">
                  <a:moveTo>
                    <a:pt x="1173" y="388"/>
                  </a:moveTo>
                  <a:cubicBezTo>
                    <a:pt x="1190" y="547"/>
                    <a:pt x="1201" y="708"/>
                    <a:pt x="1208" y="869"/>
                  </a:cubicBezTo>
                  <a:cubicBezTo>
                    <a:pt x="1213" y="1005"/>
                    <a:pt x="1215" y="1141"/>
                    <a:pt x="1216" y="1277"/>
                  </a:cubicBezTo>
                  <a:cubicBezTo>
                    <a:pt x="1022" y="1047"/>
                    <a:pt x="793" y="849"/>
                    <a:pt x="537" y="690"/>
                  </a:cubicBezTo>
                  <a:cubicBezTo>
                    <a:pt x="745" y="580"/>
                    <a:pt x="956" y="479"/>
                    <a:pt x="1173" y="388"/>
                  </a:cubicBezTo>
                  <a:close/>
                  <a:moveTo>
                    <a:pt x="1313" y="0"/>
                  </a:moveTo>
                  <a:cubicBezTo>
                    <a:pt x="1298" y="0"/>
                    <a:pt x="1282" y="3"/>
                    <a:pt x="1266" y="9"/>
                  </a:cubicBezTo>
                  <a:cubicBezTo>
                    <a:pt x="865" y="152"/>
                    <a:pt x="478" y="332"/>
                    <a:pt x="111" y="547"/>
                  </a:cubicBezTo>
                  <a:cubicBezTo>
                    <a:pt x="8" y="607"/>
                    <a:pt x="0" y="780"/>
                    <a:pt x="115" y="835"/>
                  </a:cubicBezTo>
                  <a:cubicBezTo>
                    <a:pt x="498" y="1014"/>
                    <a:pt x="834" y="1286"/>
                    <a:pt x="1088" y="1626"/>
                  </a:cubicBezTo>
                  <a:cubicBezTo>
                    <a:pt x="1123" y="1673"/>
                    <a:pt x="1174" y="1703"/>
                    <a:pt x="1229" y="1703"/>
                  </a:cubicBezTo>
                  <a:cubicBezTo>
                    <a:pt x="1255" y="1703"/>
                    <a:pt x="1282" y="1696"/>
                    <a:pt x="1307" y="1681"/>
                  </a:cubicBezTo>
                  <a:cubicBezTo>
                    <a:pt x="1309" y="1679"/>
                    <a:pt x="1310" y="1679"/>
                    <a:pt x="1311" y="1678"/>
                  </a:cubicBezTo>
                  <a:cubicBezTo>
                    <a:pt x="1324" y="1682"/>
                    <a:pt x="1336" y="1684"/>
                    <a:pt x="1349" y="1684"/>
                  </a:cubicBezTo>
                  <a:cubicBezTo>
                    <a:pt x="1393" y="1684"/>
                    <a:pt x="1435" y="1659"/>
                    <a:pt x="1447" y="1603"/>
                  </a:cubicBezTo>
                  <a:cubicBezTo>
                    <a:pt x="1547" y="1136"/>
                    <a:pt x="1520" y="633"/>
                    <a:pt x="1468" y="162"/>
                  </a:cubicBezTo>
                  <a:cubicBezTo>
                    <a:pt x="1458" y="83"/>
                    <a:pt x="1396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9016013" y="2040394"/>
              <a:ext cx="86008" cy="94757"/>
            </a:xfrm>
            <a:custGeom>
              <a:avLst/>
              <a:gdLst/>
              <a:ahLst/>
              <a:cxnLst/>
              <a:rect l="l" t="t" r="r" b="b"/>
              <a:pathLst>
                <a:path w="1563" h="1722" extrusionOk="0">
                  <a:moveTo>
                    <a:pt x="500" y="448"/>
                  </a:moveTo>
                  <a:cubicBezTo>
                    <a:pt x="707" y="559"/>
                    <a:pt x="908" y="679"/>
                    <a:pt x="1105" y="808"/>
                  </a:cubicBezTo>
                  <a:cubicBezTo>
                    <a:pt x="981" y="910"/>
                    <a:pt x="854" y="1008"/>
                    <a:pt x="725" y="1104"/>
                  </a:cubicBezTo>
                  <a:cubicBezTo>
                    <a:pt x="616" y="1185"/>
                    <a:pt x="503" y="1261"/>
                    <a:pt x="391" y="1338"/>
                  </a:cubicBezTo>
                  <a:cubicBezTo>
                    <a:pt x="473" y="1050"/>
                    <a:pt x="511" y="749"/>
                    <a:pt x="500" y="448"/>
                  </a:cubicBezTo>
                  <a:close/>
                  <a:moveTo>
                    <a:pt x="313" y="0"/>
                  </a:moveTo>
                  <a:cubicBezTo>
                    <a:pt x="221" y="0"/>
                    <a:pt x="128" y="77"/>
                    <a:pt x="143" y="178"/>
                  </a:cubicBezTo>
                  <a:cubicBezTo>
                    <a:pt x="208" y="598"/>
                    <a:pt x="169" y="1026"/>
                    <a:pt x="29" y="1427"/>
                  </a:cubicBezTo>
                  <a:cubicBezTo>
                    <a:pt x="1" y="1509"/>
                    <a:pt x="22" y="1601"/>
                    <a:pt x="106" y="1641"/>
                  </a:cubicBezTo>
                  <a:lnTo>
                    <a:pt x="110" y="1641"/>
                  </a:lnTo>
                  <a:cubicBezTo>
                    <a:pt x="124" y="1685"/>
                    <a:pt x="159" y="1721"/>
                    <a:pt x="207" y="1721"/>
                  </a:cubicBezTo>
                  <a:cubicBezTo>
                    <a:pt x="220" y="1721"/>
                    <a:pt x="235" y="1719"/>
                    <a:pt x="250" y="1712"/>
                  </a:cubicBezTo>
                  <a:cubicBezTo>
                    <a:pt x="691" y="1536"/>
                    <a:pt x="1094" y="1232"/>
                    <a:pt x="1456" y="926"/>
                  </a:cubicBezTo>
                  <a:cubicBezTo>
                    <a:pt x="1529" y="866"/>
                    <a:pt x="1562" y="739"/>
                    <a:pt x="1471" y="672"/>
                  </a:cubicBezTo>
                  <a:cubicBezTo>
                    <a:pt x="1127" y="420"/>
                    <a:pt x="763" y="199"/>
                    <a:pt x="379" y="15"/>
                  </a:cubicBezTo>
                  <a:cubicBezTo>
                    <a:pt x="358" y="5"/>
                    <a:pt x="336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9494643" y="1064148"/>
              <a:ext cx="93382" cy="84467"/>
            </a:xfrm>
            <a:custGeom>
              <a:avLst/>
              <a:gdLst/>
              <a:ahLst/>
              <a:cxnLst/>
              <a:rect l="l" t="t" r="r" b="b"/>
              <a:pathLst>
                <a:path w="1697" h="1535" extrusionOk="0">
                  <a:moveTo>
                    <a:pt x="1323" y="446"/>
                  </a:moveTo>
                  <a:cubicBezTo>
                    <a:pt x="1291" y="679"/>
                    <a:pt x="1248" y="909"/>
                    <a:pt x="1194" y="1138"/>
                  </a:cubicBezTo>
                  <a:cubicBezTo>
                    <a:pt x="1057" y="1057"/>
                    <a:pt x="920" y="974"/>
                    <a:pt x="786" y="885"/>
                  </a:cubicBezTo>
                  <a:cubicBezTo>
                    <a:pt x="672" y="809"/>
                    <a:pt x="562" y="731"/>
                    <a:pt x="450" y="653"/>
                  </a:cubicBezTo>
                  <a:cubicBezTo>
                    <a:pt x="750" y="630"/>
                    <a:pt x="1045" y="560"/>
                    <a:pt x="1323" y="446"/>
                  </a:cubicBezTo>
                  <a:close/>
                  <a:moveTo>
                    <a:pt x="1521" y="0"/>
                  </a:moveTo>
                  <a:cubicBezTo>
                    <a:pt x="1499" y="0"/>
                    <a:pt x="1476" y="6"/>
                    <a:pt x="1454" y="18"/>
                  </a:cubicBezTo>
                  <a:cubicBezTo>
                    <a:pt x="1082" y="224"/>
                    <a:pt x="667" y="335"/>
                    <a:pt x="242" y="344"/>
                  </a:cubicBezTo>
                  <a:cubicBezTo>
                    <a:pt x="155" y="345"/>
                    <a:pt x="77" y="397"/>
                    <a:pt x="69" y="490"/>
                  </a:cubicBezTo>
                  <a:lnTo>
                    <a:pt x="69" y="493"/>
                  </a:lnTo>
                  <a:cubicBezTo>
                    <a:pt x="22" y="528"/>
                    <a:pt x="0" y="593"/>
                    <a:pt x="50" y="649"/>
                  </a:cubicBezTo>
                  <a:cubicBezTo>
                    <a:pt x="370" y="1002"/>
                    <a:pt x="793" y="1274"/>
                    <a:pt x="1206" y="1508"/>
                  </a:cubicBezTo>
                  <a:cubicBezTo>
                    <a:pt x="1236" y="1525"/>
                    <a:pt x="1271" y="1534"/>
                    <a:pt x="1306" y="1534"/>
                  </a:cubicBezTo>
                  <a:cubicBezTo>
                    <a:pt x="1368" y="1534"/>
                    <a:pt x="1429" y="1504"/>
                    <a:pt x="1450" y="1434"/>
                  </a:cubicBezTo>
                  <a:cubicBezTo>
                    <a:pt x="1567" y="1025"/>
                    <a:pt x="1648" y="606"/>
                    <a:pt x="1688" y="183"/>
                  </a:cubicBezTo>
                  <a:cubicBezTo>
                    <a:pt x="1697" y="88"/>
                    <a:pt x="1612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9181426" y="1788367"/>
              <a:ext cx="88814" cy="88594"/>
            </a:xfrm>
            <a:custGeom>
              <a:avLst/>
              <a:gdLst/>
              <a:ahLst/>
              <a:cxnLst/>
              <a:rect l="l" t="t" r="r" b="b"/>
              <a:pathLst>
                <a:path w="1614" h="1610" extrusionOk="0">
                  <a:moveTo>
                    <a:pt x="1238" y="325"/>
                  </a:moveTo>
                  <a:lnTo>
                    <a:pt x="1238" y="325"/>
                  </a:lnTo>
                  <a:cubicBezTo>
                    <a:pt x="1197" y="481"/>
                    <a:pt x="1153" y="635"/>
                    <a:pt x="1105" y="788"/>
                  </a:cubicBezTo>
                  <a:cubicBezTo>
                    <a:pt x="1064" y="917"/>
                    <a:pt x="1017" y="1045"/>
                    <a:pt x="973" y="1174"/>
                  </a:cubicBezTo>
                  <a:cubicBezTo>
                    <a:pt x="869" y="892"/>
                    <a:pt x="722" y="626"/>
                    <a:pt x="536" y="390"/>
                  </a:cubicBezTo>
                  <a:cubicBezTo>
                    <a:pt x="769" y="357"/>
                    <a:pt x="1002" y="336"/>
                    <a:pt x="1238" y="325"/>
                  </a:cubicBezTo>
                  <a:close/>
                  <a:moveTo>
                    <a:pt x="1409" y="0"/>
                  </a:moveTo>
                  <a:cubicBezTo>
                    <a:pt x="999" y="0"/>
                    <a:pt x="589" y="37"/>
                    <a:pt x="184" y="110"/>
                  </a:cubicBezTo>
                  <a:cubicBezTo>
                    <a:pt x="68" y="131"/>
                    <a:pt x="1" y="290"/>
                    <a:pt x="90" y="380"/>
                  </a:cubicBezTo>
                  <a:cubicBezTo>
                    <a:pt x="388" y="682"/>
                    <a:pt x="609" y="1052"/>
                    <a:pt x="732" y="1458"/>
                  </a:cubicBezTo>
                  <a:cubicBezTo>
                    <a:pt x="753" y="1533"/>
                    <a:pt x="813" y="1589"/>
                    <a:pt x="890" y="1589"/>
                  </a:cubicBezTo>
                  <a:cubicBezTo>
                    <a:pt x="899" y="1589"/>
                    <a:pt x="909" y="1588"/>
                    <a:pt x="919" y="1586"/>
                  </a:cubicBezTo>
                  <a:lnTo>
                    <a:pt x="923" y="1585"/>
                  </a:lnTo>
                  <a:cubicBezTo>
                    <a:pt x="943" y="1601"/>
                    <a:pt x="968" y="1610"/>
                    <a:pt x="993" y="1610"/>
                  </a:cubicBezTo>
                  <a:cubicBezTo>
                    <a:pt x="1024" y="1610"/>
                    <a:pt x="1055" y="1595"/>
                    <a:pt x="1076" y="1559"/>
                  </a:cubicBezTo>
                  <a:cubicBezTo>
                    <a:pt x="1331" y="1156"/>
                    <a:pt x="1477" y="675"/>
                    <a:pt x="1590" y="215"/>
                  </a:cubicBezTo>
                  <a:cubicBezTo>
                    <a:pt x="1613" y="123"/>
                    <a:pt x="1568" y="2"/>
                    <a:pt x="1453" y="1"/>
                  </a:cubicBezTo>
                  <a:cubicBezTo>
                    <a:pt x="1439" y="0"/>
                    <a:pt x="142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9641953" y="1696251"/>
              <a:ext cx="88484" cy="90685"/>
            </a:xfrm>
            <a:custGeom>
              <a:avLst/>
              <a:gdLst/>
              <a:ahLst/>
              <a:cxnLst/>
              <a:rect l="l" t="t" r="r" b="b"/>
              <a:pathLst>
                <a:path w="1608" h="1648" extrusionOk="0">
                  <a:moveTo>
                    <a:pt x="865" y="432"/>
                  </a:moveTo>
                  <a:cubicBezTo>
                    <a:pt x="901" y="731"/>
                    <a:pt x="983" y="1022"/>
                    <a:pt x="1110" y="1295"/>
                  </a:cubicBezTo>
                  <a:cubicBezTo>
                    <a:pt x="877" y="1273"/>
                    <a:pt x="644" y="1242"/>
                    <a:pt x="414" y="1198"/>
                  </a:cubicBezTo>
                  <a:cubicBezTo>
                    <a:pt x="488" y="1055"/>
                    <a:pt x="566" y="915"/>
                    <a:pt x="648" y="778"/>
                  </a:cubicBezTo>
                  <a:cubicBezTo>
                    <a:pt x="718" y="661"/>
                    <a:pt x="792" y="546"/>
                    <a:pt x="865" y="432"/>
                  </a:cubicBezTo>
                  <a:close/>
                  <a:moveTo>
                    <a:pt x="923" y="0"/>
                  </a:moveTo>
                  <a:cubicBezTo>
                    <a:pt x="899" y="0"/>
                    <a:pt x="874" y="10"/>
                    <a:pt x="851" y="32"/>
                  </a:cubicBezTo>
                  <a:cubicBezTo>
                    <a:pt x="512" y="367"/>
                    <a:pt x="259" y="802"/>
                    <a:pt x="44" y="1225"/>
                  </a:cubicBezTo>
                  <a:cubicBezTo>
                    <a:pt x="1" y="1308"/>
                    <a:pt x="18" y="1438"/>
                    <a:pt x="129" y="1465"/>
                  </a:cubicBezTo>
                  <a:cubicBezTo>
                    <a:pt x="542" y="1564"/>
                    <a:pt x="964" y="1626"/>
                    <a:pt x="1389" y="1648"/>
                  </a:cubicBezTo>
                  <a:cubicBezTo>
                    <a:pt x="1391" y="1648"/>
                    <a:pt x="1394" y="1648"/>
                    <a:pt x="1397" y="1648"/>
                  </a:cubicBezTo>
                  <a:cubicBezTo>
                    <a:pt x="1513" y="1648"/>
                    <a:pt x="1608" y="1512"/>
                    <a:pt x="1543" y="1407"/>
                  </a:cubicBezTo>
                  <a:cubicBezTo>
                    <a:pt x="1321" y="1045"/>
                    <a:pt x="1191" y="634"/>
                    <a:pt x="1164" y="210"/>
                  </a:cubicBezTo>
                  <a:cubicBezTo>
                    <a:pt x="1160" y="124"/>
                    <a:pt x="1103" y="47"/>
                    <a:pt x="1010" y="43"/>
                  </a:cubicBezTo>
                  <a:lnTo>
                    <a:pt x="1008" y="43"/>
                  </a:lnTo>
                  <a:cubicBezTo>
                    <a:pt x="986" y="18"/>
                    <a:pt x="95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9269525" y="1687061"/>
              <a:ext cx="96628" cy="85843"/>
            </a:xfrm>
            <a:custGeom>
              <a:avLst/>
              <a:gdLst/>
              <a:ahLst/>
              <a:cxnLst/>
              <a:rect l="l" t="t" r="r" b="b"/>
              <a:pathLst>
                <a:path w="1756" h="1560" extrusionOk="0">
                  <a:moveTo>
                    <a:pt x="1313" y="287"/>
                  </a:moveTo>
                  <a:lnTo>
                    <a:pt x="1313" y="287"/>
                  </a:lnTo>
                  <a:cubicBezTo>
                    <a:pt x="1120" y="520"/>
                    <a:pt x="967" y="779"/>
                    <a:pt x="855" y="1059"/>
                  </a:cubicBezTo>
                  <a:cubicBezTo>
                    <a:pt x="710" y="875"/>
                    <a:pt x="574" y="685"/>
                    <a:pt x="446" y="487"/>
                  </a:cubicBezTo>
                  <a:cubicBezTo>
                    <a:pt x="601" y="443"/>
                    <a:pt x="755" y="404"/>
                    <a:pt x="912" y="367"/>
                  </a:cubicBezTo>
                  <a:cubicBezTo>
                    <a:pt x="1045" y="338"/>
                    <a:pt x="1178" y="314"/>
                    <a:pt x="1313" y="287"/>
                  </a:cubicBezTo>
                  <a:close/>
                  <a:moveTo>
                    <a:pt x="1510" y="0"/>
                  </a:moveTo>
                  <a:cubicBezTo>
                    <a:pt x="1060" y="0"/>
                    <a:pt x="600" y="111"/>
                    <a:pt x="173" y="238"/>
                  </a:cubicBezTo>
                  <a:cubicBezTo>
                    <a:pt x="81" y="265"/>
                    <a:pt x="0" y="367"/>
                    <a:pt x="57" y="466"/>
                  </a:cubicBezTo>
                  <a:cubicBezTo>
                    <a:pt x="269" y="835"/>
                    <a:pt x="516" y="1182"/>
                    <a:pt x="793" y="1505"/>
                  </a:cubicBezTo>
                  <a:cubicBezTo>
                    <a:pt x="824" y="1542"/>
                    <a:pt x="872" y="1560"/>
                    <a:pt x="919" y="1560"/>
                  </a:cubicBezTo>
                  <a:cubicBezTo>
                    <a:pt x="987" y="1560"/>
                    <a:pt x="1055" y="1522"/>
                    <a:pt x="1074" y="1450"/>
                  </a:cubicBezTo>
                  <a:cubicBezTo>
                    <a:pt x="1184" y="1039"/>
                    <a:pt x="1391" y="662"/>
                    <a:pt x="1680" y="351"/>
                  </a:cubicBezTo>
                  <a:cubicBezTo>
                    <a:pt x="1738" y="288"/>
                    <a:pt x="1756" y="195"/>
                    <a:pt x="1695" y="125"/>
                  </a:cubicBezTo>
                  <a:cubicBezTo>
                    <a:pt x="1694" y="124"/>
                    <a:pt x="1692" y="124"/>
                    <a:pt x="1692" y="123"/>
                  </a:cubicBezTo>
                  <a:cubicBezTo>
                    <a:pt x="1699" y="65"/>
                    <a:pt x="1667" y="5"/>
                    <a:pt x="1593" y="1"/>
                  </a:cubicBezTo>
                  <a:cubicBezTo>
                    <a:pt x="1565" y="0"/>
                    <a:pt x="1538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9695495" y="1396405"/>
              <a:ext cx="96518" cy="81386"/>
            </a:xfrm>
            <a:custGeom>
              <a:avLst/>
              <a:gdLst/>
              <a:ahLst/>
              <a:cxnLst/>
              <a:rect l="l" t="t" r="r" b="b"/>
              <a:pathLst>
                <a:path w="1754" h="1479" extrusionOk="0">
                  <a:moveTo>
                    <a:pt x="1063" y="507"/>
                  </a:moveTo>
                  <a:cubicBezTo>
                    <a:pt x="1167" y="719"/>
                    <a:pt x="1260" y="933"/>
                    <a:pt x="1343" y="1153"/>
                  </a:cubicBezTo>
                  <a:cubicBezTo>
                    <a:pt x="1183" y="1164"/>
                    <a:pt x="1021" y="1170"/>
                    <a:pt x="861" y="1172"/>
                  </a:cubicBezTo>
                  <a:cubicBezTo>
                    <a:pt x="843" y="1172"/>
                    <a:pt x="824" y="1172"/>
                    <a:pt x="805" y="1172"/>
                  </a:cubicBezTo>
                  <a:cubicBezTo>
                    <a:pt x="688" y="1172"/>
                    <a:pt x="571" y="1169"/>
                    <a:pt x="453" y="1167"/>
                  </a:cubicBezTo>
                  <a:cubicBezTo>
                    <a:pt x="690" y="980"/>
                    <a:pt x="895" y="758"/>
                    <a:pt x="1063" y="507"/>
                  </a:cubicBezTo>
                  <a:close/>
                  <a:moveTo>
                    <a:pt x="1067" y="1"/>
                  </a:moveTo>
                  <a:cubicBezTo>
                    <a:pt x="1013" y="1"/>
                    <a:pt x="959" y="26"/>
                    <a:pt x="931" y="79"/>
                  </a:cubicBezTo>
                  <a:cubicBezTo>
                    <a:pt x="739" y="457"/>
                    <a:pt x="456" y="783"/>
                    <a:pt x="109" y="1027"/>
                  </a:cubicBezTo>
                  <a:cubicBezTo>
                    <a:pt x="37" y="1075"/>
                    <a:pt x="1" y="1163"/>
                    <a:pt x="45" y="1245"/>
                  </a:cubicBezTo>
                  <a:lnTo>
                    <a:pt x="48" y="1248"/>
                  </a:lnTo>
                  <a:cubicBezTo>
                    <a:pt x="29" y="1303"/>
                    <a:pt x="47" y="1369"/>
                    <a:pt x="119" y="1386"/>
                  </a:cubicBezTo>
                  <a:cubicBezTo>
                    <a:pt x="396" y="1455"/>
                    <a:pt x="687" y="1479"/>
                    <a:pt x="977" y="1479"/>
                  </a:cubicBezTo>
                  <a:cubicBezTo>
                    <a:pt x="1173" y="1479"/>
                    <a:pt x="1368" y="1468"/>
                    <a:pt x="1558" y="1454"/>
                  </a:cubicBezTo>
                  <a:cubicBezTo>
                    <a:pt x="1653" y="1447"/>
                    <a:pt x="1754" y="1365"/>
                    <a:pt x="1719" y="1256"/>
                  </a:cubicBezTo>
                  <a:cubicBezTo>
                    <a:pt x="1588" y="851"/>
                    <a:pt x="1421" y="459"/>
                    <a:pt x="1218" y="85"/>
                  </a:cubicBezTo>
                  <a:cubicBezTo>
                    <a:pt x="1188" y="30"/>
                    <a:pt x="1127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8896602" y="1377640"/>
              <a:ext cx="92281" cy="92336"/>
            </a:xfrm>
            <a:custGeom>
              <a:avLst/>
              <a:gdLst/>
              <a:ahLst/>
              <a:cxnLst/>
              <a:rect l="l" t="t" r="r" b="b"/>
              <a:pathLst>
                <a:path w="1677" h="1678" extrusionOk="0">
                  <a:moveTo>
                    <a:pt x="686" y="477"/>
                  </a:moveTo>
                  <a:cubicBezTo>
                    <a:pt x="869" y="623"/>
                    <a:pt x="1045" y="778"/>
                    <a:pt x="1214" y="942"/>
                  </a:cubicBezTo>
                  <a:cubicBezTo>
                    <a:pt x="1074" y="1021"/>
                    <a:pt x="932" y="1095"/>
                    <a:pt x="787" y="1165"/>
                  </a:cubicBezTo>
                  <a:cubicBezTo>
                    <a:pt x="664" y="1224"/>
                    <a:pt x="539" y="1278"/>
                    <a:pt x="415" y="1333"/>
                  </a:cubicBezTo>
                  <a:cubicBezTo>
                    <a:pt x="550" y="1064"/>
                    <a:pt x="642" y="776"/>
                    <a:pt x="686" y="477"/>
                  </a:cubicBezTo>
                  <a:close/>
                  <a:moveTo>
                    <a:pt x="553" y="0"/>
                  </a:moveTo>
                  <a:cubicBezTo>
                    <a:pt x="471" y="0"/>
                    <a:pt x="388" y="57"/>
                    <a:pt x="384" y="147"/>
                  </a:cubicBezTo>
                  <a:cubicBezTo>
                    <a:pt x="372" y="571"/>
                    <a:pt x="255" y="986"/>
                    <a:pt x="44" y="1354"/>
                  </a:cubicBezTo>
                  <a:cubicBezTo>
                    <a:pt x="1" y="1428"/>
                    <a:pt x="5" y="1524"/>
                    <a:pt x="80" y="1578"/>
                  </a:cubicBezTo>
                  <a:lnTo>
                    <a:pt x="83" y="1579"/>
                  </a:lnTo>
                  <a:cubicBezTo>
                    <a:pt x="89" y="1631"/>
                    <a:pt x="124" y="1677"/>
                    <a:pt x="182" y="1677"/>
                  </a:cubicBezTo>
                  <a:cubicBezTo>
                    <a:pt x="190" y="1677"/>
                    <a:pt x="198" y="1677"/>
                    <a:pt x="207" y="1675"/>
                  </a:cubicBezTo>
                  <a:cubicBezTo>
                    <a:pt x="675" y="1582"/>
                    <a:pt x="1125" y="1358"/>
                    <a:pt x="1538" y="1124"/>
                  </a:cubicBezTo>
                  <a:cubicBezTo>
                    <a:pt x="1620" y="1077"/>
                    <a:pt x="1677" y="960"/>
                    <a:pt x="1599" y="877"/>
                  </a:cubicBezTo>
                  <a:cubicBezTo>
                    <a:pt x="1309" y="566"/>
                    <a:pt x="990" y="282"/>
                    <a:pt x="647" y="30"/>
                  </a:cubicBezTo>
                  <a:cubicBezTo>
                    <a:pt x="619" y="10"/>
                    <a:pt x="586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9080175" y="1593679"/>
              <a:ext cx="85513" cy="93877"/>
            </a:xfrm>
            <a:custGeom>
              <a:avLst/>
              <a:gdLst/>
              <a:ahLst/>
              <a:cxnLst/>
              <a:rect l="l" t="t" r="r" b="b"/>
              <a:pathLst>
                <a:path w="1554" h="1706" extrusionOk="0">
                  <a:moveTo>
                    <a:pt x="328" y="428"/>
                  </a:moveTo>
                  <a:lnTo>
                    <a:pt x="328" y="428"/>
                  </a:lnTo>
                  <a:cubicBezTo>
                    <a:pt x="526" y="654"/>
                    <a:pt x="758" y="846"/>
                    <a:pt x="1017" y="1001"/>
                  </a:cubicBezTo>
                  <a:cubicBezTo>
                    <a:pt x="812" y="1115"/>
                    <a:pt x="604" y="1219"/>
                    <a:pt x="388" y="1315"/>
                  </a:cubicBezTo>
                  <a:cubicBezTo>
                    <a:pt x="368" y="1156"/>
                    <a:pt x="353" y="996"/>
                    <a:pt x="344" y="835"/>
                  </a:cubicBezTo>
                  <a:cubicBezTo>
                    <a:pt x="336" y="700"/>
                    <a:pt x="333" y="564"/>
                    <a:pt x="328" y="428"/>
                  </a:cubicBezTo>
                  <a:close/>
                  <a:moveTo>
                    <a:pt x="310" y="1"/>
                  </a:moveTo>
                  <a:cubicBezTo>
                    <a:pt x="282" y="1"/>
                    <a:pt x="254" y="8"/>
                    <a:pt x="228" y="25"/>
                  </a:cubicBezTo>
                  <a:lnTo>
                    <a:pt x="225" y="26"/>
                  </a:lnTo>
                  <a:cubicBezTo>
                    <a:pt x="214" y="23"/>
                    <a:pt x="202" y="21"/>
                    <a:pt x="190" y="21"/>
                  </a:cubicBezTo>
                  <a:cubicBezTo>
                    <a:pt x="144" y="21"/>
                    <a:pt x="101" y="47"/>
                    <a:pt x="91" y="106"/>
                  </a:cubicBezTo>
                  <a:cubicBezTo>
                    <a:pt x="1" y="574"/>
                    <a:pt x="38" y="1075"/>
                    <a:pt x="99" y="1546"/>
                  </a:cubicBezTo>
                  <a:cubicBezTo>
                    <a:pt x="109" y="1625"/>
                    <a:pt x="172" y="1705"/>
                    <a:pt x="255" y="1705"/>
                  </a:cubicBezTo>
                  <a:cubicBezTo>
                    <a:pt x="271" y="1705"/>
                    <a:pt x="288" y="1702"/>
                    <a:pt x="305" y="1696"/>
                  </a:cubicBezTo>
                  <a:cubicBezTo>
                    <a:pt x="703" y="1544"/>
                    <a:pt x="1086" y="1356"/>
                    <a:pt x="1448" y="1134"/>
                  </a:cubicBezTo>
                  <a:cubicBezTo>
                    <a:pt x="1549" y="1072"/>
                    <a:pt x="1554" y="899"/>
                    <a:pt x="1438" y="848"/>
                  </a:cubicBezTo>
                  <a:cubicBezTo>
                    <a:pt x="1051" y="674"/>
                    <a:pt x="710" y="409"/>
                    <a:pt x="449" y="75"/>
                  </a:cubicBezTo>
                  <a:cubicBezTo>
                    <a:pt x="414" y="30"/>
                    <a:pt x="363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8996093" y="1188070"/>
              <a:ext cx="660495" cy="345188"/>
            </a:xfrm>
            <a:custGeom>
              <a:avLst/>
              <a:gdLst/>
              <a:ahLst/>
              <a:cxnLst/>
              <a:rect l="l" t="t" r="r" b="b"/>
              <a:pathLst>
                <a:path w="12003" h="6273" extrusionOk="0">
                  <a:moveTo>
                    <a:pt x="10825" y="0"/>
                  </a:moveTo>
                  <a:cubicBezTo>
                    <a:pt x="10794" y="0"/>
                    <a:pt x="10761" y="3"/>
                    <a:pt x="10729" y="10"/>
                  </a:cubicBezTo>
                  <a:lnTo>
                    <a:pt x="423" y="2130"/>
                  </a:lnTo>
                  <a:cubicBezTo>
                    <a:pt x="166" y="2184"/>
                    <a:pt x="1" y="2434"/>
                    <a:pt x="53" y="2691"/>
                  </a:cubicBezTo>
                  <a:lnTo>
                    <a:pt x="711" y="5892"/>
                  </a:lnTo>
                  <a:cubicBezTo>
                    <a:pt x="757" y="6117"/>
                    <a:pt x="956" y="6272"/>
                    <a:pt x="1177" y="6272"/>
                  </a:cubicBezTo>
                  <a:cubicBezTo>
                    <a:pt x="1209" y="6272"/>
                    <a:pt x="1241" y="6269"/>
                    <a:pt x="1273" y="6263"/>
                  </a:cubicBezTo>
                  <a:lnTo>
                    <a:pt x="11579" y="4142"/>
                  </a:lnTo>
                  <a:cubicBezTo>
                    <a:pt x="11836" y="4089"/>
                    <a:pt x="12003" y="3838"/>
                    <a:pt x="11949" y="3581"/>
                  </a:cubicBezTo>
                  <a:lnTo>
                    <a:pt x="11291" y="380"/>
                  </a:lnTo>
                  <a:cubicBezTo>
                    <a:pt x="11245" y="155"/>
                    <a:pt x="11046" y="0"/>
                    <a:pt x="10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9053376" y="1240511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0" y="1938"/>
                  </a:moveTo>
                  <a:lnTo>
                    <a:pt x="9421" y="0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9062566" y="1285029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0" y="1938"/>
                  </a:moveTo>
                  <a:lnTo>
                    <a:pt x="9420" y="0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9071646" y="1329546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1" y="1938"/>
                  </a:moveTo>
                  <a:lnTo>
                    <a:pt x="9421" y="1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9080835" y="1374064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1" y="1938"/>
                  </a:moveTo>
                  <a:lnTo>
                    <a:pt x="9421" y="1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8862650" y="1285304"/>
              <a:ext cx="51121" cy="43087"/>
            </a:xfrm>
            <a:custGeom>
              <a:avLst/>
              <a:gdLst/>
              <a:ahLst/>
              <a:cxnLst/>
              <a:rect l="l" t="t" r="r" b="b"/>
              <a:pathLst>
                <a:path w="929" h="783" extrusionOk="0">
                  <a:moveTo>
                    <a:pt x="500" y="0"/>
                  </a:moveTo>
                  <a:cubicBezTo>
                    <a:pt x="378" y="0"/>
                    <a:pt x="255" y="56"/>
                    <a:pt x="176" y="176"/>
                  </a:cubicBezTo>
                  <a:cubicBezTo>
                    <a:pt x="1" y="443"/>
                    <a:pt x="202" y="782"/>
                    <a:pt x="499" y="782"/>
                  </a:cubicBezTo>
                  <a:cubicBezTo>
                    <a:pt x="526" y="782"/>
                    <a:pt x="553" y="779"/>
                    <a:pt x="581" y="774"/>
                  </a:cubicBezTo>
                  <a:cubicBezTo>
                    <a:pt x="793" y="729"/>
                    <a:pt x="929" y="523"/>
                    <a:pt x="884" y="312"/>
                  </a:cubicBezTo>
                  <a:cubicBezTo>
                    <a:pt x="843" y="112"/>
                    <a:pt x="673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8746267" y="1263623"/>
              <a:ext cx="161506" cy="125793"/>
            </a:xfrm>
            <a:custGeom>
              <a:avLst/>
              <a:gdLst/>
              <a:ahLst/>
              <a:cxnLst/>
              <a:rect l="l" t="t" r="r" b="b"/>
              <a:pathLst>
                <a:path w="2935" h="2286" extrusionOk="0">
                  <a:moveTo>
                    <a:pt x="1236" y="0"/>
                  </a:moveTo>
                  <a:cubicBezTo>
                    <a:pt x="497" y="153"/>
                    <a:pt x="0" y="781"/>
                    <a:pt x="128" y="1402"/>
                  </a:cubicBezTo>
                  <a:cubicBezTo>
                    <a:pt x="237" y="1931"/>
                    <a:pt x="763" y="2286"/>
                    <a:pt x="1373" y="2286"/>
                  </a:cubicBezTo>
                  <a:cubicBezTo>
                    <a:pt x="1480" y="2286"/>
                    <a:pt x="1589" y="2275"/>
                    <a:pt x="1699" y="2253"/>
                  </a:cubicBezTo>
                  <a:cubicBezTo>
                    <a:pt x="2438" y="2100"/>
                    <a:pt x="2935" y="1472"/>
                    <a:pt x="2808" y="851"/>
                  </a:cubicBezTo>
                  <a:cubicBezTo>
                    <a:pt x="2788" y="753"/>
                    <a:pt x="2753" y="659"/>
                    <a:pt x="2705" y="571"/>
                  </a:cubicBezTo>
                  <a:lnTo>
                    <a:pt x="2415" y="731"/>
                  </a:lnTo>
                  <a:cubicBezTo>
                    <a:pt x="2447" y="791"/>
                    <a:pt x="2470" y="853"/>
                    <a:pt x="2484" y="919"/>
                  </a:cubicBezTo>
                  <a:cubicBezTo>
                    <a:pt x="2575" y="1360"/>
                    <a:pt x="2193" y="1814"/>
                    <a:pt x="1633" y="1929"/>
                  </a:cubicBezTo>
                  <a:cubicBezTo>
                    <a:pt x="1545" y="1947"/>
                    <a:pt x="1458" y="1956"/>
                    <a:pt x="1373" y="1956"/>
                  </a:cubicBezTo>
                  <a:cubicBezTo>
                    <a:pt x="917" y="1956"/>
                    <a:pt x="530" y="1709"/>
                    <a:pt x="452" y="1336"/>
                  </a:cubicBezTo>
                  <a:cubicBezTo>
                    <a:pt x="361" y="893"/>
                    <a:pt x="743" y="439"/>
                    <a:pt x="1303" y="325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8908984" y="1510092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499" y="1"/>
                  </a:moveTo>
                  <a:cubicBezTo>
                    <a:pt x="376" y="1"/>
                    <a:pt x="253" y="57"/>
                    <a:pt x="174" y="176"/>
                  </a:cubicBezTo>
                  <a:cubicBezTo>
                    <a:pt x="0" y="443"/>
                    <a:pt x="201" y="783"/>
                    <a:pt x="499" y="783"/>
                  </a:cubicBezTo>
                  <a:cubicBezTo>
                    <a:pt x="525" y="783"/>
                    <a:pt x="553" y="780"/>
                    <a:pt x="581" y="774"/>
                  </a:cubicBezTo>
                  <a:cubicBezTo>
                    <a:pt x="791" y="730"/>
                    <a:pt x="927" y="524"/>
                    <a:pt x="884" y="312"/>
                  </a:cubicBezTo>
                  <a:cubicBezTo>
                    <a:pt x="843" y="113"/>
                    <a:pt x="672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8792545" y="1488411"/>
              <a:ext cx="161451" cy="125848"/>
            </a:xfrm>
            <a:custGeom>
              <a:avLst/>
              <a:gdLst/>
              <a:ahLst/>
              <a:cxnLst/>
              <a:rect l="l" t="t" r="r" b="b"/>
              <a:pathLst>
                <a:path w="2934" h="2287" extrusionOk="0">
                  <a:moveTo>
                    <a:pt x="1235" y="1"/>
                  </a:moveTo>
                  <a:cubicBezTo>
                    <a:pt x="497" y="153"/>
                    <a:pt x="0" y="782"/>
                    <a:pt x="127" y="1402"/>
                  </a:cubicBezTo>
                  <a:cubicBezTo>
                    <a:pt x="236" y="1932"/>
                    <a:pt x="763" y="2287"/>
                    <a:pt x="1373" y="2287"/>
                  </a:cubicBezTo>
                  <a:cubicBezTo>
                    <a:pt x="1479" y="2287"/>
                    <a:pt x="1588" y="2276"/>
                    <a:pt x="1698" y="2253"/>
                  </a:cubicBezTo>
                  <a:cubicBezTo>
                    <a:pt x="2437" y="2101"/>
                    <a:pt x="2934" y="1472"/>
                    <a:pt x="2807" y="853"/>
                  </a:cubicBezTo>
                  <a:cubicBezTo>
                    <a:pt x="2787" y="755"/>
                    <a:pt x="2752" y="661"/>
                    <a:pt x="2704" y="573"/>
                  </a:cubicBezTo>
                  <a:lnTo>
                    <a:pt x="2414" y="733"/>
                  </a:lnTo>
                  <a:cubicBezTo>
                    <a:pt x="2446" y="791"/>
                    <a:pt x="2469" y="853"/>
                    <a:pt x="2483" y="919"/>
                  </a:cubicBezTo>
                  <a:cubicBezTo>
                    <a:pt x="2574" y="1361"/>
                    <a:pt x="2192" y="1814"/>
                    <a:pt x="1632" y="1930"/>
                  </a:cubicBezTo>
                  <a:cubicBezTo>
                    <a:pt x="1544" y="1948"/>
                    <a:pt x="1457" y="1957"/>
                    <a:pt x="1372" y="1957"/>
                  </a:cubicBezTo>
                  <a:cubicBezTo>
                    <a:pt x="916" y="1957"/>
                    <a:pt x="529" y="1710"/>
                    <a:pt x="451" y="1336"/>
                  </a:cubicBezTo>
                  <a:cubicBezTo>
                    <a:pt x="360" y="893"/>
                    <a:pt x="742" y="440"/>
                    <a:pt x="1302" y="325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8955207" y="1734935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499" y="1"/>
                  </a:moveTo>
                  <a:cubicBezTo>
                    <a:pt x="378" y="1"/>
                    <a:pt x="255" y="56"/>
                    <a:pt x="176" y="176"/>
                  </a:cubicBezTo>
                  <a:cubicBezTo>
                    <a:pt x="0" y="443"/>
                    <a:pt x="200" y="782"/>
                    <a:pt x="497" y="782"/>
                  </a:cubicBezTo>
                  <a:cubicBezTo>
                    <a:pt x="524" y="782"/>
                    <a:pt x="551" y="779"/>
                    <a:pt x="579" y="774"/>
                  </a:cubicBezTo>
                  <a:cubicBezTo>
                    <a:pt x="791" y="729"/>
                    <a:pt x="927" y="523"/>
                    <a:pt x="884" y="312"/>
                  </a:cubicBezTo>
                  <a:cubicBezTo>
                    <a:pt x="843" y="112"/>
                    <a:pt x="672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8838768" y="1713254"/>
              <a:ext cx="161451" cy="125848"/>
            </a:xfrm>
            <a:custGeom>
              <a:avLst/>
              <a:gdLst/>
              <a:ahLst/>
              <a:cxnLst/>
              <a:rect l="l" t="t" r="r" b="b"/>
              <a:pathLst>
                <a:path w="2934" h="2287" extrusionOk="0">
                  <a:moveTo>
                    <a:pt x="1236" y="1"/>
                  </a:moveTo>
                  <a:cubicBezTo>
                    <a:pt x="497" y="153"/>
                    <a:pt x="0" y="781"/>
                    <a:pt x="128" y="1402"/>
                  </a:cubicBezTo>
                  <a:cubicBezTo>
                    <a:pt x="236" y="1931"/>
                    <a:pt x="763" y="2286"/>
                    <a:pt x="1374" y="2286"/>
                  </a:cubicBezTo>
                  <a:cubicBezTo>
                    <a:pt x="1480" y="2286"/>
                    <a:pt x="1589" y="2275"/>
                    <a:pt x="1699" y="2253"/>
                  </a:cubicBezTo>
                  <a:cubicBezTo>
                    <a:pt x="2437" y="2101"/>
                    <a:pt x="2934" y="1472"/>
                    <a:pt x="2807" y="851"/>
                  </a:cubicBezTo>
                  <a:cubicBezTo>
                    <a:pt x="2787" y="753"/>
                    <a:pt x="2752" y="659"/>
                    <a:pt x="2704" y="571"/>
                  </a:cubicBezTo>
                  <a:lnTo>
                    <a:pt x="2414" y="733"/>
                  </a:lnTo>
                  <a:cubicBezTo>
                    <a:pt x="2446" y="791"/>
                    <a:pt x="2471" y="853"/>
                    <a:pt x="2484" y="919"/>
                  </a:cubicBezTo>
                  <a:cubicBezTo>
                    <a:pt x="2576" y="1360"/>
                    <a:pt x="2193" y="1814"/>
                    <a:pt x="1633" y="1930"/>
                  </a:cubicBezTo>
                  <a:cubicBezTo>
                    <a:pt x="1545" y="1948"/>
                    <a:pt x="1458" y="1956"/>
                    <a:pt x="1373" y="1956"/>
                  </a:cubicBezTo>
                  <a:cubicBezTo>
                    <a:pt x="918" y="1956"/>
                    <a:pt x="530" y="1709"/>
                    <a:pt x="453" y="1336"/>
                  </a:cubicBezTo>
                  <a:cubicBezTo>
                    <a:pt x="361" y="893"/>
                    <a:pt x="742" y="439"/>
                    <a:pt x="1304" y="325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9001430" y="1959778"/>
              <a:ext cx="51010" cy="43032"/>
            </a:xfrm>
            <a:custGeom>
              <a:avLst/>
              <a:gdLst/>
              <a:ahLst/>
              <a:cxnLst/>
              <a:rect l="l" t="t" r="r" b="b"/>
              <a:pathLst>
                <a:path w="927" h="782" extrusionOk="0">
                  <a:moveTo>
                    <a:pt x="500" y="0"/>
                  </a:moveTo>
                  <a:cubicBezTo>
                    <a:pt x="378" y="0"/>
                    <a:pt x="255" y="56"/>
                    <a:pt x="176" y="177"/>
                  </a:cubicBezTo>
                  <a:cubicBezTo>
                    <a:pt x="0" y="442"/>
                    <a:pt x="201" y="782"/>
                    <a:pt x="499" y="782"/>
                  </a:cubicBezTo>
                  <a:cubicBezTo>
                    <a:pt x="525" y="782"/>
                    <a:pt x="553" y="779"/>
                    <a:pt x="581" y="773"/>
                  </a:cubicBezTo>
                  <a:cubicBezTo>
                    <a:pt x="792" y="729"/>
                    <a:pt x="927" y="523"/>
                    <a:pt x="884" y="311"/>
                  </a:cubicBezTo>
                  <a:cubicBezTo>
                    <a:pt x="843" y="112"/>
                    <a:pt x="672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8884992" y="1938153"/>
              <a:ext cx="161451" cy="125738"/>
            </a:xfrm>
            <a:custGeom>
              <a:avLst/>
              <a:gdLst/>
              <a:ahLst/>
              <a:cxnLst/>
              <a:rect l="l" t="t" r="r" b="b"/>
              <a:pathLst>
                <a:path w="2934" h="2285" extrusionOk="0">
                  <a:moveTo>
                    <a:pt x="1236" y="0"/>
                  </a:moveTo>
                  <a:cubicBezTo>
                    <a:pt x="497" y="151"/>
                    <a:pt x="0" y="780"/>
                    <a:pt x="128" y="1402"/>
                  </a:cubicBezTo>
                  <a:cubicBezTo>
                    <a:pt x="237" y="1930"/>
                    <a:pt x="764" y="2285"/>
                    <a:pt x="1374" y="2285"/>
                  </a:cubicBezTo>
                  <a:cubicBezTo>
                    <a:pt x="1480" y="2285"/>
                    <a:pt x="1589" y="2274"/>
                    <a:pt x="1699" y="2251"/>
                  </a:cubicBezTo>
                  <a:cubicBezTo>
                    <a:pt x="2437" y="2099"/>
                    <a:pt x="2934" y="1470"/>
                    <a:pt x="2807" y="851"/>
                  </a:cubicBezTo>
                  <a:cubicBezTo>
                    <a:pt x="2787" y="753"/>
                    <a:pt x="2752" y="659"/>
                    <a:pt x="2703" y="571"/>
                  </a:cubicBezTo>
                  <a:lnTo>
                    <a:pt x="2414" y="731"/>
                  </a:lnTo>
                  <a:cubicBezTo>
                    <a:pt x="2446" y="789"/>
                    <a:pt x="2469" y="851"/>
                    <a:pt x="2483" y="917"/>
                  </a:cubicBezTo>
                  <a:cubicBezTo>
                    <a:pt x="2574" y="1359"/>
                    <a:pt x="2192" y="1812"/>
                    <a:pt x="1632" y="1928"/>
                  </a:cubicBezTo>
                  <a:cubicBezTo>
                    <a:pt x="1544" y="1946"/>
                    <a:pt x="1457" y="1955"/>
                    <a:pt x="1372" y="1955"/>
                  </a:cubicBezTo>
                  <a:cubicBezTo>
                    <a:pt x="916" y="1955"/>
                    <a:pt x="529" y="1708"/>
                    <a:pt x="451" y="1334"/>
                  </a:cubicBezTo>
                  <a:cubicBezTo>
                    <a:pt x="360" y="892"/>
                    <a:pt x="742" y="439"/>
                    <a:pt x="1302" y="324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9047654" y="2184567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500" y="1"/>
                  </a:moveTo>
                  <a:cubicBezTo>
                    <a:pt x="378" y="1"/>
                    <a:pt x="255" y="57"/>
                    <a:pt x="176" y="177"/>
                  </a:cubicBezTo>
                  <a:cubicBezTo>
                    <a:pt x="0" y="443"/>
                    <a:pt x="201" y="782"/>
                    <a:pt x="499" y="782"/>
                  </a:cubicBezTo>
                  <a:cubicBezTo>
                    <a:pt x="525" y="782"/>
                    <a:pt x="553" y="779"/>
                    <a:pt x="581" y="774"/>
                  </a:cubicBezTo>
                  <a:cubicBezTo>
                    <a:pt x="792" y="729"/>
                    <a:pt x="927" y="523"/>
                    <a:pt x="884" y="312"/>
                  </a:cubicBezTo>
                  <a:cubicBezTo>
                    <a:pt x="843" y="113"/>
                    <a:pt x="672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8931215" y="2162941"/>
              <a:ext cx="161561" cy="125793"/>
            </a:xfrm>
            <a:custGeom>
              <a:avLst/>
              <a:gdLst/>
              <a:ahLst/>
              <a:cxnLst/>
              <a:rect l="l" t="t" r="r" b="b"/>
              <a:pathLst>
                <a:path w="2936" h="2286" extrusionOk="0">
                  <a:moveTo>
                    <a:pt x="1236" y="1"/>
                  </a:moveTo>
                  <a:cubicBezTo>
                    <a:pt x="497" y="152"/>
                    <a:pt x="0" y="780"/>
                    <a:pt x="128" y="1402"/>
                  </a:cubicBezTo>
                  <a:cubicBezTo>
                    <a:pt x="237" y="1931"/>
                    <a:pt x="764" y="2285"/>
                    <a:pt x="1374" y="2285"/>
                  </a:cubicBezTo>
                  <a:cubicBezTo>
                    <a:pt x="1480" y="2285"/>
                    <a:pt x="1589" y="2274"/>
                    <a:pt x="1699" y="2252"/>
                  </a:cubicBezTo>
                  <a:cubicBezTo>
                    <a:pt x="2437" y="2100"/>
                    <a:pt x="2935" y="1472"/>
                    <a:pt x="2807" y="850"/>
                  </a:cubicBezTo>
                  <a:cubicBezTo>
                    <a:pt x="2787" y="753"/>
                    <a:pt x="2752" y="659"/>
                    <a:pt x="2703" y="572"/>
                  </a:cubicBezTo>
                  <a:lnTo>
                    <a:pt x="2415" y="732"/>
                  </a:lnTo>
                  <a:cubicBezTo>
                    <a:pt x="2448" y="790"/>
                    <a:pt x="2471" y="852"/>
                    <a:pt x="2484" y="918"/>
                  </a:cubicBezTo>
                  <a:cubicBezTo>
                    <a:pt x="2576" y="1359"/>
                    <a:pt x="2193" y="1813"/>
                    <a:pt x="1633" y="1929"/>
                  </a:cubicBezTo>
                  <a:cubicBezTo>
                    <a:pt x="1545" y="1947"/>
                    <a:pt x="1458" y="1955"/>
                    <a:pt x="1373" y="1955"/>
                  </a:cubicBezTo>
                  <a:cubicBezTo>
                    <a:pt x="918" y="1955"/>
                    <a:pt x="530" y="1708"/>
                    <a:pt x="453" y="1335"/>
                  </a:cubicBezTo>
                  <a:cubicBezTo>
                    <a:pt x="361" y="893"/>
                    <a:pt x="744" y="440"/>
                    <a:pt x="1304" y="324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21575" y="2478713"/>
            <a:ext cx="430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29975" y="1269238"/>
            <a:ext cx="22008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121575" y="3393375"/>
            <a:ext cx="4156800" cy="480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430775" y="4604125"/>
            <a:ext cx="713100" cy="539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8601362" y="4668461"/>
            <a:ext cx="371947" cy="405328"/>
            <a:chOff x="6614750" y="1223225"/>
            <a:chExt cx="467975" cy="509975"/>
          </a:xfrm>
        </p:grpSpPr>
        <p:sp>
          <p:nvSpPr>
            <p:cNvPr id="17" name="Google Shape;17;p3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626"/>
            <a:ext cx="7704000" cy="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4609500"/>
            <a:ext cx="713100" cy="534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161242" y="4663678"/>
            <a:ext cx="390619" cy="425625"/>
            <a:chOff x="6614750" y="1223225"/>
            <a:chExt cx="467975" cy="509975"/>
          </a:xfrm>
        </p:grpSpPr>
        <p:sp>
          <p:nvSpPr>
            <p:cNvPr id="24" name="Google Shape;24;p4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08584" y="1390650"/>
            <a:ext cx="51321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08584" y="3039200"/>
            <a:ext cx="5132100" cy="709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0"/>
            <a:ext cx="713100" cy="53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146957" y="84357"/>
            <a:ext cx="419177" cy="365278"/>
            <a:chOff x="5606575" y="1983950"/>
            <a:chExt cx="455925" cy="397300"/>
          </a:xfrm>
        </p:grpSpPr>
        <p:sp>
          <p:nvSpPr>
            <p:cNvPr id="71" name="Google Shape;71;p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720000" y="2202414"/>
            <a:ext cx="2217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69568" y="2202414"/>
            <a:ext cx="2217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720000" y="4042749"/>
            <a:ext cx="2217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69568" y="4042749"/>
            <a:ext cx="2217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344775"/>
            <a:ext cx="81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185124"/>
            <a:ext cx="81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69568" y="1344775"/>
            <a:ext cx="81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69568" y="3185124"/>
            <a:ext cx="81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720000" y="1904175"/>
            <a:ext cx="2217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69568" y="1904175"/>
            <a:ext cx="2217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720000" y="3744585"/>
            <a:ext cx="2217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69568" y="3744585"/>
            <a:ext cx="2217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720000" y="1152623"/>
            <a:ext cx="77040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title"/>
          </p:nvPr>
        </p:nvSpPr>
        <p:spPr>
          <a:xfrm>
            <a:off x="713225" y="681963"/>
            <a:ext cx="4448100" cy="13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subTitle" idx="1"/>
          </p:nvPr>
        </p:nvSpPr>
        <p:spPr>
          <a:xfrm>
            <a:off x="713225" y="1916687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100" b="1" u="sng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100" b="1" u="sng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1100" b="1" u="sng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0" y="0"/>
            <a:ext cx="713100" cy="53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36"/>
          <p:cNvGrpSpPr/>
          <p:nvPr/>
        </p:nvGrpSpPr>
        <p:grpSpPr>
          <a:xfrm>
            <a:off x="146957" y="84357"/>
            <a:ext cx="419177" cy="365278"/>
            <a:chOff x="5606575" y="1983950"/>
            <a:chExt cx="455925" cy="397300"/>
          </a:xfrm>
        </p:grpSpPr>
        <p:sp>
          <p:nvSpPr>
            <p:cNvPr id="399" name="Google Shape;399;p36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/>
          <p:nvPr/>
        </p:nvSpPr>
        <p:spPr>
          <a:xfrm>
            <a:off x="8626201" y="539500"/>
            <a:ext cx="517800" cy="119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7"/>
          <p:cNvSpPr/>
          <p:nvPr/>
        </p:nvSpPr>
        <p:spPr>
          <a:xfrm>
            <a:off x="7120150" y="539519"/>
            <a:ext cx="1405800" cy="11940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"/>
          <p:cNvSpPr/>
          <p:nvPr/>
        </p:nvSpPr>
        <p:spPr>
          <a:xfrm>
            <a:off x="0" y="3619275"/>
            <a:ext cx="1647600" cy="984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7"/>
          <p:cNvGrpSpPr/>
          <p:nvPr/>
        </p:nvGrpSpPr>
        <p:grpSpPr>
          <a:xfrm>
            <a:off x="328949" y="3719218"/>
            <a:ext cx="1004046" cy="784837"/>
            <a:chOff x="5665550" y="1098650"/>
            <a:chExt cx="881825" cy="689300"/>
          </a:xfrm>
        </p:grpSpPr>
        <p:sp>
          <p:nvSpPr>
            <p:cNvPr id="406" name="Google Shape;406;p37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37"/>
          <p:cNvGrpSpPr/>
          <p:nvPr/>
        </p:nvGrpSpPr>
        <p:grpSpPr>
          <a:xfrm>
            <a:off x="7194933" y="689666"/>
            <a:ext cx="1233314" cy="984688"/>
            <a:chOff x="5534200" y="2782125"/>
            <a:chExt cx="1168132" cy="932647"/>
          </a:xfrm>
        </p:grpSpPr>
        <p:sp>
          <p:nvSpPr>
            <p:cNvPr id="443" name="Google Shape;443;p37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7"/>
          <p:cNvGrpSpPr/>
          <p:nvPr/>
        </p:nvGrpSpPr>
        <p:grpSpPr>
          <a:xfrm>
            <a:off x="8699237" y="1170111"/>
            <a:ext cx="371947" cy="405328"/>
            <a:chOff x="6614750" y="1223225"/>
            <a:chExt cx="467975" cy="509975"/>
          </a:xfrm>
        </p:grpSpPr>
        <p:sp>
          <p:nvSpPr>
            <p:cNvPr id="458" name="Google Shape;458;p37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7"/>
          <p:cNvGrpSpPr/>
          <p:nvPr/>
        </p:nvGrpSpPr>
        <p:grpSpPr>
          <a:xfrm rot="-1891426">
            <a:off x="8683489" y="643583"/>
            <a:ext cx="371993" cy="324161"/>
            <a:chOff x="5606575" y="1983950"/>
            <a:chExt cx="455925" cy="397300"/>
          </a:xfrm>
        </p:grpSpPr>
        <p:sp>
          <p:nvSpPr>
            <p:cNvPr id="461" name="Google Shape;461;p37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648596" y="2030084"/>
              <a:ext cx="370889" cy="3050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7"/>
          <p:cNvGrpSpPr/>
          <p:nvPr/>
        </p:nvGrpSpPr>
        <p:grpSpPr>
          <a:xfrm>
            <a:off x="1285916" y="3673452"/>
            <a:ext cx="302827" cy="330005"/>
            <a:chOff x="6614750" y="1223225"/>
            <a:chExt cx="467975" cy="509975"/>
          </a:xfrm>
        </p:grpSpPr>
        <p:sp>
          <p:nvSpPr>
            <p:cNvPr id="464" name="Google Shape;464;p37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7"/>
          <p:cNvGrpSpPr/>
          <p:nvPr/>
        </p:nvGrpSpPr>
        <p:grpSpPr>
          <a:xfrm rot="-1891466">
            <a:off x="54045" y="4245051"/>
            <a:ext cx="302838" cy="263898"/>
            <a:chOff x="5606575" y="1983950"/>
            <a:chExt cx="455925" cy="397300"/>
          </a:xfrm>
        </p:grpSpPr>
        <p:sp>
          <p:nvSpPr>
            <p:cNvPr id="467" name="Google Shape;467;p37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pace Grotesk"/>
              <a:buNone/>
              <a:defRPr sz="3500" b="1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5" r:id="rId7"/>
    <p:sldLayoutId id="2147483682" r:id="rId8"/>
    <p:sldLayoutId id="2147483683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4873268/personalpronomen-nominati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5"/>
          <p:cNvSpPr/>
          <p:nvPr/>
        </p:nvSpPr>
        <p:spPr>
          <a:xfrm>
            <a:off x="5410200" y="890300"/>
            <a:ext cx="2157000" cy="16383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5"/>
          <p:cNvSpPr txBox="1">
            <a:spLocks noGrp="1"/>
          </p:cNvSpPr>
          <p:nvPr>
            <p:ph type="subTitle" idx="1"/>
          </p:nvPr>
        </p:nvSpPr>
        <p:spPr>
          <a:xfrm>
            <a:off x="713225" y="2845512"/>
            <a:ext cx="4118100" cy="1407707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Personalpronomen</a:t>
            </a:r>
            <a:r>
              <a:rPr lang="en-US" dirty="0"/>
              <a:t> &amp;</a:t>
            </a:r>
            <a:r>
              <a:rPr lang="en-US" dirty="0" err="1"/>
              <a:t>Verben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91" name="Google Shape;591;p45"/>
          <p:cNvSpPr/>
          <p:nvPr/>
        </p:nvSpPr>
        <p:spPr>
          <a:xfrm>
            <a:off x="7657975" y="890281"/>
            <a:ext cx="772800" cy="16383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5"/>
          <p:cNvSpPr/>
          <p:nvPr/>
        </p:nvSpPr>
        <p:spPr>
          <a:xfrm>
            <a:off x="5410200" y="2614319"/>
            <a:ext cx="3020700" cy="163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45"/>
          <p:cNvGrpSpPr/>
          <p:nvPr/>
        </p:nvGrpSpPr>
        <p:grpSpPr>
          <a:xfrm rot="-716565">
            <a:off x="5586699" y="1979204"/>
            <a:ext cx="390555" cy="425557"/>
            <a:chOff x="6614750" y="1223225"/>
            <a:chExt cx="467975" cy="509975"/>
          </a:xfrm>
        </p:grpSpPr>
        <p:sp>
          <p:nvSpPr>
            <p:cNvPr id="594" name="Google Shape;594;p45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45"/>
          <p:cNvGrpSpPr/>
          <p:nvPr/>
        </p:nvGrpSpPr>
        <p:grpSpPr>
          <a:xfrm rot="704063">
            <a:off x="6093616" y="2690371"/>
            <a:ext cx="395901" cy="345033"/>
            <a:chOff x="5606575" y="1983950"/>
            <a:chExt cx="455925" cy="397300"/>
          </a:xfrm>
        </p:grpSpPr>
        <p:sp>
          <p:nvSpPr>
            <p:cNvPr id="597" name="Google Shape;597;p45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5648003" y="2029598"/>
              <a:ext cx="372082" cy="306004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45"/>
          <p:cNvGrpSpPr/>
          <p:nvPr/>
        </p:nvGrpSpPr>
        <p:grpSpPr>
          <a:xfrm>
            <a:off x="4652615" y="3834217"/>
            <a:ext cx="340863" cy="340816"/>
            <a:chOff x="4629150" y="3776219"/>
            <a:chExt cx="475800" cy="475800"/>
          </a:xfrm>
        </p:grpSpPr>
        <p:sp>
          <p:nvSpPr>
            <p:cNvPr id="600" name="Google Shape;600;p45"/>
            <p:cNvSpPr/>
            <p:nvPr/>
          </p:nvSpPr>
          <p:spPr>
            <a:xfrm>
              <a:off x="4629150" y="3776219"/>
              <a:ext cx="475800" cy="475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1" name="Google Shape;601;p45"/>
            <p:cNvCxnSpPr/>
            <p:nvPr/>
          </p:nvCxnSpPr>
          <p:spPr>
            <a:xfrm>
              <a:off x="4767000" y="4015319"/>
              <a:ext cx="200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02" name="Google Shape;602;p45"/>
          <p:cNvGrpSpPr/>
          <p:nvPr/>
        </p:nvGrpSpPr>
        <p:grpSpPr>
          <a:xfrm>
            <a:off x="5744798" y="1076342"/>
            <a:ext cx="1619824" cy="1266175"/>
            <a:chOff x="5665550" y="1098650"/>
            <a:chExt cx="881825" cy="689300"/>
          </a:xfrm>
        </p:grpSpPr>
        <p:sp>
          <p:nvSpPr>
            <p:cNvPr id="603" name="Google Shape;603;p45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45"/>
          <p:cNvGrpSpPr/>
          <p:nvPr/>
        </p:nvGrpSpPr>
        <p:grpSpPr>
          <a:xfrm>
            <a:off x="7502617" y="1210680"/>
            <a:ext cx="1083509" cy="1200564"/>
            <a:chOff x="7682620" y="1347467"/>
            <a:chExt cx="1015568" cy="1125283"/>
          </a:xfrm>
        </p:grpSpPr>
        <p:sp>
          <p:nvSpPr>
            <p:cNvPr id="640" name="Google Shape;640;p45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45"/>
          <p:cNvGrpSpPr/>
          <p:nvPr/>
        </p:nvGrpSpPr>
        <p:grpSpPr>
          <a:xfrm>
            <a:off x="6182600" y="2845512"/>
            <a:ext cx="1399305" cy="1117218"/>
            <a:chOff x="5534200" y="2782125"/>
            <a:chExt cx="1168132" cy="932647"/>
          </a:xfrm>
        </p:grpSpPr>
        <p:sp>
          <p:nvSpPr>
            <p:cNvPr id="674" name="Google Shape;674;p45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45"/>
          <p:cNvGrpSpPr/>
          <p:nvPr/>
        </p:nvGrpSpPr>
        <p:grpSpPr>
          <a:xfrm>
            <a:off x="5571325" y="3070455"/>
            <a:ext cx="812948" cy="965629"/>
            <a:chOff x="6702325" y="2676738"/>
            <a:chExt cx="715875" cy="850325"/>
          </a:xfrm>
        </p:grpSpPr>
        <p:sp>
          <p:nvSpPr>
            <p:cNvPr id="689" name="Google Shape;689;p45"/>
            <p:cNvSpPr/>
            <p:nvPr/>
          </p:nvSpPr>
          <p:spPr>
            <a:xfrm>
              <a:off x="6702325" y="2676738"/>
              <a:ext cx="715875" cy="850325"/>
            </a:xfrm>
            <a:custGeom>
              <a:avLst/>
              <a:gdLst/>
              <a:ahLst/>
              <a:cxnLst/>
              <a:rect l="l" t="t" r="r" b="b"/>
              <a:pathLst>
                <a:path w="28635" h="34013" extrusionOk="0">
                  <a:moveTo>
                    <a:pt x="11731" y="1"/>
                  </a:moveTo>
                  <a:cubicBezTo>
                    <a:pt x="10983" y="1"/>
                    <a:pt x="10246" y="94"/>
                    <a:pt x="9537" y="307"/>
                  </a:cubicBezTo>
                  <a:cubicBezTo>
                    <a:pt x="6808" y="1127"/>
                    <a:pt x="4718" y="3741"/>
                    <a:pt x="3444" y="5792"/>
                  </a:cubicBezTo>
                  <a:cubicBezTo>
                    <a:pt x="2077" y="7993"/>
                    <a:pt x="931" y="10675"/>
                    <a:pt x="381" y="12968"/>
                  </a:cubicBezTo>
                  <a:cubicBezTo>
                    <a:pt x="1" y="14547"/>
                    <a:pt x="70" y="15181"/>
                    <a:pt x="382" y="16087"/>
                  </a:cubicBezTo>
                  <a:cubicBezTo>
                    <a:pt x="403" y="16148"/>
                    <a:pt x="425" y="16211"/>
                    <a:pt x="448" y="16281"/>
                  </a:cubicBezTo>
                  <a:cubicBezTo>
                    <a:pt x="2385" y="22255"/>
                    <a:pt x="4397" y="26602"/>
                    <a:pt x="7876" y="32319"/>
                  </a:cubicBezTo>
                  <a:cubicBezTo>
                    <a:pt x="8519" y="33381"/>
                    <a:pt x="9665" y="34013"/>
                    <a:pt x="10879" y="34013"/>
                  </a:cubicBezTo>
                  <a:cubicBezTo>
                    <a:pt x="11073" y="34013"/>
                    <a:pt x="11268" y="33997"/>
                    <a:pt x="11463" y="33964"/>
                  </a:cubicBezTo>
                  <a:cubicBezTo>
                    <a:pt x="13703" y="33595"/>
                    <a:pt x="16308" y="32973"/>
                    <a:pt x="18996" y="32165"/>
                  </a:cubicBezTo>
                  <a:cubicBezTo>
                    <a:pt x="21734" y="31343"/>
                    <a:pt x="24462" y="30355"/>
                    <a:pt x="26477" y="29454"/>
                  </a:cubicBezTo>
                  <a:cubicBezTo>
                    <a:pt x="27651" y="28929"/>
                    <a:pt x="28312" y="28042"/>
                    <a:pt x="28499" y="26739"/>
                  </a:cubicBezTo>
                  <a:cubicBezTo>
                    <a:pt x="28635" y="25786"/>
                    <a:pt x="28542" y="24616"/>
                    <a:pt x="28387" y="22682"/>
                  </a:cubicBezTo>
                  <a:cubicBezTo>
                    <a:pt x="28371" y="22476"/>
                    <a:pt x="28355" y="22260"/>
                    <a:pt x="28337" y="22037"/>
                  </a:cubicBezTo>
                  <a:cubicBezTo>
                    <a:pt x="27964" y="17294"/>
                    <a:pt x="27035" y="12280"/>
                    <a:pt x="25726" y="7919"/>
                  </a:cubicBezTo>
                  <a:cubicBezTo>
                    <a:pt x="25640" y="7632"/>
                    <a:pt x="25411" y="6869"/>
                    <a:pt x="23552" y="5288"/>
                  </a:cubicBezTo>
                  <a:cubicBezTo>
                    <a:pt x="22441" y="4345"/>
                    <a:pt x="21063" y="3382"/>
                    <a:pt x="19671" y="2577"/>
                  </a:cubicBezTo>
                  <a:cubicBezTo>
                    <a:pt x="17490" y="1319"/>
                    <a:pt x="14537" y="1"/>
                    <a:pt x="1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6736675" y="2716663"/>
              <a:ext cx="610650" cy="509575"/>
            </a:xfrm>
            <a:custGeom>
              <a:avLst/>
              <a:gdLst/>
              <a:ahLst/>
              <a:cxnLst/>
              <a:rect l="l" t="t" r="r" b="b"/>
              <a:pathLst>
                <a:path w="24426" h="20383" extrusionOk="0">
                  <a:moveTo>
                    <a:pt x="10343" y="1"/>
                  </a:moveTo>
                  <a:cubicBezTo>
                    <a:pt x="9742" y="1"/>
                    <a:pt x="9163" y="74"/>
                    <a:pt x="8622" y="237"/>
                  </a:cubicBezTo>
                  <a:cubicBezTo>
                    <a:pt x="7773" y="493"/>
                    <a:pt x="6968" y="980"/>
                    <a:pt x="6219" y="1624"/>
                  </a:cubicBezTo>
                  <a:cubicBezTo>
                    <a:pt x="2391" y="4912"/>
                    <a:pt x="0" y="12272"/>
                    <a:pt x="376" y="13523"/>
                  </a:cubicBezTo>
                  <a:cubicBezTo>
                    <a:pt x="1642" y="17741"/>
                    <a:pt x="5861" y="20382"/>
                    <a:pt x="10636" y="20382"/>
                  </a:cubicBezTo>
                  <a:cubicBezTo>
                    <a:pt x="11900" y="20382"/>
                    <a:pt x="13203" y="20197"/>
                    <a:pt x="14501" y="19807"/>
                  </a:cubicBezTo>
                  <a:cubicBezTo>
                    <a:pt x="20700" y="17946"/>
                    <a:pt x="24426" y="12113"/>
                    <a:pt x="22824" y="6781"/>
                  </a:cubicBezTo>
                  <a:cubicBezTo>
                    <a:pt x="22793" y="6676"/>
                    <a:pt x="22721" y="6546"/>
                    <a:pt x="22614" y="6396"/>
                  </a:cubicBezTo>
                  <a:cubicBezTo>
                    <a:pt x="21352" y="4622"/>
                    <a:pt x="15106" y="1"/>
                    <a:pt x="10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6960700" y="2790063"/>
              <a:ext cx="59150" cy="49025"/>
            </a:xfrm>
            <a:custGeom>
              <a:avLst/>
              <a:gdLst/>
              <a:ahLst/>
              <a:cxnLst/>
              <a:rect l="l" t="t" r="r" b="b"/>
              <a:pathLst>
                <a:path w="2366" h="1961" extrusionOk="0">
                  <a:moveTo>
                    <a:pt x="845" y="0"/>
                  </a:moveTo>
                  <a:cubicBezTo>
                    <a:pt x="638" y="0"/>
                    <a:pt x="437" y="135"/>
                    <a:pt x="383" y="363"/>
                  </a:cubicBezTo>
                  <a:lnTo>
                    <a:pt x="0" y="1957"/>
                  </a:lnTo>
                  <a:lnTo>
                    <a:pt x="0" y="1960"/>
                  </a:lnTo>
                  <a:lnTo>
                    <a:pt x="2365" y="1249"/>
                  </a:lnTo>
                  <a:lnTo>
                    <a:pt x="1166" y="128"/>
                  </a:lnTo>
                  <a:cubicBezTo>
                    <a:pt x="1072" y="40"/>
                    <a:pt x="958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6959525" y="2821288"/>
              <a:ext cx="69175" cy="32425"/>
            </a:xfrm>
            <a:custGeom>
              <a:avLst/>
              <a:gdLst/>
              <a:ahLst/>
              <a:cxnLst/>
              <a:rect l="l" t="t" r="r" b="b"/>
              <a:pathLst>
                <a:path w="2767" h="1297" extrusionOk="0">
                  <a:moveTo>
                    <a:pt x="2412" y="0"/>
                  </a:moveTo>
                  <a:cubicBezTo>
                    <a:pt x="1792" y="76"/>
                    <a:pt x="1336" y="158"/>
                    <a:pt x="879" y="322"/>
                  </a:cubicBezTo>
                  <a:cubicBezTo>
                    <a:pt x="591" y="427"/>
                    <a:pt x="314" y="556"/>
                    <a:pt x="47" y="708"/>
                  </a:cubicBezTo>
                  <a:lnTo>
                    <a:pt x="39" y="712"/>
                  </a:lnTo>
                  <a:lnTo>
                    <a:pt x="8" y="1184"/>
                  </a:lnTo>
                  <a:lnTo>
                    <a:pt x="0" y="1297"/>
                  </a:lnTo>
                  <a:lnTo>
                    <a:pt x="2766" y="466"/>
                  </a:lnTo>
                  <a:lnTo>
                    <a:pt x="2698" y="37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6959525" y="2832938"/>
              <a:ext cx="179725" cy="392250"/>
            </a:xfrm>
            <a:custGeom>
              <a:avLst/>
              <a:gdLst/>
              <a:ahLst/>
              <a:cxnLst/>
              <a:rect l="l" t="t" r="r" b="b"/>
              <a:pathLst>
                <a:path w="7189" h="15690" extrusionOk="0">
                  <a:moveTo>
                    <a:pt x="2766" y="0"/>
                  </a:moveTo>
                  <a:cubicBezTo>
                    <a:pt x="2036" y="112"/>
                    <a:pt x="1527" y="241"/>
                    <a:pt x="971" y="443"/>
                  </a:cubicBezTo>
                  <a:cubicBezTo>
                    <a:pt x="673" y="549"/>
                    <a:pt x="364" y="676"/>
                    <a:pt x="0" y="831"/>
                  </a:cubicBezTo>
                  <a:lnTo>
                    <a:pt x="4301" y="15150"/>
                  </a:lnTo>
                  <a:cubicBezTo>
                    <a:pt x="4399" y="15478"/>
                    <a:pt x="4701" y="15690"/>
                    <a:pt x="5026" y="15690"/>
                  </a:cubicBezTo>
                  <a:cubicBezTo>
                    <a:pt x="5098" y="15690"/>
                    <a:pt x="5172" y="15679"/>
                    <a:pt x="5245" y="15657"/>
                  </a:cubicBezTo>
                  <a:lnTo>
                    <a:pt x="6560" y="15263"/>
                  </a:lnTo>
                  <a:cubicBezTo>
                    <a:pt x="6961" y="15141"/>
                    <a:pt x="7189" y="14719"/>
                    <a:pt x="7067" y="14318"/>
                  </a:cubicBezTo>
                  <a:lnTo>
                    <a:pt x="2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6969925" y="2867313"/>
              <a:ext cx="80525" cy="59025"/>
            </a:xfrm>
            <a:custGeom>
              <a:avLst/>
              <a:gdLst/>
              <a:ahLst/>
              <a:cxnLst/>
              <a:rect l="l" t="t" r="r" b="b"/>
              <a:pathLst>
                <a:path w="3221" h="2361" extrusionOk="0">
                  <a:moveTo>
                    <a:pt x="2764" y="1"/>
                  </a:moveTo>
                  <a:cubicBezTo>
                    <a:pt x="1862" y="341"/>
                    <a:pt x="940" y="623"/>
                    <a:pt x="0" y="842"/>
                  </a:cubicBezTo>
                  <a:lnTo>
                    <a:pt x="456" y="2361"/>
                  </a:lnTo>
                  <a:cubicBezTo>
                    <a:pt x="1396" y="2141"/>
                    <a:pt x="2318" y="1860"/>
                    <a:pt x="3220" y="1519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6979650" y="2899638"/>
              <a:ext cx="70800" cy="26700"/>
            </a:xfrm>
            <a:custGeom>
              <a:avLst/>
              <a:gdLst/>
              <a:ahLst/>
              <a:cxnLst/>
              <a:rect l="l" t="t" r="r" b="b"/>
              <a:pathLst>
                <a:path w="2832" h="1068" extrusionOk="0">
                  <a:moveTo>
                    <a:pt x="2764" y="0"/>
                  </a:moveTo>
                  <a:cubicBezTo>
                    <a:pt x="1862" y="341"/>
                    <a:pt x="938" y="622"/>
                    <a:pt x="0" y="841"/>
                  </a:cubicBezTo>
                  <a:lnTo>
                    <a:pt x="67" y="1068"/>
                  </a:lnTo>
                  <a:cubicBezTo>
                    <a:pt x="1007" y="848"/>
                    <a:pt x="1929" y="568"/>
                    <a:pt x="2831" y="226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6969925" y="2867313"/>
              <a:ext cx="70750" cy="26425"/>
            </a:xfrm>
            <a:custGeom>
              <a:avLst/>
              <a:gdLst/>
              <a:ahLst/>
              <a:cxnLst/>
              <a:rect l="l" t="t" r="r" b="b"/>
              <a:pathLst>
                <a:path w="2830" h="1057" extrusionOk="0">
                  <a:moveTo>
                    <a:pt x="2764" y="1"/>
                  </a:moveTo>
                  <a:cubicBezTo>
                    <a:pt x="1862" y="341"/>
                    <a:pt x="940" y="621"/>
                    <a:pt x="0" y="841"/>
                  </a:cubicBezTo>
                  <a:lnTo>
                    <a:pt x="65" y="1056"/>
                  </a:lnTo>
                  <a:cubicBezTo>
                    <a:pt x="1004" y="837"/>
                    <a:pt x="1926" y="557"/>
                    <a:pt x="2830" y="217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7081700" y="2838788"/>
              <a:ext cx="59175" cy="48975"/>
            </a:xfrm>
            <a:custGeom>
              <a:avLst/>
              <a:gdLst/>
              <a:ahLst/>
              <a:cxnLst/>
              <a:rect l="l" t="t" r="r" b="b"/>
              <a:pathLst>
                <a:path w="2367" h="1959" extrusionOk="0">
                  <a:moveTo>
                    <a:pt x="847" y="0"/>
                  </a:moveTo>
                  <a:cubicBezTo>
                    <a:pt x="639" y="0"/>
                    <a:pt x="438" y="136"/>
                    <a:pt x="383" y="364"/>
                  </a:cubicBezTo>
                  <a:lnTo>
                    <a:pt x="1" y="1958"/>
                  </a:lnTo>
                  <a:lnTo>
                    <a:pt x="1" y="1959"/>
                  </a:lnTo>
                  <a:lnTo>
                    <a:pt x="2366" y="1249"/>
                  </a:lnTo>
                  <a:lnTo>
                    <a:pt x="1168" y="128"/>
                  </a:lnTo>
                  <a:cubicBezTo>
                    <a:pt x="1074" y="41"/>
                    <a:pt x="960" y="0"/>
                    <a:pt x="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7080575" y="2869988"/>
              <a:ext cx="69175" cy="32450"/>
            </a:xfrm>
            <a:custGeom>
              <a:avLst/>
              <a:gdLst/>
              <a:ahLst/>
              <a:cxnLst/>
              <a:rect l="l" t="t" r="r" b="b"/>
              <a:pathLst>
                <a:path w="2767" h="1298" extrusionOk="0">
                  <a:moveTo>
                    <a:pt x="2411" y="0"/>
                  </a:moveTo>
                  <a:cubicBezTo>
                    <a:pt x="1792" y="77"/>
                    <a:pt x="1334" y="159"/>
                    <a:pt x="878" y="322"/>
                  </a:cubicBezTo>
                  <a:cubicBezTo>
                    <a:pt x="591" y="428"/>
                    <a:pt x="313" y="557"/>
                    <a:pt x="47" y="710"/>
                  </a:cubicBezTo>
                  <a:lnTo>
                    <a:pt x="38" y="714"/>
                  </a:lnTo>
                  <a:lnTo>
                    <a:pt x="7" y="1183"/>
                  </a:lnTo>
                  <a:lnTo>
                    <a:pt x="0" y="1298"/>
                  </a:lnTo>
                  <a:lnTo>
                    <a:pt x="2767" y="467"/>
                  </a:lnTo>
                  <a:lnTo>
                    <a:pt x="2697" y="376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7080525" y="2881663"/>
              <a:ext cx="179750" cy="392250"/>
            </a:xfrm>
            <a:custGeom>
              <a:avLst/>
              <a:gdLst/>
              <a:ahLst/>
              <a:cxnLst/>
              <a:rect l="l" t="t" r="r" b="b"/>
              <a:pathLst>
                <a:path w="7190" h="15690" extrusionOk="0">
                  <a:moveTo>
                    <a:pt x="2769" y="0"/>
                  </a:moveTo>
                  <a:cubicBezTo>
                    <a:pt x="2038" y="112"/>
                    <a:pt x="1529" y="241"/>
                    <a:pt x="971" y="442"/>
                  </a:cubicBezTo>
                  <a:cubicBezTo>
                    <a:pt x="674" y="548"/>
                    <a:pt x="366" y="676"/>
                    <a:pt x="1" y="831"/>
                  </a:cubicBezTo>
                  <a:lnTo>
                    <a:pt x="4303" y="15148"/>
                  </a:lnTo>
                  <a:cubicBezTo>
                    <a:pt x="4401" y="15477"/>
                    <a:pt x="4703" y="15689"/>
                    <a:pt x="5029" y="15689"/>
                  </a:cubicBezTo>
                  <a:cubicBezTo>
                    <a:pt x="5101" y="15689"/>
                    <a:pt x="5174" y="15679"/>
                    <a:pt x="5247" y="15657"/>
                  </a:cubicBezTo>
                  <a:lnTo>
                    <a:pt x="6562" y="15261"/>
                  </a:lnTo>
                  <a:cubicBezTo>
                    <a:pt x="6962" y="15142"/>
                    <a:pt x="7189" y="14719"/>
                    <a:pt x="7069" y="14318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7090975" y="2916038"/>
              <a:ext cx="80525" cy="59000"/>
            </a:xfrm>
            <a:custGeom>
              <a:avLst/>
              <a:gdLst/>
              <a:ahLst/>
              <a:cxnLst/>
              <a:rect l="l" t="t" r="r" b="b"/>
              <a:pathLst>
                <a:path w="3221" h="2360" extrusionOk="0">
                  <a:moveTo>
                    <a:pt x="2764" y="1"/>
                  </a:moveTo>
                  <a:cubicBezTo>
                    <a:pt x="1862" y="342"/>
                    <a:pt x="938" y="622"/>
                    <a:pt x="0" y="841"/>
                  </a:cubicBezTo>
                  <a:lnTo>
                    <a:pt x="457" y="2359"/>
                  </a:lnTo>
                  <a:cubicBezTo>
                    <a:pt x="1395" y="2141"/>
                    <a:pt x="2318" y="1860"/>
                    <a:pt x="3220" y="1519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7100650" y="2948363"/>
              <a:ext cx="70800" cy="26675"/>
            </a:xfrm>
            <a:custGeom>
              <a:avLst/>
              <a:gdLst/>
              <a:ahLst/>
              <a:cxnLst/>
              <a:rect l="l" t="t" r="r" b="b"/>
              <a:pathLst>
                <a:path w="2832" h="1067" extrusionOk="0">
                  <a:moveTo>
                    <a:pt x="2764" y="0"/>
                  </a:moveTo>
                  <a:cubicBezTo>
                    <a:pt x="1863" y="341"/>
                    <a:pt x="939" y="621"/>
                    <a:pt x="1" y="840"/>
                  </a:cubicBezTo>
                  <a:lnTo>
                    <a:pt x="68" y="1066"/>
                  </a:lnTo>
                  <a:cubicBezTo>
                    <a:pt x="1006" y="848"/>
                    <a:pt x="1930" y="567"/>
                    <a:pt x="2832" y="226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7090975" y="2916038"/>
              <a:ext cx="70725" cy="26425"/>
            </a:xfrm>
            <a:custGeom>
              <a:avLst/>
              <a:gdLst/>
              <a:ahLst/>
              <a:cxnLst/>
              <a:rect l="l" t="t" r="r" b="b"/>
              <a:pathLst>
                <a:path w="2829" h="1057" extrusionOk="0">
                  <a:moveTo>
                    <a:pt x="2764" y="1"/>
                  </a:moveTo>
                  <a:cubicBezTo>
                    <a:pt x="1862" y="342"/>
                    <a:pt x="938" y="622"/>
                    <a:pt x="0" y="841"/>
                  </a:cubicBezTo>
                  <a:lnTo>
                    <a:pt x="65" y="1056"/>
                  </a:lnTo>
                  <a:cubicBezTo>
                    <a:pt x="1003" y="837"/>
                    <a:pt x="1926" y="557"/>
                    <a:pt x="2828" y="216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7185200" y="2839988"/>
              <a:ext cx="59175" cy="49025"/>
            </a:xfrm>
            <a:custGeom>
              <a:avLst/>
              <a:gdLst/>
              <a:ahLst/>
              <a:cxnLst/>
              <a:rect l="l" t="t" r="r" b="b"/>
              <a:pathLst>
                <a:path w="2367" h="1961" extrusionOk="0">
                  <a:moveTo>
                    <a:pt x="845" y="1"/>
                  </a:moveTo>
                  <a:cubicBezTo>
                    <a:pt x="638" y="1"/>
                    <a:pt x="438" y="136"/>
                    <a:pt x="383" y="364"/>
                  </a:cubicBezTo>
                  <a:lnTo>
                    <a:pt x="0" y="1958"/>
                  </a:lnTo>
                  <a:lnTo>
                    <a:pt x="0" y="1961"/>
                  </a:lnTo>
                  <a:lnTo>
                    <a:pt x="2367" y="1250"/>
                  </a:lnTo>
                  <a:lnTo>
                    <a:pt x="1167" y="129"/>
                  </a:lnTo>
                  <a:cubicBezTo>
                    <a:pt x="1073" y="41"/>
                    <a:pt x="958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7184050" y="2871188"/>
              <a:ext cx="69175" cy="32475"/>
            </a:xfrm>
            <a:custGeom>
              <a:avLst/>
              <a:gdLst/>
              <a:ahLst/>
              <a:cxnLst/>
              <a:rect l="l" t="t" r="r" b="b"/>
              <a:pathLst>
                <a:path w="2767" h="1299" extrusionOk="0">
                  <a:moveTo>
                    <a:pt x="2413" y="1"/>
                  </a:moveTo>
                  <a:cubicBezTo>
                    <a:pt x="1792" y="77"/>
                    <a:pt x="1336" y="159"/>
                    <a:pt x="880" y="322"/>
                  </a:cubicBezTo>
                  <a:cubicBezTo>
                    <a:pt x="592" y="429"/>
                    <a:pt x="313" y="558"/>
                    <a:pt x="48" y="710"/>
                  </a:cubicBezTo>
                  <a:lnTo>
                    <a:pt x="40" y="714"/>
                  </a:lnTo>
                  <a:lnTo>
                    <a:pt x="9" y="1185"/>
                  </a:lnTo>
                  <a:lnTo>
                    <a:pt x="1" y="1298"/>
                  </a:lnTo>
                  <a:lnTo>
                    <a:pt x="2767" y="468"/>
                  </a:lnTo>
                  <a:lnTo>
                    <a:pt x="2698" y="37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7184050" y="2882863"/>
              <a:ext cx="179725" cy="392250"/>
            </a:xfrm>
            <a:custGeom>
              <a:avLst/>
              <a:gdLst/>
              <a:ahLst/>
              <a:cxnLst/>
              <a:rect l="l" t="t" r="r" b="b"/>
              <a:pathLst>
                <a:path w="7189" h="15690" extrusionOk="0">
                  <a:moveTo>
                    <a:pt x="2767" y="1"/>
                  </a:moveTo>
                  <a:cubicBezTo>
                    <a:pt x="2036" y="112"/>
                    <a:pt x="1527" y="242"/>
                    <a:pt x="971" y="442"/>
                  </a:cubicBezTo>
                  <a:cubicBezTo>
                    <a:pt x="674" y="549"/>
                    <a:pt x="365" y="676"/>
                    <a:pt x="1" y="831"/>
                  </a:cubicBezTo>
                  <a:lnTo>
                    <a:pt x="4302" y="15150"/>
                  </a:lnTo>
                  <a:cubicBezTo>
                    <a:pt x="4401" y="15478"/>
                    <a:pt x="4702" y="15690"/>
                    <a:pt x="5029" y="15690"/>
                  </a:cubicBezTo>
                  <a:cubicBezTo>
                    <a:pt x="5101" y="15690"/>
                    <a:pt x="5174" y="15679"/>
                    <a:pt x="5246" y="15658"/>
                  </a:cubicBezTo>
                  <a:lnTo>
                    <a:pt x="6560" y="15262"/>
                  </a:lnTo>
                  <a:cubicBezTo>
                    <a:pt x="6961" y="15142"/>
                    <a:pt x="7189" y="14719"/>
                    <a:pt x="7068" y="14318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7194450" y="2917263"/>
              <a:ext cx="80525" cy="58975"/>
            </a:xfrm>
            <a:custGeom>
              <a:avLst/>
              <a:gdLst/>
              <a:ahLst/>
              <a:cxnLst/>
              <a:rect l="l" t="t" r="r" b="b"/>
              <a:pathLst>
                <a:path w="3221" h="2359" extrusionOk="0">
                  <a:moveTo>
                    <a:pt x="2764" y="0"/>
                  </a:moveTo>
                  <a:cubicBezTo>
                    <a:pt x="1862" y="341"/>
                    <a:pt x="939" y="621"/>
                    <a:pt x="1" y="840"/>
                  </a:cubicBezTo>
                  <a:lnTo>
                    <a:pt x="457" y="2359"/>
                  </a:lnTo>
                  <a:cubicBezTo>
                    <a:pt x="1395" y="2141"/>
                    <a:pt x="2319" y="1859"/>
                    <a:pt x="3221" y="1519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7204150" y="2949563"/>
              <a:ext cx="70825" cy="26675"/>
            </a:xfrm>
            <a:custGeom>
              <a:avLst/>
              <a:gdLst/>
              <a:ahLst/>
              <a:cxnLst/>
              <a:rect l="l" t="t" r="r" b="b"/>
              <a:pathLst>
                <a:path w="2833" h="1067" extrusionOk="0">
                  <a:moveTo>
                    <a:pt x="2765" y="1"/>
                  </a:moveTo>
                  <a:cubicBezTo>
                    <a:pt x="1863" y="341"/>
                    <a:pt x="940" y="621"/>
                    <a:pt x="0" y="841"/>
                  </a:cubicBezTo>
                  <a:lnTo>
                    <a:pt x="69" y="1067"/>
                  </a:lnTo>
                  <a:cubicBezTo>
                    <a:pt x="1007" y="849"/>
                    <a:pt x="1931" y="567"/>
                    <a:pt x="2833" y="227"/>
                  </a:cubicBezTo>
                  <a:lnTo>
                    <a:pt x="27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7194450" y="2917263"/>
              <a:ext cx="70725" cy="26400"/>
            </a:xfrm>
            <a:custGeom>
              <a:avLst/>
              <a:gdLst/>
              <a:ahLst/>
              <a:cxnLst/>
              <a:rect l="l" t="t" r="r" b="b"/>
              <a:pathLst>
                <a:path w="2829" h="1056" extrusionOk="0">
                  <a:moveTo>
                    <a:pt x="2764" y="0"/>
                  </a:moveTo>
                  <a:cubicBezTo>
                    <a:pt x="1862" y="341"/>
                    <a:pt x="939" y="621"/>
                    <a:pt x="1" y="840"/>
                  </a:cubicBezTo>
                  <a:lnTo>
                    <a:pt x="65" y="1056"/>
                  </a:lnTo>
                  <a:cubicBezTo>
                    <a:pt x="1005" y="836"/>
                    <a:pt x="1927" y="556"/>
                    <a:pt x="2829" y="216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6904750" y="2937938"/>
              <a:ext cx="59175" cy="48975"/>
            </a:xfrm>
            <a:custGeom>
              <a:avLst/>
              <a:gdLst/>
              <a:ahLst/>
              <a:cxnLst/>
              <a:rect l="l" t="t" r="r" b="b"/>
              <a:pathLst>
                <a:path w="2367" h="1959" extrusionOk="0">
                  <a:moveTo>
                    <a:pt x="846" y="0"/>
                  </a:moveTo>
                  <a:cubicBezTo>
                    <a:pt x="639" y="0"/>
                    <a:pt x="438" y="135"/>
                    <a:pt x="383" y="363"/>
                  </a:cubicBezTo>
                  <a:lnTo>
                    <a:pt x="1" y="1957"/>
                  </a:lnTo>
                  <a:lnTo>
                    <a:pt x="1" y="1959"/>
                  </a:lnTo>
                  <a:lnTo>
                    <a:pt x="2366" y="1248"/>
                  </a:lnTo>
                  <a:lnTo>
                    <a:pt x="1167" y="128"/>
                  </a:lnTo>
                  <a:cubicBezTo>
                    <a:pt x="1073" y="40"/>
                    <a:pt x="958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6903575" y="2969088"/>
              <a:ext cx="69225" cy="32475"/>
            </a:xfrm>
            <a:custGeom>
              <a:avLst/>
              <a:gdLst/>
              <a:ahLst/>
              <a:cxnLst/>
              <a:rect l="l" t="t" r="r" b="b"/>
              <a:pathLst>
                <a:path w="2769" h="1299" extrusionOk="0">
                  <a:moveTo>
                    <a:pt x="2413" y="1"/>
                  </a:moveTo>
                  <a:cubicBezTo>
                    <a:pt x="1794" y="77"/>
                    <a:pt x="1336" y="159"/>
                    <a:pt x="880" y="324"/>
                  </a:cubicBezTo>
                  <a:cubicBezTo>
                    <a:pt x="593" y="429"/>
                    <a:pt x="315" y="558"/>
                    <a:pt x="49" y="710"/>
                  </a:cubicBezTo>
                  <a:lnTo>
                    <a:pt x="40" y="714"/>
                  </a:lnTo>
                  <a:lnTo>
                    <a:pt x="9" y="1185"/>
                  </a:lnTo>
                  <a:lnTo>
                    <a:pt x="1" y="1298"/>
                  </a:lnTo>
                  <a:lnTo>
                    <a:pt x="1" y="1298"/>
                  </a:lnTo>
                  <a:lnTo>
                    <a:pt x="2769" y="468"/>
                  </a:lnTo>
                  <a:lnTo>
                    <a:pt x="2699" y="37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6903575" y="2980763"/>
              <a:ext cx="179775" cy="392250"/>
            </a:xfrm>
            <a:custGeom>
              <a:avLst/>
              <a:gdLst/>
              <a:ahLst/>
              <a:cxnLst/>
              <a:rect l="l" t="t" r="r" b="b"/>
              <a:pathLst>
                <a:path w="7191" h="15690" extrusionOk="0">
                  <a:moveTo>
                    <a:pt x="2769" y="1"/>
                  </a:moveTo>
                  <a:cubicBezTo>
                    <a:pt x="2036" y="112"/>
                    <a:pt x="1529" y="242"/>
                    <a:pt x="971" y="442"/>
                  </a:cubicBezTo>
                  <a:cubicBezTo>
                    <a:pt x="674" y="550"/>
                    <a:pt x="366" y="676"/>
                    <a:pt x="1" y="831"/>
                  </a:cubicBezTo>
                  <a:lnTo>
                    <a:pt x="4303" y="15150"/>
                  </a:lnTo>
                  <a:cubicBezTo>
                    <a:pt x="4401" y="15479"/>
                    <a:pt x="4702" y="15690"/>
                    <a:pt x="5028" y="15690"/>
                  </a:cubicBezTo>
                  <a:cubicBezTo>
                    <a:pt x="5101" y="15690"/>
                    <a:pt x="5174" y="15679"/>
                    <a:pt x="5247" y="15658"/>
                  </a:cubicBezTo>
                  <a:lnTo>
                    <a:pt x="6562" y="15262"/>
                  </a:lnTo>
                  <a:cubicBezTo>
                    <a:pt x="6963" y="15142"/>
                    <a:pt x="7191" y="14719"/>
                    <a:pt x="7069" y="14318"/>
                  </a:cubicBez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6914025" y="3015163"/>
              <a:ext cx="80525" cy="58975"/>
            </a:xfrm>
            <a:custGeom>
              <a:avLst/>
              <a:gdLst/>
              <a:ahLst/>
              <a:cxnLst/>
              <a:rect l="l" t="t" r="r" b="b"/>
              <a:pathLst>
                <a:path w="3221" h="2359" extrusionOk="0">
                  <a:moveTo>
                    <a:pt x="2764" y="0"/>
                  </a:moveTo>
                  <a:cubicBezTo>
                    <a:pt x="1862" y="341"/>
                    <a:pt x="938" y="621"/>
                    <a:pt x="0" y="840"/>
                  </a:cubicBezTo>
                  <a:lnTo>
                    <a:pt x="455" y="2359"/>
                  </a:lnTo>
                  <a:cubicBezTo>
                    <a:pt x="1395" y="2141"/>
                    <a:pt x="2318" y="1859"/>
                    <a:pt x="3220" y="1520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6923700" y="3047463"/>
              <a:ext cx="70850" cy="26675"/>
            </a:xfrm>
            <a:custGeom>
              <a:avLst/>
              <a:gdLst/>
              <a:ahLst/>
              <a:cxnLst/>
              <a:rect l="l" t="t" r="r" b="b"/>
              <a:pathLst>
                <a:path w="2834" h="1067" extrusionOk="0">
                  <a:moveTo>
                    <a:pt x="2764" y="1"/>
                  </a:moveTo>
                  <a:cubicBezTo>
                    <a:pt x="1863" y="341"/>
                    <a:pt x="939" y="621"/>
                    <a:pt x="1" y="841"/>
                  </a:cubicBezTo>
                  <a:lnTo>
                    <a:pt x="68" y="1067"/>
                  </a:lnTo>
                  <a:cubicBezTo>
                    <a:pt x="1008" y="849"/>
                    <a:pt x="1931" y="567"/>
                    <a:pt x="2833" y="228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6914025" y="3015163"/>
              <a:ext cx="70725" cy="26450"/>
            </a:xfrm>
            <a:custGeom>
              <a:avLst/>
              <a:gdLst/>
              <a:ahLst/>
              <a:cxnLst/>
              <a:rect l="l" t="t" r="r" b="b"/>
              <a:pathLst>
                <a:path w="2829" h="1058" extrusionOk="0">
                  <a:moveTo>
                    <a:pt x="2764" y="0"/>
                  </a:moveTo>
                  <a:cubicBezTo>
                    <a:pt x="1862" y="341"/>
                    <a:pt x="938" y="622"/>
                    <a:pt x="0" y="842"/>
                  </a:cubicBezTo>
                  <a:lnTo>
                    <a:pt x="65" y="1057"/>
                  </a:lnTo>
                  <a:cubicBezTo>
                    <a:pt x="1003" y="838"/>
                    <a:pt x="1926" y="556"/>
                    <a:pt x="2828" y="217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6786650" y="2927438"/>
              <a:ext cx="59175" cy="48975"/>
            </a:xfrm>
            <a:custGeom>
              <a:avLst/>
              <a:gdLst/>
              <a:ahLst/>
              <a:cxnLst/>
              <a:rect l="l" t="t" r="r" b="b"/>
              <a:pathLst>
                <a:path w="2367" h="1959" extrusionOk="0">
                  <a:moveTo>
                    <a:pt x="846" y="0"/>
                  </a:moveTo>
                  <a:cubicBezTo>
                    <a:pt x="639" y="0"/>
                    <a:pt x="439" y="135"/>
                    <a:pt x="384" y="363"/>
                  </a:cubicBezTo>
                  <a:lnTo>
                    <a:pt x="0" y="1957"/>
                  </a:lnTo>
                  <a:lnTo>
                    <a:pt x="0" y="1959"/>
                  </a:lnTo>
                  <a:lnTo>
                    <a:pt x="2367" y="1248"/>
                  </a:lnTo>
                  <a:lnTo>
                    <a:pt x="1167" y="128"/>
                  </a:lnTo>
                  <a:cubicBezTo>
                    <a:pt x="1073" y="40"/>
                    <a:pt x="959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6785500" y="2958588"/>
              <a:ext cx="69175" cy="32500"/>
            </a:xfrm>
            <a:custGeom>
              <a:avLst/>
              <a:gdLst/>
              <a:ahLst/>
              <a:cxnLst/>
              <a:rect l="l" t="t" r="r" b="b"/>
              <a:pathLst>
                <a:path w="2767" h="1300" extrusionOk="0">
                  <a:moveTo>
                    <a:pt x="2413" y="1"/>
                  </a:moveTo>
                  <a:cubicBezTo>
                    <a:pt x="1792" y="77"/>
                    <a:pt x="1336" y="159"/>
                    <a:pt x="879" y="324"/>
                  </a:cubicBezTo>
                  <a:cubicBezTo>
                    <a:pt x="591" y="429"/>
                    <a:pt x="313" y="558"/>
                    <a:pt x="47" y="710"/>
                  </a:cubicBezTo>
                  <a:lnTo>
                    <a:pt x="39" y="714"/>
                  </a:lnTo>
                  <a:lnTo>
                    <a:pt x="8" y="1185"/>
                  </a:lnTo>
                  <a:lnTo>
                    <a:pt x="0" y="1300"/>
                  </a:lnTo>
                  <a:lnTo>
                    <a:pt x="2767" y="469"/>
                  </a:lnTo>
                  <a:lnTo>
                    <a:pt x="2698" y="37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6785500" y="2970288"/>
              <a:ext cx="179725" cy="392250"/>
            </a:xfrm>
            <a:custGeom>
              <a:avLst/>
              <a:gdLst/>
              <a:ahLst/>
              <a:cxnLst/>
              <a:rect l="l" t="t" r="r" b="b"/>
              <a:pathLst>
                <a:path w="7189" h="15690" extrusionOk="0">
                  <a:moveTo>
                    <a:pt x="2767" y="1"/>
                  </a:moveTo>
                  <a:cubicBezTo>
                    <a:pt x="2036" y="113"/>
                    <a:pt x="1527" y="242"/>
                    <a:pt x="971" y="443"/>
                  </a:cubicBezTo>
                  <a:cubicBezTo>
                    <a:pt x="673" y="549"/>
                    <a:pt x="364" y="677"/>
                    <a:pt x="0" y="832"/>
                  </a:cubicBezTo>
                  <a:lnTo>
                    <a:pt x="4301" y="15149"/>
                  </a:lnTo>
                  <a:cubicBezTo>
                    <a:pt x="4400" y="15478"/>
                    <a:pt x="4702" y="15690"/>
                    <a:pt x="5028" y="15690"/>
                  </a:cubicBezTo>
                  <a:cubicBezTo>
                    <a:pt x="5100" y="15690"/>
                    <a:pt x="5173" y="15680"/>
                    <a:pt x="5245" y="15658"/>
                  </a:cubicBezTo>
                  <a:lnTo>
                    <a:pt x="6560" y="15262"/>
                  </a:lnTo>
                  <a:cubicBezTo>
                    <a:pt x="6961" y="15142"/>
                    <a:pt x="7189" y="14720"/>
                    <a:pt x="7067" y="14319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6795900" y="3004688"/>
              <a:ext cx="80525" cy="59000"/>
            </a:xfrm>
            <a:custGeom>
              <a:avLst/>
              <a:gdLst/>
              <a:ahLst/>
              <a:cxnLst/>
              <a:rect l="l" t="t" r="r" b="b"/>
              <a:pathLst>
                <a:path w="3221" h="2360" extrusionOk="0">
                  <a:moveTo>
                    <a:pt x="2764" y="1"/>
                  </a:moveTo>
                  <a:cubicBezTo>
                    <a:pt x="1862" y="341"/>
                    <a:pt x="938" y="621"/>
                    <a:pt x="0" y="841"/>
                  </a:cubicBezTo>
                  <a:lnTo>
                    <a:pt x="457" y="2359"/>
                  </a:lnTo>
                  <a:cubicBezTo>
                    <a:pt x="1395" y="2141"/>
                    <a:pt x="2318" y="1860"/>
                    <a:pt x="3220" y="1519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6805625" y="3037013"/>
              <a:ext cx="70800" cy="26675"/>
            </a:xfrm>
            <a:custGeom>
              <a:avLst/>
              <a:gdLst/>
              <a:ahLst/>
              <a:cxnLst/>
              <a:rect l="l" t="t" r="r" b="b"/>
              <a:pathLst>
                <a:path w="2832" h="1067" extrusionOk="0">
                  <a:moveTo>
                    <a:pt x="2764" y="0"/>
                  </a:moveTo>
                  <a:cubicBezTo>
                    <a:pt x="1862" y="341"/>
                    <a:pt x="939" y="621"/>
                    <a:pt x="0" y="840"/>
                  </a:cubicBezTo>
                  <a:lnTo>
                    <a:pt x="68" y="1066"/>
                  </a:lnTo>
                  <a:cubicBezTo>
                    <a:pt x="1006" y="848"/>
                    <a:pt x="1929" y="567"/>
                    <a:pt x="2831" y="226"/>
                  </a:cubicBezTo>
                  <a:lnTo>
                    <a:pt x="2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6795900" y="3004688"/>
              <a:ext cx="70725" cy="26425"/>
            </a:xfrm>
            <a:custGeom>
              <a:avLst/>
              <a:gdLst/>
              <a:ahLst/>
              <a:cxnLst/>
              <a:rect l="l" t="t" r="r" b="b"/>
              <a:pathLst>
                <a:path w="2829" h="1057" extrusionOk="0">
                  <a:moveTo>
                    <a:pt x="2764" y="1"/>
                  </a:moveTo>
                  <a:cubicBezTo>
                    <a:pt x="1862" y="340"/>
                    <a:pt x="938" y="621"/>
                    <a:pt x="0" y="841"/>
                  </a:cubicBezTo>
                  <a:lnTo>
                    <a:pt x="65" y="1056"/>
                  </a:lnTo>
                  <a:cubicBezTo>
                    <a:pt x="1004" y="837"/>
                    <a:pt x="1927" y="557"/>
                    <a:pt x="2828" y="216"/>
                  </a:cubicBezTo>
                  <a:lnTo>
                    <a:pt x="2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6746050" y="2886163"/>
              <a:ext cx="631275" cy="600975"/>
            </a:xfrm>
            <a:custGeom>
              <a:avLst/>
              <a:gdLst/>
              <a:ahLst/>
              <a:cxnLst/>
              <a:rect l="l" t="t" r="r" b="b"/>
              <a:pathLst>
                <a:path w="25251" h="24039" extrusionOk="0">
                  <a:moveTo>
                    <a:pt x="22449" y="1"/>
                  </a:moveTo>
                  <a:cubicBezTo>
                    <a:pt x="17117" y="5565"/>
                    <a:pt x="13080" y="7889"/>
                    <a:pt x="7674" y="7889"/>
                  </a:cubicBezTo>
                  <a:cubicBezTo>
                    <a:pt x="5419" y="7889"/>
                    <a:pt x="2926" y="7484"/>
                    <a:pt x="1" y="6742"/>
                  </a:cubicBezTo>
                  <a:lnTo>
                    <a:pt x="1" y="6742"/>
                  </a:lnTo>
                  <a:cubicBezTo>
                    <a:pt x="17" y="6796"/>
                    <a:pt x="34" y="6848"/>
                    <a:pt x="50" y="6901"/>
                  </a:cubicBezTo>
                  <a:cubicBezTo>
                    <a:pt x="1005" y="9901"/>
                    <a:pt x="1966" y="12428"/>
                    <a:pt x="3013" y="14760"/>
                  </a:cubicBezTo>
                  <a:cubicBezTo>
                    <a:pt x="3985" y="16920"/>
                    <a:pt x="5028" y="18913"/>
                    <a:pt x="6208" y="20956"/>
                  </a:cubicBezTo>
                  <a:cubicBezTo>
                    <a:pt x="6617" y="21665"/>
                    <a:pt x="7044" y="22382"/>
                    <a:pt x="7488" y="23113"/>
                  </a:cubicBezTo>
                  <a:cubicBezTo>
                    <a:pt x="7843" y="23694"/>
                    <a:pt x="8471" y="24039"/>
                    <a:pt x="9138" y="24039"/>
                  </a:cubicBezTo>
                  <a:cubicBezTo>
                    <a:pt x="9242" y="24039"/>
                    <a:pt x="9348" y="24030"/>
                    <a:pt x="9453" y="24013"/>
                  </a:cubicBezTo>
                  <a:cubicBezTo>
                    <a:pt x="14535" y="23174"/>
                    <a:pt x="20621" y="21163"/>
                    <a:pt x="24076" y="19619"/>
                  </a:cubicBezTo>
                  <a:cubicBezTo>
                    <a:pt x="24796" y="19299"/>
                    <a:pt x="25250" y="18573"/>
                    <a:pt x="25221" y="17786"/>
                  </a:cubicBezTo>
                  <a:cubicBezTo>
                    <a:pt x="25190" y="16935"/>
                    <a:pt x="25151" y="16107"/>
                    <a:pt x="25102" y="15293"/>
                  </a:cubicBezTo>
                  <a:cubicBezTo>
                    <a:pt x="25097" y="15201"/>
                    <a:pt x="25091" y="15111"/>
                    <a:pt x="25085" y="15020"/>
                  </a:cubicBezTo>
                  <a:cubicBezTo>
                    <a:pt x="24942" y="12765"/>
                    <a:pt x="24720" y="10611"/>
                    <a:pt x="24355" y="8363"/>
                  </a:cubicBezTo>
                  <a:cubicBezTo>
                    <a:pt x="23936" y="5794"/>
                    <a:pt x="23332" y="3102"/>
                    <a:pt x="22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6821400" y="3095263"/>
              <a:ext cx="552225" cy="314850"/>
            </a:xfrm>
            <a:custGeom>
              <a:avLst/>
              <a:gdLst/>
              <a:ahLst/>
              <a:cxnLst/>
              <a:rect l="l" t="t" r="r" b="b"/>
              <a:pathLst>
                <a:path w="22089" h="12594" extrusionOk="0">
                  <a:moveTo>
                    <a:pt x="21341" y="0"/>
                  </a:moveTo>
                  <a:cubicBezTo>
                    <a:pt x="14578" y="3164"/>
                    <a:pt x="7388" y="5319"/>
                    <a:pt x="1" y="6397"/>
                  </a:cubicBezTo>
                  <a:cubicBezTo>
                    <a:pt x="973" y="8558"/>
                    <a:pt x="2016" y="10550"/>
                    <a:pt x="3195" y="12593"/>
                  </a:cubicBezTo>
                  <a:cubicBezTo>
                    <a:pt x="9710" y="11530"/>
                    <a:pt x="16061" y="9626"/>
                    <a:pt x="22088" y="6930"/>
                  </a:cubicBezTo>
                  <a:cubicBezTo>
                    <a:pt x="21947" y="4576"/>
                    <a:pt x="21721" y="2338"/>
                    <a:pt x="21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5"/>
          <p:cNvGrpSpPr/>
          <p:nvPr/>
        </p:nvGrpSpPr>
        <p:grpSpPr>
          <a:xfrm rot="918538">
            <a:off x="7477399" y="2800469"/>
            <a:ext cx="793189" cy="975680"/>
            <a:chOff x="7730725" y="2855002"/>
            <a:chExt cx="772771" cy="950565"/>
          </a:xfrm>
        </p:grpSpPr>
        <p:sp>
          <p:nvSpPr>
            <p:cNvPr id="724" name="Google Shape;724;p45"/>
            <p:cNvSpPr/>
            <p:nvPr/>
          </p:nvSpPr>
          <p:spPr>
            <a:xfrm>
              <a:off x="7730725" y="2855002"/>
              <a:ext cx="772771" cy="950565"/>
            </a:xfrm>
            <a:custGeom>
              <a:avLst/>
              <a:gdLst/>
              <a:ahLst/>
              <a:cxnLst/>
              <a:rect l="l" t="t" r="r" b="b"/>
              <a:pathLst>
                <a:path w="25092" h="30865" extrusionOk="0">
                  <a:moveTo>
                    <a:pt x="17755" y="0"/>
                  </a:moveTo>
                  <a:cubicBezTo>
                    <a:pt x="15987" y="0"/>
                    <a:pt x="14278" y="380"/>
                    <a:pt x="13652" y="1205"/>
                  </a:cubicBezTo>
                  <a:cubicBezTo>
                    <a:pt x="13158" y="1862"/>
                    <a:pt x="12468" y="3289"/>
                    <a:pt x="12092" y="4258"/>
                  </a:cubicBezTo>
                  <a:cubicBezTo>
                    <a:pt x="12082" y="4284"/>
                    <a:pt x="12074" y="4298"/>
                    <a:pt x="12061" y="4298"/>
                  </a:cubicBezTo>
                  <a:cubicBezTo>
                    <a:pt x="11990" y="4298"/>
                    <a:pt x="11776" y="3832"/>
                    <a:pt x="10144" y="2632"/>
                  </a:cubicBezTo>
                  <a:cubicBezTo>
                    <a:pt x="8391" y="1342"/>
                    <a:pt x="7609" y="988"/>
                    <a:pt x="6904" y="988"/>
                  </a:cubicBezTo>
                  <a:cubicBezTo>
                    <a:pt x="6652" y="988"/>
                    <a:pt x="6410" y="1033"/>
                    <a:pt x="6137" y="1097"/>
                  </a:cubicBezTo>
                  <a:cubicBezTo>
                    <a:pt x="4533" y="1470"/>
                    <a:pt x="2705" y="2441"/>
                    <a:pt x="1289" y="3905"/>
                  </a:cubicBezTo>
                  <a:cubicBezTo>
                    <a:pt x="16" y="5223"/>
                    <a:pt x="1" y="5693"/>
                    <a:pt x="222" y="7513"/>
                  </a:cubicBezTo>
                  <a:cubicBezTo>
                    <a:pt x="475" y="9492"/>
                    <a:pt x="1054" y="11747"/>
                    <a:pt x="2234" y="13355"/>
                  </a:cubicBezTo>
                  <a:cubicBezTo>
                    <a:pt x="2922" y="14291"/>
                    <a:pt x="2017" y="13843"/>
                    <a:pt x="5438" y="19152"/>
                  </a:cubicBezTo>
                  <a:cubicBezTo>
                    <a:pt x="7191" y="21875"/>
                    <a:pt x="9350" y="24819"/>
                    <a:pt x="11548" y="27195"/>
                  </a:cubicBezTo>
                  <a:cubicBezTo>
                    <a:pt x="12104" y="29777"/>
                    <a:pt x="12103" y="30158"/>
                    <a:pt x="14822" y="30598"/>
                  </a:cubicBezTo>
                  <a:cubicBezTo>
                    <a:pt x="15733" y="30746"/>
                    <a:pt x="16778" y="30848"/>
                    <a:pt x="17260" y="30863"/>
                  </a:cubicBezTo>
                  <a:cubicBezTo>
                    <a:pt x="17294" y="30864"/>
                    <a:pt x="17337" y="30865"/>
                    <a:pt x="17387" y="30865"/>
                  </a:cubicBezTo>
                  <a:cubicBezTo>
                    <a:pt x="18049" y="30865"/>
                    <a:pt x="19985" y="30779"/>
                    <a:pt x="21092" y="30521"/>
                  </a:cubicBezTo>
                  <a:cubicBezTo>
                    <a:pt x="22294" y="30241"/>
                    <a:pt x="22444" y="29821"/>
                    <a:pt x="22772" y="28849"/>
                  </a:cubicBezTo>
                  <a:cubicBezTo>
                    <a:pt x="25063" y="21911"/>
                    <a:pt x="25092" y="10807"/>
                    <a:pt x="24517" y="9345"/>
                  </a:cubicBezTo>
                  <a:cubicBezTo>
                    <a:pt x="25032" y="6121"/>
                    <a:pt x="22973" y="1910"/>
                    <a:pt x="22464" y="1311"/>
                  </a:cubicBezTo>
                  <a:cubicBezTo>
                    <a:pt x="21747" y="467"/>
                    <a:pt x="19715" y="0"/>
                    <a:pt x="1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7841939" y="3087532"/>
              <a:ext cx="573665" cy="661961"/>
            </a:xfrm>
            <a:custGeom>
              <a:avLst/>
              <a:gdLst/>
              <a:ahLst/>
              <a:cxnLst/>
              <a:rect l="l" t="t" r="r" b="b"/>
              <a:pathLst>
                <a:path w="18627" h="21494" extrusionOk="0">
                  <a:moveTo>
                    <a:pt x="9293" y="1"/>
                  </a:moveTo>
                  <a:cubicBezTo>
                    <a:pt x="8679" y="1"/>
                    <a:pt x="4953" y="3327"/>
                    <a:pt x="4953" y="3327"/>
                  </a:cubicBezTo>
                  <a:cubicBezTo>
                    <a:pt x="4953" y="3327"/>
                    <a:pt x="3374" y="4000"/>
                    <a:pt x="2015" y="4669"/>
                  </a:cubicBezTo>
                  <a:cubicBezTo>
                    <a:pt x="1050" y="5143"/>
                    <a:pt x="197" y="5615"/>
                    <a:pt x="95" y="5844"/>
                  </a:cubicBezTo>
                  <a:cubicBezTo>
                    <a:pt x="0" y="6058"/>
                    <a:pt x="1109" y="8204"/>
                    <a:pt x="2866" y="10933"/>
                  </a:cubicBezTo>
                  <a:cubicBezTo>
                    <a:pt x="3799" y="12381"/>
                    <a:pt x="4915" y="13994"/>
                    <a:pt x="6129" y="15570"/>
                  </a:cubicBezTo>
                  <a:cubicBezTo>
                    <a:pt x="7846" y="17797"/>
                    <a:pt x="9760" y="19948"/>
                    <a:pt x="11638" y="21455"/>
                  </a:cubicBezTo>
                  <a:cubicBezTo>
                    <a:pt x="11670" y="21482"/>
                    <a:pt x="11722" y="21494"/>
                    <a:pt x="11790" y="21494"/>
                  </a:cubicBezTo>
                  <a:cubicBezTo>
                    <a:pt x="12481" y="21494"/>
                    <a:pt x="14834" y="20251"/>
                    <a:pt x="15451" y="19859"/>
                  </a:cubicBezTo>
                  <a:cubicBezTo>
                    <a:pt x="15999" y="19510"/>
                    <a:pt x="18627" y="17538"/>
                    <a:pt x="18518" y="17086"/>
                  </a:cubicBezTo>
                  <a:cubicBezTo>
                    <a:pt x="18329" y="16302"/>
                    <a:pt x="18075" y="15484"/>
                    <a:pt x="17775" y="14648"/>
                  </a:cubicBezTo>
                  <a:cubicBezTo>
                    <a:pt x="17172" y="12976"/>
                    <a:pt x="16376" y="11234"/>
                    <a:pt x="15513" y="9558"/>
                  </a:cubicBezTo>
                  <a:cubicBezTo>
                    <a:pt x="14602" y="7788"/>
                    <a:pt x="13614" y="6093"/>
                    <a:pt x="12700" y="4635"/>
                  </a:cubicBezTo>
                  <a:cubicBezTo>
                    <a:pt x="10987" y="1904"/>
                    <a:pt x="9530" y="6"/>
                    <a:pt x="9297" y="1"/>
                  </a:cubicBezTo>
                  <a:cubicBezTo>
                    <a:pt x="9296" y="1"/>
                    <a:pt x="9295" y="1"/>
                    <a:pt x="9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7930208" y="3230284"/>
              <a:ext cx="389527" cy="336801"/>
            </a:xfrm>
            <a:custGeom>
              <a:avLst/>
              <a:gdLst/>
              <a:ahLst/>
              <a:cxnLst/>
              <a:rect l="l" t="t" r="r" b="b"/>
              <a:pathLst>
                <a:path w="12648" h="10936" extrusionOk="0">
                  <a:moveTo>
                    <a:pt x="9834" y="0"/>
                  </a:moveTo>
                  <a:cubicBezTo>
                    <a:pt x="6987" y="2706"/>
                    <a:pt x="3650" y="4844"/>
                    <a:pt x="0" y="6298"/>
                  </a:cubicBezTo>
                  <a:cubicBezTo>
                    <a:pt x="933" y="7746"/>
                    <a:pt x="2049" y="9359"/>
                    <a:pt x="3263" y="10935"/>
                  </a:cubicBezTo>
                  <a:cubicBezTo>
                    <a:pt x="6731" y="9518"/>
                    <a:pt x="9910" y="7481"/>
                    <a:pt x="12647" y="4923"/>
                  </a:cubicBezTo>
                  <a:cubicBezTo>
                    <a:pt x="11736" y="3153"/>
                    <a:pt x="10748" y="1458"/>
                    <a:pt x="9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8145152" y="3135639"/>
              <a:ext cx="174591" cy="314135"/>
            </a:xfrm>
            <a:custGeom>
              <a:avLst/>
              <a:gdLst/>
              <a:ahLst/>
              <a:cxnLst/>
              <a:rect l="l" t="t" r="r" b="b"/>
              <a:pathLst>
                <a:path w="5669" h="10200" extrusionOk="0">
                  <a:moveTo>
                    <a:pt x="1" y="0"/>
                  </a:moveTo>
                  <a:lnTo>
                    <a:pt x="1" y="0"/>
                  </a:lnTo>
                  <a:cubicBezTo>
                    <a:pt x="2082" y="3274"/>
                    <a:pt x="3930" y="6731"/>
                    <a:pt x="5668" y="10200"/>
                  </a:cubicBezTo>
                  <a:cubicBezTo>
                    <a:pt x="5496" y="9275"/>
                    <a:pt x="5079" y="8416"/>
                    <a:pt x="4642" y="7582"/>
                  </a:cubicBezTo>
                  <a:cubicBezTo>
                    <a:pt x="3267" y="4955"/>
                    <a:pt x="1657" y="245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8047335" y="3274326"/>
              <a:ext cx="708" cy="462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23" y="0"/>
                  </a:moveTo>
                  <a:lnTo>
                    <a:pt x="11" y="7"/>
                  </a:lnTo>
                  <a:lnTo>
                    <a:pt x="11" y="7"/>
                  </a:lnTo>
                  <a:cubicBezTo>
                    <a:pt x="15" y="5"/>
                    <a:pt x="19" y="3"/>
                    <a:pt x="23" y="0"/>
                  </a:cubicBezTo>
                  <a:close/>
                  <a:moveTo>
                    <a:pt x="11" y="7"/>
                  </a:moveTo>
                  <a:cubicBezTo>
                    <a:pt x="8" y="10"/>
                    <a:pt x="4" y="12"/>
                    <a:pt x="0" y="15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8046627" y="3274757"/>
              <a:ext cx="739" cy="462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3" y="1"/>
                  </a:moveTo>
                  <a:cubicBezTo>
                    <a:pt x="19" y="3"/>
                    <a:pt x="15" y="5"/>
                    <a:pt x="12" y="8"/>
                  </a:cubicBezTo>
                  <a:lnTo>
                    <a:pt x="23" y="1"/>
                  </a:lnTo>
                  <a:close/>
                  <a:moveTo>
                    <a:pt x="12" y="8"/>
                  </a:moveTo>
                  <a:lnTo>
                    <a:pt x="0" y="14"/>
                  </a:lnTo>
                  <a:cubicBezTo>
                    <a:pt x="4" y="12"/>
                    <a:pt x="8" y="10"/>
                    <a:pt x="12" y="8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7770671" y="2923529"/>
              <a:ext cx="357313" cy="338803"/>
            </a:xfrm>
            <a:custGeom>
              <a:avLst/>
              <a:gdLst/>
              <a:ahLst/>
              <a:cxnLst/>
              <a:rect l="l" t="t" r="r" b="b"/>
              <a:pathLst>
                <a:path w="11602" h="11001" extrusionOk="0">
                  <a:moveTo>
                    <a:pt x="5649" y="0"/>
                  </a:moveTo>
                  <a:cubicBezTo>
                    <a:pt x="5346" y="0"/>
                    <a:pt x="4906" y="116"/>
                    <a:pt x="4449" y="272"/>
                  </a:cubicBezTo>
                  <a:cubicBezTo>
                    <a:pt x="3098" y="734"/>
                    <a:pt x="1875" y="1511"/>
                    <a:pt x="882" y="2538"/>
                  </a:cubicBezTo>
                  <a:cubicBezTo>
                    <a:pt x="638" y="2790"/>
                    <a:pt x="418" y="3043"/>
                    <a:pt x="265" y="3266"/>
                  </a:cubicBezTo>
                  <a:cubicBezTo>
                    <a:pt x="156" y="3429"/>
                    <a:pt x="82" y="3576"/>
                    <a:pt x="62" y="3698"/>
                  </a:cubicBezTo>
                  <a:cubicBezTo>
                    <a:pt x="0" y="4064"/>
                    <a:pt x="271" y="8764"/>
                    <a:pt x="2383" y="10927"/>
                  </a:cubicBezTo>
                  <a:cubicBezTo>
                    <a:pt x="2432" y="10977"/>
                    <a:pt x="2517" y="11000"/>
                    <a:pt x="2633" y="11000"/>
                  </a:cubicBezTo>
                  <a:cubicBezTo>
                    <a:pt x="3448" y="11000"/>
                    <a:pt x="5765" y="9845"/>
                    <a:pt x="7376" y="8823"/>
                  </a:cubicBezTo>
                  <a:cubicBezTo>
                    <a:pt x="9216" y="7656"/>
                    <a:pt x="11601" y="5727"/>
                    <a:pt x="11405" y="5198"/>
                  </a:cubicBezTo>
                  <a:cubicBezTo>
                    <a:pt x="11329" y="5001"/>
                    <a:pt x="11243" y="4810"/>
                    <a:pt x="11145" y="4626"/>
                  </a:cubicBezTo>
                  <a:cubicBezTo>
                    <a:pt x="9795" y="2071"/>
                    <a:pt x="6180" y="117"/>
                    <a:pt x="5848" y="23"/>
                  </a:cubicBezTo>
                  <a:cubicBezTo>
                    <a:pt x="5791" y="8"/>
                    <a:pt x="5724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7867471" y="3020575"/>
              <a:ext cx="206898" cy="267353"/>
            </a:xfrm>
            <a:custGeom>
              <a:avLst/>
              <a:gdLst/>
              <a:ahLst/>
              <a:cxnLst/>
              <a:rect l="l" t="t" r="r" b="b"/>
              <a:pathLst>
                <a:path w="6718" h="8681" extrusionOk="0">
                  <a:moveTo>
                    <a:pt x="1854" y="0"/>
                  </a:moveTo>
                  <a:cubicBezTo>
                    <a:pt x="1822" y="0"/>
                    <a:pt x="1789" y="4"/>
                    <a:pt x="1757" y="11"/>
                  </a:cubicBezTo>
                  <a:cubicBezTo>
                    <a:pt x="1407" y="98"/>
                    <a:pt x="1115" y="219"/>
                    <a:pt x="849" y="391"/>
                  </a:cubicBezTo>
                  <a:cubicBezTo>
                    <a:pt x="621" y="535"/>
                    <a:pt x="415" y="710"/>
                    <a:pt x="237" y="912"/>
                  </a:cubicBezTo>
                  <a:cubicBezTo>
                    <a:pt x="197" y="956"/>
                    <a:pt x="158" y="1004"/>
                    <a:pt x="119" y="1052"/>
                  </a:cubicBezTo>
                  <a:cubicBezTo>
                    <a:pt x="23" y="1170"/>
                    <a:pt x="0" y="1332"/>
                    <a:pt x="60" y="1473"/>
                  </a:cubicBezTo>
                  <a:cubicBezTo>
                    <a:pt x="1330" y="4538"/>
                    <a:pt x="2383" y="6263"/>
                    <a:pt x="4545" y="8550"/>
                  </a:cubicBezTo>
                  <a:cubicBezTo>
                    <a:pt x="4625" y="8635"/>
                    <a:pt x="4735" y="8680"/>
                    <a:pt x="4848" y="8680"/>
                  </a:cubicBezTo>
                  <a:cubicBezTo>
                    <a:pt x="4889" y="8680"/>
                    <a:pt x="4931" y="8674"/>
                    <a:pt x="4972" y="8662"/>
                  </a:cubicBezTo>
                  <a:cubicBezTo>
                    <a:pt x="5318" y="8551"/>
                    <a:pt x="5592" y="8417"/>
                    <a:pt x="5840" y="8254"/>
                  </a:cubicBezTo>
                  <a:cubicBezTo>
                    <a:pt x="6093" y="8099"/>
                    <a:pt x="6333" y="7907"/>
                    <a:pt x="6579" y="7641"/>
                  </a:cubicBezTo>
                  <a:cubicBezTo>
                    <a:pt x="6687" y="7523"/>
                    <a:pt x="6718" y="7355"/>
                    <a:pt x="6660" y="7207"/>
                  </a:cubicBezTo>
                  <a:cubicBezTo>
                    <a:pt x="6453" y="6679"/>
                    <a:pt x="6245" y="6192"/>
                    <a:pt x="6034" y="5733"/>
                  </a:cubicBezTo>
                  <a:cubicBezTo>
                    <a:pt x="5071" y="3645"/>
                    <a:pt x="3993" y="2149"/>
                    <a:pt x="2162" y="137"/>
                  </a:cubicBezTo>
                  <a:cubicBezTo>
                    <a:pt x="2082" y="48"/>
                    <a:pt x="1969" y="0"/>
                    <a:pt x="1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8095166" y="3142908"/>
              <a:ext cx="364242" cy="624604"/>
            </a:xfrm>
            <a:custGeom>
              <a:avLst/>
              <a:gdLst/>
              <a:ahLst/>
              <a:cxnLst/>
              <a:rect l="l" t="t" r="r" b="b"/>
              <a:pathLst>
                <a:path w="11827" h="20281" extrusionOk="0">
                  <a:moveTo>
                    <a:pt x="1061" y="1"/>
                  </a:moveTo>
                  <a:cubicBezTo>
                    <a:pt x="834" y="1"/>
                    <a:pt x="669" y="20"/>
                    <a:pt x="595" y="66"/>
                  </a:cubicBezTo>
                  <a:cubicBezTo>
                    <a:pt x="398" y="190"/>
                    <a:pt x="114" y="2588"/>
                    <a:pt x="41" y="5833"/>
                  </a:cubicBezTo>
                  <a:cubicBezTo>
                    <a:pt x="0" y="7557"/>
                    <a:pt x="21" y="9518"/>
                    <a:pt x="145" y="11504"/>
                  </a:cubicBezTo>
                  <a:cubicBezTo>
                    <a:pt x="318" y="14309"/>
                    <a:pt x="699" y="17163"/>
                    <a:pt x="1409" y="19464"/>
                  </a:cubicBezTo>
                  <a:cubicBezTo>
                    <a:pt x="1547" y="19909"/>
                    <a:pt x="4659" y="20255"/>
                    <a:pt x="5463" y="20279"/>
                  </a:cubicBezTo>
                  <a:cubicBezTo>
                    <a:pt x="5495" y="20280"/>
                    <a:pt x="5533" y="20281"/>
                    <a:pt x="5576" y="20281"/>
                  </a:cubicBezTo>
                  <a:cubicBezTo>
                    <a:pt x="6424" y="20281"/>
                    <a:pt x="9402" y="20117"/>
                    <a:pt x="9557" y="19701"/>
                  </a:cubicBezTo>
                  <a:cubicBezTo>
                    <a:pt x="9838" y="18945"/>
                    <a:pt x="10087" y="18126"/>
                    <a:pt x="10307" y="17265"/>
                  </a:cubicBezTo>
                  <a:cubicBezTo>
                    <a:pt x="10744" y="15542"/>
                    <a:pt x="11062" y="13654"/>
                    <a:pt x="11285" y="11783"/>
                  </a:cubicBezTo>
                  <a:cubicBezTo>
                    <a:pt x="11522" y="9805"/>
                    <a:pt x="11654" y="7848"/>
                    <a:pt x="11715" y="6127"/>
                  </a:cubicBezTo>
                  <a:cubicBezTo>
                    <a:pt x="11826" y="2907"/>
                    <a:pt x="11682" y="517"/>
                    <a:pt x="11492" y="381"/>
                  </a:cubicBezTo>
                  <a:cubicBezTo>
                    <a:pt x="11390" y="309"/>
                    <a:pt x="11098" y="280"/>
                    <a:pt x="10697" y="280"/>
                  </a:cubicBezTo>
                  <a:cubicBezTo>
                    <a:pt x="9158" y="280"/>
                    <a:pt x="6030" y="702"/>
                    <a:pt x="6030" y="702"/>
                  </a:cubicBezTo>
                  <a:cubicBezTo>
                    <a:pt x="6030" y="702"/>
                    <a:pt x="4346" y="374"/>
                    <a:pt x="2845" y="167"/>
                  </a:cubicBezTo>
                  <a:cubicBezTo>
                    <a:pt x="2149" y="71"/>
                    <a:pt x="1492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8095166" y="3322526"/>
              <a:ext cx="360793" cy="194917"/>
            </a:xfrm>
            <a:custGeom>
              <a:avLst/>
              <a:gdLst/>
              <a:ahLst/>
              <a:cxnLst/>
              <a:rect l="l" t="t" r="r" b="b"/>
              <a:pathLst>
                <a:path w="11715" h="6329" extrusionOk="0">
                  <a:moveTo>
                    <a:pt x="41" y="1"/>
                  </a:moveTo>
                  <a:cubicBezTo>
                    <a:pt x="0" y="1725"/>
                    <a:pt x="21" y="3686"/>
                    <a:pt x="145" y="5672"/>
                  </a:cubicBezTo>
                  <a:cubicBezTo>
                    <a:pt x="2230" y="6109"/>
                    <a:pt x="4351" y="6328"/>
                    <a:pt x="6473" y="6328"/>
                  </a:cubicBezTo>
                  <a:cubicBezTo>
                    <a:pt x="8081" y="6328"/>
                    <a:pt x="9690" y="6202"/>
                    <a:pt x="11285" y="5951"/>
                  </a:cubicBezTo>
                  <a:cubicBezTo>
                    <a:pt x="11522" y="3973"/>
                    <a:pt x="11654" y="2016"/>
                    <a:pt x="11715" y="295"/>
                  </a:cubicBezTo>
                  <a:lnTo>
                    <a:pt x="11715" y="295"/>
                  </a:lnTo>
                  <a:cubicBezTo>
                    <a:pt x="10034" y="576"/>
                    <a:pt x="8337" y="716"/>
                    <a:pt x="6640" y="716"/>
                  </a:cubicBezTo>
                  <a:cubicBezTo>
                    <a:pt x="4426" y="716"/>
                    <a:pt x="2213" y="477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8277124" y="3264408"/>
              <a:ext cx="862" cy="3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0"/>
                  </a:moveTo>
                  <a:lnTo>
                    <a:pt x="1" y="0"/>
                  </a:lnTo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8276354" y="3264347"/>
              <a:ext cx="862" cy="92"/>
            </a:xfrm>
            <a:custGeom>
              <a:avLst/>
              <a:gdLst/>
              <a:ahLst/>
              <a:cxnLst/>
              <a:rect l="l" t="t" r="r" b="b"/>
              <a:pathLst>
                <a:path w="28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2"/>
                    <a:pt x="18" y="2"/>
                    <a:pt x="27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8100432" y="2892484"/>
              <a:ext cx="358514" cy="278656"/>
            </a:xfrm>
            <a:custGeom>
              <a:avLst/>
              <a:gdLst/>
              <a:ahLst/>
              <a:cxnLst/>
              <a:rect l="l" t="t" r="r" b="b"/>
              <a:pathLst>
                <a:path w="11641" h="9048" extrusionOk="0">
                  <a:moveTo>
                    <a:pt x="5850" y="0"/>
                  </a:moveTo>
                  <a:cubicBezTo>
                    <a:pt x="5229" y="0"/>
                    <a:pt x="4607" y="64"/>
                    <a:pt x="3994" y="193"/>
                  </a:cubicBezTo>
                  <a:cubicBezTo>
                    <a:pt x="3651" y="265"/>
                    <a:pt x="3328" y="351"/>
                    <a:pt x="3076" y="452"/>
                  </a:cubicBezTo>
                  <a:cubicBezTo>
                    <a:pt x="2895" y="525"/>
                    <a:pt x="2751" y="606"/>
                    <a:pt x="2666" y="695"/>
                  </a:cubicBezTo>
                  <a:cubicBezTo>
                    <a:pt x="2409" y="964"/>
                    <a:pt x="0" y="5009"/>
                    <a:pt x="538" y="7983"/>
                  </a:cubicBezTo>
                  <a:cubicBezTo>
                    <a:pt x="637" y="8539"/>
                    <a:pt x="3675" y="8973"/>
                    <a:pt x="5852" y="9038"/>
                  </a:cubicBezTo>
                  <a:cubicBezTo>
                    <a:pt x="6069" y="9044"/>
                    <a:pt x="6295" y="9048"/>
                    <a:pt x="6526" y="9048"/>
                  </a:cubicBezTo>
                  <a:cubicBezTo>
                    <a:pt x="8611" y="9048"/>
                    <a:pt x="11102" y="8787"/>
                    <a:pt x="11221" y="8292"/>
                  </a:cubicBezTo>
                  <a:cubicBezTo>
                    <a:pt x="11269" y="8089"/>
                    <a:pt x="11304" y="7882"/>
                    <a:pt x="11327" y="7673"/>
                  </a:cubicBezTo>
                  <a:cubicBezTo>
                    <a:pt x="11641" y="4800"/>
                    <a:pt x="9741" y="1158"/>
                    <a:pt x="9516" y="893"/>
                  </a:cubicBezTo>
                  <a:cubicBezTo>
                    <a:pt x="9326" y="669"/>
                    <a:pt x="8802" y="474"/>
                    <a:pt x="8219" y="315"/>
                  </a:cubicBezTo>
                  <a:cubicBezTo>
                    <a:pt x="7444" y="105"/>
                    <a:pt x="6647" y="0"/>
                    <a:pt x="5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8223319" y="2977642"/>
              <a:ext cx="113797" cy="286879"/>
            </a:xfrm>
            <a:custGeom>
              <a:avLst/>
              <a:gdLst/>
              <a:ahLst/>
              <a:cxnLst/>
              <a:rect l="l" t="t" r="r" b="b"/>
              <a:pathLst>
                <a:path w="3695" h="9315" extrusionOk="0">
                  <a:moveTo>
                    <a:pt x="1932" y="0"/>
                  </a:moveTo>
                  <a:cubicBezTo>
                    <a:pt x="1693" y="0"/>
                    <a:pt x="1453" y="30"/>
                    <a:pt x="1221" y="92"/>
                  </a:cubicBezTo>
                  <a:cubicBezTo>
                    <a:pt x="1163" y="106"/>
                    <a:pt x="1104" y="123"/>
                    <a:pt x="1044" y="140"/>
                  </a:cubicBezTo>
                  <a:cubicBezTo>
                    <a:pt x="898" y="186"/>
                    <a:pt x="789" y="306"/>
                    <a:pt x="760" y="455"/>
                  </a:cubicBezTo>
                  <a:cubicBezTo>
                    <a:pt x="95" y="3707"/>
                    <a:pt x="0" y="5724"/>
                    <a:pt x="511" y="8831"/>
                  </a:cubicBezTo>
                  <a:cubicBezTo>
                    <a:pt x="535" y="8987"/>
                    <a:pt x="648" y="9116"/>
                    <a:pt x="801" y="9162"/>
                  </a:cubicBezTo>
                  <a:cubicBezTo>
                    <a:pt x="1149" y="9264"/>
                    <a:pt x="1453" y="9307"/>
                    <a:pt x="1749" y="9311"/>
                  </a:cubicBezTo>
                  <a:cubicBezTo>
                    <a:pt x="1798" y="9314"/>
                    <a:pt x="1848" y="9315"/>
                    <a:pt x="1898" y="9315"/>
                  </a:cubicBezTo>
                  <a:cubicBezTo>
                    <a:pt x="2149" y="9315"/>
                    <a:pt x="2411" y="9286"/>
                    <a:pt x="2705" y="9217"/>
                  </a:cubicBezTo>
                  <a:cubicBezTo>
                    <a:pt x="2860" y="9181"/>
                    <a:pt x="2979" y="9058"/>
                    <a:pt x="3014" y="8903"/>
                  </a:cubicBezTo>
                  <a:cubicBezTo>
                    <a:pt x="3138" y="8349"/>
                    <a:pt x="3241" y="7829"/>
                    <a:pt x="3323" y="7331"/>
                  </a:cubicBezTo>
                  <a:cubicBezTo>
                    <a:pt x="3694" y="5063"/>
                    <a:pt x="3639" y="3220"/>
                    <a:pt x="3249" y="528"/>
                  </a:cubicBezTo>
                  <a:cubicBezTo>
                    <a:pt x="3228" y="377"/>
                    <a:pt x="3126" y="249"/>
                    <a:pt x="2983" y="197"/>
                  </a:cubicBezTo>
                  <a:cubicBezTo>
                    <a:pt x="2647" y="73"/>
                    <a:pt x="2337" y="9"/>
                    <a:pt x="2018" y="1"/>
                  </a:cubicBezTo>
                  <a:cubicBezTo>
                    <a:pt x="1990" y="1"/>
                    <a:pt x="1961" y="0"/>
                    <a:pt x="19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45"/>
          <p:cNvGrpSpPr/>
          <p:nvPr/>
        </p:nvGrpSpPr>
        <p:grpSpPr>
          <a:xfrm>
            <a:off x="6384264" y="3828414"/>
            <a:ext cx="340873" cy="371415"/>
            <a:chOff x="6614750" y="1223225"/>
            <a:chExt cx="467975" cy="509975"/>
          </a:xfrm>
        </p:grpSpPr>
        <p:sp>
          <p:nvSpPr>
            <p:cNvPr id="739" name="Google Shape;739;p45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45"/>
          <p:cNvGrpSpPr/>
          <p:nvPr/>
        </p:nvGrpSpPr>
        <p:grpSpPr>
          <a:xfrm rot="-1433609">
            <a:off x="7762007" y="3727390"/>
            <a:ext cx="395886" cy="345018"/>
            <a:chOff x="5606575" y="1983950"/>
            <a:chExt cx="455925" cy="397300"/>
          </a:xfrm>
        </p:grpSpPr>
        <p:sp>
          <p:nvSpPr>
            <p:cNvPr id="742" name="Google Shape;742;p45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5648003" y="2029598"/>
              <a:ext cx="372082" cy="306004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5"/>
          <p:cNvGrpSpPr/>
          <p:nvPr/>
        </p:nvGrpSpPr>
        <p:grpSpPr>
          <a:xfrm>
            <a:off x="7709110" y="1102232"/>
            <a:ext cx="390572" cy="425625"/>
            <a:chOff x="6614750" y="1223225"/>
            <a:chExt cx="467975" cy="509975"/>
          </a:xfrm>
        </p:grpSpPr>
        <p:sp>
          <p:nvSpPr>
            <p:cNvPr id="745" name="Google Shape;745;p45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45"/>
          <p:cNvGrpSpPr/>
          <p:nvPr/>
        </p:nvGrpSpPr>
        <p:grpSpPr>
          <a:xfrm rot="152073">
            <a:off x="7091593" y="996655"/>
            <a:ext cx="395902" cy="345035"/>
            <a:chOff x="5606575" y="1983950"/>
            <a:chExt cx="455925" cy="397300"/>
          </a:xfrm>
        </p:grpSpPr>
        <p:sp>
          <p:nvSpPr>
            <p:cNvPr id="748" name="Google Shape;748;p45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5648003" y="2029598"/>
              <a:ext cx="372082" cy="306004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72" y="3181709"/>
            <a:ext cx="1518036" cy="1018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9"/>
          <p:cNvSpPr/>
          <p:nvPr/>
        </p:nvSpPr>
        <p:spPr>
          <a:xfrm>
            <a:off x="713200" y="1671500"/>
            <a:ext cx="639600" cy="1209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9"/>
          <p:cNvSpPr/>
          <p:nvPr/>
        </p:nvSpPr>
        <p:spPr>
          <a:xfrm>
            <a:off x="1447800" y="1671500"/>
            <a:ext cx="1298100" cy="120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9"/>
          <p:cNvSpPr/>
          <p:nvPr/>
        </p:nvSpPr>
        <p:spPr>
          <a:xfrm>
            <a:off x="2219251" y="2971200"/>
            <a:ext cx="517800" cy="16329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9"/>
          <p:cNvSpPr/>
          <p:nvPr/>
        </p:nvSpPr>
        <p:spPr>
          <a:xfrm>
            <a:off x="713200" y="2971226"/>
            <a:ext cx="1405800" cy="1632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9"/>
          <p:cNvSpPr/>
          <p:nvPr/>
        </p:nvSpPr>
        <p:spPr>
          <a:xfrm rot="10800000" flipH="1">
            <a:off x="713200" y="668775"/>
            <a:ext cx="2032800" cy="912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49"/>
          <p:cNvGrpSpPr/>
          <p:nvPr/>
        </p:nvGrpSpPr>
        <p:grpSpPr>
          <a:xfrm>
            <a:off x="1480183" y="1790148"/>
            <a:ext cx="1233320" cy="964055"/>
            <a:chOff x="5665550" y="1098650"/>
            <a:chExt cx="881825" cy="689300"/>
          </a:xfrm>
        </p:grpSpPr>
        <p:sp>
          <p:nvSpPr>
            <p:cNvPr id="1072" name="Google Shape;1072;p49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49"/>
          <p:cNvGrpSpPr/>
          <p:nvPr/>
        </p:nvGrpSpPr>
        <p:grpSpPr>
          <a:xfrm>
            <a:off x="827133" y="3430804"/>
            <a:ext cx="1233314" cy="984688"/>
            <a:chOff x="5534200" y="2782125"/>
            <a:chExt cx="1168132" cy="932647"/>
          </a:xfrm>
        </p:grpSpPr>
        <p:sp>
          <p:nvSpPr>
            <p:cNvPr id="1109" name="Google Shape;1109;p49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1150612" y="823341"/>
            <a:ext cx="1389975" cy="642669"/>
            <a:chOff x="10040700" y="3230175"/>
            <a:chExt cx="1295169" cy="598834"/>
          </a:xfrm>
        </p:grpSpPr>
        <p:sp>
          <p:nvSpPr>
            <p:cNvPr id="1124" name="Google Shape;1124;p49"/>
            <p:cNvSpPr/>
            <p:nvPr/>
          </p:nvSpPr>
          <p:spPr>
            <a:xfrm>
              <a:off x="10040700" y="3230175"/>
              <a:ext cx="1295169" cy="598834"/>
            </a:xfrm>
            <a:custGeom>
              <a:avLst/>
              <a:gdLst/>
              <a:ahLst/>
              <a:cxnLst/>
              <a:rect l="l" t="t" r="r" b="b"/>
              <a:pathLst>
                <a:path w="34737" h="16061" extrusionOk="0">
                  <a:moveTo>
                    <a:pt x="27403" y="0"/>
                  </a:moveTo>
                  <a:cubicBezTo>
                    <a:pt x="23924" y="0"/>
                    <a:pt x="19408" y="979"/>
                    <a:pt x="18215" y="3354"/>
                  </a:cubicBezTo>
                  <a:cubicBezTo>
                    <a:pt x="17551" y="3363"/>
                    <a:pt x="16890" y="3455"/>
                    <a:pt x="16248" y="3625"/>
                  </a:cubicBezTo>
                  <a:cubicBezTo>
                    <a:pt x="15263" y="2502"/>
                    <a:pt x="13380" y="2076"/>
                    <a:pt x="11322" y="2076"/>
                  </a:cubicBezTo>
                  <a:cubicBezTo>
                    <a:pt x="8003" y="2076"/>
                    <a:pt x="4230" y="3184"/>
                    <a:pt x="3039" y="4261"/>
                  </a:cubicBezTo>
                  <a:cubicBezTo>
                    <a:pt x="2034" y="4528"/>
                    <a:pt x="1289" y="4610"/>
                    <a:pt x="706" y="5477"/>
                  </a:cubicBezTo>
                  <a:cubicBezTo>
                    <a:pt x="0" y="6532"/>
                    <a:pt x="279" y="7961"/>
                    <a:pt x="1330" y="8674"/>
                  </a:cubicBezTo>
                  <a:cubicBezTo>
                    <a:pt x="2304" y="9346"/>
                    <a:pt x="1726" y="8371"/>
                    <a:pt x="2208" y="9877"/>
                  </a:cubicBezTo>
                  <a:cubicBezTo>
                    <a:pt x="2709" y="11411"/>
                    <a:pt x="3648" y="12821"/>
                    <a:pt x="5074" y="13632"/>
                  </a:cubicBezTo>
                  <a:cubicBezTo>
                    <a:pt x="4977" y="15058"/>
                    <a:pt x="6255" y="16060"/>
                    <a:pt x="7607" y="16060"/>
                  </a:cubicBezTo>
                  <a:cubicBezTo>
                    <a:pt x="8413" y="16060"/>
                    <a:pt x="9246" y="15704"/>
                    <a:pt x="9830" y="14870"/>
                  </a:cubicBezTo>
                  <a:cubicBezTo>
                    <a:pt x="10270" y="14243"/>
                    <a:pt x="9776" y="14484"/>
                    <a:pt x="10901" y="14337"/>
                  </a:cubicBezTo>
                  <a:cubicBezTo>
                    <a:pt x="13094" y="14050"/>
                    <a:pt x="14766" y="13162"/>
                    <a:pt x="15887" y="11242"/>
                  </a:cubicBezTo>
                  <a:cubicBezTo>
                    <a:pt x="16828" y="9646"/>
                    <a:pt x="15858" y="10200"/>
                    <a:pt x="17992" y="9336"/>
                  </a:cubicBezTo>
                  <a:cubicBezTo>
                    <a:pt x="20279" y="9623"/>
                    <a:pt x="19194" y="9336"/>
                    <a:pt x="20514" y="10637"/>
                  </a:cubicBezTo>
                  <a:cubicBezTo>
                    <a:pt x="21813" y="11932"/>
                    <a:pt x="23284" y="12428"/>
                    <a:pt x="24917" y="12428"/>
                  </a:cubicBezTo>
                  <a:cubicBezTo>
                    <a:pt x="25564" y="12428"/>
                    <a:pt x="26237" y="12350"/>
                    <a:pt x="26935" y="12213"/>
                  </a:cubicBezTo>
                  <a:cubicBezTo>
                    <a:pt x="27483" y="12884"/>
                    <a:pt x="28272" y="13236"/>
                    <a:pt x="29121" y="13236"/>
                  </a:cubicBezTo>
                  <a:cubicBezTo>
                    <a:pt x="29256" y="13236"/>
                    <a:pt x="29392" y="13227"/>
                    <a:pt x="29529" y="13209"/>
                  </a:cubicBezTo>
                  <a:cubicBezTo>
                    <a:pt x="31054" y="13010"/>
                    <a:pt x="32010" y="11435"/>
                    <a:pt x="31579" y="10167"/>
                  </a:cubicBezTo>
                  <a:cubicBezTo>
                    <a:pt x="32842" y="8926"/>
                    <a:pt x="33377" y="7157"/>
                    <a:pt x="33397" y="5400"/>
                  </a:cubicBezTo>
                  <a:cubicBezTo>
                    <a:pt x="33402" y="4580"/>
                    <a:pt x="33263" y="5068"/>
                    <a:pt x="33790" y="4553"/>
                  </a:cubicBezTo>
                  <a:cubicBezTo>
                    <a:pt x="34733" y="3654"/>
                    <a:pt x="34736" y="2072"/>
                    <a:pt x="33700" y="1160"/>
                  </a:cubicBezTo>
                  <a:cubicBezTo>
                    <a:pt x="33113" y="645"/>
                    <a:pt x="32547" y="580"/>
                    <a:pt x="31863" y="580"/>
                  </a:cubicBezTo>
                  <a:cubicBezTo>
                    <a:pt x="31635" y="580"/>
                    <a:pt x="31395" y="587"/>
                    <a:pt x="31137" y="588"/>
                  </a:cubicBezTo>
                  <a:cubicBezTo>
                    <a:pt x="30402" y="210"/>
                    <a:pt x="29014" y="0"/>
                    <a:pt x="27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10612853" y="3407134"/>
              <a:ext cx="165508" cy="59805"/>
            </a:xfrm>
            <a:custGeom>
              <a:avLst/>
              <a:gdLst/>
              <a:ahLst/>
              <a:cxnLst/>
              <a:rect l="l" t="t" r="r" b="b"/>
              <a:pathLst>
                <a:path w="4439" h="1604" extrusionOk="0">
                  <a:moveTo>
                    <a:pt x="2994" y="0"/>
                  </a:moveTo>
                  <a:cubicBezTo>
                    <a:pt x="2130" y="0"/>
                    <a:pt x="1303" y="159"/>
                    <a:pt x="467" y="485"/>
                  </a:cubicBezTo>
                  <a:cubicBezTo>
                    <a:pt x="312" y="544"/>
                    <a:pt x="156" y="611"/>
                    <a:pt x="0" y="682"/>
                  </a:cubicBezTo>
                  <a:lnTo>
                    <a:pt x="120" y="1603"/>
                  </a:lnTo>
                  <a:cubicBezTo>
                    <a:pt x="1115" y="1145"/>
                    <a:pt x="2090" y="920"/>
                    <a:pt x="3113" y="920"/>
                  </a:cubicBezTo>
                  <a:cubicBezTo>
                    <a:pt x="3545" y="920"/>
                    <a:pt x="3985" y="960"/>
                    <a:pt x="4438" y="1039"/>
                  </a:cubicBezTo>
                  <a:lnTo>
                    <a:pt x="4318" y="118"/>
                  </a:lnTo>
                  <a:cubicBezTo>
                    <a:pt x="4162" y="91"/>
                    <a:pt x="4009" y="69"/>
                    <a:pt x="3855" y="51"/>
                  </a:cubicBezTo>
                  <a:cubicBezTo>
                    <a:pt x="3563" y="17"/>
                    <a:pt x="3277" y="0"/>
                    <a:pt x="2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0273476" y="3320370"/>
              <a:ext cx="949202" cy="457002"/>
            </a:xfrm>
            <a:custGeom>
              <a:avLst/>
              <a:gdLst/>
              <a:ahLst/>
              <a:cxnLst/>
              <a:rect l="l" t="t" r="r" b="b"/>
              <a:pathLst>
                <a:path w="25458" h="12257" extrusionOk="0">
                  <a:moveTo>
                    <a:pt x="24455" y="1"/>
                  </a:moveTo>
                  <a:cubicBezTo>
                    <a:pt x="24455" y="1"/>
                    <a:pt x="2347" y="5941"/>
                    <a:pt x="294" y="11084"/>
                  </a:cubicBezTo>
                  <a:cubicBezTo>
                    <a:pt x="1" y="11536"/>
                    <a:pt x="605" y="12257"/>
                    <a:pt x="1265" y="12257"/>
                  </a:cubicBezTo>
                  <a:cubicBezTo>
                    <a:pt x="1295" y="12257"/>
                    <a:pt x="1325" y="12255"/>
                    <a:pt x="1355" y="12252"/>
                  </a:cubicBezTo>
                  <a:cubicBezTo>
                    <a:pt x="2394" y="12147"/>
                    <a:pt x="2741" y="11306"/>
                    <a:pt x="2711" y="10735"/>
                  </a:cubicBezTo>
                  <a:cubicBezTo>
                    <a:pt x="2697" y="10491"/>
                    <a:pt x="2756" y="10260"/>
                    <a:pt x="2845" y="10058"/>
                  </a:cubicBezTo>
                  <a:cubicBezTo>
                    <a:pt x="3020" y="9651"/>
                    <a:pt x="3336" y="9323"/>
                    <a:pt x="3726" y="9113"/>
                  </a:cubicBezTo>
                  <a:cubicBezTo>
                    <a:pt x="7396" y="7131"/>
                    <a:pt x="14198" y="3977"/>
                    <a:pt x="25025" y="1075"/>
                  </a:cubicBezTo>
                  <a:cubicBezTo>
                    <a:pt x="25458" y="958"/>
                    <a:pt x="24455" y="1"/>
                    <a:pt x="24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10160388" y="3450871"/>
              <a:ext cx="1019372" cy="220914"/>
            </a:xfrm>
            <a:custGeom>
              <a:avLst/>
              <a:gdLst/>
              <a:ahLst/>
              <a:cxnLst/>
              <a:rect l="l" t="t" r="r" b="b"/>
              <a:pathLst>
                <a:path w="27340" h="5925" extrusionOk="0">
                  <a:moveTo>
                    <a:pt x="725" y="1"/>
                  </a:moveTo>
                  <a:cubicBezTo>
                    <a:pt x="725" y="1"/>
                    <a:pt x="1" y="1185"/>
                    <a:pt x="449" y="1185"/>
                  </a:cubicBezTo>
                  <a:cubicBezTo>
                    <a:pt x="11658" y="1206"/>
                    <a:pt x="19043" y="2506"/>
                    <a:pt x="23099" y="3476"/>
                  </a:cubicBezTo>
                  <a:cubicBezTo>
                    <a:pt x="23529" y="3579"/>
                    <a:pt x="23919" y="3816"/>
                    <a:pt x="24194" y="4162"/>
                  </a:cubicBezTo>
                  <a:cubicBezTo>
                    <a:pt x="24331" y="4335"/>
                    <a:pt x="24447" y="4544"/>
                    <a:pt x="24498" y="4784"/>
                  </a:cubicBezTo>
                  <a:cubicBezTo>
                    <a:pt x="24602" y="5287"/>
                    <a:pt x="25062" y="5925"/>
                    <a:pt x="25905" y="5925"/>
                  </a:cubicBezTo>
                  <a:cubicBezTo>
                    <a:pt x="25998" y="5925"/>
                    <a:pt x="26095" y="5917"/>
                    <a:pt x="26197" y="5901"/>
                  </a:cubicBezTo>
                  <a:cubicBezTo>
                    <a:pt x="26886" y="5791"/>
                    <a:pt x="27340" y="4875"/>
                    <a:pt x="26922" y="4498"/>
                  </a:cubicBezTo>
                  <a:cubicBezTo>
                    <a:pt x="23616" y="57"/>
                    <a:pt x="725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0192864" y="3391064"/>
              <a:ext cx="403685" cy="294887"/>
            </a:xfrm>
            <a:custGeom>
              <a:avLst/>
              <a:gdLst/>
              <a:ahLst/>
              <a:cxnLst/>
              <a:rect l="l" t="t" r="r" b="b"/>
              <a:pathLst>
                <a:path w="10827" h="7909" extrusionOk="0">
                  <a:moveTo>
                    <a:pt x="6953" y="0"/>
                  </a:moveTo>
                  <a:cubicBezTo>
                    <a:pt x="4718" y="0"/>
                    <a:pt x="2157" y="704"/>
                    <a:pt x="1235" y="1263"/>
                  </a:cubicBezTo>
                  <a:cubicBezTo>
                    <a:pt x="927" y="1418"/>
                    <a:pt x="701" y="1648"/>
                    <a:pt x="542" y="1928"/>
                  </a:cubicBezTo>
                  <a:cubicBezTo>
                    <a:pt x="1" y="2882"/>
                    <a:pt x="243" y="4417"/>
                    <a:pt x="726" y="5490"/>
                  </a:cubicBezTo>
                  <a:cubicBezTo>
                    <a:pt x="920" y="5919"/>
                    <a:pt x="1163" y="6315"/>
                    <a:pt x="1464" y="6658"/>
                  </a:cubicBezTo>
                  <a:cubicBezTo>
                    <a:pt x="1766" y="7001"/>
                    <a:pt x="2126" y="7285"/>
                    <a:pt x="2553" y="7487"/>
                  </a:cubicBezTo>
                  <a:cubicBezTo>
                    <a:pt x="2626" y="7522"/>
                    <a:pt x="2700" y="7555"/>
                    <a:pt x="2777" y="7584"/>
                  </a:cubicBezTo>
                  <a:cubicBezTo>
                    <a:pt x="3011" y="7673"/>
                    <a:pt x="3253" y="7743"/>
                    <a:pt x="3499" y="7790"/>
                  </a:cubicBezTo>
                  <a:cubicBezTo>
                    <a:pt x="3770" y="7843"/>
                    <a:pt x="4043" y="7876"/>
                    <a:pt x="4318" y="7891"/>
                  </a:cubicBezTo>
                  <a:cubicBezTo>
                    <a:pt x="4513" y="7904"/>
                    <a:pt x="4709" y="7909"/>
                    <a:pt x="4905" y="7909"/>
                  </a:cubicBezTo>
                  <a:cubicBezTo>
                    <a:pt x="4997" y="7909"/>
                    <a:pt x="5088" y="7908"/>
                    <a:pt x="5179" y="7906"/>
                  </a:cubicBezTo>
                  <a:cubicBezTo>
                    <a:pt x="6025" y="7889"/>
                    <a:pt x="6933" y="7813"/>
                    <a:pt x="7741" y="7509"/>
                  </a:cubicBezTo>
                  <a:cubicBezTo>
                    <a:pt x="8161" y="7351"/>
                    <a:pt x="8553" y="7131"/>
                    <a:pt x="8895" y="6825"/>
                  </a:cubicBezTo>
                  <a:cubicBezTo>
                    <a:pt x="9114" y="6627"/>
                    <a:pt x="9311" y="6406"/>
                    <a:pt x="9482" y="6165"/>
                  </a:cubicBezTo>
                  <a:cubicBezTo>
                    <a:pt x="9958" y="5500"/>
                    <a:pt x="10246" y="4701"/>
                    <a:pt x="10401" y="3900"/>
                  </a:cubicBezTo>
                  <a:cubicBezTo>
                    <a:pt x="10587" y="2931"/>
                    <a:pt x="10827" y="1420"/>
                    <a:pt x="9949" y="719"/>
                  </a:cubicBezTo>
                  <a:cubicBezTo>
                    <a:pt x="9910" y="689"/>
                    <a:pt x="9869" y="660"/>
                    <a:pt x="9828" y="633"/>
                  </a:cubicBezTo>
                  <a:cubicBezTo>
                    <a:pt x="9732" y="572"/>
                    <a:pt x="9632" y="516"/>
                    <a:pt x="9530" y="467"/>
                  </a:cubicBezTo>
                  <a:cubicBezTo>
                    <a:pt x="9265" y="338"/>
                    <a:pt x="8965" y="238"/>
                    <a:pt x="8642" y="166"/>
                  </a:cubicBezTo>
                  <a:cubicBezTo>
                    <a:pt x="8133" y="50"/>
                    <a:pt x="7565" y="0"/>
                    <a:pt x="6973" y="0"/>
                  </a:cubicBezTo>
                  <a:cubicBezTo>
                    <a:pt x="6966" y="0"/>
                    <a:pt x="6960" y="0"/>
                    <a:pt x="6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0143796" y="3359259"/>
              <a:ext cx="496375" cy="357973"/>
            </a:xfrm>
            <a:custGeom>
              <a:avLst/>
              <a:gdLst/>
              <a:ahLst/>
              <a:cxnLst/>
              <a:rect l="l" t="t" r="r" b="b"/>
              <a:pathLst>
                <a:path w="13313" h="9601" extrusionOk="0">
                  <a:moveTo>
                    <a:pt x="8275" y="852"/>
                  </a:moveTo>
                  <a:cubicBezTo>
                    <a:pt x="9394" y="852"/>
                    <a:pt x="10432" y="1028"/>
                    <a:pt x="11144" y="1486"/>
                  </a:cubicBezTo>
                  <a:cubicBezTo>
                    <a:pt x="12163" y="2141"/>
                    <a:pt x="11911" y="3742"/>
                    <a:pt x="11717" y="4753"/>
                  </a:cubicBezTo>
                  <a:cubicBezTo>
                    <a:pt x="11507" y="5842"/>
                    <a:pt x="11051" y="6926"/>
                    <a:pt x="10211" y="7678"/>
                  </a:cubicBezTo>
                  <a:cubicBezTo>
                    <a:pt x="9869" y="7984"/>
                    <a:pt x="9477" y="8204"/>
                    <a:pt x="9057" y="8362"/>
                  </a:cubicBezTo>
                  <a:cubicBezTo>
                    <a:pt x="8249" y="8666"/>
                    <a:pt x="7341" y="8742"/>
                    <a:pt x="6495" y="8759"/>
                  </a:cubicBezTo>
                  <a:cubicBezTo>
                    <a:pt x="6402" y="8761"/>
                    <a:pt x="6309" y="8762"/>
                    <a:pt x="6215" y="8762"/>
                  </a:cubicBezTo>
                  <a:cubicBezTo>
                    <a:pt x="5495" y="8762"/>
                    <a:pt x="4769" y="8698"/>
                    <a:pt x="4093" y="8436"/>
                  </a:cubicBezTo>
                  <a:cubicBezTo>
                    <a:pt x="3118" y="8060"/>
                    <a:pt x="2464" y="7277"/>
                    <a:pt x="2042" y="6341"/>
                  </a:cubicBezTo>
                  <a:cubicBezTo>
                    <a:pt x="1416" y="4954"/>
                    <a:pt x="1194" y="2793"/>
                    <a:pt x="2550" y="2116"/>
                  </a:cubicBezTo>
                  <a:cubicBezTo>
                    <a:pt x="3473" y="1556"/>
                    <a:pt x="6037" y="852"/>
                    <a:pt x="8275" y="852"/>
                  </a:cubicBezTo>
                  <a:close/>
                  <a:moveTo>
                    <a:pt x="8594" y="1"/>
                  </a:moveTo>
                  <a:cubicBezTo>
                    <a:pt x="5877" y="1"/>
                    <a:pt x="2767" y="855"/>
                    <a:pt x="1647" y="1534"/>
                  </a:cubicBezTo>
                  <a:cubicBezTo>
                    <a:pt x="0" y="2355"/>
                    <a:pt x="270" y="4979"/>
                    <a:pt x="1029" y="6663"/>
                  </a:cubicBezTo>
                  <a:cubicBezTo>
                    <a:pt x="1542" y="7799"/>
                    <a:pt x="2335" y="8750"/>
                    <a:pt x="3518" y="9206"/>
                  </a:cubicBezTo>
                  <a:cubicBezTo>
                    <a:pt x="4338" y="9522"/>
                    <a:pt x="5215" y="9600"/>
                    <a:pt x="6087" y="9600"/>
                  </a:cubicBezTo>
                  <a:cubicBezTo>
                    <a:pt x="6203" y="9600"/>
                    <a:pt x="6318" y="9599"/>
                    <a:pt x="6434" y="9596"/>
                  </a:cubicBezTo>
                  <a:cubicBezTo>
                    <a:pt x="7461" y="9576"/>
                    <a:pt x="8562" y="9485"/>
                    <a:pt x="9542" y="9116"/>
                  </a:cubicBezTo>
                  <a:cubicBezTo>
                    <a:pt x="10051" y="8923"/>
                    <a:pt x="10527" y="8657"/>
                    <a:pt x="10942" y="8285"/>
                  </a:cubicBezTo>
                  <a:cubicBezTo>
                    <a:pt x="11962" y="7373"/>
                    <a:pt x="12517" y="6056"/>
                    <a:pt x="12770" y="4734"/>
                  </a:cubicBezTo>
                  <a:cubicBezTo>
                    <a:pt x="13005" y="3509"/>
                    <a:pt x="13312" y="1567"/>
                    <a:pt x="12075" y="770"/>
                  </a:cubicBezTo>
                  <a:cubicBezTo>
                    <a:pt x="11212" y="214"/>
                    <a:pt x="9952" y="1"/>
                    <a:pt x="8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788097" y="3313472"/>
              <a:ext cx="410098" cy="296192"/>
            </a:xfrm>
            <a:custGeom>
              <a:avLst/>
              <a:gdLst/>
              <a:ahLst/>
              <a:cxnLst/>
              <a:rect l="l" t="t" r="r" b="b"/>
              <a:pathLst>
                <a:path w="10999" h="7944" extrusionOk="0">
                  <a:moveTo>
                    <a:pt x="7142" y="1"/>
                  </a:moveTo>
                  <a:cubicBezTo>
                    <a:pt x="5979" y="1"/>
                    <a:pt x="4588" y="136"/>
                    <a:pt x="3359" y="466"/>
                  </a:cubicBezTo>
                  <a:cubicBezTo>
                    <a:pt x="2787" y="617"/>
                    <a:pt x="2251" y="812"/>
                    <a:pt x="1788" y="1054"/>
                  </a:cubicBezTo>
                  <a:cubicBezTo>
                    <a:pt x="1495" y="1208"/>
                    <a:pt x="1232" y="1380"/>
                    <a:pt x="1008" y="1574"/>
                  </a:cubicBezTo>
                  <a:cubicBezTo>
                    <a:pt x="921" y="1648"/>
                    <a:pt x="839" y="1727"/>
                    <a:pt x="763" y="1811"/>
                  </a:cubicBezTo>
                  <a:cubicBezTo>
                    <a:pt x="729" y="1847"/>
                    <a:pt x="698" y="1886"/>
                    <a:pt x="668" y="1925"/>
                  </a:cubicBezTo>
                  <a:cubicBezTo>
                    <a:pt x="1" y="2830"/>
                    <a:pt x="621" y="4227"/>
                    <a:pt x="1049" y="5115"/>
                  </a:cubicBezTo>
                  <a:cubicBezTo>
                    <a:pt x="1405" y="5850"/>
                    <a:pt x="1888" y="6549"/>
                    <a:pt x="2521" y="7070"/>
                  </a:cubicBezTo>
                  <a:cubicBezTo>
                    <a:pt x="2747" y="7258"/>
                    <a:pt x="2995" y="7421"/>
                    <a:pt x="3257" y="7555"/>
                  </a:cubicBezTo>
                  <a:cubicBezTo>
                    <a:pt x="3666" y="7763"/>
                    <a:pt x="4101" y="7875"/>
                    <a:pt x="4548" y="7919"/>
                  </a:cubicBezTo>
                  <a:cubicBezTo>
                    <a:pt x="4712" y="7936"/>
                    <a:pt x="4878" y="7944"/>
                    <a:pt x="5044" y="7944"/>
                  </a:cubicBezTo>
                  <a:cubicBezTo>
                    <a:pt x="5747" y="7944"/>
                    <a:pt x="6460" y="7807"/>
                    <a:pt x="7126" y="7645"/>
                  </a:cubicBezTo>
                  <a:cubicBezTo>
                    <a:pt x="7403" y="7576"/>
                    <a:pt x="7682" y="7501"/>
                    <a:pt x="7954" y="7411"/>
                  </a:cubicBezTo>
                  <a:cubicBezTo>
                    <a:pt x="8216" y="7324"/>
                    <a:pt x="8472" y="7221"/>
                    <a:pt x="8718" y="7101"/>
                  </a:cubicBezTo>
                  <a:cubicBezTo>
                    <a:pt x="8944" y="6992"/>
                    <a:pt x="9160" y="6863"/>
                    <a:pt x="9364" y="6716"/>
                  </a:cubicBezTo>
                  <a:cubicBezTo>
                    <a:pt x="9430" y="6667"/>
                    <a:pt x="9494" y="6618"/>
                    <a:pt x="9554" y="6565"/>
                  </a:cubicBezTo>
                  <a:cubicBezTo>
                    <a:pt x="9916" y="6261"/>
                    <a:pt x="10191" y="5892"/>
                    <a:pt x="10394" y="5483"/>
                  </a:cubicBezTo>
                  <a:cubicBezTo>
                    <a:pt x="10598" y="5074"/>
                    <a:pt x="10729" y="4629"/>
                    <a:pt x="10808" y="4164"/>
                  </a:cubicBezTo>
                  <a:cubicBezTo>
                    <a:pt x="10999" y="3003"/>
                    <a:pt x="10838" y="1458"/>
                    <a:pt x="10071" y="674"/>
                  </a:cubicBezTo>
                  <a:cubicBezTo>
                    <a:pt x="9845" y="444"/>
                    <a:pt x="9566" y="280"/>
                    <a:pt x="9230" y="211"/>
                  </a:cubicBezTo>
                  <a:cubicBezTo>
                    <a:pt x="8781" y="79"/>
                    <a:pt x="8027" y="1"/>
                    <a:pt x="7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0739178" y="3282226"/>
              <a:ext cx="502676" cy="359427"/>
            </a:xfrm>
            <a:custGeom>
              <a:avLst/>
              <a:gdLst/>
              <a:ahLst/>
              <a:cxnLst/>
              <a:rect l="l" t="t" r="r" b="b"/>
              <a:pathLst>
                <a:path w="13482" h="9640" extrusionOk="0">
                  <a:moveTo>
                    <a:pt x="8453" y="839"/>
                  </a:moveTo>
                  <a:cubicBezTo>
                    <a:pt x="9339" y="839"/>
                    <a:pt x="10093" y="918"/>
                    <a:pt x="10542" y="1049"/>
                  </a:cubicBezTo>
                  <a:cubicBezTo>
                    <a:pt x="12025" y="1354"/>
                    <a:pt x="12366" y="3499"/>
                    <a:pt x="12120" y="5002"/>
                  </a:cubicBezTo>
                  <a:cubicBezTo>
                    <a:pt x="11953" y="6014"/>
                    <a:pt x="11522" y="6940"/>
                    <a:pt x="10676" y="7554"/>
                  </a:cubicBezTo>
                  <a:cubicBezTo>
                    <a:pt x="10013" y="8036"/>
                    <a:pt x="9225" y="8290"/>
                    <a:pt x="8438" y="8483"/>
                  </a:cubicBezTo>
                  <a:cubicBezTo>
                    <a:pt x="7774" y="8645"/>
                    <a:pt x="7059" y="8782"/>
                    <a:pt x="6356" y="8782"/>
                  </a:cubicBezTo>
                  <a:cubicBezTo>
                    <a:pt x="6190" y="8782"/>
                    <a:pt x="6025" y="8774"/>
                    <a:pt x="5861" y="8757"/>
                  </a:cubicBezTo>
                  <a:cubicBezTo>
                    <a:pt x="5414" y="8713"/>
                    <a:pt x="4978" y="8601"/>
                    <a:pt x="4570" y="8393"/>
                  </a:cubicBezTo>
                  <a:cubicBezTo>
                    <a:pt x="3565" y="7882"/>
                    <a:pt x="2845" y="6952"/>
                    <a:pt x="2363" y="5953"/>
                  </a:cubicBezTo>
                  <a:cubicBezTo>
                    <a:pt x="1914" y="5027"/>
                    <a:pt x="1259" y="3546"/>
                    <a:pt x="2075" y="2650"/>
                  </a:cubicBezTo>
                  <a:cubicBezTo>
                    <a:pt x="3290" y="1316"/>
                    <a:pt x="6272" y="839"/>
                    <a:pt x="8453" y="839"/>
                  </a:cubicBezTo>
                  <a:close/>
                  <a:moveTo>
                    <a:pt x="8734" y="1"/>
                  </a:moveTo>
                  <a:cubicBezTo>
                    <a:pt x="6088" y="1"/>
                    <a:pt x="2467" y="578"/>
                    <a:pt x="991" y="2198"/>
                  </a:cubicBezTo>
                  <a:cubicBezTo>
                    <a:pt x="0" y="3285"/>
                    <a:pt x="796" y="5082"/>
                    <a:pt x="1338" y="6208"/>
                  </a:cubicBezTo>
                  <a:cubicBezTo>
                    <a:pt x="1924" y="7419"/>
                    <a:pt x="2799" y="8549"/>
                    <a:pt x="4018" y="9168"/>
                  </a:cubicBezTo>
                  <a:cubicBezTo>
                    <a:pt x="4515" y="9421"/>
                    <a:pt x="5043" y="9556"/>
                    <a:pt x="5585" y="9611"/>
                  </a:cubicBezTo>
                  <a:cubicBezTo>
                    <a:pt x="5783" y="9631"/>
                    <a:pt x="5983" y="9640"/>
                    <a:pt x="6183" y="9640"/>
                  </a:cubicBezTo>
                  <a:cubicBezTo>
                    <a:pt x="7037" y="9640"/>
                    <a:pt x="7905" y="9474"/>
                    <a:pt x="8712" y="9277"/>
                  </a:cubicBezTo>
                  <a:cubicBezTo>
                    <a:pt x="9670" y="9043"/>
                    <a:pt x="10624" y="8734"/>
                    <a:pt x="11429" y="8149"/>
                  </a:cubicBezTo>
                  <a:cubicBezTo>
                    <a:pt x="12456" y="7403"/>
                    <a:pt x="12977" y="6282"/>
                    <a:pt x="13182" y="5053"/>
                  </a:cubicBezTo>
                  <a:cubicBezTo>
                    <a:pt x="13482" y="3229"/>
                    <a:pt x="13069" y="625"/>
                    <a:pt x="11266" y="255"/>
                  </a:cubicBezTo>
                  <a:cubicBezTo>
                    <a:pt x="10722" y="96"/>
                    <a:pt x="9808" y="1"/>
                    <a:pt x="8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850994" y="817694"/>
            <a:ext cx="419177" cy="365278"/>
            <a:chOff x="5606575" y="1983950"/>
            <a:chExt cx="455925" cy="397300"/>
          </a:xfrm>
        </p:grpSpPr>
        <p:sp>
          <p:nvSpPr>
            <p:cNvPr id="1133" name="Google Shape;1133;p4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648674" y="2030148"/>
              <a:ext cx="370765" cy="304887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49"/>
          <p:cNvGrpSpPr/>
          <p:nvPr/>
        </p:nvGrpSpPr>
        <p:grpSpPr>
          <a:xfrm>
            <a:off x="2292287" y="3601798"/>
            <a:ext cx="371947" cy="405328"/>
            <a:chOff x="6614750" y="1223225"/>
            <a:chExt cx="467975" cy="509975"/>
          </a:xfrm>
        </p:grpSpPr>
        <p:sp>
          <p:nvSpPr>
            <p:cNvPr id="1136" name="Google Shape;1136;p49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 rot="-1891426">
            <a:off x="1654089" y="3165470"/>
            <a:ext cx="371993" cy="324161"/>
            <a:chOff x="5606575" y="1983950"/>
            <a:chExt cx="455925" cy="397300"/>
          </a:xfrm>
        </p:grpSpPr>
        <p:sp>
          <p:nvSpPr>
            <p:cNvPr id="1139" name="Google Shape;1139;p4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5650052" y="2031283"/>
              <a:ext cx="368008" cy="30262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847025" y="2369096"/>
            <a:ext cx="371947" cy="405328"/>
            <a:chOff x="6614750" y="1223225"/>
            <a:chExt cx="467975" cy="509975"/>
          </a:xfrm>
        </p:grpSpPr>
        <p:sp>
          <p:nvSpPr>
            <p:cNvPr id="1142" name="Google Shape;1142;p49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 rot="-1891426">
            <a:off x="847009" y="1869432"/>
            <a:ext cx="371993" cy="324161"/>
            <a:chOff x="5606575" y="1983950"/>
            <a:chExt cx="455925" cy="397300"/>
          </a:xfrm>
        </p:grpSpPr>
        <p:sp>
          <p:nvSpPr>
            <p:cNvPr id="1145" name="Google Shape;1145;p4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5653424" y="2034061"/>
              <a:ext cx="361217" cy="297036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3376047" y="7073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https://wordwall.net/resource/14873268/personalpronomen-nominativ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79"/>
          <p:cNvSpPr txBox="1">
            <a:spLocks noGrp="1"/>
          </p:cNvSpPr>
          <p:nvPr>
            <p:ph type="title"/>
          </p:nvPr>
        </p:nvSpPr>
        <p:spPr>
          <a:xfrm>
            <a:off x="713225" y="681963"/>
            <a:ext cx="4448100" cy="13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2"/>
                </a:solidFill>
              </a:rPr>
              <a:t>Vielen Dank!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446" name="Google Shape;3446;p79"/>
          <p:cNvSpPr/>
          <p:nvPr/>
        </p:nvSpPr>
        <p:spPr>
          <a:xfrm>
            <a:off x="6455644" y="279605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79"/>
          <p:cNvSpPr/>
          <p:nvPr/>
        </p:nvSpPr>
        <p:spPr>
          <a:xfrm>
            <a:off x="4949591" y="279607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79"/>
          <p:cNvSpPr/>
          <p:nvPr/>
        </p:nvSpPr>
        <p:spPr>
          <a:xfrm>
            <a:off x="804122" y="3270601"/>
            <a:ext cx="2023800" cy="1209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79"/>
          <p:cNvSpPr/>
          <p:nvPr/>
        </p:nvSpPr>
        <p:spPr>
          <a:xfrm>
            <a:off x="2851418" y="3340229"/>
            <a:ext cx="20238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0" name="Google Shape;3450;p79"/>
          <p:cNvGrpSpPr/>
          <p:nvPr/>
        </p:nvGrpSpPr>
        <p:grpSpPr>
          <a:xfrm>
            <a:off x="1195201" y="3380761"/>
            <a:ext cx="1233320" cy="964055"/>
            <a:chOff x="5665550" y="1098650"/>
            <a:chExt cx="881825" cy="689300"/>
          </a:xfrm>
        </p:grpSpPr>
        <p:sp>
          <p:nvSpPr>
            <p:cNvPr id="3451" name="Google Shape;3451;p79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9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9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9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9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9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9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9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9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9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9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9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9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9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9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9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9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9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9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9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9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9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9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9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9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9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9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9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9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9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9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9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9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9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9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9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79"/>
          <p:cNvGrpSpPr/>
          <p:nvPr/>
        </p:nvGrpSpPr>
        <p:grpSpPr>
          <a:xfrm>
            <a:off x="5063524" y="3255666"/>
            <a:ext cx="1233314" cy="984688"/>
            <a:chOff x="5534200" y="2782125"/>
            <a:chExt cx="1168132" cy="932647"/>
          </a:xfrm>
        </p:grpSpPr>
        <p:sp>
          <p:nvSpPr>
            <p:cNvPr id="3488" name="Google Shape;3488;p79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9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9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9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9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9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9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9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9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9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9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9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9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9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79"/>
          <p:cNvGrpSpPr/>
          <p:nvPr/>
        </p:nvGrpSpPr>
        <p:grpSpPr>
          <a:xfrm>
            <a:off x="3279949" y="3490794"/>
            <a:ext cx="1389975" cy="642669"/>
            <a:chOff x="10040700" y="3230175"/>
            <a:chExt cx="1295169" cy="598834"/>
          </a:xfrm>
        </p:grpSpPr>
        <p:sp>
          <p:nvSpPr>
            <p:cNvPr id="3503" name="Google Shape;3503;p79"/>
            <p:cNvSpPr/>
            <p:nvPr/>
          </p:nvSpPr>
          <p:spPr>
            <a:xfrm>
              <a:off x="10040700" y="3230175"/>
              <a:ext cx="1295169" cy="598834"/>
            </a:xfrm>
            <a:custGeom>
              <a:avLst/>
              <a:gdLst/>
              <a:ahLst/>
              <a:cxnLst/>
              <a:rect l="l" t="t" r="r" b="b"/>
              <a:pathLst>
                <a:path w="34737" h="16061" extrusionOk="0">
                  <a:moveTo>
                    <a:pt x="27403" y="0"/>
                  </a:moveTo>
                  <a:cubicBezTo>
                    <a:pt x="23924" y="0"/>
                    <a:pt x="19408" y="979"/>
                    <a:pt x="18215" y="3354"/>
                  </a:cubicBezTo>
                  <a:cubicBezTo>
                    <a:pt x="17551" y="3363"/>
                    <a:pt x="16890" y="3455"/>
                    <a:pt x="16248" y="3625"/>
                  </a:cubicBezTo>
                  <a:cubicBezTo>
                    <a:pt x="15263" y="2502"/>
                    <a:pt x="13380" y="2076"/>
                    <a:pt x="11322" y="2076"/>
                  </a:cubicBezTo>
                  <a:cubicBezTo>
                    <a:pt x="8003" y="2076"/>
                    <a:pt x="4230" y="3184"/>
                    <a:pt x="3039" y="4261"/>
                  </a:cubicBezTo>
                  <a:cubicBezTo>
                    <a:pt x="2034" y="4528"/>
                    <a:pt x="1289" y="4610"/>
                    <a:pt x="706" y="5477"/>
                  </a:cubicBezTo>
                  <a:cubicBezTo>
                    <a:pt x="0" y="6532"/>
                    <a:pt x="279" y="7961"/>
                    <a:pt x="1330" y="8674"/>
                  </a:cubicBezTo>
                  <a:cubicBezTo>
                    <a:pt x="2304" y="9346"/>
                    <a:pt x="1726" y="8371"/>
                    <a:pt x="2208" y="9877"/>
                  </a:cubicBezTo>
                  <a:cubicBezTo>
                    <a:pt x="2709" y="11411"/>
                    <a:pt x="3648" y="12821"/>
                    <a:pt x="5074" y="13632"/>
                  </a:cubicBezTo>
                  <a:cubicBezTo>
                    <a:pt x="4977" y="15058"/>
                    <a:pt x="6255" y="16060"/>
                    <a:pt x="7607" y="16060"/>
                  </a:cubicBezTo>
                  <a:cubicBezTo>
                    <a:pt x="8413" y="16060"/>
                    <a:pt x="9246" y="15704"/>
                    <a:pt x="9830" y="14870"/>
                  </a:cubicBezTo>
                  <a:cubicBezTo>
                    <a:pt x="10270" y="14243"/>
                    <a:pt x="9776" y="14484"/>
                    <a:pt x="10901" y="14337"/>
                  </a:cubicBezTo>
                  <a:cubicBezTo>
                    <a:pt x="13094" y="14050"/>
                    <a:pt x="14766" y="13162"/>
                    <a:pt x="15887" y="11242"/>
                  </a:cubicBezTo>
                  <a:cubicBezTo>
                    <a:pt x="16828" y="9646"/>
                    <a:pt x="15858" y="10200"/>
                    <a:pt x="17992" y="9336"/>
                  </a:cubicBezTo>
                  <a:cubicBezTo>
                    <a:pt x="20279" y="9623"/>
                    <a:pt x="19194" y="9336"/>
                    <a:pt x="20514" y="10637"/>
                  </a:cubicBezTo>
                  <a:cubicBezTo>
                    <a:pt x="21813" y="11932"/>
                    <a:pt x="23284" y="12428"/>
                    <a:pt x="24917" y="12428"/>
                  </a:cubicBezTo>
                  <a:cubicBezTo>
                    <a:pt x="25564" y="12428"/>
                    <a:pt x="26237" y="12350"/>
                    <a:pt x="26935" y="12213"/>
                  </a:cubicBezTo>
                  <a:cubicBezTo>
                    <a:pt x="27483" y="12884"/>
                    <a:pt x="28272" y="13236"/>
                    <a:pt x="29121" y="13236"/>
                  </a:cubicBezTo>
                  <a:cubicBezTo>
                    <a:pt x="29256" y="13236"/>
                    <a:pt x="29392" y="13227"/>
                    <a:pt x="29529" y="13209"/>
                  </a:cubicBezTo>
                  <a:cubicBezTo>
                    <a:pt x="31054" y="13010"/>
                    <a:pt x="32010" y="11435"/>
                    <a:pt x="31579" y="10167"/>
                  </a:cubicBezTo>
                  <a:cubicBezTo>
                    <a:pt x="32842" y="8926"/>
                    <a:pt x="33377" y="7157"/>
                    <a:pt x="33397" y="5400"/>
                  </a:cubicBezTo>
                  <a:cubicBezTo>
                    <a:pt x="33402" y="4580"/>
                    <a:pt x="33263" y="5068"/>
                    <a:pt x="33790" y="4553"/>
                  </a:cubicBezTo>
                  <a:cubicBezTo>
                    <a:pt x="34733" y="3654"/>
                    <a:pt x="34736" y="2072"/>
                    <a:pt x="33700" y="1160"/>
                  </a:cubicBezTo>
                  <a:cubicBezTo>
                    <a:pt x="33113" y="645"/>
                    <a:pt x="32547" y="580"/>
                    <a:pt x="31863" y="580"/>
                  </a:cubicBezTo>
                  <a:cubicBezTo>
                    <a:pt x="31635" y="580"/>
                    <a:pt x="31395" y="587"/>
                    <a:pt x="31137" y="588"/>
                  </a:cubicBezTo>
                  <a:cubicBezTo>
                    <a:pt x="30402" y="210"/>
                    <a:pt x="29014" y="0"/>
                    <a:pt x="27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9"/>
            <p:cNvSpPr/>
            <p:nvPr/>
          </p:nvSpPr>
          <p:spPr>
            <a:xfrm>
              <a:off x="10612853" y="3407134"/>
              <a:ext cx="165508" cy="59805"/>
            </a:xfrm>
            <a:custGeom>
              <a:avLst/>
              <a:gdLst/>
              <a:ahLst/>
              <a:cxnLst/>
              <a:rect l="l" t="t" r="r" b="b"/>
              <a:pathLst>
                <a:path w="4439" h="1604" extrusionOk="0">
                  <a:moveTo>
                    <a:pt x="2994" y="0"/>
                  </a:moveTo>
                  <a:cubicBezTo>
                    <a:pt x="2130" y="0"/>
                    <a:pt x="1303" y="159"/>
                    <a:pt x="467" y="485"/>
                  </a:cubicBezTo>
                  <a:cubicBezTo>
                    <a:pt x="312" y="544"/>
                    <a:pt x="156" y="611"/>
                    <a:pt x="0" y="682"/>
                  </a:cubicBezTo>
                  <a:lnTo>
                    <a:pt x="120" y="1603"/>
                  </a:lnTo>
                  <a:cubicBezTo>
                    <a:pt x="1115" y="1145"/>
                    <a:pt x="2090" y="920"/>
                    <a:pt x="3113" y="920"/>
                  </a:cubicBezTo>
                  <a:cubicBezTo>
                    <a:pt x="3545" y="920"/>
                    <a:pt x="3985" y="960"/>
                    <a:pt x="4438" y="1039"/>
                  </a:cubicBezTo>
                  <a:lnTo>
                    <a:pt x="4318" y="118"/>
                  </a:lnTo>
                  <a:cubicBezTo>
                    <a:pt x="4162" y="91"/>
                    <a:pt x="4009" y="69"/>
                    <a:pt x="3855" y="51"/>
                  </a:cubicBezTo>
                  <a:cubicBezTo>
                    <a:pt x="3563" y="17"/>
                    <a:pt x="3277" y="0"/>
                    <a:pt x="2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9"/>
            <p:cNvSpPr/>
            <p:nvPr/>
          </p:nvSpPr>
          <p:spPr>
            <a:xfrm>
              <a:off x="10273476" y="3320370"/>
              <a:ext cx="949202" cy="457002"/>
            </a:xfrm>
            <a:custGeom>
              <a:avLst/>
              <a:gdLst/>
              <a:ahLst/>
              <a:cxnLst/>
              <a:rect l="l" t="t" r="r" b="b"/>
              <a:pathLst>
                <a:path w="25458" h="12257" extrusionOk="0">
                  <a:moveTo>
                    <a:pt x="24455" y="1"/>
                  </a:moveTo>
                  <a:cubicBezTo>
                    <a:pt x="24455" y="1"/>
                    <a:pt x="2347" y="5941"/>
                    <a:pt x="294" y="11084"/>
                  </a:cubicBezTo>
                  <a:cubicBezTo>
                    <a:pt x="1" y="11536"/>
                    <a:pt x="605" y="12257"/>
                    <a:pt x="1265" y="12257"/>
                  </a:cubicBezTo>
                  <a:cubicBezTo>
                    <a:pt x="1295" y="12257"/>
                    <a:pt x="1325" y="12255"/>
                    <a:pt x="1355" y="12252"/>
                  </a:cubicBezTo>
                  <a:cubicBezTo>
                    <a:pt x="2394" y="12147"/>
                    <a:pt x="2741" y="11306"/>
                    <a:pt x="2711" y="10735"/>
                  </a:cubicBezTo>
                  <a:cubicBezTo>
                    <a:pt x="2697" y="10491"/>
                    <a:pt x="2756" y="10260"/>
                    <a:pt x="2845" y="10058"/>
                  </a:cubicBezTo>
                  <a:cubicBezTo>
                    <a:pt x="3020" y="9651"/>
                    <a:pt x="3336" y="9323"/>
                    <a:pt x="3726" y="9113"/>
                  </a:cubicBezTo>
                  <a:cubicBezTo>
                    <a:pt x="7396" y="7131"/>
                    <a:pt x="14198" y="3977"/>
                    <a:pt x="25025" y="1075"/>
                  </a:cubicBezTo>
                  <a:cubicBezTo>
                    <a:pt x="25458" y="958"/>
                    <a:pt x="24455" y="1"/>
                    <a:pt x="24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9"/>
            <p:cNvSpPr/>
            <p:nvPr/>
          </p:nvSpPr>
          <p:spPr>
            <a:xfrm>
              <a:off x="10160388" y="3450871"/>
              <a:ext cx="1019372" cy="220914"/>
            </a:xfrm>
            <a:custGeom>
              <a:avLst/>
              <a:gdLst/>
              <a:ahLst/>
              <a:cxnLst/>
              <a:rect l="l" t="t" r="r" b="b"/>
              <a:pathLst>
                <a:path w="27340" h="5925" extrusionOk="0">
                  <a:moveTo>
                    <a:pt x="725" y="1"/>
                  </a:moveTo>
                  <a:cubicBezTo>
                    <a:pt x="725" y="1"/>
                    <a:pt x="1" y="1185"/>
                    <a:pt x="449" y="1185"/>
                  </a:cubicBezTo>
                  <a:cubicBezTo>
                    <a:pt x="11658" y="1206"/>
                    <a:pt x="19043" y="2506"/>
                    <a:pt x="23099" y="3476"/>
                  </a:cubicBezTo>
                  <a:cubicBezTo>
                    <a:pt x="23529" y="3579"/>
                    <a:pt x="23919" y="3816"/>
                    <a:pt x="24194" y="4162"/>
                  </a:cubicBezTo>
                  <a:cubicBezTo>
                    <a:pt x="24331" y="4335"/>
                    <a:pt x="24447" y="4544"/>
                    <a:pt x="24498" y="4784"/>
                  </a:cubicBezTo>
                  <a:cubicBezTo>
                    <a:pt x="24602" y="5287"/>
                    <a:pt x="25062" y="5925"/>
                    <a:pt x="25905" y="5925"/>
                  </a:cubicBezTo>
                  <a:cubicBezTo>
                    <a:pt x="25998" y="5925"/>
                    <a:pt x="26095" y="5917"/>
                    <a:pt x="26197" y="5901"/>
                  </a:cubicBezTo>
                  <a:cubicBezTo>
                    <a:pt x="26886" y="5791"/>
                    <a:pt x="27340" y="4875"/>
                    <a:pt x="26922" y="4498"/>
                  </a:cubicBezTo>
                  <a:cubicBezTo>
                    <a:pt x="23616" y="57"/>
                    <a:pt x="725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9"/>
            <p:cNvSpPr/>
            <p:nvPr/>
          </p:nvSpPr>
          <p:spPr>
            <a:xfrm>
              <a:off x="10192864" y="3391064"/>
              <a:ext cx="403685" cy="294887"/>
            </a:xfrm>
            <a:custGeom>
              <a:avLst/>
              <a:gdLst/>
              <a:ahLst/>
              <a:cxnLst/>
              <a:rect l="l" t="t" r="r" b="b"/>
              <a:pathLst>
                <a:path w="10827" h="7909" extrusionOk="0">
                  <a:moveTo>
                    <a:pt x="6953" y="0"/>
                  </a:moveTo>
                  <a:cubicBezTo>
                    <a:pt x="4718" y="0"/>
                    <a:pt x="2157" y="704"/>
                    <a:pt x="1235" y="1263"/>
                  </a:cubicBezTo>
                  <a:cubicBezTo>
                    <a:pt x="927" y="1418"/>
                    <a:pt x="701" y="1648"/>
                    <a:pt x="542" y="1928"/>
                  </a:cubicBezTo>
                  <a:cubicBezTo>
                    <a:pt x="1" y="2882"/>
                    <a:pt x="243" y="4417"/>
                    <a:pt x="726" y="5490"/>
                  </a:cubicBezTo>
                  <a:cubicBezTo>
                    <a:pt x="920" y="5919"/>
                    <a:pt x="1163" y="6315"/>
                    <a:pt x="1464" y="6658"/>
                  </a:cubicBezTo>
                  <a:cubicBezTo>
                    <a:pt x="1766" y="7001"/>
                    <a:pt x="2126" y="7285"/>
                    <a:pt x="2553" y="7487"/>
                  </a:cubicBezTo>
                  <a:cubicBezTo>
                    <a:pt x="2626" y="7522"/>
                    <a:pt x="2700" y="7555"/>
                    <a:pt x="2777" y="7584"/>
                  </a:cubicBezTo>
                  <a:cubicBezTo>
                    <a:pt x="3011" y="7673"/>
                    <a:pt x="3253" y="7743"/>
                    <a:pt x="3499" y="7790"/>
                  </a:cubicBezTo>
                  <a:cubicBezTo>
                    <a:pt x="3770" y="7843"/>
                    <a:pt x="4043" y="7876"/>
                    <a:pt x="4318" y="7891"/>
                  </a:cubicBezTo>
                  <a:cubicBezTo>
                    <a:pt x="4513" y="7904"/>
                    <a:pt x="4709" y="7909"/>
                    <a:pt x="4905" y="7909"/>
                  </a:cubicBezTo>
                  <a:cubicBezTo>
                    <a:pt x="4997" y="7909"/>
                    <a:pt x="5088" y="7908"/>
                    <a:pt x="5179" y="7906"/>
                  </a:cubicBezTo>
                  <a:cubicBezTo>
                    <a:pt x="6025" y="7889"/>
                    <a:pt x="6933" y="7813"/>
                    <a:pt x="7741" y="7509"/>
                  </a:cubicBezTo>
                  <a:cubicBezTo>
                    <a:pt x="8161" y="7351"/>
                    <a:pt x="8553" y="7131"/>
                    <a:pt x="8895" y="6825"/>
                  </a:cubicBezTo>
                  <a:cubicBezTo>
                    <a:pt x="9114" y="6627"/>
                    <a:pt x="9311" y="6406"/>
                    <a:pt x="9482" y="6165"/>
                  </a:cubicBezTo>
                  <a:cubicBezTo>
                    <a:pt x="9958" y="5500"/>
                    <a:pt x="10246" y="4701"/>
                    <a:pt x="10401" y="3900"/>
                  </a:cubicBezTo>
                  <a:cubicBezTo>
                    <a:pt x="10587" y="2931"/>
                    <a:pt x="10827" y="1420"/>
                    <a:pt x="9949" y="719"/>
                  </a:cubicBezTo>
                  <a:cubicBezTo>
                    <a:pt x="9910" y="689"/>
                    <a:pt x="9869" y="660"/>
                    <a:pt x="9828" y="633"/>
                  </a:cubicBezTo>
                  <a:cubicBezTo>
                    <a:pt x="9732" y="572"/>
                    <a:pt x="9632" y="516"/>
                    <a:pt x="9530" y="467"/>
                  </a:cubicBezTo>
                  <a:cubicBezTo>
                    <a:pt x="9265" y="338"/>
                    <a:pt x="8965" y="238"/>
                    <a:pt x="8642" y="166"/>
                  </a:cubicBezTo>
                  <a:cubicBezTo>
                    <a:pt x="8133" y="50"/>
                    <a:pt x="7565" y="0"/>
                    <a:pt x="6973" y="0"/>
                  </a:cubicBezTo>
                  <a:cubicBezTo>
                    <a:pt x="6966" y="0"/>
                    <a:pt x="6960" y="0"/>
                    <a:pt x="6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9"/>
            <p:cNvSpPr/>
            <p:nvPr/>
          </p:nvSpPr>
          <p:spPr>
            <a:xfrm>
              <a:off x="10143796" y="3359259"/>
              <a:ext cx="496375" cy="357973"/>
            </a:xfrm>
            <a:custGeom>
              <a:avLst/>
              <a:gdLst/>
              <a:ahLst/>
              <a:cxnLst/>
              <a:rect l="l" t="t" r="r" b="b"/>
              <a:pathLst>
                <a:path w="13313" h="9601" extrusionOk="0">
                  <a:moveTo>
                    <a:pt x="8275" y="852"/>
                  </a:moveTo>
                  <a:cubicBezTo>
                    <a:pt x="9394" y="852"/>
                    <a:pt x="10432" y="1028"/>
                    <a:pt x="11144" y="1486"/>
                  </a:cubicBezTo>
                  <a:cubicBezTo>
                    <a:pt x="12163" y="2141"/>
                    <a:pt x="11911" y="3742"/>
                    <a:pt x="11717" y="4753"/>
                  </a:cubicBezTo>
                  <a:cubicBezTo>
                    <a:pt x="11507" y="5842"/>
                    <a:pt x="11051" y="6926"/>
                    <a:pt x="10211" y="7678"/>
                  </a:cubicBezTo>
                  <a:cubicBezTo>
                    <a:pt x="9869" y="7984"/>
                    <a:pt x="9477" y="8204"/>
                    <a:pt x="9057" y="8362"/>
                  </a:cubicBezTo>
                  <a:cubicBezTo>
                    <a:pt x="8249" y="8666"/>
                    <a:pt x="7341" y="8742"/>
                    <a:pt x="6495" y="8759"/>
                  </a:cubicBezTo>
                  <a:cubicBezTo>
                    <a:pt x="6402" y="8761"/>
                    <a:pt x="6309" y="8762"/>
                    <a:pt x="6215" y="8762"/>
                  </a:cubicBezTo>
                  <a:cubicBezTo>
                    <a:pt x="5495" y="8762"/>
                    <a:pt x="4769" y="8698"/>
                    <a:pt x="4093" y="8436"/>
                  </a:cubicBezTo>
                  <a:cubicBezTo>
                    <a:pt x="3118" y="8060"/>
                    <a:pt x="2464" y="7277"/>
                    <a:pt x="2042" y="6341"/>
                  </a:cubicBezTo>
                  <a:cubicBezTo>
                    <a:pt x="1416" y="4954"/>
                    <a:pt x="1194" y="2793"/>
                    <a:pt x="2550" y="2116"/>
                  </a:cubicBezTo>
                  <a:cubicBezTo>
                    <a:pt x="3473" y="1556"/>
                    <a:pt x="6037" y="852"/>
                    <a:pt x="8275" y="852"/>
                  </a:cubicBezTo>
                  <a:close/>
                  <a:moveTo>
                    <a:pt x="8594" y="1"/>
                  </a:moveTo>
                  <a:cubicBezTo>
                    <a:pt x="5877" y="1"/>
                    <a:pt x="2767" y="855"/>
                    <a:pt x="1647" y="1534"/>
                  </a:cubicBezTo>
                  <a:cubicBezTo>
                    <a:pt x="0" y="2355"/>
                    <a:pt x="270" y="4979"/>
                    <a:pt x="1029" y="6663"/>
                  </a:cubicBezTo>
                  <a:cubicBezTo>
                    <a:pt x="1542" y="7799"/>
                    <a:pt x="2335" y="8750"/>
                    <a:pt x="3518" y="9206"/>
                  </a:cubicBezTo>
                  <a:cubicBezTo>
                    <a:pt x="4338" y="9522"/>
                    <a:pt x="5215" y="9600"/>
                    <a:pt x="6087" y="9600"/>
                  </a:cubicBezTo>
                  <a:cubicBezTo>
                    <a:pt x="6203" y="9600"/>
                    <a:pt x="6318" y="9599"/>
                    <a:pt x="6434" y="9596"/>
                  </a:cubicBezTo>
                  <a:cubicBezTo>
                    <a:pt x="7461" y="9576"/>
                    <a:pt x="8562" y="9485"/>
                    <a:pt x="9542" y="9116"/>
                  </a:cubicBezTo>
                  <a:cubicBezTo>
                    <a:pt x="10051" y="8923"/>
                    <a:pt x="10527" y="8657"/>
                    <a:pt x="10942" y="8285"/>
                  </a:cubicBezTo>
                  <a:cubicBezTo>
                    <a:pt x="11962" y="7373"/>
                    <a:pt x="12517" y="6056"/>
                    <a:pt x="12770" y="4734"/>
                  </a:cubicBezTo>
                  <a:cubicBezTo>
                    <a:pt x="13005" y="3509"/>
                    <a:pt x="13312" y="1567"/>
                    <a:pt x="12075" y="770"/>
                  </a:cubicBezTo>
                  <a:cubicBezTo>
                    <a:pt x="11212" y="214"/>
                    <a:pt x="9952" y="1"/>
                    <a:pt x="8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9"/>
            <p:cNvSpPr/>
            <p:nvPr/>
          </p:nvSpPr>
          <p:spPr>
            <a:xfrm>
              <a:off x="10788097" y="3313472"/>
              <a:ext cx="410098" cy="296192"/>
            </a:xfrm>
            <a:custGeom>
              <a:avLst/>
              <a:gdLst/>
              <a:ahLst/>
              <a:cxnLst/>
              <a:rect l="l" t="t" r="r" b="b"/>
              <a:pathLst>
                <a:path w="10999" h="7944" extrusionOk="0">
                  <a:moveTo>
                    <a:pt x="7142" y="1"/>
                  </a:moveTo>
                  <a:cubicBezTo>
                    <a:pt x="5979" y="1"/>
                    <a:pt x="4588" y="136"/>
                    <a:pt x="3359" y="466"/>
                  </a:cubicBezTo>
                  <a:cubicBezTo>
                    <a:pt x="2787" y="617"/>
                    <a:pt x="2251" y="812"/>
                    <a:pt x="1788" y="1054"/>
                  </a:cubicBezTo>
                  <a:cubicBezTo>
                    <a:pt x="1495" y="1208"/>
                    <a:pt x="1232" y="1380"/>
                    <a:pt x="1008" y="1574"/>
                  </a:cubicBezTo>
                  <a:cubicBezTo>
                    <a:pt x="921" y="1648"/>
                    <a:pt x="839" y="1727"/>
                    <a:pt x="763" y="1811"/>
                  </a:cubicBezTo>
                  <a:cubicBezTo>
                    <a:pt x="729" y="1847"/>
                    <a:pt x="698" y="1886"/>
                    <a:pt x="668" y="1925"/>
                  </a:cubicBezTo>
                  <a:cubicBezTo>
                    <a:pt x="1" y="2830"/>
                    <a:pt x="621" y="4227"/>
                    <a:pt x="1049" y="5115"/>
                  </a:cubicBezTo>
                  <a:cubicBezTo>
                    <a:pt x="1405" y="5850"/>
                    <a:pt x="1888" y="6549"/>
                    <a:pt x="2521" y="7070"/>
                  </a:cubicBezTo>
                  <a:cubicBezTo>
                    <a:pt x="2747" y="7258"/>
                    <a:pt x="2995" y="7421"/>
                    <a:pt x="3257" y="7555"/>
                  </a:cubicBezTo>
                  <a:cubicBezTo>
                    <a:pt x="3666" y="7763"/>
                    <a:pt x="4101" y="7875"/>
                    <a:pt x="4548" y="7919"/>
                  </a:cubicBezTo>
                  <a:cubicBezTo>
                    <a:pt x="4712" y="7936"/>
                    <a:pt x="4878" y="7944"/>
                    <a:pt x="5044" y="7944"/>
                  </a:cubicBezTo>
                  <a:cubicBezTo>
                    <a:pt x="5747" y="7944"/>
                    <a:pt x="6460" y="7807"/>
                    <a:pt x="7126" y="7645"/>
                  </a:cubicBezTo>
                  <a:cubicBezTo>
                    <a:pt x="7403" y="7576"/>
                    <a:pt x="7682" y="7501"/>
                    <a:pt x="7954" y="7411"/>
                  </a:cubicBezTo>
                  <a:cubicBezTo>
                    <a:pt x="8216" y="7324"/>
                    <a:pt x="8472" y="7221"/>
                    <a:pt x="8718" y="7101"/>
                  </a:cubicBezTo>
                  <a:cubicBezTo>
                    <a:pt x="8944" y="6992"/>
                    <a:pt x="9160" y="6863"/>
                    <a:pt x="9364" y="6716"/>
                  </a:cubicBezTo>
                  <a:cubicBezTo>
                    <a:pt x="9430" y="6667"/>
                    <a:pt x="9494" y="6618"/>
                    <a:pt x="9554" y="6565"/>
                  </a:cubicBezTo>
                  <a:cubicBezTo>
                    <a:pt x="9916" y="6261"/>
                    <a:pt x="10191" y="5892"/>
                    <a:pt x="10394" y="5483"/>
                  </a:cubicBezTo>
                  <a:cubicBezTo>
                    <a:pt x="10598" y="5074"/>
                    <a:pt x="10729" y="4629"/>
                    <a:pt x="10808" y="4164"/>
                  </a:cubicBezTo>
                  <a:cubicBezTo>
                    <a:pt x="10999" y="3003"/>
                    <a:pt x="10838" y="1458"/>
                    <a:pt x="10071" y="674"/>
                  </a:cubicBezTo>
                  <a:cubicBezTo>
                    <a:pt x="9845" y="444"/>
                    <a:pt x="9566" y="280"/>
                    <a:pt x="9230" y="211"/>
                  </a:cubicBezTo>
                  <a:cubicBezTo>
                    <a:pt x="8781" y="79"/>
                    <a:pt x="8027" y="1"/>
                    <a:pt x="7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9"/>
            <p:cNvSpPr/>
            <p:nvPr/>
          </p:nvSpPr>
          <p:spPr>
            <a:xfrm>
              <a:off x="10739178" y="3282226"/>
              <a:ext cx="502676" cy="359427"/>
            </a:xfrm>
            <a:custGeom>
              <a:avLst/>
              <a:gdLst/>
              <a:ahLst/>
              <a:cxnLst/>
              <a:rect l="l" t="t" r="r" b="b"/>
              <a:pathLst>
                <a:path w="13482" h="9640" extrusionOk="0">
                  <a:moveTo>
                    <a:pt x="8453" y="839"/>
                  </a:moveTo>
                  <a:cubicBezTo>
                    <a:pt x="9339" y="839"/>
                    <a:pt x="10093" y="918"/>
                    <a:pt x="10542" y="1049"/>
                  </a:cubicBezTo>
                  <a:cubicBezTo>
                    <a:pt x="12025" y="1354"/>
                    <a:pt x="12366" y="3499"/>
                    <a:pt x="12120" y="5002"/>
                  </a:cubicBezTo>
                  <a:cubicBezTo>
                    <a:pt x="11953" y="6014"/>
                    <a:pt x="11522" y="6940"/>
                    <a:pt x="10676" y="7554"/>
                  </a:cubicBezTo>
                  <a:cubicBezTo>
                    <a:pt x="10013" y="8036"/>
                    <a:pt x="9225" y="8290"/>
                    <a:pt x="8438" y="8483"/>
                  </a:cubicBezTo>
                  <a:cubicBezTo>
                    <a:pt x="7774" y="8645"/>
                    <a:pt x="7059" y="8782"/>
                    <a:pt x="6356" y="8782"/>
                  </a:cubicBezTo>
                  <a:cubicBezTo>
                    <a:pt x="6190" y="8782"/>
                    <a:pt x="6025" y="8774"/>
                    <a:pt x="5861" y="8757"/>
                  </a:cubicBezTo>
                  <a:cubicBezTo>
                    <a:pt x="5414" y="8713"/>
                    <a:pt x="4978" y="8601"/>
                    <a:pt x="4570" y="8393"/>
                  </a:cubicBezTo>
                  <a:cubicBezTo>
                    <a:pt x="3565" y="7882"/>
                    <a:pt x="2845" y="6952"/>
                    <a:pt x="2363" y="5953"/>
                  </a:cubicBezTo>
                  <a:cubicBezTo>
                    <a:pt x="1914" y="5027"/>
                    <a:pt x="1259" y="3546"/>
                    <a:pt x="2075" y="2650"/>
                  </a:cubicBezTo>
                  <a:cubicBezTo>
                    <a:pt x="3290" y="1316"/>
                    <a:pt x="6272" y="839"/>
                    <a:pt x="8453" y="839"/>
                  </a:cubicBezTo>
                  <a:close/>
                  <a:moveTo>
                    <a:pt x="8734" y="1"/>
                  </a:moveTo>
                  <a:cubicBezTo>
                    <a:pt x="6088" y="1"/>
                    <a:pt x="2467" y="578"/>
                    <a:pt x="991" y="2198"/>
                  </a:cubicBezTo>
                  <a:cubicBezTo>
                    <a:pt x="0" y="3285"/>
                    <a:pt x="796" y="5082"/>
                    <a:pt x="1338" y="6208"/>
                  </a:cubicBezTo>
                  <a:cubicBezTo>
                    <a:pt x="1924" y="7419"/>
                    <a:pt x="2799" y="8549"/>
                    <a:pt x="4018" y="9168"/>
                  </a:cubicBezTo>
                  <a:cubicBezTo>
                    <a:pt x="4515" y="9421"/>
                    <a:pt x="5043" y="9556"/>
                    <a:pt x="5585" y="9611"/>
                  </a:cubicBezTo>
                  <a:cubicBezTo>
                    <a:pt x="5783" y="9631"/>
                    <a:pt x="5983" y="9640"/>
                    <a:pt x="6183" y="9640"/>
                  </a:cubicBezTo>
                  <a:cubicBezTo>
                    <a:pt x="7037" y="9640"/>
                    <a:pt x="7905" y="9474"/>
                    <a:pt x="8712" y="9277"/>
                  </a:cubicBezTo>
                  <a:cubicBezTo>
                    <a:pt x="9670" y="9043"/>
                    <a:pt x="10624" y="8734"/>
                    <a:pt x="11429" y="8149"/>
                  </a:cubicBezTo>
                  <a:cubicBezTo>
                    <a:pt x="12456" y="7403"/>
                    <a:pt x="12977" y="6282"/>
                    <a:pt x="13182" y="5053"/>
                  </a:cubicBezTo>
                  <a:cubicBezTo>
                    <a:pt x="13482" y="3229"/>
                    <a:pt x="13069" y="625"/>
                    <a:pt x="11266" y="255"/>
                  </a:cubicBezTo>
                  <a:cubicBezTo>
                    <a:pt x="10722" y="96"/>
                    <a:pt x="9808" y="1"/>
                    <a:pt x="8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1" name="Google Shape;3511;p79"/>
          <p:cNvGrpSpPr/>
          <p:nvPr/>
        </p:nvGrpSpPr>
        <p:grpSpPr>
          <a:xfrm>
            <a:off x="2980331" y="3485147"/>
            <a:ext cx="419177" cy="365278"/>
            <a:chOff x="5606575" y="1983950"/>
            <a:chExt cx="455925" cy="397300"/>
          </a:xfrm>
        </p:grpSpPr>
        <p:sp>
          <p:nvSpPr>
            <p:cNvPr id="3512" name="Google Shape;3512;p7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9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4" name="Google Shape;3514;p79"/>
          <p:cNvGrpSpPr/>
          <p:nvPr/>
        </p:nvGrpSpPr>
        <p:grpSpPr>
          <a:xfrm>
            <a:off x="6528678" y="3426661"/>
            <a:ext cx="371947" cy="405328"/>
            <a:chOff x="6614750" y="1223225"/>
            <a:chExt cx="467975" cy="509975"/>
          </a:xfrm>
        </p:grpSpPr>
        <p:sp>
          <p:nvSpPr>
            <p:cNvPr id="3515" name="Google Shape;3515;p79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79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7" name="Google Shape;3517;p79"/>
          <p:cNvGrpSpPr/>
          <p:nvPr/>
        </p:nvGrpSpPr>
        <p:grpSpPr>
          <a:xfrm rot="-1891426">
            <a:off x="5890480" y="2990333"/>
            <a:ext cx="371993" cy="324161"/>
            <a:chOff x="5606575" y="1983950"/>
            <a:chExt cx="455925" cy="397300"/>
          </a:xfrm>
        </p:grpSpPr>
        <p:sp>
          <p:nvSpPr>
            <p:cNvPr id="3518" name="Google Shape;3518;p7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9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0" name="Google Shape;3520;p79"/>
          <p:cNvGrpSpPr/>
          <p:nvPr/>
        </p:nvGrpSpPr>
        <p:grpSpPr>
          <a:xfrm>
            <a:off x="2383197" y="3337056"/>
            <a:ext cx="371947" cy="405328"/>
            <a:chOff x="6614750" y="1223225"/>
            <a:chExt cx="467975" cy="509975"/>
          </a:xfrm>
        </p:grpSpPr>
        <p:sp>
          <p:nvSpPr>
            <p:cNvPr id="3521" name="Google Shape;3521;p79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9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3" name="Google Shape;3523;p79"/>
          <p:cNvGrpSpPr/>
          <p:nvPr/>
        </p:nvGrpSpPr>
        <p:grpSpPr>
          <a:xfrm rot="-1891426">
            <a:off x="870481" y="4039354"/>
            <a:ext cx="371993" cy="324161"/>
            <a:chOff x="5606575" y="1983950"/>
            <a:chExt cx="455925" cy="397300"/>
          </a:xfrm>
        </p:grpSpPr>
        <p:sp>
          <p:nvSpPr>
            <p:cNvPr id="3524" name="Google Shape;3524;p79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9"/>
            <p:cNvSpPr/>
            <p:nvPr/>
          </p:nvSpPr>
          <p:spPr>
            <a:xfrm>
              <a:off x="5628275" y="2013375"/>
              <a:ext cx="411550" cy="33842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 ist die Pesonalpronomen?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59" name="Google Shape;759;p46"/>
          <p:cNvSpPr/>
          <p:nvPr/>
        </p:nvSpPr>
        <p:spPr>
          <a:xfrm>
            <a:off x="7572375" y="0"/>
            <a:ext cx="1571400" cy="1571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6"/>
          <p:cNvSpPr/>
          <p:nvPr/>
        </p:nvSpPr>
        <p:spPr>
          <a:xfrm flipH="1">
            <a:off x="7686225" y="282900"/>
            <a:ext cx="1353000" cy="914100"/>
          </a:xfrm>
          <a:prstGeom prst="wedgeRoundRectCallout">
            <a:avLst>
              <a:gd name="adj1" fmla="val -19490"/>
              <a:gd name="adj2" fmla="val 74644"/>
              <a:gd name="adj3" fmla="val 0"/>
            </a:avLst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46"/>
          <p:cNvGrpSpPr/>
          <p:nvPr/>
        </p:nvGrpSpPr>
        <p:grpSpPr>
          <a:xfrm>
            <a:off x="7829062" y="362060"/>
            <a:ext cx="1000873" cy="738628"/>
            <a:chOff x="7580925" y="3714688"/>
            <a:chExt cx="812925" cy="599925"/>
          </a:xfrm>
        </p:grpSpPr>
        <p:sp>
          <p:nvSpPr>
            <p:cNvPr id="762" name="Google Shape;762;p46"/>
            <p:cNvSpPr/>
            <p:nvPr/>
          </p:nvSpPr>
          <p:spPr>
            <a:xfrm>
              <a:off x="7580925" y="3714688"/>
              <a:ext cx="812925" cy="599925"/>
            </a:xfrm>
            <a:custGeom>
              <a:avLst/>
              <a:gdLst/>
              <a:ahLst/>
              <a:cxnLst/>
              <a:rect l="l" t="t" r="r" b="b"/>
              <a:pathLst>
                <a:path w="32517" h="23997" extrusionOk="0">
                  <a:moveTo>
                    <a:pt x="16019" y="1"/>
                  </a:moveTo>
                  <a:cubicBezTo>
                    <a:pt x="7363" y="1"/>
                    <a:pt x="0" y="9603"/>
                    <a:pt x="2381" y="22411"/>
                  </a:cubicBezTo>
                  <a:cubicBezTo>
                    <a:pt x="2563" y="23392"/>
                    <a:pt x="3415" y="23996"/>
                    <a:pt x="4298" y="23996"/>
                  </a:cubicBezTo>
                  <a:cubicBezTo>
                    <a:pt x="4707" y="23996"/>
                    <a:pt x="5122" y="23867"/>
                    <a:pt x="5481" y="23586"/>
                  </a:cubicBezTo>
                  <a:cubicBezTo>
                    <a:pt x="5667" y="23643"/>
                    <a:pt x="5857" y="23670"/>
                    <a:pt x="6046" y="23670"/>
                  </a:cubicBezTo>
                  <a:cubicBezTo>
                    <a:pt x="6545" y="23670"/>
                    <a:pt x="7034" y="23477"/>
                    <a:pt x="7402" y="23116"/>
                  </a:cubicBezTo>
                  <a:cubicBezTo>
                    <a:pt x="7650" y="23223"/>
                    <a:pt x="7911" y="23275"/>
                    <a:pt x="8169" y="23275"/>
                  </a:cubicBezTo>
                  <a:cubicBezTo>
                    <a:pt x="8707" y="23275"/>
                    <a:pt x="9234" y="23051"/>
                    <a:pt x="9609" y="22633"/>
                  </a:cubicBezTo>
                  <a:cubicBezTo>
                    <a:pt x="9887" y="22775"/>
                    <a:pt x="10188" y="22845"/>
                    <a:pt x="10487" y="22845"/>
                  </a:cubicBezTo>
                  <a:cubicBezTo>
                    <a:pt x="10956" y="22845"/>
                    <a:pt x="11419" y="22675"/>
                    <a:pt x="11782" y="22348"/>
                  </a:cubicBezTo>
                  <a:cubicBezTo>
                    <a:pt x="12006" y="22433"/>
                    <a:pt x="12241" y="22476"/>
                    <a:pt x="12474" y="22476"/>
                  </a:cubicBezTo>
                  <a:cubicBezTo>
                    <a:pt x="12891" y="22476"/>
                    <a:pt x="13303" y="22341"/>
                    <a:pt x="13645" y="22080"/>
                  </a:cubicBezTo>
                  <a:cubicBezTo>
                    <a:pt x="13823" y="22132"/>
                    <a:pt x="14005" y="22157"/>
                    <a:pt x="14186" y="22157"/>
                  </a:cubicBezTo>
                  <a:cubicBezTo>
                    <a:pt x="14625" y="22157"/>
                    <a:pt x="15057" y="22007"/>
                    <a:pt x="15406" y="21723"/>
                  </a:cubicBezTo>
                  <a:cubicBezTo>
                    <a:pt x="15604" y="21788"/>
                    <a:pt x="15806" y="21819"/>
                    <a:pt x="16007" y="21819"/>
                  </a:cubicBezTo>
                  <a:cubicBezTo>
                    <a:pt x="16623" y="21819"/>
                    <a:pt x="17218" y="21523"/>
                    <a:pt x="17588" y="20999"/>
                  </a:cubicBezTo>
                  <a:cubicBezTo>
                    <a:pt x="17914" y="21217"/>
                    <a:pt x="18289" y="21325"/>
                    <a:pt x="18663" y="21325"/>
                  </a:cubicBezTo>
                  <a:cubicBezTo>
                    <a:pt x="19097" y="21325"/>
                    <a:pt x="19530" y="21179"/>
                    <a:pt x="19884" y="20891"/>
                  </a:cubicBezTo>
                  <a:cubicBezTo>
                    <a:pt x="20080" y="20955"/>
                    <a:pt x="20282" y="20986"/>
                    <a:pt x="20483" y="20986"/>
                  </a:cubicBezTo>
                  <a:cubicBezTo>
                    <a:pt x="20901" y="20986"/>
                    <a:pt x="21314" y="20851"/>
                    <a:pt x="21655" y="20591"/>
                  </a:cubicBezTo>
                  <a:cubicBezTo>
                    <a:pt x="21833" y="20643"/>
                    <a:pt x="22014" y="20668"/>
                    <a:pt x="22195" y="20668"/>
                  </a:cubicBezTo>
                  <a:cubicBezTo>
                    <a:pt x="22667" y="20668"/>
                    <a:pt x="23129" y="20495"/>
                    <a:pt x="23489" y="20171"/>
                  </a:cubicBezTo>
                  <a:cubicBezTo>
                    <a:pt x="23714" y="20257"/>
                    <a:pt x="23948" y="20299"/>
                    <a:pt x="24180" y="20299"/>
                  </a:cubicBezTo>
                  <a:cubicBezTo>
                    <a:pt x="24719" y="20299"/>
                    <a:pt x="25245" y="20074"/>
                    <a:pt x="25619" y="19657"/>
                  </a:cubicBezTo>
                  <a:cubicBezTo>
                    <a:pt x="25898" y="19799"/>
                    <a:pt x="26199" y="19868"/>
                    <a:pt x="26497" y="19868"/>
                  </a:cubicBezTo>
                  <a:cubicBezTo>
                    <a:pt x="26993" y="19868"/>
                    <a:pt x="27483" y="19677"/>
                    <a:pt x="27854" y="19313"/>
                  </a:cubicBezTo>
                  <a:cubicBezTo>
                    <a:pt x="28100" y="19420"/>
                    <a:pt x="28362" y="19472"/>
                    <a:pt x="28621" y="19472"/>
                  </a:cubicBezTo>
                  <a:cubicBezTo>
                    <a:pt x="29047" y="19472"/>
                    <a:pt x="29468" y="19332"/>
                    <a:pt x="29815" y="19062"/>
                  </a:cubicBezTo>
                  <a:cubicBezTo>
                    <a:pt x="30006" y="19120"/>
                    <a:pt x="30196" y="19147"/>
                    <a:pt x="30382" y="19147"/>
                  </a:cubicBezTo>
                  <a:cubicBezTo>
                    <a:pt x="31539" y="19147"/>
                    <a:pt x="32516" y="18088"/>
                    <a:pt x="32286" y="16851"/>
                  </a:cubicBezTo>
                  <a:cubicBezTo>
                    <a:pt x="31341" y="11772"/>
                    <a:pt x="28959" y="7252"/>
                    <a:pt x="25576" y="4125"/>
                  </a:cubicBezTo>
                  <a:cubicBezTo>
                    <a:pt x="22491" y="1272"/>
                    <a:pt x="19169" y="1"/>
                    <a:pt x="16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7643225" y="3734738"/>
              <a:ext cx="697175" cy="531375"/>
            </a:xfrm>
            <a:custGeom>
              <a:avLst/>
              <a:gdLst/>
              <a:ahLst/>
              <a:cxnLst/>
              <a:rect l="l" t="t" r="r" b="b"/>
              <a:pathLst>
                <a:path w="27887" h="21255" fill="none" extrusionOk="0">
                  <a:moveTo>
                    <a:pt x="1796" y="21255"/>
                  </a:moveTo>
                  <a:cubicBezTo>
                    <a:pt x="0" y="11595"/>
                    <a:pt x="4386" y="2679"/>
                    <a:pt x="11591" y="1340"/>
                  </a:cubicBezTo>
                  <a:cubicBezTo>
                    <a:pt x="18795" y="1"/>
                    <a:pt x="26091" y="6746"/>
                    <a:pt x="27887" y="16405"/>
                  </a:cubicBezTo>
                </a:path>
              </a:pathLst>
            </a:custGeom>
            <a:noFill/>
            <a:ln w="221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7693200" y="3798138"/>
              <a:ext cx="603250" cy="459800"/>
            </a:xfrm>
            <a:custGeom>
              <a:avLst/>
              <a:gdLst/>
              <a:ahLst/>
              <a:cxnLst/>
              <a:rect l="l" t="t" r="r" b="b"/>
              <a:pathLst>
                <a:path w="24130" h="18392" fill="none" extrusionOk="0">
                  <a:moveTo>
                    <a:pt x="1554" y="18392"/>
                  </a:moveTo>
                  <a:cubicBezTo>
                    <a:pt x="0" y="10034"/>
                    <a:pt x="3795" y="2319"/>
                    <a:pt x="10029" y="1160"/>
                  </a:cubicBezTo>
                  <a:cubicBezTo>
                    <a:pt x="16264" y="1"/>
                    <a:pt x="22576" y="5838"/>
                    <a:pt x="24130" y="14196"/>
                  </a:cubicBezTo>
                </a:path>
              </a:pathLst>
            </a:custGeom>
            <a:noFill/>
            <a:ln w="221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7753600" y="3874813"/>
              <a:ext cx="489750" cy="373275"/>
            </a:xfrm>
            <a:custGeom>
              <a:avLst/>
              <a:gdLst/>
              <a:ahLst/>
              <a:cxnLst/>
              <a:rect l="l" t="t" r="r" b="b"/>
              <a:pathLst>
                <a:path w="19590" h="14931" fill="none" extrusionOk="0">
                  <a:moveTo>
                    <a:pt x="1262" y="14930"/>
                  </a:moveTo>
                  <a:cubicBezTo>
                    <a:pt x="1" y="8144"/>
                    <a:pt x="3082" y="1882"/>
                    <a:pt x="8142" y="941"/>
                  </a:cubicBezTo>
                  <a:cubicBezTo>
                    <a:pt x="13204" y="0"/>
                    <a:pt x="18328" y="4739"/>
                    <a:pt x="19590" y="11523"/>
                  </a:cubicBezTo>
                </a:path>
              </a:pathLst>
            </a:custGeom>
            <a:noFill/>
            <a:ln w="2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7819525" y="3958438"/>
              <a:ext cx="365900" cy="278875"/>
            </a:xfrm>
            <a:custGeom>
              <a:avLst/>
              <a:gdLst/>
              <a:ahLst/>
              <a:cxnLst/>
              <a:rect l="l" t="t" r="r" b="b"/>
              <a:pathLst>
                <a:path w="14636" h="11155" fill="none" extrusionOk="0">
                  <a:moveTo>
                    <a:pt x="943" y="11155"/>
                  </a:moveTo>
                  <a:cubicBezTo>
                    <a:pt x="1" y="6085"/>
                    <a:pt x="2303" y="1406"/>
                    <a:pt x="6084" y="703"/>
                  </a:cubicBezTo>
                  <a:cubicBezTo>
                    <a:pt x="9864" y="0"/>
                    <a:pt x="13694" y="3539"/>
                    <a:pt x="14636" y="8609"/>
                  </a:cubicBezTo>
                </a:path>
              </a:pathLst>
            </a:custGeom>
            <a:noFill/>
            <a:ln w="2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7876025" y="4030113"/>
              <a:ext cx="259750" cy="197975"/>
            </a:xfrm>
            <a:custGeom>
              <a:avLst/>
              <a:gdLst/>
              <a:ahLst/>
              <a:cxnLst/>
              <a:rect l="l" t="t" r="r" b="b"/>
              <a:pathLst>
                <a:path w="10390" h="7919" fill="none" extrusionOk="0">
                  <a:moveTo>
                    <a:pt x="669" y="7919"/>
                  </a:moveTo>
                  <a:cubicBezTo>
                    <a:pt x="1" y="4319"/>
                    <a:pt x="1634" y="998"/>
                    <a:pt x="4318" y="499"/>
                  </a:cubicBezTo>
                  <a:cubicBezTo>
                    <a:pt x="7002" y="1"/>
                    <a:pt x="9720" y="2513"/>
                    <a:pt x="10389" y="6111"/>
                  </a:cubicBezTo>
                </a:path>
              </a:pathLst>
            </a:custGeom>
            <a:noFill/>
            <a:ln w="221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7924675" y="4091838"/>
              <a:ext cx="168350" cy="128275"/>
            </a:xfrm>
            <a:custGeom>
              <a:avLst/>
              <a:gdLst/>
              <a:ahLst/>
              <a:cxnLst/>
              <a:rect l="l" t="t" r="r" b="b"/>
              <a:pathLst>
                <a:path w="6734" h="5131" fill="none" extrusionOk="0">
                  <a:moveTo>
                    <a:pt x="434" y="5131"/>
                  </a:moveTo>
                  <a:cubicBezTo>
                    <a:pt x="0" y="2799"/>
                    <a:pt x="1059" y="647"/>
                    <a:pt x="2799" y="324"/>
                  </a:cubicBezTo>
                  <a:cubicBezTo>
                    <a:pt x="4538" y="1"/>
                    <a:pt x="6300" y="1628"/>
                    <a:pt x="6733" y="3961"/>
                  </a:cubicBezTo>
                </a:path>
              </a:pathLst>
            </a:custGeom>
            <a:noFill/>
            <a:ln w="221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6"/>
            <p:cNvSpPr/>
            <p:nvPr/>
          </p:nvSpPr>
          <p:spPr>
            <a:xfrm>
              <a:off x="7976450" y="4157538"/>
              <a:ext cx="71050" cy="54125"/>
            </a:xfrm>
            <a:custGeom>
              <a:avLst/>
              <a:gdLst/>
              <a:ahLst/>
              <a:cxnLst/>
              <a:rect l="l" t="t" r="r" b="b"/>
              <a:pathLst>
                <a:path w="2842" h="2165" fill="none" extrusionOk="0">
                  <a:moveTo>
                    <a:pt x="184" y="2165"/>
                  </a:moveTo>
                  <a:cubicBezTo>
                    <a:pt x="1" y="1181"/>
                    <a:pt x="448" y="273"/>
                    <a:pt x="1181" y="136"/>
                  </a:cubicBezTo>
                  <a:cubicBezTo>
                    <a:pt x="1915" y="0"/>
                    <a:pt x="2658" y="687"/>
                    <a:pt x="2841" y="1671"/>
                  </a:cubicBezTo>
                </a:path>
              </a:pathLst>
            </a:custGeom>
            <a:noFill/>
            <a:ln w="2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46"/>
          <p:cNvGrpSpPr/>
          <p:nvPr/>
        </p:nvGrpSpPr>
        <p:grpSpPr>
          <a:xfrm>
            <a:off x="8458961" y="190938"/>
            <a:ext cx="529830" cy="461702"/>
            <a:chOff x="5606575" y="1983950"/>
            <a:chExt cx="455925" cy="397300"/>
          </a:xfrm>
        </p:grpSpPr>
        <p:sp>
          <p:nvSpPr>
            <p:cNvPr id="771" name="Google Shape;771;p46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6"/>
            <p:cNvSpPr/>
            <p:nvPr/>
          </p:nvSpPr>
          <p:spPr>
            <a:xfrm>
              <a:off x="5644406" y="2026642"/>
              <a:ext cx="379284" cy="31189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000" y="1152626"/>
            <a:ext cx="7185766" cy="3440000"/>
          </a:xfrm>
        </p:spPr>
        <p:txBody>
          <a:bodyPr/>
          <a:lstStyle/>
          <a:p>
            <a:r>
              <a:rPr lang="de-DE" sz="1800" dirty="0"/>
              <a:t>Ich heiße Ali.Ich bin ein Schüler und ich und meine</a:t>
            </a:r>
          </a:p>
          <a:p>
            <a:pPr marL="139700" indent="0">
              <a:buNone/>
            </a:pPr>
            <a:endParaRPr lang="de-DE" sz="1800" dirty="0"/>
          </a:p>
          <a:p>
            <a:pPr marL="139700" indent="0">
              <a:buNone/>
            </a:pPr>
            <a:r>
              <a:rPr lang="de-DE" sz="1800" dirty="0"/>
              <a:t> Schwester lernen Deutsch. Sie heißt Sara.Heute regnet</a:t>
            </a:r>
          </a:p>
          <a:p>
            <a:pPr marL="139700" indent="0">
              <a:buNone/>
            </a:pPr>
            <a:endParaRPr lang="de-DE" sz="1800" dirty="0"/>
          </a:p>
          <a:p>
            <a:pPr marL="139700" indent="0">
              <a:buNone/>
            </a:pPr>
            <a:r>
              <a:rPr lang="de-DE" sz="1800" dirty="0"/>
              <a:t> es. Wir mögen lesen. Meine Freundin spielt gerne Fußball.</a:t>
            </a:r>
          </a:p>
          <a:p>
            <a:pPr marL="139700" indent="0">
              <a:buNone/>
            </a:pPr>
            <a:endParaRPr lang="de-DE" sz="1800" dirty="0"/>
          </a:p>
          <a:p>
            <a:pPr marL="139700" indent="0">
              <a:buNone/>
            </a:pPr>
            <a:r>
              <a:rPr lang="de-DE" sz="1800" dirty="0"/>
              <a:t> Wir gehen zusammen in die Schule. Dort haben wir viele</a:t>
            </a:r>
          </a:p>
          <a:p>
            <a:pPr marL="139700" indent="0">
              <a:buNone/>
            </a:pPr>
            <a:endParaRPr lang="de-DE" sz="1800" dirty="0"/>
          </a:p>
          <a:p>
            <a:pPr marL="139700" indent="0">
              <a:buNone/>
            </a:pPr>
            <a:r>
              <a:rPr lang="de-DE" sz="1800" dirty="0"/>
              <a:t> Freunde. Ihr  wohnt alle in Deutschland, richtig? Wir lernen</a:t>
            </a:r>
          </a:p>
          <a:p>
            <a:pPr marL="139700" indent="0">
              <a:buNone/>
            </a:pPr>
            <a:endParaRPr lang="de-DE" sz="1800" dirty="0"/>
          </a:p>
          <a:p>
            <a:pPr marL="139700" indent="0">
              <a:buNone/>
            </a:pPr>
            <a:r>
              <a:rPr lang="de-DE" sz="1800" dirty="0"/>
              <a:t> Deutsch online und unsere Lehrerin, Frau Schmidt, sie ist sehr nett. 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7"/>
          <p:cNvSpPr/>
          <p:nvPr/>
        </p:nvSpPr>
        <p:spPr>
          <a:xfrm>
            <a:off x="6953250" y="539550"/>
            <a:ext cx="1477500" cy="13647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7"/>
          <p:cNvSpPr/>
          <p:nvPr/>
        </p:nvSpPr>
        <p:spPr>
          <a:xfrm>
            <a:off x="6962775" y="2003425"/>
            <a:ext cx="1467300" cy="1364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Die Pesonalpronomen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92" name="Google Shape;792;p47"/>
          <p:cNvSpPr/>
          <p:nvPr/>
        </p:nvSpPr>
        <p:spPr>
          <a:xfrm rot="-2223018">
            <a:off x="6896833" y="727810"/>
            <a:ext cx="1124286" cy="55344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47"/>
          <p:cNvGrpSpPr/>
          <p:nvPr/>
        </p:nvGrpSpPr>
        <p:grpSpPr>
          <a:xfrm>
            <a:off x="7088460" y="2103284"/>
            <a:ext cx="1157830" cy="1118929"/>
            <a:chOff x="8823125" y="2780400"/>
            <a:chExt cx="1205445" cy="1164944"/>
          </a:xfrm>
        </p:grpSpPr>
        <p:sp>
          <p:nvSpPr>
            <p:cNvPr id="794" name="Google Shape;794;p47"/>
            <p:cNvSpPr/>
            <p:nvPr/>
          </p:nvSpPr>
          <p:spPr>
            <a:xfrm>
              <a:off x="8823125" y="2780400"/>
              <a:ext cx="1205445" cy="1164944"/>
            </a:xfrm>
            <a:custGeom>
              <a:avLst/>
              <a:gdLst/>
              <a:ahLst/>
              <a:cxnLst/>
              <a:rect l="l" t="t" r="r" b="b"/>
              <a:pathLst>
                <a:path w="28186" h="27239" extrusionOk="0">
                  <a:moveTo>
                    <a:pt x="23109" y="1"/>
                  </a:moveTo>
                  <a:cubicBezTo>
                    <a:pt x="22260" y="1"/>
                    <a:pt x="21574" y="592"/>
                    <a:pt x="18134" y="2736"/>
                  </a:cubicBezTo>
                  <a:cubicBezTo>
                    <a:pt x="13879" y="2024"/>
                    <a:pt x="11475" y="1462"/>
                    <a:pt x="10055" y="1462"/>
                  </a:cubicBezTo>
                  <a:cubicBezTo>
                    <a:pt x="8428" y="1462"/>
                    <a:pt x="8092" y="2200"/>
                    <a:pt x="7741" y="4297"/>
                  </a:cubicBezTo>
                  <a:cubicBezTo>
                    <a:pt x="2607" y="8483"/>
                    <a:pt x="2604" y="8314"/>
                    <a:pt x="2472" y="9106"/>
                  </a:cubicBezTo>
                  <a:lnTo>
                    <a:pt x="146" y="23010"/>
                  </a:lnTo>
                  <a:cubicBezTo>
                    <a:pt x="0" y="23880"/>
                    <a:pt x="587" y="24701"/>
                    <a:pt x="1456" y="24846"/>
                  </a:cubicBezTo>
                  <a:lnTo>
                    <a:pt x="15637" y="27218"/>
                  </a:lnTo>
                  <a:cubicBezTo>
                    <a:pt x="15705" y="27230"/>
                    <a:pt x="15731" y="27239"/>
                    <a:pt x="15834" y="27239"/>
                  </a:cubicBezTo>
                  <a:cubicBezTo>
                    <a:pt x="16128" y="27239"/>
                    <a:pt x="17047" y="27166"/>
                    <a:pt x="21338" y="26875"/>
                  </a:cubicBezTo>
                  <a:cubicBezTo>
                    <a:pt x="22068" y="26826"/>
                    <a:pt x="22671" y="26285"/>
                    <a:pt x="22800" y="25565"/>
                  </a:cubicBezTo>
                  <a:lnTo>
                    <a:pt x="25059" y="12901"/>
                  </a:lnTo>
                  <a:cubicBezTo>
                    <a:pt x="25160" y="12335"/>
                    <a:pt x="25168" y="12575"/>
                    <a:pt x="23176" y="7064"/>
                  </a:cubicBezTo>
                  <a:cubicBezTo>
                    <a:pt x="23280" y="6439"/>
                    <a:pt x="23292" y="6254"/>
                    <a:pt x="23325" y="6254"/>
                  </a:cubicBezTo>
                  <a:cubicBezTo>
                    <a:pt x="23347" y="6254"/>
                    <a:pt x="23377" y="6331"/>
                    <a:pt x="23448" y="6416"/>
                  </a:cubicBezTo>
                  <a:cubicBezTo>
                    <a:pt x="23795" y="6847"/>
                    <a:pt x="24258" y="7028"/>
                    <a:pt x="24744" y="7028"/>
                  </a:cubicBezTo>
                  <a:cubicBezTo>
                    <a:pt x="26339" y="7028"/>
                    <a:pt x="28186" y="5081"/>
                    <a:pt x="27042" y="3615"/>
                  </a:cubicBezTo>
                  <a:cubicBezTo>
                    <a:pt x="24981" y="923"/>
                    <a:pt x="24713" y="239"/>
                    <a:pt x="23532" y="41"/>
                  </a:cubicBezTo>
                  <a:cubicBezTo>
                    <a:pt x="23380" y="16"/>
                    <a:pt x="23243" y="1"/>
                    <a:pt x="2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9217195" y="2908620"/>
              <a:ext cx="541351" cy="180308"/>
            </a:xfrm>
            <a:custGeom>
              <a:avLst/>
              <a:gdLst/>
              <a:ahLst/>
              <a:cxnLst/>
              <a:rect l="l" t="t" r="r" b="b"/>
              <a:pathLst>
                <a:path w="12658" h="4216" extrusionOk="0">
                  <a:moveTo>
                    <a:pt x="776" y="0"/>
                  </a:moveTo>
                  <a:cubicBezTo>
                    <a:pt x="541" y="0"/>
                    <a:pt x="333" y="169"/>
                    <a:pt x="293" y="408"/>
                  </a:cubicBezTo>
                  <a:lnTo>
                    <a:pt x="1" y="2156"/>
                  </a:lnTo>
                  <a:lnTo>
                    <a:pt x="12321" y="4215"/>
                  </a:lnTo>
                  <a:lnTo>
                    <a:pt x="12613" y="2468"/>
                  </a:lnTo>
                  <a:cubicBezTo>
                    <a:pt x="12657" y="2201"/>
                    <a:pt x="12477" y="1950"/>
                    <a:pt x="12210" y="1905"/>
                  </a:cubicBezTo>
                  <a:lnTo>
                    <a:pt x="857" y="7"/>
                  </a:lnTo>
                  <a:cubicBezTo>
                    <a:pt x="830" y="3"/>
                    <a:pt x="802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8896516" y="3180586"/>
              <a:ext cx="706006" cy="696127"/>
            </a:xfrm>
            <a:custGeom>
              <a:avLst/>
              <a:gdLst/>
              <a:ahLst/>
              <a:cxnLst/>
              <a:rect l="l" t="t" r="r" b="b"/>
              <a:pathLst>
                <a:path w="16508" h="16277" extrusionOk="0">
                  <a:moveTo>
                    <a:pt x="2326" y="1"/>
                  </a:moveTo>
                  <a:lnTo>
                    <a:pt x="1" y="13906"/>
                  </a:lnTo>
                  <a:lnTo>
                    <a:pt x="14182" y="16277"/>
                  </a:lnTo>
                  <a:lnTo>
                    <a:pt x="16507" y="2371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9503188" y="3282504"/>
              <a:ext cx="324563" cy="594682"/>
            </a:xfrm>
            <a:custGeom>
              <a:avLst/>
              <a:gdLst/>
              <a:ahLst/>
              <a:cxnLst/>
              <a:rect l="l" t="t" r="r" b="b"/>
              <a:pathLst>
                <a:path w="7589" h="13905" extrusionOk="0">
                  <a:moveTo>
                    <a:pt x="2325" y="0"/>
                  </a:moveTo>
                  <a:lnTo>
                    <a:pt x="0" y="13905"/>
                  </a:lnTo>
                  <a:lnTo>
                    <a:pt x="5329" y="13545"/>
                  </a:lnTo>
                  <a:lnTo>
                    <a:pt x="5480" y="12694"/>
                  </a:lnTo>
                  <a:lnTo>
                    <a:pt x="6025" y="9643"/>
                  </a:lnTo>
                  <a:lnTo>
                    <a:pt x="7588" y="881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9602582" y="3088890"/>
              <a:ext cx="225171" cy="231287"/>
            </a:xfrm>
            <a:custGeom>
              <a:avLst/>
              <a:gdLst/>
              <a:ahLst/>
              <a:cxnLst/>
              <a:rect l="l" t="t" r="r" b="b"/>
              <a:pathLst>
                <a:path w="5265" h="5408" extrusionOk="0">
                  <a:moveTo>
                    <a:pt x="3310" y="0"/>
                  </a:moveTo>
                  <a:lnTo>
                    <a:pt x="133" y="4347"/>
                  </a:lnTo>
                  <a:lnTo>
                    <a:pt x="1" y="4527"/>
                  </a:lnTo>
                  <a:lnTo>
                    <a:pt x="5264" y="5408"/>
                  </a:lnTo>
                  <a:lnTo>
                    <a:pt x="5201" y="5231"/>
                  </a:lnTo>
                  <a:lnTo>
                    <a:pt x="5084" y="4908"/>
                  </a:lnTo>
                  <a:lnTo>
                    <a:pt x="3337" y="73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996081" y="3000744"/>
              <a:ext cx="748046" cy="281795"/>
            </a:xfrm>
            <a:custGeom>
              <a:avLst/>
              <a:gdLst/>
              <a:ahLst/>
              <a:cxnLst/>
              <a:rect l="l" t="t" r="r" b="b"/>
              <a:pathLst>
                <a:path w="17491" h="6589" extrusionOk="0">
                  <a:moveTo>
                    <a:pt x="5171" y="0"/>
                  </a:moveTo>
                  <a:lnTo>
                    <a:pt x="0" y="4216"/>
                  </a:lnTo>
                  <a:lnTo>
                    <a:pt x="14182" y="6588"/>
                  </a:lnTo>
                  <a:lnTo>
                    <a:pt x="14314" y="6408"/>
                  </a:lnTo>
                  <a:lnTo>
                    <a:pt x="17491" y="2061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896601" y="3581842"/>
              <a:ext cx="636765" cy="295395"/>
            </a:xfrm>
            <a:custGeom>
              <a:avLst/>
              <a:gdLst/>
              <a:ahLst/>
              <a:cxnLst/>
              <a:rect l="l" t="t" r="r" b="b"/>
              <a:pathLst>
                <a:path w="14889" h="6907" extrusionOk="0">
                  <a:moveTo>
                    <a:pt x="929" y="0"/>
                  </a:moveTo>
                  <a:cubicBezTo>
                    <a:pt x="872" y="0"/>
                    <a:pt x="815" y="3"/>
                    <a:pt x="758" y="11"/>
                  </a:cubicBezTo>
                  <a:lnTo>
                    <a:pt x="0" y="4535"/>
                  </a:lnTo>
                  <a:lnTo>
                    <a:pt x="14182" y="6907"/>
                  </a:lnTo>
                  <a:lnTo>
                    <a:pt x="14888" y="2683"/>
                  </a:lnTo>
                  <a:cubicBezTo>
                    <a:pt x="14481" y="2560"/>
                    <a:pt x="14106" y="2265"/>
                    <a:pt x="13684" y="2152"/>
                  </a:cubicBezTo>
                  <a:cubicBezTo>
                    <a:pt x="13533" y="2112"/>
                    <a:pt x="13382" y="2096"/>
                    <a:pt x="13229" y="2096"/>
                  </a:cubicBezTo>
                  <a:cubicBezTo>
                    <a:pt x="12590" y="2096"/>
                    <a:pt x="11936" y="2381"/>
                    <a:pt x="11286" y="2381"/>
                  </a:cubicBezTo>
                  <a:cubicBezTo>
                    <a:pt x="11202" y="2381"/>
                    <a:pt x="11117" y="2376"/>
                    <a:pt x="11033" y="2365"/>
                  </a:cubicBezTo>
                  <a:cubicBezTo>
                    <a:pt x="9993" y="2230"/>
                    <a:pt x="9268" y="1226"/>
                    <a:pt x="8263" y="923"/>
                  </a:cubicBezTo>
                  <a:cubicBezTo>
                    <a:pt x="8020" y="850"/>
                    <a:pt x="7773" y="820"/>
                    <a:pt x="7525" y="820"/>
                  </a:cubicBezTo>
                  <a:cubicBezTo>
                    <a:pt x="6516" y="820"/>
                    <a:pt x="5471" y="1306"/>
                    <a:pt x="4457" y="1306"/>
                  </a:cubicBezTo>
                  <a:cubicBezTo>
                    <a:pt x="4235" y="1306"/>
                    <a:pt x="4015" y="1283"/>
                    <a:pt x="3796" y="1226"/>
                  </a:cubicBezTo>
                  <a:cubicBezTo>
                    <a:pt x="3297" y="1098"/>
                    <a:pt x="2859" y="803"/>
                    <a:pt x="2418" y="537"/>
                  </a:cubicBezTo>
                  <a:cubicBezTo>
                    <a:pt x="1978" y="270"/>
                    <a:pt x="1500" y="21"/>
                    <a:pt x="984" y="1"/>
                  </a:cubicBezTo>
                  <a:cubicBezTo>
                    <a:pt x="966" y="1"/>
                    <a:pt x="948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9503188" y="3682134"/>
              <a:ext cx="257717" cy="195105"/>
            </a:xfrm>
            <a:custGeom>
              <a:avLst/>
              <a:gdLst/>
              <a:ahLst/>
              <a:cxnLst/>
              <a:rect l="l" t="t" r="r" b="b"/>
              <a:pathLst>
                <a:path w="6026" h="4562" extrusionOk="0">
                  <a:moveTo>
                    <a:pt x="2510" y="0"/>
                  </a:moveTo>
                  <a:cubicBezTo>
                    <a:pt x="2487" y="0"/>
                    <a:pt x="2464" y="1"/>
                    <a:pt x="2441" y="3"/>
                  </a:cubicBezTo>
                  <a:cubicBezTo>
                    <a:pt x="1972" y="33"/>
                    <a:pt x="1564" y="377"/>
                    <a:pt x="1094" y="393"/>
                  </a:cubicBezTo>
                  <a:cubicBezTo>
                    <a:pt x="1083" y="393"/>
                    <a:pt x="1071" y="393"/>
                    <a:pt x="1060" y="393"/>
                  </a:cubicBezTo>
                  <a:cubicBezTo>
                    <a:pt x="940" y="393"/>
                    <a:pt x="821" y="375"/>
                    <a:pt x="707" y="338"/>
                  </a:cubicBezTo>
                  <a:lnTo>
                    <a:pt x="0" y="4562"/>
                  </a:lnTo>
                  <a:lnTo>
                    <a:pt x="5329" y="4201"/>
                  </a:lnTo>
                  <a:lnTo>
                    <a:pt x="5661" y="2343"/>
                  </a:lnTo>
                  <a:lnTo>
                    <a:pt x="6025" y="299"/>
                  </a:lnTo>
                  <a:cubicBezTo>
                    <a:pt x="5881" y="178"/>
                    <a:pt x="5720" y="82"/>
                    <a:pt x="5538" y="51"/>
                  </a:cubicBezTo>
                  <a:cubicBezTo>
                    <a:pt x="5492" y="43"/>
                    <a:pt x="5445" y="39"/>
                    <a:pt x="5399" y="39"/>
                  </a:cubicBezTo>
                  <a:cubicBezTo>
                    <a:pt x="4977" y="39"/>
                    <a:pt x="4577" y="344"/>
                    <a:pt x="4142" y="375"/>
                  </a:cubicBezTo>
                  <a:cubicBezTo>
                    <a:pt x="4116" y="377"/>
                    <a:pt x="4089" y="378"/>
                    <a:pt x="4063" y="378"/>
                  </a:cubicBezTo>
                  <a:cubicBezTo>
                    <a:pt x="3533" y="378"/>
                    <a:pt x="3041" y="0"/>
                    <a:pt x="2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9075075" y="3345288"/>
              <a:ext cx="216617" cy="233040"/>
            </a:xfrm>
            <a:custGeom>
              <a:avLst/>
              <a:gdLst/>
              <a:ahLst/>
              <a:cxnLst/>
              <a:rect l="l" t="t" r="r" b="b"/>
              <a:pathLst>
                <a:path w="5065" h="5449" extrusionOk="0">
                  <a:moveTo>
                    <a:pt x="2949" y="0"/>
                  </a:moveTo>
                  <a:cubicBezTo>
                    <a:pt x="2589" y="0"/>
                    <a:pt x="2207" y="74"/>
                    <a:pt x="1832" y="232"/>
                  </a:cubicBezTo>
                  <a:cubicBezTo>
                    <a:pt x="654" y="725"/>
                    <a:pt x="0" y="1845"/>
                    <a:pt x="373" y="2735"/>
                  </a:cubicBezTo>
                  <a:cubicBezTo>
                    <a:pt x="710" y="3538"/>
                    <a:pt x="2426" y="5449"/>
                    <a:pt x="3623" y="5449"/>
                  </a:cubicBezTo>
                  <a:cubicBezTo>
                    <a:pt x="3752" y="5449"/>
                    <a:pt x="3874" y="5427"/>
                    <a:pt x="3989" y="5379"/>
                  </a:cubicBezTo>
                  <a:cubicBezTo>
                    <a:pt x="4317" y="5241"/>
                    <a:pt x="4542" y="4905"/>
                    <a:pt x="4687" y="4473"/>
                  </a:cubicBezTo>
                  <a:cubicBezTo>
                    <a:pt x="5064" y="3354"/>
                    <a:pt x="4910" y="1589"/>
                    <a:pt x="4640" y="947"/>
                  </a:cubicBezTo>
                  <a:cubicBezTo>
                    <a:pt x="4398" y="370"/>
                    <a:pt x="3782" y="32"/>
                    <a:pt x="3056" y="2"/>
                  </a:cubicBezTo>
                  <a:cubicBezTo>
                    <a:pt x="3021" y="1"/>
                    <a:pt x="2985" y="0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9050183" y="3279553"/>
              <a:ext cx="225043" cy="188819"/>
            </a:xfrm>
            <a:custGeom>
              <a:avLst/>
              <a:gdLst/>
              <a:ahLst/>
              <a:cxnLst/>
              <a:rect l="l" t="t" r="r" b="b"/>
              <a:pathLst>
                <a:path w="5262" h="4415" extrusionOk="0">
                  <a:moveTo>
                    <a:pt x="1684" y="0"/>
                  </a:moveTo>
                  <a:cubicBezTo>
                    <a:pt x="1663" y="0"/>
                    <a:pt x="1643" y="7"/>
                    <a:pt x="1625" y="19"/>
                  </a:cubicBezTo>
                  <a:cubicBezTo>
                    <a:pt x="1611" y="30"/>
                    <a:pt x="1597" y="41"/>
                    <a:pt x="1582" y="50"/>
                  </a:cubicBezTo>
                  <a:cubicBezTo>
                    <a:pt x="1543" y="77"/>
                    <a:pt x="1503" y="103"/>
                    <a:pt x="1463" y="127"/>
                  </a:cubicBezTo>
                  <a:cubicBezTo>
                    <a:pt x="1441" y="139"/>
                    <a:pt x="1419" y="150"/>
                    <a:pt x="1398" y="162"/>
                  </a:cubicBezTo>
                  <a:cubicBezTo>
                    <a:pt x="1339" y="193"/>
                    <a:pt x="1277" y="220"/>
                    <a:pt x="1215" y="244"/>
                  </a:cubicBezTo>
                  <a:cubicBezTo>
                    <a:pt x="1154" y="264"/>
                    <a:pt x="1130" y="338"/>
                    <a:pt x="1168" y="391"/>
                  </a:cubicBezTo>
                  <a:cubicBezTo>
                    <a:pt x="1239" y="496"/>
                    <a:pt x="1313" y="601"/>
                    <a:pt x="1386" y="705"/>
                  </a:cubicBezTo>
                  <a:cubicBezTo>
                    <a:pt x="1627" y="1051"/>
                    <a:pt x="1892" y="1414"/>
                    <a:pt x="1887" y="1834"/>
                  </a:cubicBezTo>
                  <a:cubicBezTo>
                    <a:pt x="1835" y="1827"/>
                    <a:pt x="1783" y="1824"/>
                    <a:pt x="1731" y="1824"/>
                  </a:cubicBezTo>
                  <a:cubicBezTo>
                    <a:pt x="1187" y="1824"/>
                    <a:pt x="668" y="2187"/>
                    <a:pt x="386" y="2662"/>
                  </a:cubicBezTo>
                  <a:cubicBezTo>
                    <a:pt x="75" y="3182"/>
                    <a:pt x="1" y="3809"/>
                    <a:pt x="10" y="4415"/>
                  </a:cubicBezTo>
                  <a:cubicBezTo>
                    <a:pt x="20" y="4394"/>
                    <a:pt x="30" y="4374"/>
                    <a:pt x="40" y="4354"/>
                  </a:cubicBezTo>
                  <a:cubicBezTo>
                    <a:pt x="211" y="4023"/>
                    <a:pt x="480" y="3754"/>
                    <a:pt x="811" y="3581"/>
                  </a:cubicBezTo>
                  <a:cubicBezTo>
                    <a:pt x="954" y="3506"/>
                    <a:pt x="1109" y="3452"/>
                    <a:pt x="1249" y="3369"/>
                  </a:cubicBezTo>
                  <a:cubicBezTo>
                    <a:pt x="1660" y="3122"/>
                    <a:pt x="1985" y="3145"/>
                    <a:pt x="2128" y="2675"/>
                  </a:cubicBezTo>
                  <a:cubicBezTo>
                    <a:pt x="2133" y="2661"/>
                    <a:pt x="2137" y="2646"/>
                    <a:pt x="2141" y="2630"/>
                  </a:cubicBezTo>
                  <a:lnTo>
                    <a:pt x="2141" y="2630"/>
                  </a:lnTo>
                  <a:cubicBezTo>
                    <a:pt x="2323" y="3225"/>
                    <a:pt x="2145" y="3672"/>
                    <a:pt x="1799" y="4385"/>
                  </a:cubicBezTo>
                  <a:cubicBezTo>
                    <a:pt x="1846" y="4363"/>
                    <a:pt x="1892" y="4342"/>
                    <a:pt x="1939" y="4319"/>
                  </a:cubicBezTo>
                  <a:cubicBezTo>
                    <a:pt x="2253" y="4166"/>
                    <a:pt x="2561" y="3988"/>
                    <a:pt x="2775" y="3713"/>
                  </a:cubicBezTo>
                  <a:cubicBezTo>
                    <a:pt x="3133" y="3252"/>
                    <a:pt x="3260" y="2482"/>
                    <a:pt x="3052" y="1954"/>
                  </a:cubicBezTo>
                  <a:cubicBezTo>
                    <a:pt x="3087" y="1947"/>
                    <a:pt x="3120" y="1942"/>
                    <a:pt x="3153" y="1936"/>
                  </a:cubicBezTo>
                  <a:cubicBezTo>
                    <a:pt x="3233" y="1925"/>
                    <a:pt x="3310" y="1920"/>
                    <a:pt x="3385" y="1920"/>
                  </a:cubicBezTo>
                  <a:cubicBezTo>
                    <a:pt x="3712" y="1920"/>
                    <a:pt x="4009" y="2015"/>
                    <a:pt x="4357" y="2118"/>
                  </a:cubicBezTo>
                  <a:cubicBezTo>
                    <a:pt x="4510" y="2163"/>
                    <a:pt x="4662" y="2222"/>
                    <a:pt x="4785" y="2323"/>
                  </a:cubicBezTo>
                  <a:cubicBezTo>
                    <a:pt x="5015" y="2511"/>
                    <a:pt x="5111" y="2813"/>
                    <a:pt x="5195" y="3098"/>
                  </a:cubicBezTo>
                  <a:lnTo>
                    <a:pt x="5195" y="3102"/>
                  </a:lnTo>
                  <a:cubicBezTo>
                    <a:pt x="5261" y="2611"/>
                    <a:pt x="5237" y="2110"/>
                    <a:pt x="5123" y="1628"/>
                  </a:cubicBezTo>
                  <a:cubicBezTo>
                    <a:pt x="4988" y="1061"/>
                    <a:pt x="4650" y="753"/>
                    <a:pt x="4055" y="717"/>
                  </a:cubicBezTo>
                  <a:cubicBezTo>
                    <a:pt x="4026" y="715"/>
                    <a:pt x="3996" y="714"/>
                    <a:pt x="3967" y="714"/>
                  </a:cubicBezTo>
                  <a:cubicBezTo>
                    <a:pt x="3462" y="714"/>
                    <a:pt x="2965" y="972"/>
                    <a:pt x="2673" y="1382"/>
                  </a:cubicBezTo>
                  <a:cubicBezTo>
                    <a:pt x="2647" y="1417"/>
                    <a:pt x="2623" y="1454"/>
                    <a:pt x="2601" y="1492"/>
                  </a:cubicBezTo>
                  <a:cubicBezTo>
                    <a:pt x="2603" y="1479"/>
                    <a:pt x="2604" y="1465"/>
                    <a:pt x="2604" y="1453"/>
                  </a:cubicBezTo>
                  <a:cubicBezTo>
                    <a:pt x="2620" y="1164"/>
                    <a:pt x="2457" y="898"/>
                    <a:pt x="2299" y="653"/>
                  </a:cubicBezTo>
                  <a:cubicBezTo>
                    <a:pt x="2148" y="419"/>
                    <a:pt x="1951" y="221"/>
                    <a:pt x="1752" y="28"/>
                  </a:cubicBezTo>
                  <a:cubicBezTo>
                    <a:pt x="1733" y="9"/>
                    <a:pt x="1708" y="0"/>
                    <a:pt x="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9247261" y="3358290"/>
              <a:ext cx="226026" cy="221878"/>
            </a:xfrm>
            <a:custGeom>
              <a:avLst/>
              <a:gdLst/>
              <a:ahLst/>
              <a:cxnLst/>
              <a:rect l="l" t="t" r="r" b="b"/>
              <a:pathLst>
                <a:path w="5285" h="5188" extrusionOk="0">
                  <a:moveTo>
                    <a:pt x="2315" y="1"/>
                  </a:moveTo>
                  <a:cubicBezTo>
                    <a:pt x="1825" y="1"/>
                    <a:pt x="1382" y="175"/>
                    <a:pt x="1094" y="529"/>
                  </a:cubicBezTo>
                  <a:cubicBezTo>
                    <a:pt x="653" y="1066"/>
                    <a:pt x="0" y="2714"/>
                    <a:pt x="44" y="3894"/>
                  </a:cubicBezTo>
                  <a:cubicBezTo>
                    <a:pt x="60" y="4351"/>
                    <a:pt x="180" y="4736"/>
                    <a:pt x="454" y="4962"/>
                  </a:cubicBezTo>
                  <a:cubicBezTo>
                    <a:pt x="648" y="5120"/>
                    <a:pt x="905" y="5188"/>
                    <a:pt x="1197" y="5188"/>
                  </a:cubicBezTo>
                  <a:cubicBezTo>
                    <a:pt x="2394" y="5188"/>
                    <a:pt x="4183" y="4058"/>
                    <a:pt x="4673" y="3458"/>
                  </a:cubicBezTo>
                  <a:cubicBezTo>
                    <a:pt x="5284" y="2712"/>
                    <a:pt x="4976" y="1451"/>
                    <a:pt x="3989" y="643"/>
                  </a:cubicBezTo>
                  <a:cubicBezTo>
                    <a:pt x="3643" y="361"/>
                    <a:pt x="3259" y="169"/>
                    <a:pt x="2881" y="74"/>
                  </a:cubicBezTo>
                  <a:cubicBezTo>
                    <a:pt x="2689" y="25"/>
                    <a:pt x="2499" y="1"/>
                    <a:pt x="2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5" name="Google Shape;805;p47"/>
            <p:cNvGrpSpPr/>
            <p:nvPr/>
          </p:nvGrpSpPr>
          <p:grpSpPr>
            <a:xfrm>
              <a:off x="9126055" y="3389169"/>
              <a:ext cx="284624" cy="163846"/>
              <a:chOff x="9126055" y="3389169"/>
              <a:chExt cx="284624" cy="163846"/>
            </a:xfrm>
          </p:grpSpPr>
          <p:sp>
            <p:nvSpPr>
              <p:cNvPr id="806" name="Google Shape;806;p47"/>
              <p:cNvSpPr/>
              <p:nvPr/>
            </p:nvSpPr>
            <p:spPr>
              <a:xfrm>
                <a:off x="9126055" y="3464014"/>
                <a:ext cx="27884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67" extrusionOk="0">
                    <a:moveTo>
                      <a:pt x="281" y="0"/>
                    </a:moveTo>
                    <a:cubicBezTo>
                      <a:pt x="245" y="0"/>
                      <a:pt x="210" y="10"/>
                      <a:pt x="176" y="26"/>
                    </a:cubicBezTo>
                    <a:cubicBezTo>
                      <a:pt x="57" y="83"/>
                      <a:pt x="1" y="194"/>
                      <a:pt x="114" y="430"/>
                    </a:cubicBezTo>
                    <a:cubicBezTo>
                      <a:pt x="209" y="631"/>
                      <a:pt x="359" y="767"/>
                      <a:pt x="474" y="767"/>
                    </a:cubicBezTo>
                    <a:cubicBezTo>
                      <a:pt x="494" y="767"/>
                      <a:pt x="513" y="763"/>
                      <a:pt x="530" y="754"/>
                    </a:cubicBezTo>
                    <a:cubicBezTo>
                      <a:pt x="647" y="698"/>
                      <a:pt x="651" y="462"/>
                      <a:pt x="539" y="227"/>
                    </a:cubicBezTo>
                    <a:cubicBezTo>
                      <a:pt x="460" y="59"/>
                      <a:pt x="369" y="0"/>
                      <a:pt x="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7"/>
              <p:cNvSpPr/>
              <p:nvPr/>
            </p:nvSpPr>
            <p:spPr>
              <a:xfrm>
                <a:off x="9191833" y="3513968"/>
                <a:ext cx="27842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67" extrusionOk="0">
                    <a:moveTo>
                      <a:pt x="280" y="0"/>
                    </a:moveTo>
                    <a:cubicBezTo>
                      <a:pt x="244" y="0"/>
                      <a:pt x="209" y="10"/>
                      <a:pt x="175" y="27"/>
                    </a:cubicBezTo>
                    <a:cubicBezTo>
                      <a:pt x="57" y="83"/>
                      <a:pt x="0" y="195"/>
                      <a:pt x="112" y="431"/>
                    </a:cubicBezTo>
                    <a:cubicBezTo>
                      <a:pt x="209" y="632"/>
                      <a:pt x="359" y="767"/>
                      <a:pt x="474" y="767"/>
                    </a:cubicBezTo>
                    <a:cubicBezTo>
                      <a:pt x="494" y="767"/>
                      <a:pt x="512" y="763"/>
                      <a:pt x="529" y="755"/>
                    </a:cubicBezTo>
                    <a:cubicBezTo>
                      <a:pt x="646" y="698"/>
                      <a:pt x="650" y="461"/>
                      <a:pt x="539" y="227"/>
                    </a:cubicBezTo>
                    <a:cubicBezTo>
                      <a:pt x="459" y="60"/>
                      <a:pt x="368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7"/>
              <p:cNvSpPr/>
              <p:nvPr/>
            </p:nvSpPr>
            <p:spPr>
              <a:xfrm>
                <a:off x="9177035" y="3450157"/>
                <a:ext cx="27842" cy="3284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68" extrusionOk="0">
                    <a:moveTo>
                      <a:pt x="279" y="1"/>
                    </a:moveTo>
                    <a:cubicBezTo>
                      <a:pt x="244" y="1"/>
                      <a:pt x="208" y="11"/>
                      <a:pt x="174" y="27"/>
                    </a:cubicBezTo>
                    <a:cubicBezTo>
                      <a:pt x="57" y="84"/>
                      <a:pt x="0" y="195"/>
                      <a:pt x="112" y="431"/>
                    </a:cubicBezTo>
                    <a:cubicBezTo>
                      <a:pt x="207" y="631"/>
                      <a:pt x="358" y="768"/>
                      <a:pt x="473" y="768"/>
                    </a:cubicBezTo>
                    <a:cubicBezTo>
                      <a:pt x="492" y="768"/>
                      <a:pt x="511" y="764"/>
                      <a:pt x="528" y="755"/>
                    </a:cubicBezTo>
                    <a:cubicBezTo>
                      <a:pt x="645" y="699"/>
                      <a:pt x="650" y="463"/>
                      <a:pt x="537" y="228"/>
                    </a:cubicBezTo>
                    <a:cubicBezTo>
                      <a:pt x="458" y="60"/>
                      <a:pt x="368" y="1"/>
                      <a:pt x="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7"/>
              <p:cNvSpPr/>
              <p:nvPr/>
            </p:nvSpPr>
            <p:spPr>
              <a:xfrm>
                <a:off x="9206845" y="3389169"/>
                <a:ext cx="27842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67" extrusionOk="0">
                    <a:moveTo>
                      <a:pt x="280" y="0"/>
                    </a:moveTo>
                    <a:cubicBezTo>
                      <a:pt x="244" y="0"/>
                      <a:pt x="208" y="10"/>
                      <a:pt x="174" y="26"/>
                    </a:cubicBezTo>
                    <a:cubicBezTo>
                      <a:pt x="57" y="83"/>
                      <a:pt x="1" y="195"/>
                      <a:pt x="112" y="430"/>
                    </a:cubicBezTo>
                    <a:cubicBezTo>
                      <a:pt x="208" y="631"/>
                      <a:pt x="358" y="767"/>
                      <a:pt x="473" y="767"/>
                    </a:cubicBezTo>
                    <a:cubicBezTo>
                      <a:pt x="493" y="767"/>
                      <a:pt x="511" y="763"/>
                      <a:pt x="528" y="754"/>
                    </a:cubicBezTo>
                    <a:cubicBezTo>
                      <a:pt x="647" y="698"/>
                      <a:pt x="651" y="462"/>
                      <a:pt x="539" y="227"/>
                    </a:cubicBezTo>
                    <a:cubicBezTo>
                      <a:pt x="459" y="59"/>
                      <a:pt x="368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7"/>
              <p:cNvSpPr/>
              <p:nvPr/>
            </p:nvSpPr>
            <p:spPr>
              <a:xfrm>
                <a:off x="9236654" y="3461790"/>
                <a:ext cx="27842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767" extrusionOk="0">
                    <a:moveTo>
                      <a:pt x="281" y="1"/>
                    </a:moveTo>
                    <a:cubicBezTo>
                      <a:pt x="245" y="1"/>
                      <a:pt x="210" y="11"/>
                      <a:pt x="176" y="27"/>
                    </a:cubicBezTo>
                    <a:cubicBezTo>
                      <a:pt x="57" y="84"/>
                      <a:pt x="1" y="195"/>
                      <a:pt x="113" y="431"/>
                    </a:cubicBezTo>
                    <a:cubicBezTo>
                      <a:pt x="209" y="631"/>
                      <a:pt x="359" y="766"/>
                      <a:pt x="473" y="766"/>
                    </a:cubicBezTo>
                    <a:cubicBezTo>
                      <a:pt x="493" y="766"/>
                      <a:pt x="511" y="762"/>
                      <a:pt x="528" y="754"/>
                    </a:cubicBezTo>
                    <a:cubicBezTo>
                      <a:pt x="647" y="697"/>
                      <a:pt x="651" y="462"/>
                      <a:pt x="539" y="226"/>
                    </a:cubicBezTo>
                    <a:cubicBezTo>
                      <a:pt x="459" y="60"/>
                      <a:pt x="368" y="1"/>
                      <a:pt x="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7"/>
              <p:cNvSpPr/>
              <p:nvPr/>
            </p:nvSpPr>
            <p:spPr>
              <a:xfrm>
                <a:off x="9378004" y="3494209"/>
                <a:ext cx="32674" cy="2968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94" extrusionOk="0">
                    <a:moveTo>
                      <a:pt x="497" y="0"/>
                    </a:moveTo>
                    <a:cubicBezTo>
                      <a:pt x="424" y="0"/>
                      <a:pt x="338" y="42"/>
                      <a:pt x="239" y="151"/>
                    </a:cubicBezTo>
                    <a:cubicBezTo>
                      <a:pt x="64" y="345"/>
                      <a:pt x="1" y="572"/>
                      <a:pt x="98" y="660"/>
                    </a:cubicBezTo>
                    <a:cubicBezTo>
                      <a:pt x="123" y="683"/>
                      <a:pt x="157" y="694"/>
                      <a:pt x="197" y="694"/>
                    </a:cubicBezTo>
                    <a:cubicBezTo>
                      <a:pt x="308" y="694"/>
                      <a:pt x="461" y="609"/>
                      <a:pt x="589" y="467"/>
                    </a:cubicBezTo>
                    <a:cubicBezTo>
                      <a:pt x="764" y="273"/>
                      <a:pt x="741" y="149"/>
                      <a:pt x="644" y="63"/>
                    </a:cubicBezTo>
                    <a:cubicBezTo>
                      <a:pt x="602" y="25"/>
                      <a:pt x="553" y="0"/>
                      <a:pt x="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7"/>
              <p:cNvSpPr/>
              <p:nvPr/>
            </p:nvSpPr>
            <p:spPr>
              <a:xfrm>
                <a:off x="9300807" y="3523291"/>
                <a:ext cx="32632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95" extrusionOk="0">
                    <a:moveTo>
                      <a:pt x="495" y="1"/>
                    </a:moveTo>
                    <a:cubicBezTo>
                      <a:pt x="422" y="1"/>
                      <a:pt x="336" y="42"/>
                      <a:pt x="237" y="152"/>
                    </a:cubicBezTo>
                    <a:cubicBezTo>
                      <a:pt x="62" y="346"/>
                      <a:pt x="0" y="573"/>
                      <a:pt x="96" y="661"/>
                    </a:cubicBezTo>
                    <a:cubicBezTo>
                      <a:pt x="122" y="684"/>
                      <a:pt x="156" y="695"/>
                      <a:pt x="195" y="695"/>
                    </a:cubicBezTo>
                    <a:cubicBezTo>
                      <a:pt x="306" y="695"/>
                      <a:pt x="459" y="610"/>
                      <a:pt x="587" y="467"/>
                    </a:cubicBezTo>
                    <a:cubicBezTo>
                      <a:pt x="762" y="274"/>
                      <a:pt x="739" y="151"/>
                      <a:pt x="643" y="63"/>
                    </a:cubicBezTo>
                    <a:cubicBezTo>
                      <a:pt x="601" y="26"/>
                      <a:pt x="552" y="1"/>
                      <a:pt x="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7"/>
              <p:cNvSpPr/>
              <p:nvPr/>
            </p:nvSpPr>
            <p:spPr>
              <a:xfrm>
                <a:off x="9333140" y="3466366"/>
                <a:ext cx="32717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5" extrusionOk="0">
                    <a:moveTo>
                      <a:pt x="497" y="1"/>
                    </a:moveTo>
                    <a:cubicBezTo>
                      <a:pt x="423" y="1"/>
                      <a:pt x="338" y="42"/>
                      <a:pt x="239" y="152"/>
                    </a:cubicBezTo>
                    <a:cubicBezTo>
                      <a:pt x="64" y="345"/>
                      <a:pt x="1" y="573"/>
                      <a:pt x="98" y="660"/>
                    </a:cubicBezTo>
                    <a:cubicBezTo>
                      <a:pt x="123" y="684"/>
                      <a:pt x="158" y="694"/>
                      <a:pt x="197" y="694"/>
                    </a:cubicBezTo>
                    <a:cubicBezTo>
                      <a:pt x="308" y="694"/>
                      <a:pt x="460" y="610"/>
                      <a:pt x="589" y="468"/>
                    </a:cubicBezTo>
                    <a:cubicBezTo>
                      <a:pt x="764" y="274"/>
                      <a:pt x="741" y="150"/>
                      <a:pt x="644" y="64"/>
                    </a:cubicBezTo>
                    <a:cubicBezTo>
                      <a:pt x="603" y="26"/>
                      <a:pt x="553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7"/>
              <p:cNvSpPr/>
              <p:nvPr/>
            </p:nvSpPr>
            <p:spPr>
              <a:xfrm>
                <a:off x="9321978" y="3399391"/>
                <a:ext cx="32632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95" extrusionOk="0">
                    <a:moveTo>
                      <a:pt x="496" y="1"/>
                    </a:moveTo>
                    <a:cubicBezTo>
                      <a:pt x="422" y="1"/>
                      <a:pt x="337" y="43"/>
                      <a:pt x="238" y="152"/>
                    </a:cubicBezTo>
                    <a:cubicBezTo>
                      <a:pt x="64" y="346"/>
                      <a:pt x="1" y="572"/>
                      <a:pt x="98" y="661"/>
                    </a:cubicBezTo>
                    <a:cubicBezTo>
                      <a:pt x="123" y="684"/>
                      <a:pt x="157" y="695"/>
                      <a:pt x="197" y="695"/>
                    </a:cubicBezTo>
                    <a:cubicBezTo>
                      <a:pt x="307" y="695"/>
                      <a:pt x="460" y="610"/>
                      <a:pt x="589" y="467"/>
                    </a:cubicBezTo>
                    <a:cubicBezTo>
                      <a:pt x="763" y="275"/>
                      <a:pt x="740" y="151"/>
                      <a:pt x="644" y="63"/>
                    </a:cubicBezTo>
                    <a:cubicBezTo>
                      <a:pt x="602" y="26"/>
                      <a:pt x="553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7"/>
              <p:cNvSpPr/>
              <p:nvPr/>
            </p:nvSpPr>
            <p:spPr>
              <a:xfrm>
                <a:off x="9272665" y="3460550"/>
                <a:ext cx="32674" cy="29681"/>
              </a:xfrm>
              <a:custGeom>
                <a:avLst/>
                <a:gdLst/>
                <a:ahLst/>
                <a:cxnLst/>
                <a:rect l="l" t="t" r="r" b="b"/>
                <a:pathLst>
                  <a:path w="764" h="694" extrusionOk="0">
                    <a:moveTo>
                      <a:pt x="495" y="0"/>
                    </a:moveTo>
                    <a:cubicBezTo>
                      <a:pt x="422" y="0"/>
                      <a:pt x="336" y="42"/>
                      <a:pt x="238" y="150"/>
                    </a:cubicBezTo>
                    <a:cubicBezTo>
                      <a:pt x="63" y="344"/>
                      <a:pt x="0" y="572"/>
                      <a:pt x="97" y="659"/>
                    </a:cubicBezTo>
                    <a:cubicBezTo>
                      <a:pt x="123" y="682"/>
                      <a:pt x="157" y="693"/>
                      <a:pt x="196" y="693"/>
                    </a:cubicBezTo>
                    <a:cubicBezTo>
                      <a:pt x="307" y="693"/>
                      <a:pt x="460" y="608"/>
                      <a:pt x="588" y="467"/>
                    </a:cubicBezTo>
                    <a:cubicBezTo>
                      <a:pt x="763" y="273"/>
                      <a:pt x="739" y="149"/>
                      <a:pt x="644" y="63"/>
                    </a:cubicBezTo>
                    <a:cubicBezTo>
                      <a:pt x="601" y="25"/>
                      <a:pt x="552" y="0"/>
                      <a:pt x="4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" name="Google Shape;816;p47"/>
            <p:cNvSpPr/>
            <p:nvPr/>
          </p:nvSpPr>
          <p:spPr>
            <a:xfrm>
              <a:off x="9287549" y="3320910"/>
              <a:ext cx="209090" cy="202675"/>
            </a:xfrm>
            <a:custGeom>
              <a:avLst/>
              <a:gdLst/>
              <a:ahLst/>
              <a:cxnLst/>
              <a:rect l="l" t="t" r="r" b="b"/>
              <a:pathLst>
                <a:path w="4889" h="4739" extrusionOk="0">
                  <a:moveTo>
                    <a:pt x="1442" y="0"/>
                  </a:moveTo>
                  <a:cubicBezTo>
                    <a:pt x="1033" y="0"/>
                    <a:pt x="725" y="209"/>
                    <a:pt x="493" y="610"/>
                  </a:cubicBezTo>
                  <a:cubicBezTo>
                    <a:pt x="244" y="1039"/>
                    <a:pt x="79" y="1512"/>
                    <a:pt x="1" y="2002"/>
                  </a:cubicBezTo>
                  <a:lnTo>
                    <a:pt x="3" y="1999"/>
                  </a:lnTo>
                  <a:cubicBezTo>
                    <a:pt x="165" y="1749"/>
                    <a:pt x="343" y="1486"/>
                    <a:pt x="617" y="1372"/>
                  </a:cubicBezTo>
                  <a:cubicBezTo>
                    <a:pt x="759" y="1313"/>
                    <a:pt x="913" y="1298"/>
                    <a:pt x="1065" y="1298"/>
                  </a:cubicBezTo>
                  <a:cubicBezTo>
                    <a:pt x="1072" y="1298"/>
                    <a:pt x="1079" y="1298"/>
                    <a:pt x="1086" y="1298"/>
                  </a:cubicBezTo>
                  <a:cubicBezTo>
                    <a:pt x="1533" y="1299"/>
                    <a:pt x="1900" y="1290"/>
                    <a:pt x="2292" y="1467"/>
                  </a:cubicBezTo>
                  <a:cubicBezTo>
                    <a:pt x="2322" y="1481"/>
                    <a:pt x="2352" y="1496"/>
                    <a:pt x="2383" y="1512"/>
                  </a:cubicBezTo>
                  <a:cubicBezTo>
                    <a:pt x="2035" y="1959"/>
                    <a:pt x="1937" y="2734"/>
                    <a:pt x="2148" y="3279"/>
                  </a:cubicBezTo>
                  <a:cubicBezTo>
                    <a:pt x="2273" y="3602"/>
                    <a:pt x="2518" y="3861"/>
                    <a:pt x="2777" y="4098"/>
                  </a:cubicBezTo>
                  <a:cubicBezTo>
                    <a:pt x="2814" y="4131"/>
                    <a:pt x="2853" y="4166"/>
                    <a:pt x="2891" y="4200"/>
                  </a:cubicBezTo>
                  <a:cubicBezTo>
                    <a:pt x="2763" y="3418"/>
                    <a:pt x="2721" y="2937"/>
                    <a:pt x="3065" y="2419"/>
                  </a:cubicBezTo>
                  <a:lnTo>
                    <a:pt x="3065" y="2419"/>
                  </a:lnTo>
                  <a:cubicBezTo>
                    <a:pt x="3065" y="2437"/>
                    <a:pt x="3063" y="2453"/>
                    <a:pt x="3065" y="2468"/>
                  </a:cubicBezTo>
                  <a:cubicBezTo>
                    <a:pt x="3069" y="2959"/>
                    <a:pt x="3384" y="3029"/>
                    <a:pt x="3709" y="3383"/>
                  </a:cubicBezTo>
                  <a:cubicBezTo>
                    <a:pt x="3820" y="3503"/>
                    <a:pt x="3952" y="3598"/>
                    <a:pt x="4069" y="3711"/>
                  </a:cubicBezTo>
                  <a:cubicBezTo>
                    <a:pt x="4337" y="3970"/>
                    <a:pt x="4518" y="4306"/>
                    <a:pt x="4587" y="4673"/>
                  </a:cubicBezTo>
                  <a:cubicBezTo>
                    <a:pt x="4591" y="4694"/>
                    <a:pt x="4595" y="4717"/>
                    <a:pt x="4598" y="4739"/>
                  </a:cubicBezTo>
                  <a:cubicBezTo>
                    <a:pt x="4780" y="4161"/>
                    <a:pt x="4889" y="3538"/>
                    <a:pt x="4739" y="2952"/>
                  </a:cubicBezTo>
                  <a:cubicBezTo>
                    <a:pt x="4590" y="2365"/>
                    <a:pt x="4133" y="1827"/>
                    <a:pt x="3536" y="1730"/>
                  </a:cubicBezTo>
                  <a:cubicBezTo>
                    <a:pt x="3652" y="1326"/>
                    <a:pt x="4008" y="1053"/>
                    <a:pt x="4338" y="790"/>
                  </a:cubicBezTo>
                  <a:cubicBezTo>
                    <a:pt x="4438" y="711"/>
                    <a:pt x="4537" y="631"/>
                    <a:pt x="4637" y="552"/>
                  </a:cubicBezTo>
                  <a:cubicBezTo>
                    <a:pt x="4688" y="513"/>
                    <a:pt x="4685" y="435"/>
                    <a:pt x="4634" y="397"/>
                  </a:cubicBezTo>
                  <a:cubicBezTo>
                    <a:pt x="4580" y="357"/>
                    <a:pt x="4529" y="314"/>
                    <a:pt x="4481" y="267"/>
                  </a:cubicBezTo>
                  <a:cubicBezTo>
                    <a:pt x="4463" y="251"/>
                    <a:pt x="4447" y="232"/>
                    <a:pt x="4430" y="214"/>
                  </a:cubicBezTo>
                  <a:cubicBezTo>
                    <a:pt x="4397" y="181"/>
                    <a:pt x="4366" y="144"/>
                    <a:pt x="4337" y="108"/>
                  </a:cubicBezTo>
                  <a:cubicBezTo>
                    <a:pt x="4326" y="94"/>
                    <a:pt x="4315" y="80"/>
                    <a:pt x="4304" y="66"/>
                  </a:cubicBezTo>
                  <a:cubicBezTo>
                    <a:pt x="4285" y="40"/>
                    <a:pt x="4256" y="26"/>
                    <a:pt x="4225" y="26"/>
                  </a:cubicBezTo>
                  <a:cubicBezTo>
                    <a:pt x="4210" y="26"/>
                    <a:pt x="4195" y="29"/>
                    <a:pt x="4181" y="36"/>
                  </a:cubicBezTo>
                  <a:cubicBezTo>
                    <a:pt x="3934" y="166"/>
                    <a:pt x="3689" y="300"/>
                    <a:pt x="3479" y="481"/>
                  </a:cubicBezTo>
                  <a:cubicBezTo>
                    <a:pt x="3257" y="672"/>
                    <a:pt x="3024" y="879"/>
                    <a:pt x="2957" y="1161"/>
                  </a:cubicBezTo>
                  <a:cubicBezTo>
                    <a:pt x="2954" y="1173"/>
                    <a:pt x="2952" y="1185"/>
                    <a:pt x="2949" y="1198"/>
                  </a:cubicBezTo>
                  <a:cubicBezTo>
                    <a:pt x="2938" y="1155"/>
                    <a:pt x="2926" y="1115"/>
                    <a:pt x="2911" y="1073"/>
                  </a:cubicBezTo>
                  <a:cubicBezTo>
                    <a:pt x="2739" y="570"/>
                    <a:pt x="2297" y="163"/>
                    <a:pt x="1776" y="42"/>
                  </a:cubicBezTo>
                  <a:cubicBezTo>
                    <a:pt x="1658" y="14"/>
                    <a:pt x="1547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9297514" y="3080336"/>
              <a:ext cx="147334" cy="139080"/>
            </a:xfrm>
            <a:custGeom>
              <a:avLst/>
              <a:gdLst/>
              <a:ahLst/>
              <a:cxnLst/>
              <a:rect l="l" t="t" r="r" b="b"/>
              <a:pathLst>
                <a:path w="3445" h="3252" extrusionOk="0">
                  <a:moveTo>
                    <a:pt x="1733" y="1"/>
                  </a:moveTo>
                  <a:cubicBezTo>
                    <a:pt x="1401" y="1"/>
                    <a:pt x="1070" y="102"/>
                    <a:pt x="788" y="302"/>
                  </a:cubicBezTo>
                  <a:cubicBezTo>
                    <a:pt x="252" y="685"/>
                    <a:pt x="1" y="1351"/>
                    <a:pt x="149" y="1992"/>
                  </a:cubicBezTo>
                  <a:cubicBezTo>
                    <a:pt x="295" y="2633"/>
                    <a:pt x="815" y="3121"/>
                    <a:pt x="1464" y="3229"/>
                  </a:cubicBezTo>
                  <a:cubicBezTo>
                    <a:pt x="1555" y="3244"/>
                    <a:pt x="1645" y="3252"/>
                    <a:pt x="1734" y="3252"/>
                  </a:cubicBezTo>
                  <a:cubicBezTo>
                    <a:pt x="2514" y="3252"/>
                    <a:pt x="3202" y="2689"/>
                    <a:pt x="3335" y="1894"/>
                  </a:cubicBezTo>
                  <a:cubicBezTo>
                    <a:pt x="3444" y="1246"/>
                    <a:pt x="3151" y="596"/>
                    <a:pt x="2593" y="247"/>
                  </a:cubicBezTo>
                  <a:cubicBezTo>
                    <a:pt x="2330" y="82"/>
                    <a:pt x="2031" y="1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9317615" y="3095947"/>
              <a:ext cx="110426" cy="107731"/>
            </a:xfrm>
            <a:custGeom>
              <a:avLst/>
              <a:gdLst/>
              <a:ahLst/>
              <a:cxnLst/>
              <a:rect l="l" t="t" r="r" b="b"/>
              <a:pathLst>
                <a:path w="2582" h="2519" extrusionOk="0">
                  <a:moveTo>
                    <a:pt x="1261" y="1"/>
                  </a:moveTo>
                  <a:cubicBezTo>
                    <a:pt x="653" y="1"/>
                    <a:pt x="122" y="440"/>
                    <a:pt x="21" y="1055"/>
                  </a:cubicBezTo>
                  <a:cubicBezTo>
                    <a:pt x="6" y="1146"/>
                    <a:pt x="0" y="1241"/>
                    <a:pt x="6" y="1333"/>
                  </a:cubicBezTo>
                  <a:cubicBezTo>
                    <a:pt x="44" y="1973"/>
                    <a:pt x="555" y="2483"/>
                    <a:pt x="1195" y="2517"/>
                  </a:cubicBezTo>
                  <a:cubicBezTo>
                    <a:pt x="1218" y="2518"/>
                    <a:pt x="1241" y="2519"/>
                    <a:pt x="1264" y="2519"/>
                  </a:cubicBezTo>
                  <a:cubicBezTo>
                    <a:pt x="1874" y="2519"/>
                    <a:pt x="2402" y="2078"/>
                    <a:pt x="2503" y="1468"/>
                  </a:cubicBezTo>
                  <a:cubicBezTo>
                    <a:pt x="2507" y="1440"/>
                    <a:pt x="2511" y="1412"/>
                    <a:pt x="2514" y="1383"/>
                  </a:cubicBezTo>
                  <a:cubicBezTo>
                    <a:pt x="2581" y="707"/>
                    <a:pt x="2100" y="100"/>
                    <a:pt x="1427" y="12"/>
                  </a:cubicBezTo>
                  <a:cubicBezTo>
                    <a:pt x="1372" y="4"/>
                    <a:pt x="1316" y="1"/>
                    <a:pt x="1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9317829" y="2849001"/>
              <a:ext cx="608068" cy="351249"/>
            </a:xfrm>
            <a:custGeom>
              <a:avLst/>
              <a:gdLst/>
              <a:ahLst/>
              <a:cxnLst/>
              <a:rect l="l" t="t" r="r" b="b"/>
              <a:pathLst>
                <a:path w="14218" h="8213" extrusionOk="0">
                  <a:moveTo>
                    <a:pt x="11590" y="1"/>
                  </a:moveTo>
                  <a:cubicBezTo>
                    <a:pt x="11466" y="1"/>
                    <a:pt x="11340" y="35"/>
                    <a:pt x="11228" y="105"/>
                  </a:cubicBezTo>
                  <a:lnTo>
                    <a:pt x="1875" y="5938"/>
                  </a:lnTo>
                  <a:lnTo>
                    <a:pt x="1144" y="6395"/>
                  </a:lnTo>
                  <a:lnTo>
                    <a:pt x="1" y="7107"/>
                  </a:lnTo>
                  <a:cubicBezTo>
                    <a:pt x="29" y="7604"/>
                    <a:pt x="348" y="8038"/>
                    <a:pt x="814" y="8213"/>
                  </a:cubicBezTo>
                  <a:lnTo>
                    <a:pt x="2509" y="7156"/>
                  </a:lnTo>
                  <a:lnTo>
                    <a:pt x="11190" y="1742"/>
                  </a:lnTo>
                  <a:cubicBezTo>
                    <a:pt x="11240" y="1710"/>
                    <a:pt x="11296" y="1695"/>
                    <a:pt x="11351" y="1695"/>
                  </a:cubicBezTo>
                  <a:cubicBezTo>
                    <a:pt x="11443" y="1695"/>
                    <a:pt x="11534" y="1737"/>
                    <a:pt x="11594" y="1816"/>
                  </a:cubicBezTo>
                  <a:lnTo>
                    <a:pt x="13123" y="3811"/>
                  </a:lnTo>
                  <a:lnTo>
                    <a:pt x="14217" y="2991"/>
                  </a:lnTo>
                  <a:lnTo>
                    <a:pt x="14108" y="2850"/>
                  </a:lnTo>
                  <a:lnTo>
                    <a:pt x="12134" y="269"/>
                  </a:lnTo>
                  <a:cubicBezTo>
                    <a:pt x="12000" y="94"/>
                    <a:pt x="11797" y="1"/>
                    <a:pt x="1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9503188" y="3765875"/>
              <a:ext cx="242107" cy="111367"/>
            </a:xfrm>
            <a:custGeom>
              <a:avLst/>
              <a:gdLst/>
              <a:ahLst/>
              <a:cxnLst/>
              <a:rect l="l" t="t" r="r" b="b"/>
              <a:pathLst>
                <a:path w="5661" h="2604" extrusionOk="0">
                  <a:moveTo>
                    <a:pt x="435" y="0"/>
                  </a:moveTo>
                  <a:lnTo>
                    <a:pt x="0" y="2604"/>
                  </a:lnTo>
                  <a:lnTo>
                    <a:pt x="0" y="2604"/>
                  </a:lnTo>
                  <a:lnTo>
                    <a:pt x="5329" y="2243"/>
                  </a:lnTo>
                  <a:lnTo>
                    <a:pt x="5661" y="385"/>
                  </a:lnTo>
                  <a:lnTo>
                    <a:pt x="5661" y="385"/>
                  </a:lnTo>
                  <a:cubicBezTo>
                    <a:pt x="5407" y="418"/>
                    <a:pt x="5110" y="432"/>
                    <a:pt x="4789" y="432"/>
                  </a:cubicBezTo>
                  <a:cubicBezTo>
                    <a:pt x="2991" y="432"/>
                    <a:pt x="435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9875831" y="2975468"/>
              <a:ext cx="52561" cy="37721"/>
            </a:xfrm>
            <a:custGeom>
              <a:avLst/>
              <a:gdLst/>
              <a:ahLst/>
              <a:cxnLst/>
              <a:rect l="l" t="t" r="r" b="b"/>
              <a:pathLst>
                <a:path w="1229" h="882" extrusionOk="0">
                  <a:moveTo>
                    <a:pt x="1080" y="0"/>
                  </a:moveTo>
                  <a:cubicBezTo>
                    <a:pt x="952" y="0"/>
                    <a:pt x="724" y="103"/>
                    <a:pt x="495" y="272"/>
                  </a:cubicBezTo>
                  <a:cubicBezTo>
                    <a:pt x="190" y="497"/>
                    <a:pt x="1" y="754"/>
                    <a:pt x="68" y="847"/>
                  </a:cubicBezTo>
                  <a:cubicBezTo>
                    <a:pt x="85" y="870"/>
                    <a:pt x="117" y="881"/>
                    <a:pt x="159" y="881"/>
                  </a:cubicBezTo>
                  <a:cubicBezTo>
                    <a:pt x="253" y="881"/>
                    <a:pt x="400" y="826"/>
                    <a:pt x="563" y="730"/>
                  </a:cubicBezTo>
                  <a:cubicBezTo>
                    <a:pt x="623" y="694"/>
                    <a:pt x="683" y="655"/>
                    <a:pt x="744" y="610"/>
                  </a:cubicBezTo>
                  <a:cubicBezTo>
                    <a:pt x="1040" y="391"/>
                    <a:pt x="1228" y="139"/>
                    <a:pt x="1173" y="41"/>
                  </a:cubicBezTo>
                  <a:cubicBezTo>
                    <a:pt x="1173" y="38"/>
                    <a:pt x="1170" y="37"/>
                    <a:pt x="1169" y="34"/>
                  </a:cubicBezTo>
                  <a:cubicBezTo>
                    <a:pt x="1152" y="11"/>
                    <a:pt x="1121" y="0"/>
                    <a:pt x="1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9092225" y="3669303"/>
              <a:ext cx="98237" cy="104738"/>
            </a:xfrm>
            <a:custGeom>
              <a:avLst/>
              <a:gdLst/>
              <a:ahLst/>
              <a:cxnLst/>
              <a:rect l="l" t="t" r="r" b="b"/>
              <a:pathLst>
                <a:path w="2297" h="2449" extrusionOk="0">
                  <a:moveTo>
                    <a:pt x="356" y="1"/>
                  </a:moveTo>
                  <a:lnTo>
                    <a:pt x="0" y="2124"/>
                  </a:lnTo>
                  <a:lnTo>
                    <a:pt x="279" y="2170"/>
                  </a:lnTo>
                  <a:lnTo>
                    <a:pt x="591" y="307"/>
                  </a:lnTo>
                  <a:lnTo>
                    <a:pt x="894" y="1853"/>
                  </a:lnTo>
                  <a:lnTo>
                    <a:pt x="1184" y="1902"/>
                  </a:lnTo>
                  <a:lnTo>
                    <a:pt x="1974" y="538"/>
                  </a:lnTo>
                  <a:lnTo>
                    <a:pt x="1663" y="2401"/>
                  </a:lnTo>
                  <a:lnTo>
                    <a:pt x="1943" y="2448"/>
                  </a:lnTo>
                  <a:lnTo>
                    <a:pt x="2297" y="325"/>
                  </a:lnTo>
                  <a:lnTo>
                    <a:pt x="1869" y="254"/>
                  </a:lnTo>
                  <a:lnTo>
                    <a:pt x="1084" y="1607"/>
                  </a:lnTo>
                  <a:lnTo>
                    <a:pt x="784" y="7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9199660" y="3687266"/>
              <a:ext cx="27500" cy="92848"/>
            </a:xfrm>
            <a:custGeom>
              <a:avLst/>
              <a:gdLst/>
              <a:ahLst/>
              <a:cxnLst/>
              <a:rect l="l" t="t" r="r" b="b"/>
              <a:pathLst>
                <a:path w="643" h="2171" extrusionOk="0">
                  <a:moveTo>
                    <a:pt x="356" y="1"/>
                  </a:moveTo>
                  <a:lnTo>
                    <a:pt x="0" y="2123"/>
                  </a:lnTo>
                  <a:lnTo>
                    <a:pt x="287" y="2171"/>
                  </a:lnTo>
                  <a:lnTo>
                    <a:pt x="642" y="49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9236398" y="3693468"/>
              <a:ext cx="58249" cy="100204"/>
            </a:xfrm>
            <a:custGeom>
              <a:avLst/>
              <a:gdLst/>
              <a:ahLst/>
              <a:cxnLst/>
              <a:rect l="l" t="t" r="r" b="b"/>
              <a:pathLst>
                <a:path w="1362" h="2343" extrusionOk="0">
                  <a:moveTo>
                    <a:pt x="354" y="0"/>
                  </a:moveTo>
                  <a:lnTo>
                    <a:pt x="0" y="2122"/>
                  </a:lnTo>
                  <a:lnTo>
                    <a:pt x="1321" y="2342"/>
                  </a:lnTo>
                  <a:lnTo>
                    <a:pt x="1361" y="2101"/>
                  </a:lnTo>
                  <a:lnTo>
                    <a:pt x="327" y="1928"/>
                  </a:lnTo>
                  <a:lnTo>
                    <a:pt x="642" y="4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9305683" y="3705015"/>
              <a:ext cx="84038" cy="102856"/>
            </a:xfrm>
            <a:custGeom>
              <a:avLst/>
              <a:gdLst/>
              <a:ahLst/>
              <a:cxnLst/>
              <a:rect l="l" t="t" r="r" b="b"/>
              <a:pathLst>
                <a:path w="1965" h="2405" extrusionOk="0">
                  <a:moveTo>
                    <a:pt x="356" y="1"/>
                  </a:moveTo>
                  <a:lnTo>
                    <a:pt x="1" y="2122"/>
                  </a:lnTo>
                  <a:lnTo>
                    <a:pt x="289" y="2171"/>
                  </a:lnTo>
                  <a:lnTo>
                    <a:pt x="460" y="1149"/>
                  </a:lnTo>
                  <a:lnTo>
                    <a:pt x="1308" y="2342"/>
                  </a:lnTo>
                  <a:lnTo>
                    <a:pt x="1686" y="2405"/>
                  </a:lnTo>
                  <a:lnTo>
                    <a:pt x="747" y="1083"/>
                  </a:lnTo>
                  <a:lnTo>
                    <a:pt x="1965" y="270"/>
                  </a:lnTo>
                  <a:lnTo>
                    <a:pt x="1596" y="208"/>
                  </a:lnTo>
                  <a:lnTo>
                    <a:pt x="494" y="946"/>
                  </a:lnTo>
                  <a:lnTo>
                    <a:pt x="643" y="49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6" name="Google Shape;826;p47"/>
            <p:cNvCxnSpPr/>
            <p:nvPr/>
          </p:nvCxnSpPr>
          <p:spPr>
            <a:xfrm rot="10800000" flipH="1">
              <a:off x="9606125" y="3099475"/>
              <a:ext cx="139500" cy="18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47"/>
            <p:cNvCxnSpPr/>
            <p:nvPr/>
          </p:nvCxnSpPr>
          <p:spPr>
            <a:xfrm flipH="1">
              <a:off x="9504343" y="3282493"/>
              <a:ext cx="104700" cy="587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47"/>
            <p:cNvCxnSpPr/>
            <p:nvPr/>
          </p:nvCxnSpPr>
          <p:spPr>
            <a:xfrm>
              <a:off x="9611950" y="3282475"/>
              <a:ext cx="218100" cy="3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47"/>
            <p:cNvCxnSpPr/>
            <p:nvPr/>
          </p:nvCxnSpPr>
          <p:spPr>
            <a:xfrm>
              <a:off x="8998150" y="3183725"/>
              <a:ext cx="613800" cy="10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0" name="Google Shape;830;p47"/>
          <p:cNvGrpSpPr/>
          <p:nvPr/>
        </p:nvGrpSpPr>
        <p:grpSpPr>
          <a:xfrm>
            <a:off x="7204202" y="684254"/>
            <a:ext cx="1042036" cy="1118924"/>
            <a:chOff x="8633350" y="919700"/>
            <a:chExt cx="1434127" cy="1539945"/>
          </a:xfrm>
        </p:grpSpPr>
        <p:sp>
          <p:nvSpPr>
            <p:cNvPr id="831" name="Google Shape;831;p47"/>
            <p:cNvSpPr/>
            <p:nvPr/>
          </p:nvSpPr>
          <p:spPr>
            <a:xfrm>
              <a:off x="8633350" y="919700"/>
              <a:ext cx="1434127" cy="1539945"/>
            </a:xfrm>
            <a:custGeom>
              <a:avLst/>
              <a:gdLst/>
              <a:ahLst/>
              <a:cxnLst/>
              <a:rect l="l" t="t" r="r" b="b"/>
              <a:pathLst>
                <a:path w="26062" h="27985" extrusionOk="0">
                  <a:moveTo>
                    <a:pt x="18349" y="1"/>
                  </a:moveTo>
                  <a:cubicBezTo>
                    <a:pt x="18086" y="1"/>
                    <a:pt x="17818" y="27"/>
                    <a:pt x="17550" y="82"/>
                  </a:cubicBezTo>
                  <a:lnTo>
                    <a:pt x="2650" y="3146"/>
                  </a:lnTo>
                  <a:cubicBezTo>
                    <a:pt x="1755" y="3329"/>
                    <a:pt x="1178" y="4203"/>
                    <a:pt x="1363" y="5098"/>
                  </a:cubicBezTo>
                  <a:lnTo>
                    <a:pt x="1428" y="5413"/>
                  </a:lnTo>
                  <a:cubicBezTo>
                    <a:pt x="1" y="6743"/>
                    <a:pt x="274" y="8920"/>
                    <a:pt x="1966" y="9826"/>
                  </a:cubicBezTo>
                  <a:cubicBezTo>
                    <a:pt x="877" y="11188"/>
                    <a:pt x="1269" y="13089"/>
                    <a:pt x="2807" y="13911"/>
                  </a:cubicBezTo>
                  <a:cubicBezTo>
                    <a:pt x="1718" y="15274"/>
                    <a:pt x="2109" y="17174"/>
                    <a:pt x="3647" y="17997"/>
                  </a:cubicBezTo>
                  <a:cubicBezTo>
                    <a:pt x="2558" y="19361"/>
                    <a:pt x="2950" y="21260"/>
                    <a:pt x="4487" y="22082"/>
                  </a:cubicBezTo>
                  <a:cubicBezTo>
                    <a:pt x="3289" y="23582"/>
                    <a:pt x="3898" y="25690"/>
                    <a:pt x="5734" y="26348"/>
                  </a:cubicBezTo>
                  <a:lnTo>
                    <a:pt x="5798" y="26665"/>
                  </a:lnTo>
                  <a:cubicBezTo>
                    <a:pt x="5960" y="27447"/>
                    <a:pt x="6648" y="27984"/>
                    <a:pt x="7417" y="27984"/>
                  </a:cubicBezTo>
                  <a:cubicBezTo>
                    <a:pt x="7527" y="27984"/>
                    <a:pt x="7638" y="27973"/>
                    <a:pt x="7750" y="27950"/>
                  </a:cubicBezTo>
                  <a:cubicBezTo>
                    <a:pt x="23845" y="24640"/>
                    <a:pt x="23316" y="24942"/>
                    <a:pt x="24383" y="24053"/>
                  </a:cubicBezTo>
                  <a:cubicBezTo>
                    <a:pt x="24938" y="23598"/>
                    <a:pt x="25401" y="22937"/>
                    <a:pt x="25636" y="22174"/>
                  </a:cubicBezTo>
                  <a:cubicBezTo>
                    <a:pt x="26062" y="20793"/>
                    <a:pt x="26017" y="21603"/>
                    <a:pt x="22225" y="3161"/>
                  </a:cubicBezTo>
                  <a:cubicBezTo>
                    <a:pt x="21840" y="1293"/>
                    <a:pt x="20188" y="1"/>
                    <a:pt x="18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797443" y="1010606"/>
              <a:ext cx="1176928" cy="1358024"/>
            </a:xfrm>
            <a:custGeom>
              <a:avLst/>
              <a:gdLst/>
              <a:ahLst/>
              <a:cxnLst/>
              <a:rect l="l" t="t" r="r" b="b"/>
              <a:pathLst>
                <a:path w="21388" h="24679" extrusionOk="0">
                  <a:moveTo>
                    <a:pt x="15369" y="1"/>
                  </a:moveTo>
                  <a:cubicBezTo>
                    <a:pt x="15215" y="1"/>
                    <a:pt x="15059" y="16"/>
                    <a:pt x="14902" y="48"/>
                  </a:cubicBezTo>
                  <a:lnTo>
                    <a:pt x="0" y="3112"/>
                  </a:lnTo>
                  <a:lnTo>
                    <a:pt x="4436" y="24679"/>
                  </a:lnTo>
                  <a:lnTo>
                    <a:pt x="19338" y="21615"/>
                  </a:lnTo>
                  <a:cubicBezTo>
                    <a:pt x="20584" y="21358"/>
                    <a:pt x="21388" y="20140"/>
                    <a:pt x="21131" y="18892"/>
                  </a:cubicBezTo>
                  <a:lnTo>
                    <a:pt x="17624" y="1842"/>
                  </a:lnTo>
                  <a:cubicBezTo>
                    <a:pt x="17400" y="752"/>
                    <a:pt x="16440" y="1"/>
                    <a:pt x="15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9105873" y="1154338"/>
              <a:ext cx="80285" cy="68124"/>
            </a:xfrm>
            <a:custGeom>
              <a:avLst/>
              <a:gdLst/>
              <a:ahLst/>
              <a:cxnLst/>
              <a:rect l="l" t="t" r="r" b="b"/>
              <a:pathLst>
                <a:path w="1459" h="1238" extrusionOk="0">
                  <a:moveTo>
                    <a:pt x="1312" y="0"/>
                  </a:moveTo>
                  <a:cubicBezTo>
                    <a:pt x="1288" y="0"/>
                    <a:pt x="1262" y="9"/>
                    <a:pt x="1239" y="29"/>
                  </a:cubicBezTo>
                  <a:cubicBezTo>
                    <a:pt x="1041" y="204"/>
                    <a:pt x="839" y="378"/>
                    <a:pt x="633" y="543"/>
                  </a:cubicBezTo>
                  <a:cubicBezTo>
                    <a:pt x="532" y="626"/>
                    <a:pt x="433" y="706"/>
                    <a:pt x="330" y="786"/>
                  </a:cubicBezTo>
                  <a:cubicBezTo>
                    <a:pt x="275" y="827"/>
                    <a:pt x="220" y="868"/>
                    <a:pt x="165" y="908"/>
                  </a:cubicBezTo>
                  <a:cubicBezTo>
                    <a:pt x="96" y="959"/>
                    <a:pt x="33" y="998"/>
                    <a:pt x="14" y="1085"/>
                  </a:cubicBezTo>
                  <a:cubicBezTo>
                    <a:pt x="1" y="1148"/>
                    <a:pt x="44" y="1231"/>
                    <a:pt x="112" y="1237"/>
                  </a:cubicBezTo>
                  <a:cubicBezTo>
                    <a:pt x="122" y="1237"/>
                    <a:pt x="130" y="1238"/>
                    <a:pt x="139" y="1238"/>
                  </a:cubicBezTo>
                  <a:cubicBezTo>
                    <a:pt x="213" y="1238"/>
                    <a:pt x="261" y="1207"/>
                    <a:pt x="324" y="1160"/>
                  </a:cubicBezTo>
                  <a:cubicBezTo>
                    <a:pt x="378" y="1118"/>
                    <a:pt x="433" y="1076"/>
                    <a:pt x="487" y="1033"/>
                  </a:cubicBezTo>
                  <a:cubicBezTo>
                    <a:pt x="597" y="945"/>
                    <a:pt x="707" y="854"/>
                    <a:pt x="812" y="760"/>
                  </a:cubicBezTo>
                  <a:cubicBezTo>
                    <a:pt x="1018" y="576"/>
                    <a:pt x="1211" y="379"/>
                    <a:pt x="1391" y="169"/>
                  </a:cubicBezTo>
                  <a:cubicBezTo>
                    <a:pt x="1458" y="91"/>
                    <a:pt x="1391" y="0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9113522" y="1148285"/>
              <a:ext cx="59540" cy="90300"/>
            </a:xfrm>
            <a:custGeom>
              <a:avLst/>
              <a:gdLst/>
              <a:ahLst/>
              <a:cxnLst/>
              <a:rect l="l" t="t" r="r" b="b"/>
              <a:pathLst>
                <a:path w="1082" h="1641" extrusionOk="0">
                  <a:moveTo>
                    <a:pt x="191" y="1"/>
                  </a:moveTo>
                  <a:cubicBezTo>
                    <a:pt x="142" y="1"/>
                    <a:pt x="94" y="28"/>
                    <a:pt x="69" y="73"/>
                  </a:cubicBezTo>
                  <a:cubicBezTo>
                    <a:pt x="0" y="215"/>
                    <a:pt x="130" y="377"/>
                    <a:pt x="195" y="500"/>
                  </a:cubicBezTo>
                  <a:cubicBezTo>
                    <a:pt x="263" y="626"/>
                    <a:pt x="335" y="752"/>
                    <a:pt x="407" y="875"/>
                  </a:cubicBezTo>
                  <a:cubicBezTo>
                    <a:pt x="548" y="1122"/>
                    <a:pt x="687" y="1367"/>
                    <a:pt x="865" y="1590"/>
                  </a:cubicBezTo>
                  <a:cubicBezTo>
                    <a:pt x="888" y="1620"/>
                    <a:pt x="922" y="1640"/>
                    <a:pt x="958" y="1640"/>
                  </a:cubicBezTo>
                  <a:cubicBezTo>
                    <a:pt x="973" y="1640"/>
                    <a:pt x="988" y="1637"/>
                    <a:pt x="1003" y="1629"/>
                  </a:cubicBezTo>
                  <a:cubicBezTo>
                    <a:pt x="1049" y="1608"/>
                    <a:pt x="1081" y="1550"/>
                    <a:pt x="1061" y="1499"/>
                  </a:cubicBezTo>
                  <a:cubicBezTo>
                    <a:pt x="955" y="1232"/>
                    <a:pt x="816" y="985"/>
                    <a:pt x="684" y="731"/>
                  </a:cubicBezTo>
                  <a:cubicBezTo>
                    <a:pt x="620" y="608"/>
                    <a:pt x="558" y="482"/>
                    <a:pt x="492" y="359"/>
                  </a:cubicBezTo>
                  <a:cubicBezTo>
                    <a:pt x="459" y="297"/>
                    <a:pt x="427" y="235"/>
                    <a:pt x="395" y="174"/>
                  </a:cubicBezTo>
                  <a:cubicBezTo>
                    <a:pt x="356" y="97"/>
                    <a:pt x="310" y="18"/>
                    <a:pt x="216" y="3"/>
                  </a:cubicBezTo>
                  <a:cubicBezTo>
                    <a:pt x="207" y="2"/>
                    <a:pt x="199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9682838" y="1869753"/>
              <a:ext cx="63227" cy="82651"/>
            </a:xfrm>
            <a:custGeom>
              <a:avLst/>
              <a:gdLst/>
              <a:ahLst/>
              <a:cxnLst/>
              <a:rect l="l" t="t" r="r" b="b"/>
              <a:pathLst>
                <a:path w="1149" h="1502" extrusionOk="0">
                  <a:moveTo>
                    <a:pt x="1016" y="0"/>
                  </a:moveTo>
                  <a:cubicBezTo>
                    <a:pt x="984" y="0"/>
                    <a:pt x="950" y="15"/>
                    <a:pt x="927" y="49"/>
                  </a:cubicBezTo>
                  <a:cubicBezTo>
                    <a:pt x="779" y="269"/>
                    <a:pt x="625" y="487"/>
                    <a:pt x="468" y="700"/>
                  </a:cubicBezTo>
                  <a:cubicBezTo>
                    <a:pt x="391" y="803"/>
                    <a:pt x="314" y="907"/>
                    <a:pt x="235" y="1009"/>
                  </a:cubicBezTo>
                  <a:cubicBezTo>
                    <a:pt x="192" y="1063"/>
                    <a:pt x="149" y="1117"/>
                    <a:pt x="104" y="1169"/>
                  </a:cubicBezTo>
                  <a:cubicBezTo>
                    <a:pt x="51" y="1235"/>
                    <a:pt x="1" y="1289"/>
                    <a:pt x="3" y="1378"/>
                  </a:cubicBezTo>
                  <a:cubicBezTo>
                    <a:pt x="6" y="1437"/>
                    <a:pt x="60" y="1502"/>
                    <a:pt x="123" y="1502"/>
                  </a:cubicBezTo>
                  <a:cubicBezTo>
                    <a:pt x="127" y="1502"/>
                    <a:pt x="132" y="1501"/>
                    <a:pt x="137" y="1501"/>
                  </a:cubicBezTo>
                  <a:cubicBezTo>
                    <a:pt x="227" y="1486"/>
                    <a:pt x="269" y="1441"/>
                    <a:pt x="322" y="1374"/>
                  </a:cubicBezTo>
                  <a:cubicBezTo>
                    <a:pt x="366" y="1320"/>
                    <a:pt x="407" y="1265"/>
                    <a:pt x="449" y="1210"/>
                  </a:cubicBezTo>
                  <a:cubicBezTo>
                    <a:pt x="534" y="1095"/>
                    <a:pt x="617" y="981"/>
                    <a:pt x="697" y="864"/>
                  </a:cubicBezTo>
                  <a:cubicBezTo>
                    <a:pt x="850" y="635"/>
                    <a:pt x="987" y="395"/>
                    <a:pt x="1109" y="148"/>
                  </a:cubicBezTo>
                  <a:cubicBezTo>
                    <a:pt x="1149" y="65"/>
                    <a:pt x="1084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9676180" y="1877292"/>
              <a:ext cx="76048" cy="77314"/>
            </a:xfrm>
            <a:custGeom>
              <a:avLst/>
              <a:gdLst/>
              <a:ahLst/>
              <a:cxnLst/>
              <a:rect l="l" t="t" r="r" b="b"/>
              <a:pathLst>
                <a:path w="1382" h="1405" extrusionOk="0">
                  <a:moveTo>
                    <a:pt x="174" y="1"/>
                  </a:moveTo>
                  <a:cubicBezTo>
                    <a:pt x="169" y="1"/>
                    <a:pt x="163" y="1"/>
                    <a:pt x="158" y="1"/>
                  </a:cubicBezTo>
                  <a:cubicBezTo>
                    <a:pt x="97" y="5"/>
                    <a:pt x="48" y="47"/>
                    <a:pt x="33" y="106"/>
                  </a:cubicBezTo>
                  <a:cubicBezTo>
                    <a:pt x="1" y="261"/>
                    <a:pt x="166" y="385"/>
                    <a:pt x="262" y="489"/>
                  </a:cubicBezTo>
                  <a:cubicBezTo>
                    <a:pt x="359" y="594"/>
                    <a:pt x="460" y="696"/>
                    <a:pt x="559" y="798"/>
                  </a:cubicBezTo>
                  <a:cubicBezTo>
                    <a:pt x="758" y="1001"/>
                    <a:pt x="954" y="1203"/>
                    <a:pt x="1181" y="1376"/>
                  </a:cubicBezTo>
                  <a:cubicBezTo>
                    <a:pt x="1204" y="1394"/>
                    <a:pt x="1232" y="1405"/>
                    <a:pt x="1259" y="1405"/>
                  </a:cubicBezTo>
                  <a:cubicBezTo>
                    <a:pt x="1282" y="1405"/>
                    <a:pt x="1305" y="1397"/>
                    <a:pt x="1325" y="1380"/>
                  </a:cubicBezTo>
                  <a:cubicBezTo>
                    <a:pt x="1364" y="1346"/>
                    <a:pt x="1382" y="1283"/>
                    <a:pt x="1348" y="1238"/>
                  </a:cubicBezTo>
                  <a:cubicBezTo>
                    <a:pt x="1178" y="1007"/>
                    <a:pt x="983" y="802"/>
                    <a:pt x="792" y="590"/>
                  </a:cubicBezTo>
                  <a:cubicBezTo>
                    <a:pt x="699" y="486"/>
                    <a:pt x="608" y="380"/>
                    <a:pt x="513" y="277"/>
                  </a:cubicBezTo>
                  <a:cubicBezTo>
                    <a:pt x="466" y="225"/>
                    <a:pt x="419" y="174"/>
                    <a:pt x="373" y="121"/>
                  </a:cubicBezTo>
                  <a:cubicBezTo>
                    <a:pt x="319" y="60"/>
                    <a:pt x="258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9646575" y="1054518"/>
              <a:ext cx="71976" cy="76103"/>
            </a:xfrm>
            <a:custGeom>
              <a:avLst/>
              <a:gdLst/>
              <a:ahLst/>
              <a:cxnLst/>
              <a:rect l="l" t="t" r="r" b="b"/>
              <a:pathLst>
                <a:path w="1308" h="1383" extrusionOk="0">
                  <a:moveTo>
                    <a:pt x="1186" y="0"/>
                  </a:moveTo>
                  <a:cubicBezTo>
                    <a:pt x="1186" y="0"/>
                    <a:pt x="1185" y="0"/>
                    <a:pt x="1185" y="0"/>
                  </a:cubicBezTo>
                  <a:cubicBezTo>
                    <a:pt x="1095" y="4"/>
                    <a:pt x="1046" y="43"/>
                    <a:pt x="985" y="104"/>
                  </a:cubicBezTo>
                  <a:cubicBezTo>
                    <a:pt x="936" y="152"/>
                    <a:pt x="887" y="201"/>
                    <a:pt x="840" y="251"/>
                  </a:cubicBezTo>
                  <a:cubicBezTo>
                    <a:pt x="742" y="353"/>
                    <a:pt x="644" y="457"/>
                    <a:pt x="551" y="563"/>
                  </a:cubicBezTo>
                  <a:cubicBezTo>
                    <a:pt x="370" y="772"/>
                    <a:pt x="205" y="992"/>
                    <a:pt x="54" y="1224"/>
                  </a:cubicBezTo>
                  <a:cubicBezTo>
                    <a:pt x="1" y="1305"/>
                    <a:pt x="66" y="1382"/>
                    <a:pt x="140" y="1382"/>
                  </a:cubicBezTo>
                  <a:cubicBezTo>
                    <a:pt x="168" y="1382"/>
                    <a:pt x="198" y="1370"/>
                    <a:pt x="222" y="1342"/>
                  </a:cubicBezTo>
                  <a:cubicBezTo>
                    <a:pt x="396" y="1143"/>
                    <a:pt x="575" y="947"/>
                    <a:pt x="757" y="755"/>
                  </a:cubicBezTo>
                  <a:cubicBezTo>
                    <a:pt x="847" y="661"/>
                    <a:pt x="936" y="567"/>
                    <a:pt x="1026" y="477"/>
                  </a:cubicBezTo>
                  <a:cubicBezTo>
                    <a:pt x="1076" y="428"/>
                    <a:pt x="1124" y="380"/>
                    <a:pt x="1175" y="333"/>
                  </a:cubicBezTo>
                  <a:cubicBezTo>
                    <a:pt x="1236" y="275"/>
                    <a:pt x="1294" y="228"/>
                    <a:pt x="1302" y="139"/>
                  </a:cubicBezTo>
                  <a:cubicBezTo>
                    <a:pt x="1307" y="76"/>
                    <a:pt x="1254" y="0"/>
                    <a:pt x="1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9649877" y="1045438"/>
              <a:ext cx="68454" cy="84192"/>
            </a:xfrm>
            <a:custGeom>
              <a:avLst/>
              <a:gdLst/>
              <a:ahLst/>
              <a:cxnLst/>
              <a:rect l="l" t="t" r="r" b="b"/>
              <a:pathLst>
                <a:path w="1244" h="1530" extrusionOk="0">
                  <a:moveTo>
                    <a:pt x="123" y="0"/>
                  </a:moveTo>
                  <a:cubicBezTo>
                    <a:pt x="105" y="0"/>
                    <a:pt x="86" y="6"/>
                    <a:pt x="68" y="17"/>
                  </a:cubicBezTo>
                  <a:cubicBezTo>
                    <a:pt x="25" y="45"/>
                    <a:pt x="1" y="107"/>
                    <a:pt x="26" y="156"/>
                  </a:cubicBezTo>
                  <a:cubicBezTo>
                    <a:pt x="166" y="405"/>
                    <a:pt x="335" y="634"/>
                    <a:pt x="499" y="868"/>
                  </a:cubicBezTo>
                  <a:cubicBezTo>
                    <a:pt x="580" y="982"/>
                    <a:pt x="658" y="1098"/>
                    <a:pt x="737" y="1213"/>
                  </a:cubicBezTo>
                  <a:cubicBezTo>
                    <a:pt x="777" y="1269"/>
                    <a:pt x="818" y="1327"/>
                    <a:pt x="857" y="1384"/>
                  </a:cubicBezTo>
                  <a:cubicBezTo>
                    <a:pt x="907" y="1455"/>
                    <a:pt x="962" y="1526"/>
                    <a:pt x="1056" y="1529"/>
                  </a:cubicBezTo>
                  <a:cubicBezTo>
                    <a:pt x="1059" y="1529"/>
                    <a:pt x="1062" y="1529"/>
                    <a:pt x="1066" y="1529"/>
                  </a:cubicBezTo>
                  <a:cubicBezTo>
                    <a:pt x="1122" y="1529"/>
                    <a:pt x="1173" y="1495"/>
                    <a:pt x="1193" y="1441"/>
                  </a:cubicBezTo>
                  <a:cubicBezTo>
                    <a:pt x="1243" y="1292"/>
                    <a:pt x="1095" y="1148"/>
                    <a:pt x="1013" y="1034"/>
                  </a:cubicBezTo>
                  <a:cubicBezTo>
                    <a:pt x="930" y="918"/>
                    <a:pt x="842" y="803"/>
                    <a:pt x="756" y="689"/>
                  </a:cubicBezTo>
                  <a:cubicBezTo>
                    <a:pt x="584" y="463"/>
                    <a:pt x="414" y="238"/>
                    <a:pt x="209" y="39"/>
                  </a:cubicBezTo>
                  <a:cubicBezTo>
                    <a:pt x="185" y="15"/>
                    <a:pt x="155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9337760" y="2218188"/>
              <a:ext cx="90300" cy="54422"/>
            </a:xfrm>
            <a:custGeom>
              <a:avLst/>
              <a:gdLst/>
              <a:ahLst/>
              <a:cxnLst/>
              <a:rect l="l" t="t" r="r" b="b"/>
              <a:pathLst>
                <a:path w="1641" h="989" extrusionOk="0">
                  <a:moveTo>
                    <a:pt x="155" y="1"/>
                  </a:moveTo>
                  <a:cubicBezTo>
                    <a:pt x="146" y="1"/>
                    <a:pt x="136" y="1"/>
                    <a:pt x="127" y="3"/>
                  </a:cubicBezTo>
                  <a:cubicBezTo>
                    <a:pt x="63" y="11"/>
                    <a:pt x="0" y="81"/>
                    <a:pt x="18" y="147"/>
                  </a:cubicBezTo>
                  <a:cubicBezTo>
                    <a:pt x="40" y="234"/>
                    <a:pt x="89" y="272"/>
                    <a:pt x="162" y="319"/>
                  </a:cubicBezTo>
                  <a:cubicBezTo>
                    <a:pt x="219" y="355"/>
                    <a:pt x="279" y="392"/>
                    <a:pt x="338" y="428"/>
                  </a:cubicBezTo>
                  <a:cubicBezTo>
                    <a:pt x="459" y="502"/>
                    <a:pt x="582" y="575"/>
                    <a:pt x="707" y="641"/>
                  </a:cubicBezTo>
                  <a:cubicBezTo>
                    <a:pt x="949" y="770"/>
                    <a:pt x="1201" y="884"/>
                    <a:pt x="1459" y="980"/>
                  </a:cubicBezTo>
                  <a:cubicBezTo>
                    <a:pt x="1474" y="986"/>
                    <a:pt x="1488" y="988"/>
                    <a:pt x="1502" y="988"/>
                  </a:cubicBezTo>
                  <a:cubicBezTo>
                    <a:pt x="1599" y="988"/>
                    <a:pt x="1641" y="845"/>
                    <a:pt x="1539" y="790"/>
                  </a:cubicBezTo>
                  <a:cubicBezTo>
                    <a:pt x="1306" y="663"/>
                    <a:pt x="1074" y="534"/>
                    <a:pt x="847" y="397"/>
                  </a:cubicBezTo>
                  <a:cubicBezTo>
                    <a:pt x="736" y="331"/>
                    <a:pt x="625" y="265"/>
                    <a:pt x="516" y="195"/>
                  </a:cubicBezTo>
                  <a:cubicBezTo>
                    <a:pt x="458" y="159"/>
                    <a:pt x="400" y="121"/>
                    <a:pt x="343" y="82"/>
                  </a:cubicBezTo>
                  <a:cubicBezTo>
                    <a:pt x="281" y="41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9341281" y="2207073"/>
              <a:ext cx="72526" cy="79570"/>
            </a:xfrm>
            <a:custGeom>
              <a:avLst/>
              <a:gdLst/>
              <a:ahLst/>
              <a:cxnLst/>
              <a:rect l="l" t="t" r="r" b="b"/>
              <a:pathLst>
                <a:path w="1318" h="1446" extrusionOk="0">
                  <a:moveTo>
                    <a:pt x="1162" y="0"/>
                  </a:moveTo>
                  <a:cubicBezTo>
                    <a:pt x="1016" y="0"/>
                    <a:pt x="913" y="166"/>
                    <a:pt x="825" y="266"/>
                  </a:cubicBezTo>
                  <a:cubicBezTo>
                    <a:pt x="730" y="374"/>
                    <a:pt x="637" y="483"/>
                    <a:pt x="545" y="594"/>
                  </a:cubicBezTo>
                  <a:cubicBezTo>
                    <a:pt x="363" y="812"/>
                    <a:pt x="181" y="1027"/>
                    <a:pt x="32" y="1269"/>
                  </a:cubicBezTo>
                  <a:cubicBezTo>
                    <a:pt x="3" y="1316"/>
                    <a:pt x="1" y="1373"/>
                    <a:pt x="42" y="1413"/>
                  </a:cubicBezTo>
                  <a:cubicBezTo>
                    <a:pt x="63" y="1433"/>
                    <a:pt x="93" y="1445"/>
                    <a:pt x="123" y="1445"/>
                  </a:cubicBezTo>
                  <a:cubicBezTo>
                    <a:pt x="146" y="1445"/>
                    <a:pt x="168" y="1438"/>
                    <a:pt x="185" y="1423"/>
                  </a:cubicBezTo>
                  <a:cubicBezTo>
                    <a:pt x="399" y="1232"/>
                    <a:pt x="584" y="1016"/>
                    <a:pt x="777" y="805"/>
                  </a:cubicBezTo>
                  <a:cubicBezTo>
                    <a:pt x="870" y="701"/>
                    <a:pt x="966" y="600"/>
                    <a:pt x="1060" y="497"/>
                  </a:cubicBezTo>
                  <a:cubicBezTo>
                    <a:pt x="1107" y="444"/>
                    <a:pt x="1154" y="393"/>
                    <a:pt x="1201" y="342"/>
                  </a:cubicBezTo>
                  <a:cubicBezTo>
                    <a:pt x="1259" y="279"/>
                    <a:pt x="1317" y="207"/>
                    <a:pt x="1298" y="116"/>
                  </a:cubicBezTo>
                  <a:cubicBezTo>
                    <a:pt x="1289" y="56"/>
                    <a:pt x="1242" y="9"/>
                    <a:pt x="1183" y="1"/>
                  </a:cubicBezTo>
                  <a:cubicBezTo>
                    <a:pt x="1176" y="1"/>
                    <a:pt x="1169" y="0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9218349" y="1562423"/>
              <a:ext cx="77589" cy="70985"/>
            </a:xfrm>
            <a:custGeom>
              <a:avLst/>
              <a:gdLst/>
              <a:ahLst/>
              <a:cxnLst/>
              <a:rect l="l" t="t" r="r" b="b"/>
              <a:pathLst>
                <a:path w="1410" h="1290" extrusionOk="0">
                  <a:moveTo>
                    <a:pt x="1265" y="0"/>
                  </a:moveTo>
                  <a:cubicBezTo>
                    <a:pt x="1239" y="0"/>
                    <a:pt x="1212" y="10"/>
                    <a:pt x="1189" y="33"/>
                  </a:cubicBezTo>
                  <a:cubicBezTo>
                    <a:pt x="999" y="218"/>
                    <a:pt x="804" y="398"/>
                    <a:pt x="606" y="574"/>
                  </a:cubicBezTo>
                  <a:cubicBezTo>
                    <a:pt x="509" y="660"/>
                    <a:pt x="413" y="745"/>
                    <a:pt x="314" y="829"/>
                  </a:cubicBezTo>
                  <a:cubicBezTo>
                    <a:pt x="261" y="873"/>
                    <a:pt x="207" y="916"/>
                    <a:pt x="154" y="959"/>
                  </a:cubicBezTo>
                  <a:cubicBezTo>
                    <a:pt x="89" y="1012"/>
                    <a:pt x="27" y="1053"/>
                    <a:pt x="11" y="1142"/>
                  </a:cubicBezTo>
                  <a:cubicBezTo>
                    <a:pt x="0" y="1204"/>
                    <a:pt x="47" y="1286"/>
                    <a:pt x="117" y="1289"/>
                  </a:cubicBezTo>
                  <a:cubicBezTo>
                    <a:pt x="122" y="1289"/>
                    <a:pt x="127" y="1289"/>
                    <a:pt x="132" y="1289"/>
                  </a:cubicBezTo>
                  <a:cubicBezTo>
                    <a:pt x="213" y="1289"/>
                    <a:pt x="261" y="1256"/>
                    <a:pt x="323" y="1204"/>
                  </a:cubicBezTo>
                  <a:cubicBezTo>
                    <a:pt x="377" y="1158"/>
                    <a:pt x="429" y="1114"/>
                    <a:pt x="481" y="1070"/>
                  </a:cubicBezTo>
                  <a:cubicBezTo>
                    <a:pt x="588" y="975"/>
                    <a:pt x="695" y="881"/>
                    <a:pt x="796" y="782"/>
                  </a:cubicBezTo>
                  <a:cubicBezTo>
                    <a:pt x="992" y="589"/>
                    <a:pt x="1177" y="383"/>
                    <a:pt x="1346" y="166"/>
                  </a:cubicBezTo>
                  <a:cubicBezTo>
                    <a:pt x="1410" y="87"/>
                    <a:pt x="1343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9223412" y="1558792"/>
              <a:ext cx="62841" cy="88319"/>
            </a:xfrm>
            <a:custGeom>
              <a:avLst/>
              <a:gdLst/>
              <a:ahLst/>
              <a:cxnLst/>
              <a:rect l="l" t="t" r="r" b="b"/>
              <a:pathLst>
                <a:path w="1142" h="1605" extrusionOk="0">
                  <a:moveTo>
                    <a:pt x="189" y="1"/>
                  </a:moveTo>
                  <a:cubicBezTo>
                    <a:pt x="137" y="1"/>
                    <a:pt x="88" y="30"/>
                    <a:pt x="64" y="78"/>
                  </a:cubicBezTo>
                  <a:cubicBezTo>
                    <a:pt x="1" y="223"/>
                    <a:pt x="138" y="379"/>
                    <a:pt x="210" y="499"/>
                  </a:cubicBezTo>
                  <a:cubicBezTo>
                    <a:pt x="282" y="623"/>
                    <a:pt x="360" y="744"/>
                    <a:pt x="437" y="865"/>
                  </a:cubicBezTo>
                  <a:cubicBezTo>
                    <a:pt x="589" y="1105"/>
                    <a:pt x="740" y="1343"/>
                    <a:pt x="926" y="1558"/>
                  </a:cubicBezTo>
                  <a:cubicBezTo>
                    <a:pt x="951" y="1586"/>
                    <a:pt x="983" y="1604"/>
                    <a:pt x="1018" y="1604"/>
                  </a:cubicBezTo>
                  <a:cubicBezTo>
                    <a:pt x="1034" y="1604"/>
                    <a:pt x="1050" y="1600"/>
                    <a:pt x="1066" y="1592"/>
                  </a:cubicBezTo>
                  <a:cubicBezTo>
                    <a:pt x="1110" y="1568"/>
                    <a:pt x="1141" y="1509"/>
                    <a:pt x="1118" y="1459"/>
                  </a:cubicBezTo>
                  <a:cubicBezTo>
                    <a:pt x="1001" y="1198"/>
                    <a:pt x="852" y="955"/>
                    <a:pt x="708" y="708"/>
                  </a:cubicBezTo>
                  <a:cubicBezTo>
                    <a:pt x="638" y="588"/>
                    <a:pt x="570" y="465"/>
                    <a:pt x="499" y="345"/>
                  </a:cubicBezTo>
                  <a:cubicBezTo>
                    <a:pt x="464" y="285"/>
                    <a:pt x="429" y="224"/>
                    <a:pt x="394" y="164"/>
                  </a:cubicBezTo>
                  <a:cubicBezTo>
                    <a:pt x="351" y="90"/>
                    <a:pt x="301" y="13"/>
                    <a:pt x="208" y="2"/>
                  </a:cubicBezTo>
                  <a:cubicBezTo>
                    <a:pt x="202" y="1"/>
                    <a:pt x="195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8863036" y="1181302"/>
              <a:ext cx="92446" cy="50790"/>
            </a:xfrm>
            <a:custGeom>
              <a:avLst/>
              <a:gdLst/>
              <a:ahLst/>
              <a:cxnLst/>
              <a:rect l="l" t="t" r="r" b="b"/>
              <a:pathLst>
                <a:path w="1680" h="923" extrusionOk="0">
                  <a:moveTo>
                    <a:pt x="141" y="0"/>
                  </a:moveTo>
                  <a:cubicBezTo>
                    <a:pt x="38" y="0"/>
                    <a:pt x="1" y="149"/>
                    <a:pt x="107" y="200"/>
                  </a:cubicBezTo>
                  <a:cubicBezTo>
                    <a:pt x="346" y="315"/>
                    <a:pt x="584" y="434"/>
                    <a:pt x="817" y="558"/>
                  </a:cubicBezTo>
                  <a:cubicBezTo>
                    <a:pt x="931" y="620"/>
                    <a:pt x="1044" y="681"/>
                    <a:pt x="1157" y="744"/>
                  </a:cubicBezTo>
                  <a:cubicBezTo>
                    <a:pt x="1217" y="778"/>
                    <a:pt x="1277" y="813"/>
                    <a:pt x="1336" y="848"/>
                  </a:cubicBezTo>
                  <a:cubicBezTo>
                    <a:pt x="1397" y="886"/>
                    <a:pt x="1450" y="922"/>
                    <a:pt x="1520" y="922"/>
                  </a:cubicBezTo>
                  <a:cubicBezTo>
                    <a:pt x="1532" y="922"/>
                    <a:pt x="1544" y="921"/>
                    <a:pt x="1557" y="919"/>
                  </a:cubicBezTo>
                  <a:cubicBezTo>
                    <a:pt x="1619" y="907"/>
                    <a:pt x="1680" y="835"/>
                    <a:pt x="1658" y="768"/>
                  </a:cubicBezTo>
                  <a:cubicBezTo>
                    <a:pt x="1630" y="683"/>
                    <a:pt x="1580" y="647"/>
                    <a:pt x="1506" y="605"/>
                  </a:cubicBezTo>
                  <a:cubicBezTo>
                    <a:pt x="1445" y="570"/>
                    <a:pt x="1385" y="537"/>
                    <a:pt x="1324" y="504"/>
                  </a:cubicBezTo>
                  <a:cubicBezTo>
                    <a:pt x="1200" y="437"/>
                    <a:pt x="1074" y="370"/>
                    <a:pt x="946" y="309"/>
                  </a:cubicBezTo>
                  <a:cubicBezTo>
                    <a:pt x="697" y="191"/>
                    <a:pt x="440" y="90"/>
                    <a:pt x="177" y="6"/>
                  </a:cubicBezTo>
                  <a:cubicBezTo>
                    <a:pt x="164" y="2"/>
                    <a:pt x="152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879709" y="1163803"/>
              <a:ext cx="69280" cy="82266"/>
            </a:xfrm>
            <a:custGeom>
              <a:avLst/>
              <a:gdLst/>
              <a:ahLst/>
              <a:cxnLst/>
              <a:rect l="l" t="t" r="r" b="b"/>
              <a:pathLst>
                <a:path w="1259" h="1495" extrusionOk="0">
                  <a:moveTo>
                    <a:pt x="1139" y="1"/>
                  </a:moveTo>
                  <a:cubicBezTo>
                    <a:pt x="1114" y="1"/>
                    <a:pt x="1090" y="9"/>
                    <a:pt x="1072" y="27"/>
                  </a:cubicBezTo>
                  <a:cubicBezTo>
                    <a:pt x="868" y="229"/>
                    <a:pt x="694" y="451"/>
                    <a:pt x="511" y="672"/>
                  </a:cubicBezTo>
                  <a:cubicBezTo>
                    <a:pt x="422" y="779"/>
                    <a:pt x="332" y="886"/>
                    <a:pt x="243" y="993"/>
                  </a:cubicBezTo>
                  <a:cubicBezTo>
                    <a:pt x="199" y="1047"/>
                    <a:pt x="154" y="1101"/>
                    <a:pt x="110" y="1155"/>
                  </a:cubicBezTo>
                  <a:cubicBezTo>
                    <a:pt x="55" y="1222"/>
                    <a:pt x="1" y="1295"/>
                    <a:pt x="24" y="1386"/>
                  </a:cubicBezTo>
                  <a:cubicBezTo>
                    <a:pt x="36" y="1444"/>
                    <a:pt x="84" y="1489"/>
                    <a:pt x="145" y="1494"/>
                  </a:cubicBezTo>
                  <a:cubicBezTo>
                    <a:pt x="149" y="1494"/>
                    <a:pt x="153" y="1494"/>
                    <a:pt x="157" y="1494"/>
                  </a:cubicBezTo>
                  <a:cubicBezTo>
                    <a:pt x="307" y="1494"/>
                    <a:pt x="404" y="1319"/>
                    <a:pt x="490" y="1213"/>
                  </a:cubicBezTo>
                  <a:cubicBezTo>
                    <a:pt x="578" y="1100"/>
                    <a:pt x="666" y="985"/>
                    <a:pt x="752" y="871"/>
                  </a:cubicBezTo>
                  <a:cubicBezTo>
                    <a:pt x="924" y="645"/>
                    <a:pt x="1095" y="421"/>
                    <a:pt x="1233" y="172"/>
                  </a:cubicBezTo>
                  <a:cubicBezTo>
                    <a:pt x="1258" y="124"/>
                    <a:pt x="1258" y="67"/>
                    <a:pt x="1215" y="29"/>
                  </a:cubicBezTo>
                  <a:cubicBezTo>
                    <a:pt x="1195" y="11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9308265" y="1818963"/>
              <a:ext cx="68729" cy="79240"/>
            </a:xfrm>
            <a:custGeom>
              <a:avLst/>
              <a:gdLst/>
              <a:ahLst/>
              <a:cxnLst/>
              <a:rect l="l" t="t" r="r" b="b"/>
              <a:pathLst>
                <a:path w="1249" h="1440" extrusionOk="0">
                  <a:moveTo>
                    <a:pt x="140" y="0"/>
                  </a:moveTo>
                  <a:cubicBezTo>
                    <a:pt x="63" y="0"/>
                    <a:pt x="1" y="100"/>
                    <a:pt x="65" y="178"/>
                  </a:cubicBezTo>
                  <a:cubicBezTo>
                    <a:pt x="235" y="381"/>
                    <a:pt x="400" y="589"/>
                    <a:pt x="560" y="799"/>
                  </a:cubicBezTo>
                  <a:cubicBezTo>
                    <a:pt x="638" y="902"/>
                    <a:pt x="716" y="1005"/>
                    <a:pt x="792" y="1110"/>
                  </a:cubicBezTo>
                  <a:cubicBezTo>
                    <a:pt x="832" y="1166"/>
                    <a:pt x="871" y="1223"/>
                    <a:pt x="910" y="1279"/>
                  </a:cubicBezTo>
                  <a:cubicBezTo>
                    <a:pt x="959" y="1349"/>
                    <a:pt x="995" y="1414"/>
                    <a:pt x="1081" y="1437"/>
                  </a:cubicBezTo>
                  <a:cubicBezTo>
                    <a:pt x="1090" y="1439"/>
                    <a:pt x="1099" y="1440"/>
                    <a:pt x="1108" y="1440"/>
                  </a:cubicBezTo>
                  <a:cubicBezTo>
                    <a:pt x="1165" y="1440"/>
                    <a:pt x="1229" y="1402"/>
                    <a:pt x="1237" y="1343"/>
                  </a:cubicBezTo>
                  <a:cubicBezTo>
                    <a:pt x="1248" y="1252"/>
                    <a:pt x="1217" y="1200"/>
                    <a:pt x="1167" y="1130"/>
                  </a:cubicBezTo>
                  <a:cubicBezTo>
                    <a:pt x="1127" y="1073"/>
                    <a:pt x="1087" y="1017"/>
                    <a:pt x="1045" y="962"/>
                  </a:cubicBezTo>
                  <a:cubicBezTo>
                    <a:pt x="960" y="847"/>
                    <a:pt x="874" y="735"/>
                    <a:pt x="782" y="626"/>
                  </a:cubicBezTo>
                  <a:cubicBezTo>
                    <a:pt x="605" y="415"/>
                    <a:pt x="414" y="216"/>
                    <a:pt x="210" y="30"/>
                  </a:cubicBezTo>
                  <a:cubicBezTo>
                    <a:pt x="187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9302102" y="1832940"/>
              <a:ext cx="92886" cy="53707"/>
            </a:xfrm>
            <a:custGeom>
              <a:avLst/>
              <a:gdLst/>
              <a:ahLst/>
              <a:cxnLst/>
              <a:rect l="l" t="t" r="r" b="b"/>
              <a:pathLst>
                <a:path w="1688" h="976" extrusionOk="0">
                  <a:moveTo>
                    <a:pt x="1564" y="1"/>
                  </a:moveTo>
                  <a:cubicBezTo>
                    <a:pt x="1554" y="1"/>
                    <a:pt x="1544" y="3"/>
                    <a:pt x="1534" y="6"/>
                  </a:cubicBezTo>
                  <a:cubicBezTo>
                    <a:pt x="1265" y="105"/>
                    <a:pt x="1013" y="234"/>
                    <a:pt x="756" y="359"/>
                  </a:cubicBezTo>
                  <a:cubicBezTo>
                    <a:pt x="629" y="420"/>
                    <a:pt x="503" y="477"/>
                    <a:pt x="377" y="539"/>
                  </a:cubicBezTo>
                  <a:cubicBezTo>
                    <a:pt x="314" y="569"/>
                    <a:pt x="252" y="600"/>
                    <a:pt x="189" y="630"/>
                  </a:cubicBezTo>
                  <a:cubicBezTo>
                    <a:pt x="111" y="667"/>
                    <a:pt x="32" y="710"/>
                    <a:pt x="14" y="803"/>
                  </a:cubicBezTo>
                  <a:cubicBezTo>
                    <a:pt x="1" y="862"/>
                    <a:pt x="26" y="922"/>
                    <a:pt x="79" y="953"/>
                  </a:cubicBezTo>
                  <a:cubicBezTo>
                    <a:pt x="109" y="969"/>
                    <a:pt x="141" y="976"/>
                    <a:pt x="173" y="976"/>
                  </a:cubicBezTo>
                  <a:cubicBezTo>
                    <a:pt x="289" y="976"/>
                    <a:pt x="412" y="889"/>
                    <a:pt x="509" y="840"/>
                  </a:cubicBezTo>
                  <a:cubicBezTo>
                    <a:pt x="639" y="776"/>
                    <a:pt x="765" y="708"/>
                    <a:pt x="892" y="640"/>
                  </a:cubicBezTo>
                  <a:cubicBezTo>
                    <a:pt x="1142" y="506"/>
                    <a:pt x="1391" y="375"/>
                    <a:pt x="1620" y="206"/>
                  </a:cubicBezTo>
                  <a:cubicBezTo>
                    <a:pt x="1663" y="173"/>
                    <a:pt x="1687" y="121"/>
                    <a:pt x="1664" y="68"/>
                  </a:cubicBezTo>
                  <a:cubicBezTo>
                    <a:pt x="1647" y="30"/>
                    <a:pt x="1607" y="1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9084247" y="1891489"/>
              <a:ext cx="68729" cy="79185"/>
            </a:xfrm>
            <a:custGeom>
              <a:avLst/>
              <a:gdLst/>
              <a:ahLst/>
              <a:cxnLst/>
              <a:rect l="l" t="t" r="r" b="b"/>
              <a:pathLst>
                <a:path w="1249" h="1439" extrusionOk="0">
                  <a:moveTo>
                    <a:pt x="140" y="0"/>
                  </a:moveTo>
                  <a:cubicBezTo>
                    <a:pt x="63" y="0"/>
                    <a:pt x="1" y="100"/>
                    <a:pt x="65" y="177"/>
                  </a:cubicBezTo>
                  <a:cubicBezTo>
                    <a:pt x="233" y="381"/>
                    <a:pt x="402" y="589"/>
                    <a:pt x="561" y="800"/>
                  </a:cubicBezTo>
                  <a:cubicBezTo>
                    <a:pt x="640" y="902"/>
                    <a:pt x="718" y="1006"/>
                    <a:pt x="793" y="1111"/>
                  </a:cubicBezTo>
                  <a:cubicBezTo>
                    <a:pt x="832" y="1167"/>
                    <a:pt x="872" y="1224"/>
                    <a:pt x="911" y="1281"/>
                  </a:cubicBezTo>
                  <a:cubicBezTo>
                    <a:pt x="959" y="1349"/>
                    <a:pt x="995" y="1414"/>
                    <a:pt x="1083" y="1435"/>
                  </a:cubicBezTo>
                  <a:cubicBezTo>
                    <a:pt x="1092" y="1438"/>
                    <a:pt x="1101" y="1439"/>
                    <a:pt x="1110" y="1439"/>
                  </a:cubicBezTo>
                  <a:cubicBezTo>
                    <a:pt x="1166" y="1439"/>
                    <a:pt x="1230" y="1400"/>
                    <a:pt x="1238" y="1341"/>
                  </a:cubicBezTo>
                  <a:cubicBezTo>
                    <a:pt x="1248" y="1251"/>
                    <a:pt x="1219" y="1198"/>
                    <a:pt x="1168" y="1128"/>
                  </a:cubicBezTo>
                  <a:cubicBezTo>
                    <a:pt x="1127" y="1072"/>
                    <a:pt x="1087" y="1017"/>
                    <a:pt x="1045" y="962"/>
                  </a:cubicBezTo>
                  <a:cubicBezTo>
                    <a:pt x="962" y="847"/>
                    <a:pt x="874" y="735"/>
                    <a:pt x="783" y="626"/>
                  </a:cubicBezTo>
                  <a:cubicBezTo>
                    <a:pt x="605" y="415"/>
                    <a:pt x="414" y="216"/>
                    <a:pt x="211" y="30"/>
                  </a:cubicBezTo>
                  <a:cubicBezTo>
                    <a:pt x="188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9078084" y="1905411"/>
              <a:ext cx="92886" cy="53707"/>
            </a:xfrm>
            <a:custGeom>
              <a:avLst/>
              <a:gdLst/>
              <a:ahLst/>
              <a:cxnLst/>
              <a:rect l="l" t="t" r="r" b="b"/>
              <a:pathLst>
                <a:path w="1688" h="976" extrusionOk="0">
                  <a:moveTo>
                    <a:pt x="1564" y="1"/>
                  </a:moveTo>
                  <a:cubicBezTo>
                    <a:pt x="1554" y="1"/>
                    <a:pt x="1544" y="2"/>
                    <a:pt x="1534" y="6"/>
                  </a:cubicBezTo>
                  <a:cubicBezTo>
                    <a:pt x="1265" y="104"/>
                    <a:pt x="1013" y="233"/>
                    <a:pt x="756" y="359"/>
                  </a:cubicBezTo>
                  <a:cubicBezTo>
                    <a:pt x="631" y="419"/>
                    <a:pt x="503" y="478"/>
                    <a:pt x="378" y="539"/>
                  </a:cubicBezTo>
                  <a:cubicBezTo>
                    <a:pt x="316" y="570"/>
                    <a:pt x="253" y="599"/>
                    <a:pt x="189" y="630"/>
                  </a:cubicBezTo>
                  <a:cubicBezTo>
                    <a:pt x="111" y="668"/>
                    <a:pt x="32" y="711"/>
                    <a:pt x="14" y="804"/>
                  </a:cubicBezTo>
                  <a:cubicBezTo>
                    <a:pt x="1" y="862"/>
                    <a:pt x="28" y="923"/>
                    <a:pt x="79" y="952"/>
                  </a:cubicBezTo>
                  <a:cubicBezTo>
                    <a:pt x="109" y="968"/>
                    <a:pt x="141" y="975"/>
                    <a:pt x="174" y="975"/>
                  </a:cubicBezTo>
                  <a:cubicBezTo>
                    <a:pt x="289" y="975"/>
                    <a:pt x="412" y="889"/>
                    <a:pt x="510" y="840"/>
                  </a:cubicBezTo>
                  <a:cubicBezTo>
                    <a:pt x="639" y="776"/>
                    <a:pt x="765" y="709"/>
                    <a:pt x="892" y="640"/>
                  </a:cubicBezTo>
                  <a:cubicBezTo>
                    <a:pt x="1142" y="505"/>
                    <a:pt x="1391" y="375"/>
                    <a:pt x="1620" y="205"/>
                  </a:cubicBezTo>
                  <a:cubicBezTo>
                    <a:pt x="1663" y="173"/>
                    <a:pt x="1688" y="122"/>
                    <a:pt x="1665" y="68"/>
                  </a:cubicBezTo>
                  <a:cubicBezTo>
                    <a:pt x="1647" y="31"/>
                    <a:pt x="1607" y="1"/>
                    <a:pt x="1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8938479" y="1647386"/>
              <a:ext cx="101636" cy="17554"/>
            </a:xfrm>
            <a:custGeom>
              <a:avLst/>
              <a:gdLst/>
              <a:ahLst/>
              <a:cxnLst/>
              <a:rect l="l" t="t" r="r" b="b"/>
              <a:pathLst>
                <a:path w="1847" h="319" extrusionOk="0">
                  <a:moveTo>
                    <a:pt x="207" y="0"/>
                  </a:moveTo>
                  <a:cubicBezTo>
                    <a:pt x="159" y="0"/>
                    <a:pt x="115" y="8"/>
                    <a:pt x="72" y="41"/>
                  </a:cubicBezTo>
                  <a:cubicBezTo>
                    <a:pt x="22" y="79"/>
                    <a:pt x="0" y="170"/>
                    <a:pt x="47" y="220"/>
                  </a:cubicBezTo>
                  <a:cubicBezTo>
                    <a:pt x="111" y="286"/>
                    <a:pt x="171" y="296"/>
                    <a:pt x="257" y="300"/>
                  </a:cubicBezTo>
                  <a:cubicBezTo>
                    <a:pt x="326" y="305"/>
                    <a:pt x="395" y="308"/>
                    <a:pt x="465" y="310"/>
                  </a:cubicBezTo>
                  <a:cubicBezTo>
                    <a:pt x="575" y="315"/>
                    <a:pt x="685" y="318"/>
                    <a:pt x="796" y="318"/>
                  </a:cubicBezTo>
                  <a:cubicBezTo>
                    <a:pt x="828" y="318"/>
                    <a:pt x="859" y="318"/>
                    <a:pt x="890" y="317"/>
                  </a:cubicBezTo>
                  <a:cubicBezTo>
                    <a:pt x="1165" y="312"/>
                    <a:pt x="1441" y="289"/>
                    <a:pt x="1713" y="247"/>
                  </a:cubicBezTo>
                  <a:cubicBezTo>
                    <a:pt x="1847" y="227"/>
                    <a:pt x="1821" y="41"/>
                    <a:pt x="1691" y="41"/>
                  </a:cubicBezTo>
                  <a:cubicBezTo>
                    <a:pt x="1691" y="41"/>
                    <a:pt x="1690" y="41"/>
                    <a:pt x="1690" y="41"/>
                  </a:cubicBezTo>
                  <a:cubicBezTo>
                    <a:pt x="1595" y="43"/>
                    <a:pt x="1499" y="43"/>
                    <a:pt x="1404" y="43"/>
                  </a:cubicBezTo>
                  <a:cubicBezTo>
                    <a:pt x="1234" y="43"/>
                    <a:pt x="1064" y="41"/>
                    <a:pt x="894" y="36"/>
                  </a:cubicBezTo>
                  <a:cubicBezTo>
                    <a:pt x="765" y="32"/>
                    <a:pt x="636" y="28"/>
                    <a:pt x="508" y="21"/>
                  </a:cubicBezTo>
                  <a:cubicBezTo>
                    <a:pt x="439" y="16"/>
                    <a:pt x="371" y="12"/>
                    <a:pt x="302" y="6"/>
                  </a:cubicBezTo>
                  <a:cubicBezTo>
                    <a:pt x="269" y="4"/>
                    <a:pt x="23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8969349" y="1609362"/>
              <a:ext cx="33567" cy="99105"/>
            </a:xfrm>
            <a:custGeom>
              <a:avLst/>
              <a:gdLst/>
              <a:ahLst/>
              <a:cxnLst/>
              <a:rect l="l" t="t" r="r" b="b"/>
              <a:pathLst>
                <a:path w="610" h="1801" extrusionOk="0">
                  <a:moveTo>
                    <a:pt x="440" y="0"/>
                  </a:moveTo>
                  <a:cubicBezTo>
                    <a:pt x="424" y="0"/>
                    <a:pt x="407" y="3"/>
                    <a:pt x="391" y="9"/>
                  </a:cubicBezTo>
                  <a:cubicBezTo>
                    <a:pt x="246" y="71"/>
                    <a:pt x="238" y="279"/>
                    <a:pt x="208" y="415"/>
                  </a:cubicBezTo>
                  <a:cubicBezTo>
                    <a:pt x="177" y="555"/>
                    <a:pt x="150" y="696"/>
                    <a:pt x="123" y="837"/>
                  </a:cubicBezTo>
                  <a:cubicBezTo>
                    <a:pt x="69" y="1116"/>
                    <a:pt x="16" y="1392"/>
                    <a:pt x="3" y="1677"/>
                  </a:cubicBezTo>
                  <a:cubicBezTo>
                    <a:pt x="1" y="1731"/>
                    <a:pt x="26" y="1782"/>
                    <a:pt x="81" y="1797"/>
                  </a:cubicBezTo>
                  <a:cubicBezTo>
                    <a:pt x="91" y="1800"/>
                    <a:pt x="101" y="1801"/>
                    <a:pt x="111" y="1801"/>
                  </a:cubicBezTo>
                  <a:cubicBezTo>
                    <a:pt x="153" y="1801"/>
                    <a:pt x="197" y="1778"/>
                    <a:pt x="212" y="1735"/>
                  </a:cubicBezTo>
                  <a:cubicBezTo>
                    <a:pt x="305" y="1465"/>
                    <a:pt x="363" y="1187"/>
                    <a:pt x="427" y="909"/>
                  </a:cubicBezTo>
                  <a:cubicBezTo>
                    <a:pt x="460" y="773"/>
                    <a:pt x="493" y="637"/>
                    <a:pt x="524" y="501"/>
                  </a:cubicBezTo>
                  <a:cubicBezTo>
                    <a:pt x="541" y="433"/>
                    <a:pt x="557" y="365"/>
                    <a:pt x="573" y="297"/>
                  </a:cubicBezTo>
                  <a:cubicBezTo>
                    <a:pt x="593" y="214"/>
                    <a:pt x="609" y="124"/>
                    <a:pt x="549" y="52"/>
                  </a:cubicBezTo>
                  <a:cubicBezTo>
                    <a:pt x="522" y="19"/>
                    <a:pt x="482" y="0"/>
                    <a:pt x="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9742433" y="1267310"/>
              <a:ext cx="19645" cy="97894"/>
            </a:xfrm>
            <a:custGeom>
              <a:avLst/>
              <a:gdLst/>
              <a:ahLst/>
              <a:cxnLst/>
              <a:rect l="l" t="t" r="r" b="b"/>
              <a:pathLst>
                <a:path w="357" h="1779" extrusionOk="0">
                  <a:moveTo>
                    <a:pt x="113" y="1"/>
                  </a:moveTo>
                  <a:cubicBezTo>
                    <a:pt x="57" y="1"/>
                    <a:pt x="0" y="45"/>
                    <a:pt x="5" y="119"/>
                  </a:cubicBezTo>
                  <a:cubicBezTo>
                    <a:pt x="26" y="384"/>
                    <a:pt x="42" y="648"/>
                    <a:pt x="51" y="913"/>
                  </a:cubicBezTo>
                  <a:cubicBezTo>
                    <a:pt x="55" y="1043"/>
                    <a:pt x="61" y="1172"/>
                    <a:pt x="61" y="1301"/>
                  </a:cubicBezTo>
                  <a:cubicBezTo>
                    <a:pt x="61" y="1370"/>
                    <a:pt x="61" y="1438"/>
                    <a:pt x="59" y="1507"/>
                  </a:cubicBezTo>
                  <a:cubicBezTo>
                    <a:pt x="58" y="1592"/>
                    <a:pt x="51" y="1667"/>
                    <a:pt x="109" y="1735"/>
                  </a:cubicBezTo>
                  <a:cubicBezTo>
                    <a:pt x="133" y="1761"/>
                    <a:pt x="173" y="1778"/>
                    <a:pt x="212" y="1778"/>
                  </a:cubicBezTo>
                  <a:cubicBezTo>
                    <a:pt x="242" y="1778"/>
                    <a:pt x="271" y="1769"/>
                    <a:pt x="291" y="1747"/>
                  </a:cubicBezTo>
                  <a:cubicBezTo>
                    <a:pt x="351" y="1679"/>
                    <a:pt x="357" y="1619"/>
                    <a:pt x="357" y="1533"/>
                  </a:cubicBezTo>
                  <a:cubicBezTo>
                    <a:pt x="357" y="1464"/>
                    <a:pt x="355" y="1394"/>
                    <a:pt x="353" y="1325"/>
                  </a:cubicBezTo>
                  <a:cubicBezTo>
                    <a:pt x="350" y="1184"/>
                    <a:pt x="343" y="1041"/>
                    <a:pt x="333" y="900"/>
                  </a:cubicBezTo>
                  <a:cubicBezTo>
                    <a:pt x="310" y="625"/>
                    <a:pt x="268" y="352"/>
                    <a:pt x="209" y="83"/>
                  </a:cubicBezTo>
                  <a:cubicBezTo>
                    <a:pt x="196" y="26"/>
                    <a:pt x="155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9704244" y="1305389"/>
              <a:ext cx="101251" cy="27074"/>
            </a:xfrm>
            <a:custGeom>
              <a:avLst/>
              <a:gdLst/>
              <a:ahLst/>
              <a:cxnLst/>
              <a:rect l="l" t="t" r="r" b="b"/>
              <a:pathLst>
                <a:path w="1840" h="492" extrusionOk="0">
                  <a:moveTo>
                    <a:pt x="199" y="0"/>
                  </a:moveTo>
                  <a:cubicBezTo>
                    <a:pt x="148" y="0"/>
                    <a:pt x="99" y="12"/>
                    <a:pt x="59" y="52"/>
                  </a:cubicBezTo>
                  <a:cubicBezTo>
                    <a:pt x="14" y="92"/>
                    <a:pt x="1" y="155"/>
                    <a:pt x="25" y="211"/>
                  </a:cubicBezTo>
                  <a:cubicBezTo>
                    <a:pt x="96" y="352"/>
                    <a:pt x="305" y="347"/>
                    <a:pt x="442" y="368"/>
                  </a:cubicBezTo>
                  <a:cubicBezTo>
                    <a:pt x="585" y="390"/>
                    <a:pt x="726" y="407"/>
                    <a:pt x="869" y="425"/>
                  </a:cubicBezTo>
                  <a:cubicBezTo>
                    <a:pt x="1129" y="458"/>
                    <a:pt x="1385" y="491"/>
                    <a:pt x="1646" y="491"/>
                  </a:cubicBezTo>
                  <a:cubicBezTo>
                    <a:pt x="1669" y="491"/>
                    <a:pt x="1692" y="491"/>
                    <a:pt x="1716" y="491"/>
                  </a:cubicBezTo>
                  <a:cubicBezTo>
                    <a:pt x="1770" y="489"/>
                    <a:pt x="1819" y="461"/>
                    <a:pt x="1830" y="405"/>
                  </a:cubicBezTo>
                  <a:cubicBezTo>
                    <a:pt x="1840" y="353"/>
                    <a:pt x="1814" y="293"/>
                    <a:pt x="1760" y="278"/>
                  </a:cubicBezTo>
                  <a:cubicBezTo>
                    <a:pt x="1484" y="203"/>
                    <a:pt x="1203" y="164"/>
                    <a:pt x="922" y="116"/>
                  </a:cubicBezTo>
                  <a:cubicBezTo>
                    <a:pt x="783" y="94"/>
                    <a:pt x="646" y="68"/>
                    <a:pt x="508" y="45"/>
                  </a:cubicBezTo>
                  <a:cubicBezTo>
                    <a:pt x="440" y="34"/>
                    <a:pt x="371" y="22"/>
                    <a:pt x="302" y="11"/>
                  </a:cubicBezTo>
                  <a:cubicBezTo>
                    <a:pt x="268" y="6"/>
                    <a:pt x="233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9426244" y="1712594"/>
              <a:ext cx="66803" cy="8061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140" y="0"/>
                  </a:moveTo>
                  <a:cubicBezTo>
                    <a:pt x="84" y="0"/>
                    <a:pt x="23" y="37"/>
                    <a:pt x="14" y="93"/>
                  </a:cubicBezTo>
                  <a:cubicBezTo>
                    <a:pt x="1" y="183"/>
                    <a:pt x="29" y="237"/>
                    <a:pt x="77" y="309"/>
                  </a:cubicBezTo>
                  <a:cubicBezTo>
                    <a:pt x="116" y="367"/>
                    <a:pt x="155" y="423"/>
                    <a:pt x="196" y="480"/>
                  </a:cubicBezTo>
                  <a:cubicBezTo>
                    <a:pt x="277" y="595"/>
                    <a:pt x="360" y="710"/>
                    <a:pt x="448" y="822"/>
                  </a:cubicBezTo>
                  <a:cubicBezTo>
                    <a:pt x="619" y="1037"/>
                    <a:pt x="804" y="1242"/>
                    <a:pt x="1004" y="1433"/>
                  </a:cubicBezTo>
                  <a:cubicBezTo>
                    <a:pt x="1027" y="1455"/>
                    <a:pt x="1052" y="1465"/>
                    <a:pt x="1076" y="1465"/>
                  </a:cubicBezTo>
                  <a:cubicBezTo>
                    <a:pt x="1151" y="1465"/>
                    <a:pt x="1213" y="1369"/>
                    <a:pt x="1152" y="1290"/>
                  </a:cubicBezTo>
                  <a:cubicBezTo>
                    <a:pt x="989" y="1081"/>
                    <a:pt x="829" y="870"/>
                    <a:pt x="675" y="655"/>
                  </a:cubicBezTo>
                  <a:cubicBezTo>
                    <a:pt x="600" y="550"/>
                    <a:pt x="524" y="445"/>
                    <a:pt x="452" y="337"/>
                  </a:cubicBezTo>
                  <a:cubicBezTo>
                    <a:pt x="414" y="280"/>
                    <a:pt x="375" y="223"/>
                    <a:pt x="339" y="165"/>
                  </a:cubicBezTo>
                  <a:cubicBezTo>
                    <a:pt x="293" y="95"/>
                    <a:pt x="258" y="29"/>
                    <a:pt x="172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9406819" y="1725746"/>
              <a:ext cx="94097" cy="51506"/>
            </a:xfrm>
            <a:custGeom>
              <a:avLst/>
              <a:gdLst/>
              <a:ahLst/>
              <a:cxnLst/>
              <a:rect l="l" t="t" r="r" b="b"/>
              <a:pathLst>
                <a:path w="1710" h="936" extrusionOk="0">
                  <a:moveTo>
                    <a:pt x="1534" y="0"/>
                  </a:moveTo>
                  <a:cubicBezTo>
                    <a:pt x="1419" y="0"/>
                    <a:pt x="1296" y="82"/>
                    <a:pt x="1199" y="126"/>
                  </a:cubicBezTo>
                  <a:cubicBezTo>
                    <a:pt x="1068" y="187"/>
                    <a:pt x="941" y="251"/>
                    <a:pt x="811" y="316"/>
                  </a:cubicBezTo>
                  <a:cubicBezTo>
                    <a:pt x="557" y="443"/>
                    <a:pt x="305" y="566"/>
                    <a:pt x="71" y="729"/>
                  </a:cubicBezTo>
                  <a:cubicBezTo>
                    <a:pt x="27" y="762"/>
                    <a:pt x="1" y="811"/>
                    <a:pt x="24" y="864"/>
                  </a:cubicBezTo>
                  <a:cubicBezTo>
                    <a:pt x="40" y="903"/>
                    <a:pt x="81" y="936"/>
                    <a:pt x="125" y="936"/>
                  </a:cubicBezTo>
                  <a:cubicBezTo>
                    <a:pt x="134" y="936"/>
                    <a:pt x="143" y="934"/>
                    <a:pt x="152" y="931"/>
                  </a:cubicBezTo>
                  <a:cubicBezTo>
                    <a:pt x="422" y="840"/>
                    <a:pt x="678" y="717"/>
                    <a:pt x="939" y="600"/>
                  </a:cubicBezTo>
                  <a:cubicBezTo>
                    <a:pt x="1067" y="544"/>
                    <a:pt x="1195" y="488"/>
                    <a:pt x="1323" y="430"/>
                  </a:cubicBezTo>
                  <a:cubicBezTo>
                    <a:pt x="1386" y="402"/>
                    <a:pt x="1449" y="374"/>
                    <a:pt x="1514" y="346"/>
                  </a:cubicBezTo>
                  <a:cubicBezTo>
                    <a:pt x="1592" y="309"/>
                    <a:pt x="1674" y="269"/>
                    <a:pt x="1693" y="177"/>
                  </a:cubicBezTo>
                  <a:cubicBezTo>
                    <a:pt x="1709" y="118"/>
                    <a:pt x="1684" y="58"/>
                    <a:pt x="1633" y="25"/>
                  </a:cubicBezTo>
                  <a:cubicBezTo>
                    <a:pt x="1601" y="8"/>
                    <a:pt x="1568" y="0"/>
                    <a:pt x="1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9387064" y="1546190"/>
              <a:ext cx="21461" cy="97894"/>
            </a:xfrm>
            <a:custGeom>
              <a:avLst/>
              <a:gdLst/>
              <a:ahLst/>
              <a:cxnLst/>
              <a:rect l="l" t="t" r="r" b="b"/>
              <a:pathLst>
                <a:path w="390" h="1779" extrusionOk="0">
                  <a:moveTo>
                    <a:pt x="260" y="1"/>
                  </a:moveTo>
                  <a:cubicBezTo>
                    <a:pt x="208" y="1"/>
                    <a:pt x="155" y="38"/>
                    <a:pt x="151" y="106"/>
                  </a:cubicBezTo>
                  <a:cubicBezTo>
                    <a:pt x="139" y="371"/>
                    <a:pt x="122" y="635"/>
                    <a:pt x="96" y="899"/>
                  </a:cubicBezTo>
                  <a:cubicBezTo>
                    <a:pt x="84" y="1028"/>
                    <a:pt x="73" y="1157"/>
                    <a:pt x="57" y="1285"/>
                  </a:cubicBezTo>
                  <a:cubicBezTo>
                    <a:pt x="49" y="1354"/>
                    <a:pt x="40" y="1421"/>
                    <a:pt x="30" y="1490"/>
                  </a:cubicBezTo>
                  <a:cubicBezTo>
                    <a:pt x="17" y="1573"/>
                    <a:pt x="1" y="1647"/>
                    <a:pt x="50" y="1720"/>
                  </a:cubicBezTo>
                  <a:cubicBezTo>
                    <a:pt x="73" y="1755"/>
                    <a:pt x="119" y="1779"/>
                    <a:pt x="163" y="1779"/>
                  </a:cubicBezTo>
                  <a:cubicBezTo>
                    <a:pt x="187" y="1779"/>
                    <a:pt x="210" y="1772"/>
                    <a:pt x="228" y="1756"/>
                  </a:cubicBezTo>
                  <a:cubicBezTo>
                    <a:pt x="297" y="1697"/>
                    <a:pt x="310" y="1638"/>
                    <a:pt x="321" y="1552"/>
                  </a:cubicBezTo>
                  <a:cubicBezTo>
                    <a:pt x="329" y="1483"/>
                    <a:pt x="337" y="1414"/>
                    <a:pt x="344" y="1346"/>
                  </a:cubicBezTo>
                  <a:cubicBezTo>
                    <a:pt x="357" y="1204"/>
                    <a:pt x="371" y="1063"/>
                    <a:pt x="377" y="922"/>
                  </a:cubicBezTo>
                  <a:cubicBezTo>
                    <a:pt x="390" y="646"/>
                    <a:pt x="383" y="370"/>
                    <a:pt x="359" y="95"/>
                  </a:cubicBezTo>
                  <a:cubicBezTo>
                    <a:pt x="353" y="31"/>
                    <a:pt x="30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9352122" y="1579592"/>
              <a:ext cx="99160" cy="37529"/>
            </a:xfrm>
            <a:custGeom>
              <a:avLst/>
              <a:gdLst/>
              <a:ahLst/>
              <a:cxnLst/>
              <a:rect l="l" t="t" r="r" b="b"/>
              <a:pathLst>
                <a:path w="1802" h="682" extrusionOk="0">
                  <a:moveTo>
                    <a:pt x="182" y="1"/>
                  </a:moveTo>
                  <a:cubicBezTo>
                    <a:pt x="144" y="1"/>
                    <a:pt x="106" y="10"/>
                    <a:pt x="72" y="36"/>
                  </a:cubicBezTo>
                  <a:cubicBezTo>
                    <a:pt x="22" y="71"/>
                    <a:pt x="0" y="133"/>
                    <a:pt x="19" y="190"/>
                  </a:cubicBezTo>
                  <a:cubicBezTo>
                    <a:pt x="72" y="339"/>
                    <a:pt x="278" y="361"/>
                    <a:pt x="412" y="398"/>
                  </a:cubicBezTo>
                  <a:cubicBezTo>
                    <a:pt x="549" y="439"/>
                    <a:pt x="689" y="474"/>
                    <a:pt x="828" y="510"/>
                  </a:cubicBezTo>
                  <a:cubicBezTo>
                    <a:pt x="1104" y="580"/>
                    <a:pt x="1376" y="651"/>
                    <a:pt x="1659" y="681"/>
                  </a:cubicBezTo>
                  <a:cubicBezTo>
                    <a:pt x="1664" y="681"/>
                    <a:pt x="1670" y="682"/>
                    <a:pt x="1675" y="682"/>
                  </a:cubicBezTo>
                  <a:cubicBezTo>
                    <a:pt x="1724" y="682"/>
                    <a:pt x="1768" y="659"/>
                    <a:pt x="1784" y="610"/>
                  </a:cubicBezTo>
                  <a:cubicBezTo>
                    <a:pt x="1801" y="561"/>
                    <a:pt x="1782" y="498"/>
                    <a:pt x="1731" y="476"/>
                  </a:cubicBezTo>
                  <a:cubicBezTo>
                    <a:pt x="1466" y="367"/>
                    <a:pt x="1193" y="292"/>
                    <a:pt x="918" y="210"/>
                  </a:cubicBezTo>
                  <a:cubicBezTo>
                    <a:pt x="785" y="169"/>
                    <a:pt x="652" y="128"/>
                    <a:pt x="518" y="87"/>
                  </a:cubicBezTo>
                  <a:cubicBezTo>
                    <a:pt x="451" y="67"/>
                    <a:pt x="384" y="47"/>
                    <a:pt x="318" y="27"/>
                  </a:cubicBezTo>
                  <a:cubicBezTo>
                    <a:pt x="274" y="14"/>
                    <a:pt x="227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9342107" y="1125889"/>
              <a:ext cx="96023" cy="43087"/>
            </a:xfrm>
            <a:custGeom>
              <a:avLst/>
              <a:gdLst/>
              <a:ahLst/>
              <a:cxnLst/>
              <a:rect l="l" t="t" r="r" b="b"/>
              <a:pathLst>
                <a:path w="1745" h="783" extrusionOk="0">
                  <a:moveTo>
                    <a:pt x="1590" y="1"/>
                  </a:moveTo>
                  <a:cubicBezTo>
                    <a:pt x="1576" y="1"/>
                    <a:pt x="1562" y="3"/>
                    <a:pt x="1547" y="9"/>
                  </a:cubicBezTo>
                  <a:cubicBezTo>
                    <a:pt x="1301" y="106"/>
                    <a:pt x="1052" y="199"/>
                    <a:pt x="801" y="285"/>
                  </a:cubicBezTo>
                  <a:cubicBezTo>
                    <a:pt x="679" y="327"/>
                    <a:pt x="556" y="370"/>
                    <a:pt x="433" y="408"/>
                  </a:cubicBezTo>
                  <a:cubicBezTo>
                    <a:pt x="368" y="428"/>
                    <a:pt x="302" y="448"/>
                    <a:pt x="235" y="467"/>
                  </a:cubicBezTo>
                  <a:cubicBezTo>
                    <a:pt x="154" y="491"/>
                    <a:pt x="81" y="506"/>
                    <a:pt x="34" y="581"/>
                  </a:cubicBezTo>
                  <a:cubicBezTo>
                    <a:pt x="0" y="635"/>
                    <a:pt x="13" y="728"/>
                    <a:pt x="75" y="758"/>
                  </a:cubicBezTo>
                  <a:cubicBezTo>
                    <a:pt x="112" y="775"/>
                    <a:pt x="145" y="782"/>
                    <a:pt x="177" y="782"/>
                  </a:cubicBezTo>
                  <a:cubicBezTo>
                    <a:pt x="215" y="782"/>
                    <a:pt x="253" y="772"/>
                    <a:pt x="298" y="758"/>
                  </a:cubicBezTo>
                  <a:cubicBezTo>
                    <a:pt x="364" y="737"/>
                    <a:pt x="430" y="716"/>
                    <a:pt x="496" y="694"/>
                  </a:cubicBezTo>
                  <a:cubicBezTo>
                    <a:pt x="630" y="648"/>
                    <a:pt x="765" y="603"/>
                    <a:pt x="896" y="550"/>
                  </a:cubicBezTo>
                  <a:cubicBezTo>
                    <a:pt x="1151" y="448"/>
                    <a:pt x="1400" y="328"/>
                    <a:pt x="1641" y="193"/>
                  </a:cubicBezTo>
                  <a:cubicBezTo>
                    <a:pt x="1744" y="134"/>
                    <a:pt x="1687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9368850" y="1101567"/>
              <a:ext cx="30705" cy="100095"/>
            </a:xfrm>
            <a:custGeom>
              <a:avLst/>
              <a:gdLst/>
              <a:ahLst/>
              <a:cxnLst/>
              <a:rect l="l" t="t" r="r" b="b"/>
              <a:pathLst>
                <a:path w="558" h="1819" extrusionOk="0">
                  <a:moveTo>
                    <a:pt x="206" y="1"/>
                  </a:moveTo>
                  <a:cubicBezTo>
                    <a:pt x="173" y="1"/>
                    <a:pt x="140" y="13"/>
                    <a:pt x="115" y="35"/>
                  </a:cubicBezTo>
                  <a:cubicBezTo>
                    <a:pt x="0" y="145"/>
                    <a:pt x="66" y="342"/>
                    <a:pt x="87" y="481"/>
                  </a:cubicBezTo>
                  <a:cubicBezTo>
                    <a:pt x="107" y="622"/>
                    <a:pt x="131" y="765"/>
                    <a:pt x="157" y="906"/>
                  </a:cubicBezTo>
                  <a:cubicBezTo>
                    <a:pt x="205" y="1186"/>
                    <a:pt x="252" y="1463"/>
                    <a:pt x="341" y="1734"/>
                  </a:cubicBezTo>
                  <a:cubicBezTo>
                    <a:pt x="357" y="1781"/>
                    <a:pt x="393" y="1818"/>
                    <a:pt x="444" y="1818"/>
                  </a:cubicBezTo>
                  <a:cubicBezTo>
                    <a:pt x="448" y="1818"/>
                    <a:pt x="452" y="1818"/>
                    <a:pt x="457" y="1817"/>
                  </a:cubicBezTo>
                  <a:cubicBezTo>
                    <a:pt x="508" y="1812"/>
                    <a:pt x="558" y="1769"/>
                    <a:pt x="558" y="1714"/>
                  </a:cubicBezTo>
                  <a:cubicBezTo>
                    <a:pt x="548" y="1428"/>
                    <a:pt x="504" y="1147"/>
                    <a:pt x="466" y="864"/>
                  </a:cubicBezTo>
                  <a:cubicBezTo>
                    <a:pt x="449" y="726"/>
                    <a:pt x="433" y="587"/>
                    <a:pt x="414" y="448"/>
                  </a:cubicBezTo>
                  <a:cubicBezTo>
                    <a:pt x="404" y="380"/>
                    <a:pt x="395" y="310"/>
                    <a:pt x="385" y="241"/>
                  </a:cubicBezTo>
                  <a:cubicBezTo>
                    <a:pt x="375" y="156"/>
                    <a:pt x="359" y="66"/>
                    <a:pt x="276" y="20"/>
                  </a:cubicBezTo>
                  <a:cubicBezTo>
                    <a:pt x="255" y="7"/>
                    <a:pt x="230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9546149" y="1791559"/>
              <a:ext cx="18379" cy="97949"/>
            </a:xfrm>
            <a:custGeom>
              <a:avLst/>
              <a:gdLst/>
              <a:ahLst/>
              <a:cxnLst/>
              <a:rect l="l" t="t" r="r" b="b"/>
              <a:pathLst>
                <a:path w="334" h="1780" extrusionOk="0">
                  <a:moveTo>
                    <a:pt x="112" y="1"/>
                  </a:moveTo>
                  <a:cubicBezTo>
                    <a:pt x="57" y="1"/>
                    <a:pt x="1" y="45"/>
                    <a:pt x="5" y="119"/>
                  </a:cubicBezTo>
                  <a:cubicBezTo>
                    <a:pt x="21" y="383"/>
                    <a:pt x="33" y="648"/>
                    <a:pt x="39" y="913"/>
                  </a:cubicBezTo>
                  <a:cubicBezTo>
                    <a:pt x="40" y="1042"/>
                    <a:pt x="43" y="1172"/>
                    <a:pt x="41" y="1299"/>
                  </a:cubicBezTo>
                  <a:cubicBezTo>
                    <a:pt x="41" y="1368"/>
                    <a:pt x="40" y="1437"/>
                    <a:pt x="37" y="1507"/>
                  </a:cubicBezTo>
                  <a:cubicBezTo>
                    <a:pt x="35" y="1590"/>
                    <a:pt x="27" y="1664"/>
                    <a:pt x="83" y="1733"/>
                  </a:cubicBezTo>
                  <a:cubicBezTo>
                    <a:pt x="107" y="1762"/>
                    <a:pt x="148" y="1779"/>
                    <a:pt x="187" y="1779"/>
                  </a:cubicBezTo>
                  <a:cubicBezTo>
                    <a:pt x="216" y="1779"/>
                    <a:pt x="244" y="1770"/>
                    <a:pt x="264" y="1749"/>
                  </a:cubicBezTo>
                  <a:cubicBezTo>
                    <a:pt x="326" y="1683"/>
                    <a:pt x="332" y="1623"/>
                    <a:pt x="334" y="1536"/>
                  </a:cubicBezTo>
                  <a:cubicBezTo>
                    <a:pt x="334" y="1466"/>
                    <a:pt x="334" y="1398"/>
                    <a:pt x="334" y="1329"/>
                  </a:cubicBezTo>
                  <a:cubicBezTo>
                    <a:pt x="331" y="1186"/>
                    <a:pt x="328" y="1045"/>
                    <a:pt x="319" y="904"/>
                  </a:cubicBezTo>
                  <a:cubicBezTo>
                    <a:pt x="300" y="628"/>
                    <a:pt x="264" y="354"/>
                    <a:pt x="208" y="85"/>
                  </a:cubicBezTo>
                  <a:cubicBezTo>
                    <a:pt x="197" y="27"/>
                    <a:pt x="15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9507300" y="1829088"/>
              <a:ext cx="101086" cy="28284"/>
            </a:xfrm>
            <a:custGeom>
              <a:avLst/>
              <a:gdLst/>
              <a:ahLst/>
              <a:cxnLst/>
              <a:rect l="l" t="t" r="r" b="b"/>
              <a:pathLst>
                <a:path w="1837" h="514" extrusionOk="0">
                  <a:moveTo>
                    <a:pt x="196" y="0"/>
                  </a:moveTo>
                  <a:cubicBezTo>
                    <a:pt x="147" y="0"/>
                    <a:pt x="99" y="12"/>
                    <a:pt x="60" y="49"/>
                  </a:cubicBezTo>
                  <a:cubicBezTo>
                    <a:pt x="15" y="88"/>
                    <a:pt x="0" y="153"/>
                    <a:pt x="25" y="208"/>
                  </a:cubicBezTo>
                  <a:cubicBezTo>
                    <a:pt x="95" y="350"/>
                    <a:pt x="301" y="348"/>
                    <a:pt x="438" y="371"/>
                  </a:cubicBezTo>
                  <a:cubicBezTo>
                    <a:pt x="581" y="395"/>
                    <a:pt x="722" y="416"/>
                    <a:pt x="865" y="436"/>
                  </a:cubicBezTo>
                  <a:cubicBezTo>
                    <a:pt x="1137" y="474"/>
                    <a:pt x="1407" y="514"/>
                    <a:pt x="1682" y="514"/>
                  </a:cubicBezTo>
                  <a:cubicBezTo>
                    <a:pt x="1691" y="514"/>
                    <a:pt x="1700" y="514"/>
                    <a:pt x="1709" y="514"/>
                  </a:cubicBezTo>
                  <a:cubicBezTo>
                    <a:pt x="1764" y="514"/>
                    <a:pt x="1814" y="486"/>
                    <a:pt x="1826" y="429"/>
                  </a:cubicBezTo>
                  <a:cubicBezTo>
                    <a:pt x="1836" y="379"/>
                    <a:pt x="1811" y="317"/>
                    <a:pt x="1758" y="302"/>
                  </a:cubicBezTo>
                  <a:cubicBezTo>
                    <a:pt x="1482" y="223"/>
                    <a:pt x="1202" y="179"/>
                    <a:pt x="921" y="127"/>
                  </a:cubicBezTo>
                  <a:cubicBezTo>
                    <a:pt x="784" y="102"/>
                    <a:pt x="647" y="75"/>
                    <a:pt x="509" y="51"/>
                  </a:cubicBezTo>
                  <a:cubicBezTo>
                    <a:pt x="441" y="37"/>
                    <a:pt x="372" y="25"/>
                    <a:pt x="303" y="13"/>
                  </a:cubicBezTo>
                  <a:cubicBezTo>
                    <a:pt x="268" y="6"/>
                    <a:pt x="232" y="0"/>
                    <a:pt x="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9831908" y="2079078"/>
              <a:ext cx="90850" cy="53652"/>
            </a:xfrm>
            <a:custGeom>
              <a:avLst/>
              <a:gdLst/>
              <a:ahLst/>
              <a:cxnLst/>
              <a:rect l="l" t="t" r="r" b="b"/>
              <a:pathLst>
                <a:path w="1651" h="975" extrusionOk="0">
                  <a:moveTo>
                    <a:pt x="140" y="0"/>
                  </a:moveTo>
                  <a:cubicBezTo>
                    <a:pt x="40" y="0"/>
                    <a:pt x="1" y="145"/>
                    <a:pt x="102" y="199"/>
                  </a:cubicBezTo>
                  <a:cubicBezTo>
                    <a:pt x="338" y="323"/>
                    <a:pt x="571" y="451"/>
                    <a:pt x="800" y="584"/>
                  </a:cubicBezTo>
                  <a:cubicBezTo>
                    <a:pt x="911" y="649"/>
                    <a:pt x="1023" y="713"/>
                    <a:pt x="1132" y="782"/>
                  </a:cubicBezTo>
                  <a:cubicBezTo>
                    <a:pt x="1191" y="818"/>
                    <a:pt x="1249" y="856"/>
                    <a:pt x="1307" y="894"/>
                  </a:cubicBezTo>
                  <a:cubicBezTo>
                    <a:pt x="1369" y="934"/>
                    <a:pt x="1422" y="974"/>
                    <a:pt x="1494" y="974"/>
                  </a:cubicBezTo>
                  <a:cubicBezTo>
                    <a:pt x="1504" y="974"/>
                    <a:pt x="1515" y="973"/>
                    <a:pt x="1525" y="972"/>
                  </a:cubicBezTo>
                  <a:cubicBezTo>
                    <a:pt x="1587" y="962"/>
                    <a:pt x="1651" y="892"/>
                    <a:pt x="1632" y="825"/>
                  </a:cubicBezTo>
                  <a:cubicBezTo>
                    <a:pt x="1607" y="737"/>
                    <a:pt x="1559" y="701"/>
                    <a:pt x="1486" y="655"/>
                  </a:cubicBezTo>
                  <a:cubicBezTo>
                    <a:pt x="1427" y="619"/>
                    <a:pt x="1368" y="583"/>
                    <a:pt x="1309" y="548"/>
                  </a:cubicBezTo>
                  <a:cubicBezTo>
                    <a:pt x="1186" y="475"/>
                    <a:pt x="1064" y="404"/>
                    <a:pt x="937" y="339"/>
                  </a:cubicBezTo>
                  <a:cubicBezTo>
                    <a:pt x="693" y="212"/>
                    <a:pt x="440" y="102"/>
                    <a:pt x="181" y="8"/>
                  </a:cubicBezTo>
                  <a:cubicBezTo>
                    <a:pt x="166" y="3"/>
                    <a:pt x="153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9846711" y="2064276"/>
              <a:ext cx="71756" cy="80175"/>
            </a:xfrm>
            <a:custGeom>
              <a:avLst/>
              <a:gdLst/>
              <a:ahLst/>
              <a:cxnLst/>
              <a:rect l="l" t="t" r="r" b="b"/>
              <a:pathLst>
                <a:path w="1304" h="1457" extrusionOk="0">
                  <a:moveTo>
                    <a:pt x="1181" y="0"/>
                  </a:moveTo>
                  <a:cubicBezTo>
                    <a:pt x="1158" y="0"/>
                    <a:pt x="1136" y="7"/>
                    <a:pt x="1118" y="24"/>
                  </a:cubicBezTo>
                  <a:cubicBezTo>
                    <a:pt x="908" y="218"/>
                    <a:pt x="725" y="434"/>
                    <a:pt x="533" y="648"/>
                  </a:cubicBezTo>
                  <a:cubicBezTo>
                    <a:pt x="442" y="752"/>
                    <a:pt x="346" y="856"/>
                    <a:pt x="255" y="959"/>
                  </a:cubicBezTo>
                  <a:cubicBezTo>
                    <a:pt x="208" y="1012"/>
                    <a:pt x="162" y="1064"/>
                    <a:pt x="115" y="1116"/>
                  </a:cubicBezTo>
                  <a:cubicBezTo>
                    <a:pt x="58" y="1180"/>
                    <a:pt x="0" y="1251"/>
                    <a:pt x="19" y="1343"/>
                  </a:cubicBezTo>
                  <a:cubicBezTo>
                    <a:pt x="30" y="1402"/>
                    <a:pt x="78" y="1448"/>
                    <a:pt x="138" y="1456"/>
                  </a:cubicBezTo>
                  <a:cubicBezTo>
                    <a:pt x="144" y="1457"/>
                    <a:pt x="150" y="1457"/>
                    <a:pt x="156" y="1457"/>
                  </a:cubicBezTo>
                  <a:cubicBezTo>
                    <a:pt x="304" y="1457"/>
                    <a:pt x="405" y="1288"/>
                    <a:pt x="493" y="1187"/>
                  </a:cubicBezTo>
                  <a:cubicBezTo>
                    <a:pt x="586" y="1078"/>
                    <a:pt x="677" y="967"/>
                    <a:pt x="769" y="856"/>
                  </a:cubicBezTo>
                  <a:cubicBezTo>
                    <a:pt x="948" y="636"/>
                    <a:pt x="1128" y="418"/>
                    <a:pt x="1274" y="175"/>
                  </a:cubicBezTo>
                  <a:cubicBezTo>
                    <a:pt x="1301" y="129"/>
                    <a:pt x="1303" y="71"/>
                    <a:pt x="1262" y="32"/>
                  </a:cubicBezTo>
                  <a:cubicBezTo>
                    <a:pt x="1240" y="12"/>
                    <a:pt x="1211" y="0"/>
                    <a:pt x="1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9748266" y="2098393"/>
              <a:ext cx="18269" cy="98004"/>
            </a:xfrm>
            <a:custGeom>
              <a:avLst/>
              <a:gdLst/>
              <a:ahLst/>
              <a:cxnLst/>
              <a:rect l="l" t="t" r="r" b="b"/>
              <a:pathLst>
                <a:path w="332" h="1781" extrusionOk="0">
                  <a:moveTo>
                    <a:pt x="168" y="0"/>
                  </a:moveTo>
                  <a:cubicBezTo>
                    <a:pt x="142" y="0"/>
                    <a:pt x="116" y="8"/>
                    <a:pt x="97" y="27"/>
                  </a:cubicBezTo>
                  <a:cubicBezTo>
                    <a:pt x="33" y="90"/>
                    <a:pt x="23" y="151"/>
                    <a:pt x="18" y="237"/>
                  </a:cubicBezTo>
                  <a:cubicBezTo>
                    <a:pt x="14" y="306"/>
                    <a:pt x="11" y="374"/>
                    <a:pt x="8" y="444"/>
                  </a:cubicBezTo>
                  <a:cubicBezTo>
                    <a:pt x="3" y="586"/>
                    <a:pt x="0" y="727"/>
                    <a:pt x="3" y="870"/>
                  </a:cubicBezTo>
                  <a:cubicBezTo>
                    <a:pt x="8" y="1144"/>
                    <a:pt x="33" y="1420"/>
                    <a:pt x="74" y="1692"/>
                  </a:cubicBezTo>
                  <a:cubicBezTo>
                    <a:pt x="84" y="1753"/>
                    <a:pt x="127" y="1780"/>
                    <a:pt x="172" y="1780"/>
                  </a:cubicBezTo>
                  <a:cubicBezTo>
                    <a:pt x="225" y="1780"/>
                    <a:pt x="280" y="1740"/>
                    <a:pt x="279" y="1668"/>
                  </a:cubicBezTo>
                  <a:cubicBezTo>
                    <a:pt x="276" y="1404"/>
                    <a:pt x="276" y="1139"/>
                    <a:pt x="284" y="874"/>
                  </a:cubicBezTo>
                  <a:cubicBezTo>
                    <a:pt x="287" y="745"/>
                    <a:pt x="291" y="615"/>
                    <a:pt x="299" y="486"/>
                  </a:cubicBezTo>
                  <a:cubicBezTo>
                    <a:pt x="302" y="417"/>
                    <a:pt x="307" y="349"/>
                    <a:pt x="313" y="280"/>
                  </a:cubicBezTo>
                  <a:cubicBezTo>
                    <a:pt x="319" y="197"/>
                    <a:pt x="332" y="123"/>
                    <a:pt x="278" y="51"/>
                  </a:cubicBezTo>
                  <a:cubicBezTo>
                    <a:pt x="254" y="21"/>
                    <a:pt x="210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9704189" y="2128383"/>
              <a:ext cx="100370" cy="32246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26" y="0"/>
                  </a:moveTo>
                  <a:cubicBezTo>
                    <a:pt x="74" y="0"/>
                    <a:pt x="27" y="26"/>
                    <a:pt x="13" y="78"/>
                  </a:cubicBezTo>
                  <a:cubicBezTo>
                    <a:pt x="0" y="128"/>
                    <a:pt x="22" y="191"/>
                    <a:pt x="74" y="209"/>
                  </a:cubicBezTo>
                  <a:cubicBezTo>
                    <a:pt x="346" y="302"/>
                    <a:pt x="624" y="358"/>
                    <a:pt x="902" y="423"/>
                  </a:cubicBezTo>
                  <a:cubicBezTo>
                    <a:pt x="1038" y="454"/>
                    <a:pt x="1174" y="489"/>
                    <a:pt x="1310" y="520"/>
                  </a:cubicBezTo>
                  <a:cubicBezTo>
                    <a:pt x="1377" y="535"/>
                    <a:pt x="1446" y="551"/>
                    <a:pt x="1513" y="567"/>
                  </a:cubicBezTo>
                  <a:cubicBezTo>
                    <a:pt x="1553" y="577"/>
                    <a:pt x="1594" y="585"/>
                    <a:pt x="1634" y="585"/>
                  </a:cubicBezTo>
                  <a:cubicBezTo>
                    <a:pt x="1678" y="585"/>
                    <a:pt x="1721" y="574"/>
                    <a:pt x="1760" y="541"/>
                  </a:cubicBezTo>
                  <a:cubicBezTo>
                    <a:pt x="1806" y="505"/>
                    <a:pt x="1823" y="442"/>
                    <a:pt x="1802" y="385"/>
                  </a:cubicBezTo>
                  <a:cubicBezTo>
                    <a:pt x="1740" y="240"/>
                    <a:pt x="1532" y="232"/>
                    <a:pt x="1396" y="202"/>
                  </a:cubicBezTo>
                  <a:cubicBezTo>
                    <a:pt x="1255" y="171"/>
                    <a:pt x="1115" y="144"/>
                    <a:pt x="974" y="117"/>
                  </a:cubicBezTo>
                  <a:cubicBezTo>
                    <a:pt x="694" y="65"/>
                    <a:pt x="418" y="11"/>
                    <a:pt x="134" y="0"/>
                  </a:cubicBezTo>
                  <a:cubicBezTo>
                    <a:pt x="131" y="0"/>
                    <a:pt x="128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9313052" y="2011449"/>
              <a:ext cx="80945" cy="67189"/>
            </a:xfrm>
            <a:custGeom>
              <a:avLst/>
              <a:gdLst/>
              <a:ahLst/>
              <a:cxnLst/>
              <a:rect l="l" t="t" r="r" b="b"/>
              <a:pathLst>
                <a:path w="1471" h="1221" extrusionOk="0">
                  <a:moveTo>
                    <a:pt x="142" y="1"/>
                  </a:moveTo>
                  <a:cubicBezTo>
                    <a:pt x="55" y="1"/>
                    <a:pt x="1" y="123"/>
                    <a:pt x="86" y="191"/>
                  </a:cubicBezTo>
                  <a:cubicBezTo>
                    <a:pt x="292" y="356"/>
                    <a:pt x="496" y="526"/>
                    <a:pt x="695" y="701"/>
                  </a:cubicBezTo>
                  <a:cubicBezTo>
                    <a:pt x="792" y="787"/>
                    <a:pt x="889" y="872"/>
                    <a:pt x="985" y="960"/>
                  </a:cubicBezTo>
                  <a:cubicBezTo>
                    <a:pt x="1035" y="1007"/>
                    <a:pt x="1084" y="1055"/>
                    <a:pt x="1134" y="1102"/>
                  </a:cubicBezTo>
                  <a:cubicBezTo>
                    <a:pt x="1195" y="1161"/>
                    <a:pt x="1243" y="1217"/>
                    <a:pt x="1333" y="1221"/>
                  </a:cubicBezTo>
                  <a:cubicBezTo>
                    <a:pt x="1335" y="1221"/>
                    <a:pt x="1336" y="1221"/>
                    <a:pt x="1338" y="1221"/>
                  </a:cubicBezTo>
                  <a:cubicBezTo>
                    <a:pt x="1400" y="1221"/>
                    <a:pt x="1471" y="1165"/>
                    <a:pt x="1465" y="1098"/>
                  </a:cubicBezTo>
                  <a:cubicBezTo>
                    <a:pt x="1459" y="1008"/>
                    <a:pt x="1418" y="962"/>
                    <a:pt x="1355" y="903"/>
                  </a:cubicBezTo>
                  <a:cubicBezTo>
                    <a:pt x="1305" y="856"/>
                    <a:pt x="1254" y="810"/>
                    <a:pt x="1202" y="764"/>
                  </a:cubicBezTo>
                  <a:cubicBezTo>
                    <a:pt x="1097" y="669"/>
                    <a:pt x="989" y="576"/>
                    <a:pt x="878" y="488"/>
                  </a:cubicBezTo>
                  <a:cubicBezTo>
                    <a:pt x="662" y="316"/>
                    <a:pt x="436" y="159"/>
                    <a:pt x="199" y="17"/>
                  </a:cubicBezTo>
                  <a:cubicBezTo>
                    <a:pt x="179" y="6"/>
                    <a:pt x="160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9318500" y="2010734"/>
              <a:ext cx="82926" cy="68179"/>
            </a:xfrm>
            <a:custGeom>
              <a:avLst/>
              <a:gdLst/>
              <a:ahLst/>
              <a:cxnLst/>
              <a:rect l="l" t="t" r="r" b="b"/>
              <a:pathLst>
                <a:path w="1507" h="1239" extrusionOk="0">
                  <a:moveTo>
                    <a:pt x="1379" y="0"/>
                  </a:moveTo>
                  <a:cubicBezTo>
                    <a:pt x="1363" y="0"/>
                    <a:pt x="1347" y="4"/>
                    <a:pt x="1333" y="13"/>
                  </a:cubicBezTo>
                  <a:cubicBezTo>
                    <a:pt x="1089" y="162"/>
                    <a:pt x="867" y="341"/>
                    <a:pt x="639" y="514"/>
                  </a:cubicBezTo>
                  <a:cubicBezTo>
                    <a:pt x="529" y="598"/>
                    <a:pt x="416" y="682"/>
                    <a:pt x="306" y="767"/>
                  </a:cubicBezTo>
                  <a:cubicBezTo>
                    <a:pt x="250" y="808"/>
                    <a:pt x="194" y="850"/>
                    <a:pt x="139" y="893"/>
                  </a:cubicBezTo>
                  <a:cubicBezTo>
                    <a:pt x="70" y="946"/>
                    <a:pt x="0" y="1004"/>
                    <a:pt x="1" y="1098"/>
                  </a:cubicBezTo>
                  <a:cubicBezTo>
                    <a:pt x="0" y="1158"/>
                    <a:pt x="38" y="1212"/>
                    <a:pt x="94" y="1231"/>
                  </a:cubicBezTo>
                  <a:cubicBezTo>
                    <a:pt x="113" y="1236"/>
                    <a:pt x="131" y="1239"/>
                    <a:pt x="149" y="1239"/>
                  </a:cubicBezTo>
                  <a:cubicBezTo>
                    <a:pt x="280" y="1239"/>
                    <a:pt x="398" y="1110"/>
                    <a:pt x="495" y="1034"/>
                  </a:cubicBezTo>
                  <a:cubicBezTo>
                    <a:pt x="609" y="947"/>
                    <a:pt x="719" y="855"/>
                    <a:pt x="829" y="764"/>
                  </a:cubicBezTo>
                  <a:cubicBezTo>
                    <a:pt x="1049" y="582"/>
                    <a:pt x="1265" y="403"/>
                    <a:pt x="1457" y="192"/>
                  </a:cubicBezTo>
                  <a:cubicBezTo>
                    <a:pt x="1493" y="151"/>
                    <a:pt x="1506" y="96"/>
                    <a:pt x="1471" y="49"/>
                  </a:cubicBezTo>
                  <a:cubicBezTo>
                    <a:pt x="1451" y="20"/>
                    <a:pt x="1415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9117924" y="2088763"/>
              <a:ext cx="83642" cy="64162"/>
            </a:xfrm>
            <a:custGeom>
              <a:avLst/>
              <a:gdLst/>
              <a:ahLst/>
              <a:cxnLst/>
              <a:rect l="l" t="t" r="r" b="b"/>
              <a:pathLst>
                <a:path w="1520" h="1166" extrusionOk="0">
                  <a:moveTo>
                    <a:pt x="1369" y="0"/>
                  </a:moveTo>
                  <a:cubicBezTo>
                    <a:pt x="1305" y="0"/>
                    <a:pt x="1258" y="27"/>
                    <a:pt x="1199" y="67"/>
                  </a:cubicBezTo>
                  <a:cubicBezTo>
                    <a:pt x="1141" y="105"/>
                    <a:pt x="1085" y="146"/>
                    <a:pt x="1028" y="185"/>
                  </a:cubicBezTo>
                  <a:cubicBezTo>
                    <a:pt x="912" y="267"/>
                    <a:pt x="797" y="350"/>
                    <a:pt x="685" y="438"/>
                  </a:cubicBezTo>
                  <a:cubicBezTo>
                    <a:pt x="470" y="609"/>
                    <a:pt x="265" y="793"/>
                    <a:pt x="74" y="992"/>
                  </a:cubicBezTo>
                  <a:cubicBezTo>
                    <a:pt x="0" y="1068"/>
                    <a:pt x="66" y="1165"/>
                    <a:pt x="147" y="1165"/>
                  </a:cubicBezTo>
                  <a:cubicBezTo>
                    <a:pt x="170" y="1165"/>
                    <a:pt x="194" y="1158"/>
                    <a:pt x="216" y="1140"/>
                  </a:cubicBezTo>
                  <a:cubicBezTo>
                    <a:pt x="425" y="977"/>
                    <a:pt x="636" y="817"/>
                    <a:pt x="852" y="664"/>
                  </a:cubicBezTo>
                  <a:cubicBezTo>
                    <a:pt x="957" y="588"/>
                    <a:pt x="1062" y="513"/>
                    <a:pt x="1170" y="442"/>
                  </a:cubicBezTo>
                  <a:cubicBezTo>
                    <a:pt x="1227" y="403"/>
                    <a:pt x="1284" y="365"/>
                    <a:pt x="1343" y="327"/>
                  </a:cubicBezTo>
                  <a:cubicBezTo>
                    <a:pt x="1413" y="283"/>
                    <a:pt x="1479" y="248"/>
                    <a:pt x="1503" y="162"/>
                  </a:cubicBezTo>
                  <a:cubicBezTo>
                    <a:pt x="1520" y="100"/>
                    <a:pt x="1482" y="15"/>
                    <a:pt x="1413" y="4"/>
                  </a:cubicBezTo>
                  <a:cubicBezTo>
                    <a:pt x="1398" y="2"/>
                    <a:pt x="1383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9135533" y="2069614"/>
              <a:ext cx="54972" cy="92666"/>
            </a:xfrm>
            <a:custGeom>
              <a:avLst/>
              <a:gdLst/>
              <a:ahLst/>
              <a:cxnLst/>
              <a:rect l="l" t="t" r="r" b="b"/>
              <a:pathLst>
                <a:path w="999" h="1684" extrusionOk="0">
                  <a:moveTo>
                    <a:pt x="124" y="0"/>
                  </a:moveTo>
                  <a:cubicBezTo>
                    <a:pt x="112" y="0"/>
                    <a:pt x="98" y="3"/>
                    <a:pt x="85" y="9"/>
                  </a:cubicBezTo>
                  <a:cubicBezTo>
                    <a:pt x="38" y="28"/>
                    <a:pt x="0" y="83"/>
                    <a:pt x="18" y="135"/>
                  </a:cubicBezTo>
                  <a:cubicBezTo>
                    <a:pt x="109" y="407"/>
                    <a:pt x="230" y="663"/>
                    <a:pt x="347" y="924"/>
                  </a:cubicBezTo>
                  <a:cubicBezTo>
                    <a:pt x="405" y="1052"/>
                    <a:pt x="460" y="1180"/>
                    <a:pt x="517" y="1308"/>
                  </a:cubicBezTo>
                  <a:cubicBezTo>
                    <a:pt x="545" y="1371"/>
                    <a:pt x="575" y="1434"/>
                    <a:pt x="603" y="1499"/>
                  </a:cubicBezTo>
                  <a:cubicBezTo>
                    <a:pt x="638" y="1577"/>
                    <a:pt x="679" y="1659"/>
                    <a:pt x="771" y="1679"/>
                  </a:cubicBezTo>
                  <a:cubicBezTo>
                    <a:pt x="783" y="1682"/>
                    <a:pt x="794" y="1684"/>
                    <a:pt x="805" y="1684"/>
                  </a:cubicBezTo>
                  <a:cubicBezTo>
                    <a:pt x="852" y="1684"/>
                    <a:pt x="896" y="1660"/>
                    <a:pt x="922" y="1619"/>
                  </a:cubicBezTo>
                  <a:cubicBezTo>
                    <a:pt x="999" y="1480"/>
                    <a:pt x="879" y="1311"/>
                    <a:pt x="821" y="1184"/>
                  </a:cubicBezTo>
                  <a:cubicBezTo>
                    <a:pt x="761" y="1054"/>
                    <a:pt x="697" y="924"/>
                    <a:pt x="633" y="796"/>
                  </a:cubicBezTo>
                  <a:cubicBezTo>
                    <a:pt x="506" y="542"/>
                    <a:pt x="382" y="289"/>
                    <a:pt x="220" y="56"/>
                  </a:cubicBezTo>
                  <a:cubicBezTo>
                    <a:pt x="195" y="23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8978099" y="1821769"/>
              <a:ext cx="77094" cy="77754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705" y="301"/>
                  </a:moveTo>
                  <a:cubicBezTo>
                    <a:pt x="723" y="301"/>
                    <a:pt x="741" y="302"/>
                    <a:pt x="758" y="305"/>
                  </a:cubicBezTo>
                  <a:cubicBezTo>
                    <a:pt x="769" y="306"/>
                    <a:pt x="779" y="308"/>
                    <a:pt x="789" y="309"/>
                  </a:cubicBezTo>
                  <a:lnTo>
                    <a:pt x="799" y="310"/>
                  </a:lnTo>
                  <a:cubicBezTo>
                    <a:pt x="800" y="312"/>
                    <a:pt x="803" y="313"/>
                    <a:pt x="804" y="313"/>
                  </a:cubicBezTo>
                  <a:cubicBezTo>
                    <a:pt x="824" y="318"/>
                    <a:pt x="845" y="325"/>
                    <a:pt x="863" y="333"/>
                  </a:cubicBezTo>
                  <a:cubicBezTo>
                    <a:pt x="881" y="340"/>
                    <a:pt x="898" y="348"/>
                    <a:pt x="913" y="359"/>
                  </a:cubicBezTo>
                  <a:cubicBezTo>
                    <a:pt x="931" y="369"/>
                    <a:pt x="948" y="382"/>
                    <a:pt x="964" y="395"/>
                  </a:cubicBezTo>
                  <a:cubicBezTo>
                    <a:pt x="976" y="404"/>
                    <a:pt x="989" y="415"/>
                    <a:pt x="999" y="427"/>
                  </a:cubicBezTo>
                  <a:cubicBezTo>
                    <a:pt x="1014" y="442"/>
                    <a:pt x="1026" y="458"/>
                    <a:pt x="1040" y="476"/>
                  </a:cubicBezTo>
                  <a:cubicBezTo>
                    <a:pt x="1052" y="491"/>
                    <a:pt x="1061" y="507"/>
                    <a:pt x="1069" y="524"/>
                  </a:cubicBezTo>
                  <a:cubicBezTo>
                    <a:pt x="1111" y="606"/>
                    <a:pt x="1129" y="698"/>
                    <a:pt x="1119" y="789"/>
                  </a:cubicBezTo>
                  <a:cubicBezTo>
                    <a:pt x="1115" y="847"/>
                    <a:pt x="1106" y="904"/>
                    <a:pt x="1091" y="959"/>
                  </a:cubicBezTo>
                  <a:cubicBezTo>
                    <a:pt x="1079" y="957"/>
                    <a:pt x="1067" y="956"/>
                    <a:pt x="1055" y="956"/>
                  </a:cubicBezTo>
                  <a:cubicBezTo>
                    <a:pt x="1038" y="956"/>
                    <a:pt x="1020" y="958"/>
                    <a:pt x="1002" y="963"/>
                  </a:cubicBezTo>
                  <a:cubicBezTo>
                    <a:pt x="954" y="978"/>
                    <a:pt x="904" y="1024"/>
                    <a:pt x="874" y="1043"/>
                  </a:cubicBezTo>
                  <a:cubicBezTo>
                    <a:pt x="873" y="1043"/>
                    <a:pt x="854" y="1053"/>
                    <a:pt x="851" y="1055"/>
                  </a:cubicBezTo>
                  <a:cubicBezTo>
                    <a:pt x="839" y="1060"/>
                    <a:pt x="826" y="1065"/>
                    <a:pt x="814" y="1069"/>
                  </a:cubicBezTo>
                  <a:lnTo>
                    <a:pt x="803" y="1071"/>
                  </a:lnTo>
                  <a:cubicBezTo>
                    <a:pt x="789" y="1074"/>
                    <a:pt x="775" y="1075"/>
                    <a:pt x="760" y="1076"/>
                  </a:cubicBezTo>
                  <a:lnTo>
                    <a:pt x="752" y="1076"/>
                  </a:lnTo>
                  <a:cubicBezTo>
                    <a:pt x="737" y="1076"/>
                    <a:pt x="722" y="1075"/>
                    <a:pt x="709" y="1072"/>
                  </a:cubicBezTo>
                  <a:cubicBezTo>
                    <a:pt x="698" y="1071"/>
                    <a:pt x="688" y="1069"/>
                    <a:pt x="679" y="1067"/>
                  </a:cubicBezTo>
                  <a:lnTo>
                    <a:pt x="670" y="1063"/>
                  </a:lnTo>
                  <a:cubicBezTo>
                    <a:pt x="614" y="1040"/>
                    <a:pt x="609" y="1041"/>
                    <a:pt x="561" y="1004"/>
                  </a:cubicBezTo>
                  <a:cubicBezTo>
                    <a:pt x="530" y="983"/>
                    <a:pt x="504" y="956"/>
                    <a:pt x="484" y="925"/>
                  </a:cubicBezTo>
                  <a:cubicBezTo>
                    <a:pt x="481" y="923"/>
                    <a:pt x="456" y="886"/>
                    <a:pt x="454" y="886"/>
                  </a:cubicBezTo>
                  <a:cubicBezTo>
                    <a:pt x="439" y="862"/>
                    <a:pt x="427" y="837"/>
                    <a:pt x="418" y="810"/>
                  </a:cubicBezTo>
                  <a:cubicBezTo>
                    <a:pt x="386" y="733"/>
                    <a:pt x="379" y="648"/>
                    <a:pt x="396" y="566"/>
                  </a:cubicBezTo>
                  <a:lnTo>
                    <a:pt x="396" y="566"/>
                  </a:lnTo>
                  <a:lnTo>
                    <a:pt x="396" y="567"/>
                  </a:lnTo>
                  <a:cubicBezTo>
                    <a:pt x="415" y="492"/>
                    <a:pt x="458" y="423"/>
                    <a:pt x="517" y="374"/>
                  </a:cubicBezTo>
                  <a:cubicBezTo>
                    <a:pt x="526" y="365"/>
                    <a:pt x="535" y="360"/>
                    <a:pt x="543" y="352"/>
                  </a:cubicBezTo>
                  <a:cubicBezTo>
                    <a:pt x="544" y="352"/>
                    <a:pt x="554" y="347"/>
                    <a:pt x="557" y="344"/>
                  </a:cubicBezTo>
                  <a:cubicBezTo>
                    <a:pt x="574" y="334"/>
                    <a:pt x="592" y="325"/>
                    <a:pt x="610" y="318"/>
                  </a:cubicBezTo>
                  <a:cubicBezTo>
                    <a:pt x="617" y="316"/>
                    <a:pt x="625" y="313"/>
                    <a:pt x="632" y="310"/>
                  </a:cubicBezTo>
                  <a:lnTo>
                    <a:pt x="645" y="308"/>
                  </a:lnTo>
                  <a:cubicBezTo>
                    <a:pt x="655" y="306"/>
                    <a:pt x="666" y="305"/>
                    <a:pt x="675" y="304"/>
                  </a:cubicBezTo>
                  <a:cubicBezTo>
                    <a:pt x="678" y="304"/>
                    <a:pt x="702" y="301"/>
                    <a:pt x="705" y="301"/>
                  </a:cubicBezTo>
                  <a:close/>
                  <a:moveTo>
                    <a:pt x="707" y="1"/>
                  </a:moveTo>
                  <a:cubicBezTo>
                    <a:pt x="443" y="1"/>
                    <a:pt x="205" y="174"/>
                    <a:pt x="111" y="422"/>
                  </a:cubicBezTo>
                  <a:cubicBezTo>
                    <a:pt x="1" y="711"/>
                    <a:pt x="103" y="1037"/>
                    <a:pt x="325" y="1240"/>
                  </a:cubicBezTo>
                  <a:cubicBezTo>
                    <a:pt x="446" y="1351"/>
                    <a:pt x="603" y="1413"/>
                    <a:pt x="767" y="1413"/>
                  </a:cubicBezTo>
                  <a:cubicBezTo>
                    <a:pt x="772" y="1413"/>
                    <a:pt x="777" y="1413"/>
                    <a:pt x="783" y="1413"/>
                  </a:cubicBezTo>
                  <a:cubicBezTo>
                    <a:pt x="908" y="1409"/>
                    <a:pt x="1087" y="1349"/>
                    <a:pt x="1168" y="1236"/>
                  </a:cubicBezTo>
                  <a:cubicBezTo>
                    <a:pt x="1182" y="1228"/>
                    <a:pt x="1195" y="1218"/>
                    <a:pt x="1205" y="1204"/>
                  </a:cubicBezTo>
                  <a:cubicBezTo>
                    <a:pt x="1287" y="1102"/>
                    <a:pt x="1351" y="982"/>
                    <a:pt x="1376" y="853"/>
                  </a:cubicBezTo>
                  <a:cubicBezTo>
                    <a:pt x="1401" y="719"/>
                    <a:pt x="1390" y="584"/>
                    <a:pt x="1347" y="456"/>
                  </a:cubicBezTo>
                  <a:cubicBezTo>
                    <a:pt x="1265" y="209"/>
                    <a:pt x="1021" y="26"/>
                    <a:pt x="764" y="3"/>
                  </a:cubicBezTo>
                  <a:cubicBezTo>
                    <a:pt x="745" y="2"/>
                    <a:pt x="726" y="1"/>
                    <a:pt x="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9084852" y="1478231"/>
              <a:ext cx="75828" cy="76873"/>
            </a:xfrm>
            <a:custGeom>
              <a:avLst/>
              <a:gdLst/>
              <a:ahLst/>
              <a:cxnLst/>
              <a:rect l="l" t="t" r="r" b="b"/>
              <a:pathLst>
                <a:path w="1378" h="1397" extrusionOk="0">
                  <a:moveTo>
                    <a:pt x="637" y="335"/>
                  </a:moveTo>
                  <a:lnTo>
                    <a:pt x="648" y="338"/>
                  </a:lnTo>
                  <a:cubicBezTo>
                    <a:pt x="707" y="349"/>
                    <a:pt x="711" y="346"/>
                    <a:pt x="768" y="373"/>
                  </a:cubicBezTo>
                  <a:cubicBezTo>
                    <a:pt x="801" y="387"/>
                    <a:pt x="832" y="407"/>
                    <a:pt x="858" y="432"/>
                  </a:cubicBezTo>
                  <a:cubicBezTo>
                    <a:pt x="862" y="435"/>
                    <a:pt x="894" y="466"/>
                    <a:pt x="896" y="466"/>
                  </a:cubicBezTo>
                  <a:cubicBezTo>
                    <a:pt x="914" y="488"/>
                    <a:pt x="932" y="509"/>
                    <a:pt x="947" y="533"/>
                  </a:cubicBezTo>
                  <a:cubicBezTo>
                    <a:pt x="994" y="602"/>
                    <a:pt x="1019" y="681"/>
                    <a:pt x="1021" y="765"/>
                  </a:cubicBezTo>
                  <a:cubicBezTo>
                    <a:pt x="1018" y="843"/>
                    <a:pt x="991" y="918"/>
                    <a:pt x="944" y="980"/>
                  </a:cubicBezTo>
                  <a:cubicBezTo>
                    <a:pt x="937" y="988"/>
                    <a:pt x="929" y="996"/>
                    <a:pt x="922" y="1006"/>
                  </a:cubicBezTo>
                  <a:cubicBezTo>
                    <a:pt x="921" y="1007"/>
                    <a:pt x="914" y="1014"/>
                    <a:pt x="912" y="1017"/>
                  </a:cubicBezTo>
                  <a:cubicBezTo>
                    <a:pt x="897" y="1030"/>
                    <a:pt x="881" y="1042"/>
                    <a:pt x="865" y="1053"/>
                  </a:cubicBezTo>
                  <a:cubicBezTo>
                    <a:pt x="858" y="1057"/>
                    <a:pt x="851" y="1061"/>
                    <a:pt x="844" y="1065"/>
                  </a:cubicBezTo>
                  <a:lnTo>
                    <a:pt x="832" y="1070"/>
                  </a:lnTo>
                  <a:cubicBezTo>
                    <a:pt x="823" y="1074"/>
                    <a:pt x="813" y="1078"/>
                    <a:pt x="804" y="1081"/>
                  </a:cubicBezTo>
                  <a:cubicBezTo>
                    <a:pt x="803" y="1081"/>
                    <a:pt x="778" y="1089"/>
                    <a:pt x="776" y="1091"/>
                  </a:cubicBezTo>
                  <a:cubicBezTo>
                    <a:pt x="758" y="1093"/>
                    <a:pt x="741" y="1096"/>
                    <a:pt x="722" y="1097"/>
                  </a:cubicBezTo>
                  <a:cubicBezTo>
                    <a:pt x="712" y="1099"/>
                    <a:pt x="702" y="1099"/>
                    <a:pt x="691" y="1100"/>
                  </a:cubicBezTo>
                  <a:lnTo>
                    <a:pt x="676" y="1100"/>
                  </a:lnTo>
                  <a:cubicBezTo>
                    <a:pt x="655" y="1097"/>
                    <a:pt x="634" y="1095"/>
                    <a:pt x="614" y="1091"/>
                  </a:cubicBezTo>
                  <a:cubicBezTo>
                    <a:pt x="595" y="1089"/>
                    <a:pt x="578" y="1084"/>
                    <a:pt x="560" y="1077"/>
                  </a:cubicBezTo>
                  <a:cubicBezTo>
                    <a:pt x="540" y="1070"/>
                    <a:pt x="521" y="1062"/>
                    <a:pt x="502" y="1053"/>
                  </a:cubicBezTo>
                  <a:cubicBezTo>
                    <a:pt x="488" y="1046"/>
                    <a:pt x="474" y="1038"/>
                    <a:pt x="461" y="1029"/>
                  </a:cubicBezTo>
                  <a:cubicBezTo>
                    <a:pt x="443" y="1017"/>
                    <a:pt x="427" y="1003"/>
                    <a:pt x="412" y="990"/>
                  </a:cubicBezTo>
                  <a:cubicBezTo>
                    <a:pt x="397" y="978"/>
                    <a:pt x="384" y="964"/>
                    <a:pt x="373" y="949"/>
                  </a:cubicBezTo>
                  <a:cubicBezTo>
                    <a:pt x="314" y="878"/>
                    <a:pt x="278" y="790"/>
                    <a:pt x="267" y="699"/>
                  </a:cubicBezTo>
                  <a:cubicBezTo>
                    <a:pt x="259" y="642"/>
                    <a:pt x="256" y="584"/>
                    <a:pt x="259" y="528"/>
                  </a:cubicBezTo>
                  <a:cubicBezTo>
                    <a:pt x="288" y="527"/>
                    <a:pt x="318" y="518"/>
                    <a:pt x="344" y="505"/>
                  </a:cubicBezTo>
                  <a:cubicBezTo>
                    <a:pt x="388" y="481"/>
                    <a:pt x="427" y="424"/>
                    <a:pt x="451" y="400"/>
                  </a:cubicBezTo>
                  <a:cubicBezTo>
                    <a:pt x="454" y="400"/>
                    <a:pt x="470" y="387"/>
                    <a:pt x="473" y="384"/>
                  </a:cubicBezTo>
                  <a:cubicBezTo>
                    <a:pt x="482" y="376"/>
                    <a:pt x="494" y="368"/>
                    <a:pt x="506" y="361"/>
                  </a:cubicBezTo>
                  <a:lnTo>
                    <a:pt x="515" y="357"/>
                  </a:lnTo>
                  <a:cubicBezTo>
                    <a:pt x="529" y="352"/>
                    <a:pt x="543" y="348"/>
                    <a:pt x="556" y="342"/>
                  </a:cubicBezTo>
                  <a:lnTo>
                    <a:pt x="562" y="341"/>
                  </a:lnTo>
                  <a:lnTo>
                    <a:pt x="564" y="341"/>
                  </a:lnTo>
                  <a:cubicBezTo>
                    <a:pt x="579" y="338"/>
                    <a:pt x="593" y="337"/>
                    <a:pt x="607" y="335"/>
                  </a:cubicBezTo>
                  <a:close/>
                  <a:moveTo>
                    <a:pt x="620" y="0"/>
                  </a:moveTo>
                  <a:cubicBezTo>
                    <a:pt x="569" y="0"/>
                    <a:pt x="517" y="7"/>
                    <a:pt x="466" y="19"/>
                  </a:cubicBezTo>
                  <a:cubicBezTo>
                    <a:pt x="344" y="49"/>
                    <a:pt x="181" y="144"/>
                    <a:pt x="127" y="272"/>
                  </a:cubicBezTo>
                  <a:cubicBezTo>
                    <a:pt x="113" y="283"/>
                    <a:pt x="103" y="296"/>
                    <a:pt x="96" y="311"/>
                  </a:cubicBezTo>
                  <a:cubicBezTo>
                    <a:pt x="38" y="428"/>
                    <a:pt x="0" y="559"/>
                    <a:pt x="3" y="691"/>
                  </a:cubicBezTo>
                  <a:cubicBezTo>
                    <a:pt x="7" y="825"/>
                    <a:pt x="46" y="957"/>
                    <a:pt x="115" y="1073"/>
                  </a:cubicBezTo>
                  <a:cubicBezTo>
                    <a:pt x="235" y="1274"/>
                    <a:pt x="470" y="1397"/>
                    <a:pt x="703" y="1397"/>
                  </a:cubicBezTo>
                  <a:cubicBezTo>
                    <a:pt x="729" y="1397"/>
                    <a:pt x="755" y="1395"/>
                    <a:pt x="781" y="1392"/>
                  </a:cubicBezTo>
                  <a:cubicBezTo>
                    <a:pt x="1066" y="1358"/>
                    <a:pt x="1287" y="1127"/>
                    <a:pt x="1330" y="846"/>
                  </a:cubicBezTo>
                  <a:cubicBezTo>
                    <a:pt x="1377" y="541"/>
                    <a:pt x="1209" y="243"/>
                    <a:pt x="948" y="90"/>
                  </a:cubicBezTo>
                  <a:cubicBezTo>
                    <a:pt x="848" y="31"/>
                    <a:pt x="735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9549286" y="1398111"/>
              <a:ext cx="76873" cy="77974"/>
            </a:xfrm>
            <a:custGeom>
              <a:avLst/>
              <a:gdLst/>
              <a:ahLst/>
              <a:cxnLst/>
              <a:rect l="l" t="t" r="r" b="b"/>
              <a:pathLst>
                <a:path w="1397" h="1417" extrusionOk="0">
                  <a:moveTo>
                    <a:pt x="729" y="303"/>
                  </a:moveTo>
                  <a:cubicBezTo>
                    <a:pt x="738" y="303"/>
                    <a:pt x="746" y="303"/>
                    <a:pt x="754" y="304"/>
                  </a:cubicBezTo>
                  <a:cubicBezTo>
                    <a:pt x="761" y="304"/>
                    <a:pt x="769" y="304"/>
                    <a:pt x="777" y="305"/>
                  </a:cubicBezTo>
                  <a:lnTo>
                    <a:pt x="791" y="308"/>
                  </a:lnTo>
                  <a:cubicBezTo>
                    <a:pt x="800" y="311"/>
                    <a:pt x="810" y="313"/>
                    <a:pt x="820" y="316"/>
                  </a:cubicBezTo>
                  <a:cubicBezTo>
                    <a:pt x="822" y="316"/>
                    <a:pt x="846" y="324"/>
                    <a:pt x="847" y="325"/>
                  </a:cubicBezTo>
                  <a:cubicBezTo>
                    <a:pt x="865" y="332"/>
                    <a:pt x="881" y="340"/>
                    <a:pt x="896" y="350"/>
                  </a:cubicBezTo>
                  <a:cubicBezTo>
                    <a:pt x="905" y="355"/>
                    <a:pt x="912" y="362"/>
                    <a:pt x="921" y="367"/>
                  </a:cubicBezTo>
                  <a:lnTo>
                    <a:pt x="929" y="373"/>
                  </a:lnTo>
                  <a:lnTo>
                    <a:pt x="935" y="377"/>
                  </a:lnTo>
                  <a:cubicBezTo>
                    <a:pt x="951" y="390"/>
                    <a:pt x="966" y="404"/>
                    <a:pt x="979" y="420"/>
                  </a:cubicBezTo>
                  <a:cubicBezTo>
                    <a:pt x="993" y="432"/>
                    <a:pt x="1005" y="447"/>
                    <a:pt x="1016" y="461"/>
                  </a:cubicBezTo>
                  <a:cubicBezTo>
                    <a:pt x="1026" y="479"/>
                    <a:pt x="1037" y="496"/>
                    <a:pt x="1048" y="515"/>
                  </a:cubicBezTo>
                  <a:cubicBezTo>
                    <a:pt x="1056" y="529"/>
                    <a:pt x="1063" y="544"/>
                    <a:pt x="1067" y="560"/>
                  </a:cubicBezTo>
                  <a:cubicBezTo>
                    <a:pt x="1073" y="579"/>
                    <a:pt x="1080" y="599"/>
                    <a:pt x="1084" y="619"/>
                  </a:cubicBezTo>
                  <a:cubicBezTo>
                    <a:pt x="1090" y="638"/>
                    <a:pt x="1092" y="657"/>
                    <a:pt x="1092" y="675"/>
                  </a:cubicBezTo>
                  <a:cubicBezTo>
                    <a:pt x="1098" y="767"/>
                    <a:pt x="1078" y="860"/>
                    <a:pt x="1033" y="941"/>
                  </a:cubicBezTo>
                  <a:cubicBezTo>
                    <a:pt x="1006" y="990"/>
                    <a:pt x="974" y="1039"/>
                    <a:pt x="938" y="1083"/>
                  </a:cubicBezTo>
                  <a:cubicBezTo>
                    <a:pt x="913" y="1067"/>
                    <a:pt x="885" y="1056"/>
                    <a:pt x="855" y="1052"/>
                  </a:cubicBezTo>
                  <a:cubicBezTo>
                    <a:pt x="849" y="1052"/>
                    <a:pt x="843" y="1051"/>
                    <a:pt x="836" y="1051"/>
                  </a:cubicBezTo>
                  <a:cubicBezTo>
                    <a:pt x="790" y="1051"/>
                    <a:pt x="737" y="1069"/>
                    <a:pt x="707" y="1074"/>
                  </a:cubicBezTo>
                  <a:cubicBezTo>
                    <a:pt x="705" y="1074"/>
                    <a:pt x="684" y="1075"/>
                    <a:pt x="680" y="1075"/>
                  </a:cubicBezTo>
                  <a:cubicBezTo>
                    <a:pt x="667" y="1075"/>
                    <a:pt x="654" y="1075"/>
                    <a:pt x="640" y="1074"/>
                  </a:cubicBezTo>
                  <a:lnTo>
                    <a:pt x="631" y="1071"/>
                  </a:lnTo>
                  <a:cubicBezTo>
                    <a:pt x="616" y="1067"/>
                    <a:pt x="602" y="1063"/>
                    <a:pt x="588" y="1059"/>
                  </a:cubicBezTo>
                  <a:lnTo>
                    <a:pt x="584" y="1058"/>
                  </a:lnTo>
                  <a:lnTo>
                    <a:pt x="579" y="1055"/>
                  </a:lnTo>
                  <a:cubicBezTo>
                    <a:pt x="567" y="1050"/>
                    <a:pt x="555" y="1042"/>
                    <a:pt x="542" y="1035"/>
                  </a:cubicBezTo>
                  <a:cubicBezTo>
                    <a:pt x="534" y="1029"/>
                    <a:pt x="526" y="1024"/>
                    <a:pt x="518" y="1017"/>
                  </a:cubicBezTo>
                  <a:lnTo>
                    <a:pt x="511" y="1011"/>
                  </a:lnTo>
                  <a:cubicBezTo>
                    <a:pt x="469" y="966"/>
                    <a:pt x="465" y="966"/>
                    <a:pt x="434" y="912"/>
                  </a:cubicBezTo>
                  <a:cubicBezTo>
                    <a:pt x="415" y="881"/>
                    <a:pt x="402" y="846"/>
                    <a:pt x="395" y="811"/>
                  </a:cubicBezTo>
                  <a:cubicBezTo>
                    <a:pt x="394" y="807"/>
                    <a:pt x="386" y="763"/>
                    <a:pt x="384" y="763"/>
                  </a:cubicBezTo>
                  <a:cubicBezTo>
                    <a:pt x="382" y="735"/>
                    <a:pt x="380" y="706"/>
                    <a:pt x="380" y="678"/>
                  </a:cubicBezTo>
                  <a:cubicBezTo>
                    <a:pt x="383" y="595"/>
                    <a:pt x="410" y="514"/>
                    <a:pt x="458" y="445"/>
                  </a:cubicBezTo>
                  <a:lnTo>
                    <a:pt x="458" y="447"/>
                  </a:lnTo>
                  <a:cubicBezTo>
                    <a:pt x="507" y="385"/>
                    <a:pt x="573" y="339"/>
                    <a:pt x="647" y="316"/>
                  </a:cubicBezTo>
                  <a:cubicBezTo>
                    <a:pt x="658" y="313"/>
                    <a:pt x="668" y="311"/>
                    <a:pt x="679" y="308"/>
                  </a:cubicBezTo>
                  <a:lnTo>
                    <a:pt x="694" y="305"/>
                  </a:lnTo>
                  <a:cubicBezTo>
                    <a:pt x="706" y="304"/>
                    <a:pt x="718" y="303"/>
                    <a:pt x="729" y="303"/>
                  </a:cubicBezTo>
                  <a:close/>
                  <a:moveTo>
                    <a:pt x="725" y="0"/>
                  </a:moveTo>
                  <a:cubicBezTo>
                    <a:pt x="552" y="0"/>
                    <a:pt x="381" y="72"/>
                    <a:pt x="255" y="199"/>
                  </a:cubicBezTo>
                  <a:cubicBezTo>
                    <a:pt x="38" y="418"/>
                    <a:pt x="1" y="760"/>
                    <a:pt x="123" y="1035"/>
                  </a:cubicBezTo>
                  <a:cubicBezTo>
                    <a:pt x="192" y="1190"/>
                    <a:pt x="317" y="1312"/>
                    <a:pt x="473" y="1375"/>
                  </a:cubicBezTo>
                  <a:cubicBezTo>
                    <a:pt x="534" y="1400"/>
                    <a:pt x="614" y="1416"/>
                    <a:pt x="693" y="1416"/>
                  </a:cubicBezTo>
                  <a:cubicBezTo>
                    <a:pt x="766" y="1416"/>
                    <a:pt x="840" y="1402"/>
                    <a:pt x="897" y="1367"/>
                  </a:cubicBezTo>
                  <a:cubicBezTo>
                    <a:pt x="913" y="1367"/>
                    <a:pt x="929" y="1362"/>
                    <a:pt x="944" y="1354"/>
                  </a:cubicBezTo>
                  <a:cubicBezTo>
                    <a:pt x="1060" y="1292"/>
                    <a:pt x="1166" y="1210"/>
                    <a:pt x="1242" y="1101"/>
                  </a:cubicBezTo>
                  <a:cubicBezTo>
                    <a:pt x="1317" y="989"/>
                    <a:pt x="1363" y="860"/>
                    <a:pt x="1374" y="725"/>
                  </a:cubicBezTo>
                  <a:cubicBezTo>
                    <a:pt x="1397" y="465"/>
                    <a:pt x="1247" y="202"/>
                    <a:pt x="1021" y="76"/>
                  </a:cubicBezTo>
                  <a:cubicBezTo>
                    <a:pt x="928" y="25"/>
                    <a:pt x="826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9627205" y="1193408"/>
              <a:ext cx="79790" cy="73847"/>
            </a:xfrm>
            <a:custGeom>
              <a:avLst/>
              <a:gdLst/>
              <a:ahLst/>
              <a:cxnLst/>
              <a:rect l="l" t="t" r="r" b="b"/>
              <a:pathLst>
                <a:path w="1450" h="1342" extrusionOk="0">
                  <a:moveTo>
                    <a:pt x="873" y="248"/>
                  </a:moveTo>
                  <a:cubicBezTo>
                    <a:pt x="877" y="278"/>
                    <a:pt x="887" y="306"/>
                    <a:pt x="903" y="331"/>
                  </a:cubicBezTo>
                  <a:cubicBezTo>
                    <a:pt x="930" y="373"/>
                    <a:pt x="989" y="408"/>
                    <a:pt x="1016" y="431"/>
                  </a:cubicBezTo>
                  <a:cubicBezTo>
                    <a:pt x="1017" y="432"/>
                    <a:pt x="1031" y="447"/>
                    <a:pt x="1033" y="450"/>
                  </a:cubicBezTo>
                  <a:cubicBezTo>
                    <a:pt x="1041" y="461"/>
                    <a:pt x="1051" y="471"/>
                    <a:pt x="1057" y="482"/>
                  </a:cubicBezTo>
                  <a:lnTo>
                    <a:pt x="1063" y="492"/>
                  </a:lnTo>
                  <a:cubicBezTo>
                    <a:pt x="1068" y="505"/>
                    <a:pt x="1075" y="517"/>
                    <a:pt x="1080" y="532"/>
                  </a:cubicBezTo>
                  <a:lnTo>
                    <a:pt x="1083" y="536"/>
                  </a:lnTo>
                  <a:cubicBezTo>
                    <a:pt x="1083" y="537"/>
                    <a:pt x="1083" y="539"/>
                    <a:pt x="1083" y="540"/>
                  </a:cubicBezTo>
                  <a:cubicBezTo>
                    <a:pt x="1087" y="554"/>
                    <a:pt x="1090" y="568"/>
                    <a:pt x="1091" y="582"/>
                  </a:cubicBezTo>
                  <a:cubicBezTo>
                    <a:pt x="1092" y="593"/>
                    <a:pt x="1094" y="602"/>
                    <a:pt x="1094" y="611"/>
                  </a:cubicBezTo>
                  <a:cubicBezTo>
                    <a:pt x="1094" y="614"/>
                    <a:pt x="1094" y="617"/>
                    <a:pt x="1094" y="622"/>
                  </a:cubicBezTo>
                  <a:cubicBezTo>
                    <a:pt x="1087" y="681"/>
                    <a:pt x="1090" y="685"/>
                    <a:pt x="1068" y="743"/>
                  </a:cubicBezTo>
                  <a:cubicBezTo>
                    <a:pt x="1056" y="778"/>
                    <a:pt x="1039" y="811"/>
                    <a:pt x="1016" y="839"/>
                  </a:cubicBezTo>
                  <a:cubicBezTo>
                    <a:pt x="1013" y="843"/>
                    <a:pt x="985" y="878"/>
                    <a:pt x="985" y="879"/>
                  </a:cubicBezTo>
                  <a:cubicBezTo>
                    <a:pt x="966" y="900"/>
                    <a:pt x="944" y="918"/>
                    <a:pt x="923" y="936"/>
                  </a:cubicBezTo>
                  <a:cubicBezTo>
                    <a:pt x="858" y="988"/>
                    <a:pt x="779" y="1019"/>
                    <a:pt x="697" y="1026"/>
                  </a:cubicBezTo>
                  <a:cubicBezTo>
                    <a:pt x="692" y="1026"/>
                    <a:pt x="688" y="1026"/>
                    <a:pt x="683" y="1026"/>
                  </a:cubicBezTo>
                  <a:cubicBezTo>
                    <a:pt x="609" y="1026"/>
                    <a:pt x="537" y="1006"/>
                    <a:pt x="476" y="965"/>
                  </a:cubicBezTo>
                  <a:cubicBezTo>
                    <a:pt x="467" y="959"/>
                    <a:pt x="457" y="952"/>
                    <a:pt x="449" y="947"/>
                  </a:cubicBezTo>
                  <a:cubicBezTo>
                    <a:pt x="448" y="945"/>
                    <a:pt x="440" y="939"/>
                    <a:pt x="437" y="937"/>
                  </a:cubicBezTo>
                  <a:cubicBezTo>
                    <a:pt x="422" y="922"/>
                    <a:pt x="409" y="908"/>
                    <a:pt x="397" y="893"/>
                  </a:cubicBezTo>
                  <a:cubicBezTo>
                    <a:pt x="392" y="886"/>
                    <a:pt x="387" y="879"/>
                    <a:pt x="383" y="874"/>
                  </a:cubicBezTo>
                  <a:cubicBezTo>
                    <a:pt x="382" y="870"/>
                    <a:pt x="378" y="863"/>
                    <a:pt x="376" y="862"/>
                  </a:cubicBezTo>
                  <a:cubicBezTo>
                    <a:pt x="372" y="852"/>
                    <a:pt x="368" y="843"/>
                    <a:pt x="363" y="834"/>
                  </a:cubicBezTo>
                  <a:cubicBezTo>
                    <a:pt x="363" y="832"/>
                    <a:pt x="353" y="809"/>
                    <a:pt x="352" y="807"/>
                  </a:cubicBezTo>
                  <a:cubicBezTo>
                    <a:pt x="348" y="789"/>
                    <a:pt x="344" y="772"/>
                    <a:pt x="341" y="754"/>
                  </a:cubicBezTo>
                  <a:cubicBezTo>
                    <a:pt x="339" y="743"/>
                    <a:pt x="339" y="734"/>
                    <a:pt x="337" y="723"/>
                  </a:cubicBezTo>
                  <a:cubicBezTo>
                    <a:pt x="337" y="719"/>
                    <a:pt x="337" y="716"/>
                    <a:pt x="336" y="714"/>
                  </a:cubicBezTo>
                  <a:cubicBezTo>
                    <a:pt x="336" y="712"/>
                    <a:pt x="336" y="710"/>
                    <a:pt x="336" y="707"/>
                  </a:cubicBezTo>
                  <a:cubicBezTo>
                    <a:pt x="336" y="687"/>
                    <a:pt x="337" y="667"/>
                    <a:pt x="339" y="645"/>
                  </a:cubicBezTo>
                  <a:cubicBezTo>
                    <a:pt x="340" y="626"/>
                    <a:pt x="343" y="609"/>
                    <a:pt x="349" y="590"/>
                  </a:cubicBezTo>
                  <a:cubicBezTo>
                    <a:pt x="355" y="570"/>
                    <a:pt x="362" y="551"/>
                    <a:pt x="370" y="531"/>
                  </a:cubicBezTo>
                  <a:cubicBezTo>
                    <a:pt x="374" y="516"/>
                    <a:pt x="382" y="501"/>
                    <a:pt x="390" y="488"/>
                  </a:cubicBezTo>
                  <a:cubicBezTo>
                    <a:pt x="401" y="470"/>
                    <a:pt x="411" y="453"/>
                    <a:pt x="425" y="436"/>
                  </a:cubicBezTo>
                  <a:cubicBezTo>
                    <a:pt x="436" y="420"/>
                    <a:pt x="448" y="405"/>
                    <a:pt x="462" y="393"/>
                  </a:cubicBezTo>
                  <a:cubicBezTo>
                    <a:pt x="528" y="330"/>
                    <a:pt x="612" y="287"/>
                    <a:pt x="703" y="268"/>
                  </a:cubicBezTo>
                  <a:cubicBezTo>
                    <a:pt x="759" y="256"/>
                    <a:pt x="817" y="249"/>
                    <a:pt x="873" y="248"/>
                  </a:cubicBezTo>
                  <a:close/>
                  <a:moveTo>
                    <a:pt x="758" y="1"/>
                  </a:moveTo>
                  <a:cubicBezTo>
                    <a:pt x="736" y="1"/>
                    <a:pt x="714" y="2"/>
                    <a:pt x="691" y="4"/>
                  </a:cubicBezTo>
                  <a:cubicBezTo>
                    <a:pt x="557" y="19"/>
                    <a:pt x="429" y="68"/>
                    <a:pt x="318" y="146"/>
                  </a:cubicBezTo>
                  <a:cubicBezTo>
                    <a:pt x="106" y="295"/>
                    <a:pt x="1" y="582"/>
                    <a:pt x="51" y="835"/>
                  </a:cubicBezTo>
                  <a:cubicBezTo>
                    <a:pt x="107" y="1116"/>
                    <a:pt x="356" y="1318"/>
                    <a:pt x="640" y="1340"/>
                  </a:cubicBezTo>
                  <a:cubicBezTo>
                    <a:pt x="658" y="1341"/>
                    <a:pt x="675" y="1342"/>
                    <a:pt x="693" y="1342"/>
                  </a:cubicBezTo>
                  <a:cubicBezTo>
                    <a:pt x="979" y="1342"/>
                    <a:pt x="1239" y="1157"/>
                    <a:pt x="1363" y="902"/>
                  </a:cubicBezTo>
                  <a:cubicBezTo>
                    <a:pt x="1437" y="750"/>
                    <a:pt x="1449" y="575"/>
                    <a:pt x="1397" y="414"/>
                  </a:cubicBezTo>
                  <a:cubicBezTo>
                    <a:pt x="1358" y="295"/>
                    <a:pt x="1250" y="139"/>
                    <a:pt x="1118" y="96"/>
                  </a:cubicBezTo>
                  <a:cubicBezTo>
                    <a:pt x="1106" y="84"/>
                    <a:pt x="1092" y="74"/>
                    <a:pt x="1078" y="68"/>
                  </a:cubicBezTo>
                  <a:cubicBezTo>
                    <a:pt x="976" y="27"/>
                    <a:pt x="867" y="1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9219725" y="1115158"/>
              <a:ext cx="79570" cy="73462"/>
            </a:xfrm>
            <a:custGeom>
              <a:avLst/>
              <a:gdLst/>
              <a:ahLst/>
              <a:cxnLst/>
              <a:rect l="l" t="t" r="r" b="b"/>
              <a:pathLst>
                <a:path w="1446" h="1335" extrusionOk="0">
                  <a:moveTo>
                    <a:pt x="788" y="317"/>
                  </a:moveTo>
                  <a:cubicBezTo>
                    <a:pt x="866" y="321"/>
                    <a:pt x="942" y="348"/>
                    <a:pt x="1004" y="397"/>
                  </a:cubicBezTo>
                  <a:cubicBezTo>
                    <a:pt x="1012" y="403"/>
                    <a:pt x="1021" y="410"/>
                    <a:pt x="1029" y="417"/>
                  </a:cubicBezTo>
                  <a:lnTo>
                    <a:pt x="1040" y="428"/>
                  </a:lnTo>
                  <a:cubicBezTo>
                    <a:pt x="1053" y="442"/>
                    <a:pt x="1065" y="458"/>
                    <a:pt x="1076" y="476"/>
                  </a:cubicBezTo>
                  <a:cubicBezTo>
                    <a:pt x="1080" y="481"/>
                    <a:pt x="1084" y="488"/>
                    <a:pt x="1088" y="495"/>
                  </a:cubicBezTo>
                  <a:cubicBezTo>
                    <a:pt x="1090" y="499"/>
                    <a:pt x="1092" y="506"/>
                    <a:pt x="1094" y="507"/>
                  </a:cubicBezTo>
                  <a:cubicBezTo>
                    <a:pt x="1096" y="518"/>
                    <a:pt x="1100" y="527"/>
                    <a:pt x="1104" y="537"/>
                  </a:cubicBezTo>
                  <a:cubicBezTo>
                    <a:pt x="1104" y="538"/>
                    <a:pt x="1113" y="562"/>
                    <a:pt x="1113" y="563"/>
                  </a:cubicBezTo>
                  <a:cubicBezTo>
                    <a:pt x="1117" y="582"/>
                    <a:pt x="1119" y="600"/>
                    <a:pt x="1121" y="617"/>
                  </a:cubicBezTo>
                  <a:cubicBezTo>
                    <a:pt x="1121" y="628"/>
                    <a:pt x="1122" y="639"/>
                    <a:pt x="1122" y="648"/>
                  </a:cubicBezTo>
                  <a:lnTo>
                    <a:pt x="1122" y="658"/>
                  </a:lnTo>
                  <a:cubicBezTo>
                    <a:pt x="1122" y="660"/>
                    <a:pt x="1122" y="662"/>
                    <a:pt x="1121" y="664"/>
                  </a:cubicBezTo>
                  <a:cubicBezTo>
                    <a:pt x="1119" y="685"/>
                    <a:pt x="1117" y="706"/>
                    <a:pt x="1113" y="726"/>
                  </a:cubicBezTo>
                  <a:cubicBezTo>
                    <a:pt x="1110" y="745"/>
                    <a:pt x="1106" y="763"/>
                    <a:pt x="1099" y="780"/>
                  </a:cubicBezTo>
                  <a:cubicBezTo>
                    <a:pt x="1091" y="799"/>
                    <a:pt x="1083" y="819"/>
                    <a:pt x="1074" y="837"/>
                  </a:cubicBezTo>
                  <a:cubicBezTo>
                    <a:pt x="1067" y="852"/>
                    <a:pt x="1059" y="866"/>
                    <a:pt x="1049" y="878"/>
                  </a:cubicBezTo>
                  <a:cubicBezTo>
                    <a:pt x="1037" y="896"/>
                    <a:pt x="1025" y="912"/>
                    <a:pt x="1010" y="927"/>
                  </a:cubicBezTo>
                  <a:cubicBezTo>
                    <a:pt x="999" y="943"/>
                    <a:pt x="985" y="955"/>
                    <a:pt x="970" y="967"/>
                  </a:cubicBezTo>
                  <a:cubicBezTo>
                    <a:pt x="899" y="1025"/>
                    <a:pt x="811" y="1062"/>
                    <a:pt x="719" y="1072"/>
                  </a:cubicBezTo>
                  <a:cubicBezTo>
                    <a:pt x="681" y="1077"/>
                    <a:pt x="642" y="1080"/>
                    <a:pt x="603" y="1080"/>
                  </a:cubicBezTo>
                  <a:cubicBezTo>
                    <a:pt x="584" y="1080"/>
                    <a:pt x="566" y="1079"/>
                    <a:pt x="547" y="1078"/>
                  </a:cubicBezTo>
                  <a:cubicBezTo>
                    <a:pt x="547" y="1049"/>
                    <a:pt x="539" y="1020"/>
                    <a:pt x="526" y="994"/>
                  </a:cubicBezTo>
                  <a:cubicBezTo>
                    <a:pt x="501" y="950"/>
                    <a:pt x="446" y="909"/>
                    <a:pt x="422" y="885"/>
                  </a:cubicBezTo>
                  <a:cubicBezTo>
                    <a:pt x="421" y="884"/>
                    <a:pt x="407" y="868"/>
                    <a:pt x="404" y="865"/>
                  </a:cubicBezTo>
                  <a:cubicBezTo>
                    <a:pt x="396" y="854"/>
                    <a:pt x="390" y="843"/>
                    <a:pt x="383" y="831"/>
                  </a:cubicBezTo>
                  <a:cubicBezTo>
                    <a:pt x="382" y="829"/>
                    <a:pt x="380" y="826"/>
                    <a:pt x="379" y="822"/>
                  </a:cubicBezTo>
                  <a:cubicBezTo>
                    <a:pt x="374" y="808"/>
                    <a:pt x="368" y="795"/>
                    <a:pt x="364" y="780"/>
                  </a:cubicBezTo>
                  <a:cubicBezTo>
                    <a:pt x="364" y="779"/>
                    <a:pt x="363" y="778"/>
                    <a:pt x="363" y="776"/>
                  </a:cubicBezTo>
                  <a:lnTo>
                    <a:pt x="363" y="772"/>
                  </a:lnTo>
                  <a:cubicBezTo>
                    <a:pt x="360" y="757"/>
                    <a:pt x="359" y="744"/>
                    <a:pt x="357" y="729"/>
                  </a:cubicBezTo>
                  <a:lnTo>
                    <a:pt x="357" y="699"/>
                  </a:lnTo>
                  <a:lnTo>
                    <a:pt x="360" y="689"/>
                  </a:lnTo>
                  <a:cubicBezTo>
                    <a:pt x="371" y="629"/>
                    <a:pt x="368" y="627"/>
                    <a:pt x="395" y="570"/>
                  </a:cubicBezTo>
                  <a:cubicBezTo>
                    <a:pt x="409" y="537"/>
                    <a:pt x="429" y="506"/>
                    <a:pt x="454" y="479"/>
                  </a:cubicBezTo>
                  <a:cubicBezTo>
                    <a:pt x="457" y="476"/>
                    <a:pt x="488" y="444"/>
                    <a:pt x="488" y="442"/>
                  </a:cubicBezTo>
                  <a:cubicBezTo>
                    <a:pt x="509" y="423"/>
                    <a:pt x="532" y="406"/>
                    <a:pt x="555" y="390"/>
                  </a:cubicBezTo>
                  <a:cubicBezTo>
                    <a:pt x="624" y="344"/>
                    <a:pt x="706" y="318"/>
                    <a:pt x="788" y="317"/>
                  </a:cubicBezTo>
                  <a:close/>
                  <a:moveTo>
                    <a:pt x="765" y="0"/>
                  </a:moveTo>
                  <a:cubicBezTo>
                    <a:pt x="498" y="0"/>
                    <a:pt x="249" y="158"/>
                    <a:pt x="114" y="387"/>
                  </a:cubicBezTo>
                  <a:cubicBezTo>
                    <a:pt x="28" y="533"/>
                    <a:pt x="1" y="706"/>
                    <a:pt x="40" y="870"/>
                  </a:cubicBezTo>
                  <a:cubicBezTo>
                    <a:pt x="69" y="992"/>
                    <a:pt x="165" y="1156"/>
                    <a:pt x="293" y="1210"/>
                  </a:cubicBezTo>
                  <a:cubicBezTo>
                    <a:pt x="304" y="1223"/>
                    <a:pt x="317" y="1234"/>
                    <a:pt x="332" y="1241"/>
                  </a:cubicBezTo>
                  <a:cubicBezTo>
                    <a:pt x="445" y="1298"/>
                    <a:pt x="569" y="1335"/>
                    <a:pt x="698" y="1335"/>
                  </a:cubicBezTo>
                  <a:cubicBezTo>
                    <a:pt x="702" y="1335"/>
                    <a:pt x="707" y="1335"/>
                    <a:pt x="711" y="1335"/>
                  </a:cubicBezTo>
                  <a:cubicBezTo>
                    <a:pt x="846" y="1332"/>
                    <a:pt x="978" y="1293"/>
                    <a:pt x="1094" y="1224"/>
                  </a:cubicBezTo>
                  <a:cubicBezTo>
                    <a:pt x="1317" y="1093"/>
                    <a:pt x="1445" y="817"/>
                    <a:pt x="1415" y="561"/>
                  </a:cubicBezTo>
                  <a:cubicBezTo>
                    <a:pt x="1382" y="274"/>
                    <a:pt x="1152" y="53"/>
                    <a:pt x="870" y="9"/>
                  </a:cubicBezTo>
                  <a:cubicBezTo>
                    <a:pt x="835" y="3"/>
                    <a:pt x="800" y="0"/>
                    <a:pt x="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9073517" y="1742529"/>
              <a:ext cx="78139" cy="76763"/>
            </a:xfrm>
            <a:custGeom>
              <a:avLst/>
              <a:gdLst/>
              <a:ahLst/>
              <a:cxnLst/>
              <a:rect l="l" t="t" r="r" b="b"/>
              <a:pathLst>
                <a:path w="1420" h="1395" extrusionOk="0">
                  <a:moveTo>
                    <a:pt x="742" y="308"/>
                  </a:moveTo>
                  <a:cubicBezTo>
                    <a:pt x="744" y="308"/>
                    <a:pt x="747" y="308"/>
                    <a:pt x="749" y="309"/>
                  </a:cubicBezTo>
                  <a:cubicBezTo>
                    <a:pt x="760" y="309"/>
                    <a:pt x="770" y="309"/>
                    <a:pt x="782" y="310"/>
                  </a:cubicBezTo>
                  <a:lnTo>
                    <a:pt x="797" y="311"/>
                  </a:lnTo>
                  <a:cubicBezTo>
                    <a:pt x="817" y="315"/>
                    <a:pt x="836" y="321"/>
                    <a:pt x="855" y="327"/>
                  </a:cubicBezTo>
                  <a:cubicBezTo>
                    <a:pt x="862" y="330"/>
                    <a:pt x="869" y="333"/>
                    <a:pt x="877" y="335"/>
                  </a:cubicBezTo>
                  <a:lnTo>
                    <a:pt x="887" y="342"/>
                  </a:lnTo>
                  <a:cubicBezTo>
                    <a:pt x="897" y="348"/>
                    <a:pt x="905" y="353"/>
                    <a:pt x="914" y="360"/>
                  </a:cubicBezTo>
                  <a:cubicBezTo>
                    <a:pt x="916" y="361"/>
                    <a:pt x="936" y="376"/>
                    <a:pt x="939" y="376"/>
                  </a:cubicBezTo>
                  <a:cubicBezTo>
                    <a:pt x="952" y="388"/>
                    <a:pt x="964" y="401"/>
                    <a:pt x="976" y="415"/>
                  </a:cubicBezTo>
                  <a:cubicBezTo>
                    <a:pt x="983" y="422"/>
                    <a:pt x="990" y="430"/>
                    <a:pt x="997" y="438"/>
                  </a:cubicBezTo>
                  <a:lnTo>
                    <a:pt x="1002" y="444"/>
                  </a:lnTo>
                  <a:cubicBezTo>
                    <a:pt x="1002" y="446"/>
                    <a:pt x="1003" y="447"/>
                    <a:pt x="1006" y="451"/>
                  </a:cubicBezTo>
                  <a:cubicBezTo>
                    <a:pt x="1017" y="469"/>
                    <a:pt x="1027" y="486"/>
                    <a:pt x="1037" y="505"/>
                  </a:cubicBezTo>
                  <a:cubicBezTo>
                    <a:pt x="1045" y="521"/>
                    <a:pt x="1053" y="539"/>
                    <a:pt x="1057" y="556"/>
                  </a:cubicBezTo>
                  <a:cubicBezTo>
                    <a:pt x="1064" y="576"/>
                    <a:pt x="1068" y="597"/>
                    <a:pt x="1072" y="617"/>
                  </a:cubicBezTo>
                  <a:cubicBezTo>
                    <a:pt x="1076" y="633"/>
                    <a:pt x="1077" y="649"/>
                    <a:pt x="1079" y="665"/>
                  </a:cubicBezTo>
                  <a:cubicBezTo>
                    <a:pt x="1079" y="685"/>
                    <a:pt x="1079" y="707"/>
                    <a:pt x="1077" y="727"/>
                  </a:cubicBezTo>
                  <a:cubicBezTo>
                    <a:pt x="1076" y="746"/>
                    <a:pt x="1073" y="765"/>
                    <a:pt x="1068" y="784"/>
                  </a:cubicBezTo>
                  <a:cubicBezTo>
                    <a:pt x="1046" y="873"/>
                    <a:pt x="999" y="955"/>
                    <a:pt x="933" y="1018"/>
                  </a:cubicBezTo>
                  <a:cubicBezTo>
                    <a:pt x="892" y="1058"/>
                    <a:pt x="847" y="1095"/>
                    <a:pt x="800" y="1127"/>
                  </a:cubicBezTo>
                  <a:cubicBezTo>
                    <a:pt x="781" y="1104"/>
                    <a:pt x="758" y="1085"/>
                    <a:pt x="730" y="1073"/>
                  </a:cubicBezTo>
                  <a:cubicBezTo>
                    <a:pt x="686" y="1052"/>
                    <a:pt x="617" y="1054"/>
                    <a:pt x="582" y="1049"/>
                  </a:cubicBezTo>
                  <a:cubicBezTo>
                    <a:pt x="581" y="1049"/>
                    <a:pt x="560" y="1044"/>
                    <a:pt x="558" y="1042"/>
                  </a:cubicBezTo>
                  <a:cubicBezTo>
                    <a:pt x="544" y="1039"/>
                    <a:pt x="531" y="1034"/>
                    <a:pt x="519" y="1029"/>
                  </a:cubicBezTo>
                  <a:lnTo>
                    <a:pt x="511" y="1023"/>
                  </a:lnTo>
                  <a:cubicBezTo>
                    <a:pt x="497" y="1017"/>
                    <a:pt x="485" y="1009"/>
                    <a:pt x="473" y="999"/>
                  </a:cubicBezTo>
                  <a:lnTo>
                    <a:pt x="469" y="996"/>
                  </a:lnTo>
                  <a:lnTo>
                    <a:pt x="466" y="994"/>
                  </a:lnTo>
                  <a:cubicBezTo>
                    <a:pt x="455" y="984"/>
                    <a:pt x="446" y="974"/>
                    <a:pt x="437" y="963"/>
                  </a:cubicBezTo>
                  <a:cubicBezTo>
                    <a:pt x="430" y="956"/>
                    <a:pt x="424" y="948"/>
                    <a:pt x="418" y="940"/>
                  </a:cubicBezTo>
                  <a:cubicBezTo>
                    <a:pt x="416" y="937"/>
                    <a:pt x="415" y="934"/>
                    <a:pt x="414" y="930"/>
                  </a:cubicBezTo>
                  <a:cubicBezTo>
                    <a:pt x="387" y="877"/>
                    <a:pt x="383" y="875"/>
                    <a:pt x="369" y="813"/>
                  </a:cubicBezTo>
                  <a:cubicBezTo>
                    <a:pt x="360" y="778"/>
                    <a:pt x="358" y="742"/>
                    <a:pt x="362" y="706"/>
                  </a:cubicBezTo>
                  <a:cubicBezTo>
                    <a:pt x="362" y="702"/>
                    <a:pt x="368" y="656"/>
                    <a:pt x="367" y="656"/>
                  </a:cubicBezTo>
                  <a:cubicBezTo>
                    <a:pt x="372" y="628"/>
                    <a:pt x="379" y="601"/>
                    <a:pt x="388" y="574"/>
                  </a:cubicBezTo>
                  <a:cubicBezTo>
                    <a:pt x="415" y="496"/>
                    <a:pt x="465" y="426"/>
                    <a:pt x="531" y="376"/>
                  </a:cubicBezTo>
                  <a:lnTo>
                    <a:pt x="529" y="376"/>
                  </a:lnTo>
                  <a:cubicBezTo>
                    <a:pt x="592" y="331"/>
                    <a:pt x="666" y="308"/>
                    <a:pt x="742" y="308"/>
                  </a:cubicBezTo>
                  <a:close/>
                  <a:moveTo>
                    <a:pt x="724" y="0"/>
                  </a:moveTo>
                  <a:cubicBezTo>
                    <a:pt x="616" y="0"/>
                    <a:pt x="507" y="27"/>
                    <a:pt x="408" y="80"/>
                  </a:cubicBezTo>
                  <a:cubicBezTo>
                    <a:pt x="138" y="225"/>
                    <a:pt x="0" y="540"/>
                    <a:pt x="35" y="839"/>
                  </a:cubicBezTo>
                  <a:cubicBezTo>
                    <a:pt x="54" y="1006"/>
                    <a:pt x="138" y="1161"/>
                    <a:pt x="268" y="1268"/>
                  </a:cubicBezTo>
                  <a:cubicBezTo>
                    <a:pt x="348" y="1333"/>
                    <a:pt x="480" y="1394"/>
                    <a:pt x="600" y="1394"/>
                  </a:cubicBezTo>
                  <a:cubicBezTo>
                    <a:pt x="626" y="1394"/>
                    <a:pt x="651" y="1392"/>
                    <a:pt x="675" y="1385"/>
                  </a:cubicBezTo>
                  <a:cubicBezTo>
                    <a:pt x="684" y="1388"/>
                    <a:pt x="693" y="1389"/>
                    <a:pt x="701" y="1389"/>
                  </a:cubicBezTo>
                  <a:cubicBezTo>
                    <a:pt x="709" y="1389"/>
                    <a:pt x="716" y="1388"/>
                    <a:pt x="723" y="1387"/>
                  </a:cubicBezTo>
                  <a:cubicBezTo>
                    <a:pt x="854" y="1363"/>
                    <a:pt x="979" y="1314"/>
                    <a:pt x="1083" y="1232"/>
                  </a:cubicBezTo>
                  <a:cubicBezTo>
                    <a:pt x="1189" y="1147"/>
                    <a:pt x="1270" y="1038"/>
                    <a:pt x="1321" y="913"/>
                  </a:cubicBezTo>
                  <a:cubicBezTo>
                    <a:pt x="1419" y="672"/>
                    <a:pt x="1355" y="374"/>
                    <a:pt x="1176" y="189"/>
                  </a:cubicBezTo>
                  <a:cubicBezTo>
                    <a:pt x="1055" y="63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9852709" y="1935181"/>
              <a:ext cx="78634" cy="73132"/>
            </a:xfrm>
            <a:custGeom>
              <a:avLst/>
              <a:gdLst/>
              <a:ahLst/>
              <a:cxnLst/>
              <a:rect l="l" t="t" r="r" b="b"/>
              <a:pathLst>
                <a:path w="1429" h="1329" extrusionOk="0">
                  <a:moveTo>
                    <a:pt x="782" y="261"/>
                  </a:moveTo>
                  <a:cubicBezTo>
                    <a:pt x="827" y="261"/>
                    <a:pt x="872" y="265"/>
                    <a:pt x="917" y="271"/>
                  </a:cubicBezTo>
                  <a:cubicBezTo>
                    <a:pt x="916" y="301"/>
                    <a:pt x="920" y="330"/>
                    <a:pt x="932" y="357"/>
                  </a:cubicBezTo>
                  <a:cubicBezTo>
                    <a:pt x="951" y="404"/>
                    <a:pt x="1003" y="449"/>
                    <a:pt x="1025" y="476"/>
                  </a:cubicBezTo>
                  <a:cubicBezTo>
                    <a:pt x="1026" y="477"/>
                    <a:pt x="1038" y="495"/>
                    <a:pt x="1040" y="497"/>
                  </a:cubicBezTo>
                  <a:cubicBezTo>
                    <a:pt x="1046" y="509"/>
                    <a:pt x="1053" y="522"/>
                    <a:pt x="1058" y="534"/>
                  </a:cubicBezTo>
                  <a:cubicBezTo>
                    <a:pt x="1058" y="536"/>
                    <a:pt x="1060" y="539"/>
                    <a:pt x="1061" y="543"/>
                  </a:cubicBezTo>
                  <a:cubicBezTo>
                    <a:pt x="1065" y="558"/>
                    <a:pt x="1069" y="571"/>
                    <a:pt x="1072" y="586"/>
                  </a:cubicBezTo>
                  <a:lnTo>
                    <a:pt x="1073" y="592"/>
                  </a:lnTo>
                  <a:cubicBezTo>
                    <a:pt x="1073" y="593"/>
                    <a:pt x="1073" y="594"/>
                    <a:pt x="1073" y="594"/>
                  </a:cubicBezTo>
                  <a:cubicBezTo>
                    <a:pt x="1075" y="609"/>
                    <a:pt x="1075" y="624"/>
                    <a:pt x="1073" y="637"/>
                  </a:cubicBezTo>
                  <a:cubicBezTo>
                    <a:pt x="1073" y="648"/>
                    <a:pt x="1072" y="657"/>
                    <a:pt x="1071" y="667"/>
                  </a:cubicBezTo>
                  <a:cubicBezTo>
                    <a:pt x="1071" y="670"/>
                    <a:pt x="1069" y="672"/>
                    <a:pt x="1068" y="678"/>
                  </a:cubicBezTo>
                  <a:cubicBezTo>
                    <a:pt x="1052" y="736"/>
                    <a:pt x="1054" y="740"/>
                    <a:pt x="1022" y="793"/>
                  </a:cubicBezTo>
                  <a:cubicBezTo>
                    <a:pt x="1006" y="826"/>
                    <a:pt x="983" y="854"/>
                    <a:pt x="955" y="878"/>
                  </a:cubicBezTo>
                  <a:cubicBezTo>
                    <a:pt x="952" y="881"/>
                    <a:pt x="918" y="911"/>
                    <a:pt x="918" y="912"/>
                  </a:cubicBezTo>
                  <a:cubicBezTo>
                    <a:pt x="896" y="928"/>
                    <a:pt x="873" y="944"/>
                    <a:pt x="847" y="958"/>
                  </a:cubicBezTo>
                  <a:cubicBezTo>
                    <a:pt x="786" y="990"/>
                    <a:pt x="717" y="1008"/>
                    <a:pt x="648" y="1008"/>
                  </a:cubicBezTo>
                  <a:cubicBezTo>
                    <a:pt x="635" y="1008"/>
                    <a:pt x="622" y="1007"/>
                    <a:pt x="609" y="1006"/>
                  </a:cubicBezTo>
                  <a:cubicBezTo>
                    <a:pt x="532" y="997"/>
                    <a:pt x="459" y="963"/>
                    <a:pt x="402" y="909"/>
                  </a:cubicBezTo>
                  <a:cubicBezTo>
                    <a:pt x="393" y="901"/>
                    <a:pt x="387" y="893"/>
                    <a:pt x="379" y="885"/>
                  </a:cubicBezTo>
                  <a:lnTo>
                    <a:pt x="368" y="874"/>
                  </a:lnTo>
                  <a:cubicBezTo>
                    <a:pt x="357" y="858"/>
                    <a:pt x="346" y="841"/>
                    <a:pt x="337" y="823"/>
                  </a:cubicBezTo>
                  <a:cubicBezTo>
                    <a:pt x="333" y="816"/>
                    <a:pt x="330" y="810"/>
                    <a:pt x="326" y="803"/>
                  </a:cubicBezTo>
                  <a:cubicBezTo>
                    <a:pt x="326" y="799"/>
                    <a:pt x="323" y="792"/>
                    <a:pt x="322" y="789"/>
                  </a:cubicBezTo>
                  <a:cubicBezTo>
                    <a:pt x="319" y="780"/>
                    <a:pt x="317" y="771"/>
                    <a:pt x="314" y="760"/>
                  </a:cubicBezTo>
                  <a:cubicBezTo>
                    <a:pt x="314" y="758"/>
                    <a:pt x="309" y="734"/>
                    <a:pt x="307" y="732"/>
                  </a:cubicBezTo>
                  <a:cubicBezTo>
                    <a:pt x="306" y="714"/>
                    <a:pt x="306" y="695"/>
                    <a:pt x="306" y="678"/>
                  </a:cubicBezTo>
                  <a:cubicBezTo>
                    <a:pt x="306" y="667"/>
                    <a:pt x="306" y="657"/>
                    <a:pt x="307" y="647"/>
                  </a:cubicBezTo>
                  <a:lnTo>
                    <a:pt x="307" y="637"/>
                  </a:lnTo>
                  <a:cubicBezTo>
                    <a:pt x="307" y="636"/>
                    <a:pt x="309" y="633"/>
                    <a:pt x="309" y="631"/>
                  </a:cubicBezTo>
                  <a:cubicBezTo>
                    <a:pt x="311" y="610"/>
                    <a:pt x="317" y="590"/>
                    <a:pt x="322" y="570"/>
                  </a:cubicBezTo>
                  <a:cubicBezTo>
                    <a:pt x="326" y="552"/>
                    <a:pt x="333" y="535"/>
                    <a:pt x="341" y="517"/>
                  </a:cubicBezTo>
                  <a:cubicBezTo>
                    <a:pt x="350" y="500"/>
                    <a:pt x="360" y="481"/>
                    <a:pt x="372" y="464"/>
                  </a:cubicBezTo>
                  <a:cubicBezTo>
                    <a:pt x="379" y="449"/>
                    <a:pt x="388" y="437"/>
                    <a:pt x="399" y="425"/>
                  </a:cubicBezTo>
                  <a:cubicBezTo>
                    <a:pt x="414" y="408"/>
                    <a:pt x="427" y="394"/>
                    <a:pt x="442" y="379"/>
                  </a:cubicBezTo>
                  <a:cubicBezTo>
                    <a:pt x="455" y="365"/>
                    <a:pt x="470" y="353"/>
                    <a:pt x="488" y="344"/>
                  </a:cubicBezTo>
                  <a:cubicBezTo>
                    <a:pt x="564" y="293"/>
                    <a:pt x="653" y="264"/>
                    <a:pt x="746" y="262"/>
                  </a:cubicBezTo>
                  <a:cubicBezTo>
                    <a:pt x="758" y="261"/>
                    <a:pt x="770" y="261"/>
                    <a:pt x="782" y="261"/>
                  </a:cubicBezTo>
                  <a:close/>
                  <a:moveTo>
                    <a:pt x="725" y="0"/>
                  </a:moveTo>
                  <a:cubicBezTo>
                    <a:pt x="609" y="0"/>
                    <a:pt x="494" y="26"/>
                    <a:pt x="388" y="76"/>
                  </a:cubicBezTo>
                  <a:cubicBezTo>
                    <a:pt x="153" y="186"/>
                    <a:pt x="0" y="450"/>
                    <a:pt x="6" y="709"/>
                  </a:cubicBezTo>
                  <a:cubicBezTo>
                    <a:pt x="13" y="995"/>
                    <a:pt x="223" y="1238"/>
                    <a:pt x="498" y="1308"/>
                  </a:cubicBezTo>
                  <a:cubicBezTo>
                    <a:pt x="554" y="1322"/>
                    <a:pt x="609" y="1328"/>
                    <a:pt x="665" y="1328"/>
                  </a:cubicBezTo>
                  <a:cubicBezTo>
                    <a:pt x="908" y="1328"/>
                    <a:pt x="1143" y="1199"/>
                    <a:pt x="1286" y="999"/>
                  </a:cubicBezTo>
                  <a:cubicBezTo>
                    <a:pt x="1386" y="862"/>
                    <a:pt x="1429" y="692"/>
                    <a:pt x="1404" y="526"/>
                  </a:cubicBezTo>
                  <a:cubicBezTo>
                    <a:pt x="1386" y="402"/>
                    <a:pt x="1308" y="229"/>
                    <a:pt x="1184" y="163"/>
                  </a:cubicBezTo>
                  <a:cubicBezTo>
                    <a:pt x="1176" y="150"/>
                    <a:pt x="1163" y="138"/>
                    <a:pt x="1149" y="130"/>
                  </a:cubicBezTo>
                  <a:cubicBezTo>
                    <a:pt x="1037" y="61"/>
                    <a:pt x="912" y="11"/>
                    <a:pt x="780" y="2"/>
                  </a:cubicBezTo>
                  <a:cubicBezTo>
                    <a:pt x="762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9471532" y="1991364"/>
              <a:ext cx="80010" cy="72691"/>
            </a:xfrm>
            <a:custGeom>
              <a:avLst/>
              <a:gdLst/>
              <a:ahLst/>
              <a:cxnLst/>
              <a:rect l="l" t="t" r="r" b="b"/>
              <a:pathLst>
                <a:path w="1454" h="1321" extrusionOk="0">
                  <a:moveTo>
                    <a:pt x="757" y="321"/>
                  </a:moveTo>
                  <a:cubicBezTo>
                    <a:pt x="794" y="321"/>
                    <a:pt x="832" y="326"/>
                    <a:pt x="868" y="336"/>
                  </a:cubicBezTo>
                  <a:cubicBezTo>
                    <a:pt x="942" y="359"/>
                    <a:pt x="1008" y="405"/>
                    <a:pt x="1056" y="467"/>
                  </a:cubicBezTo>
                  <a:cubicBezTo>
                    <a:pt x="1062" y="476"/>
                    <a:pt x="1068" y="485"/>
                    <a:pt x="1074" y="494"/>
                  </a:cubicBezTo>
                  <a:cubicBezTo>
                    <a:pt x="1074" y="495"/>
                    <a:pt x="1081" y="505"/>
                    <a:pt x="1082" y="507"/>
                  </a:cubicBezTo>
                  <a:cubicBezTo>
                    <a:pt x="1092" y="525"/>
                    <a:pt x="1099" y="544"/>
                    <a:pt x="1105" y="563"/>
                  </a:cubicBezTo>
                  <a:cubicBezTo>
                    <a:pt x="1108" y="569"/>
                    <a:pt x="1109" y="577"/>
                    <a:pt x="1112" y="584"/>
                  </a:cubicBezTo>
                  <a:cubicBezTo>
                    <a:pt x="1112" y="588"/>
                    <a:pt x="1113" y="596"/>
                    <a:pt x="1113" y="598"/>
                  </a:cubicBezTo>
                  <a:cubicBezTo>
                    <a:pt x="1115" y="608"/>
                    <a:pt x="1116" y="618"/>
                    <a:pt x="1117" y="629"/>
                  </a:cubicBezTo>
                  <a:cubicBezTo>
                    <a:pt x="1117" y="630"/>
                    <a:pt x="1117" y="656"/>
                    <a:pt x="1119" y="658"/>
                  </a:cubicBezTo>
                  <a:cubicBezTo>
                    <a:pt x="1117" y="676"/>
                    <a:pt x="1115" y="693"/>
                    <a:pt x="1112" y="712"/>
                  </a:cubicBezTo>
                  <a:cubicBezTo>
                    <a:pt x="1109" y="721"/>
                    <a:pt x="1107" y="732"/>
                    <a:pt x="1105" y="742"/>
                  </a:cubicBezTo>
                  <a:cubicBezTo>
                    <a:pt x="1104" y="746"/>
                    <a:pt x="1104" y="748"/>
                    <a:pt x="1103" y="751"/>
                  </a:cubicBezTo>
                  <a:cubicBezTo>
                    <a:pt x="1103" y="752"/>
                    <a:pt x="1101" y="755"/>
                    <a:pt x="1101" y="756"/>
                  </a:cubicBezTo>
                  <a:cubicBezTo>
                    <a:pt x="1093" y="777"/>
                    <a:pt x="1087" y="796"/>
                    <a:pt x="1077" y="814"/>
                  </a:cubicBezTo>
                  <a:cubicBezTo>
                    <a:pt x="1069" y="832"/>
                    <a:pt x="1061" y="848"/>
                    <a:pt x="1049" y="863"/>
                  </a:cubicBezTo>
                  <a:cubicBezTo>
                    <a:pt x="1037" y="880"/>
                    <a:pt x="1025" y="896"/>
                    <a:pt x="1010" y="911"/>
                  </a:cubicBezTo>
                  <a:cubicBezTo>
                    <a:pt x="1000" y="925"/>
                    <a:pt x="990" y="936"/>
                    <a:pt x="976" y="945"/>
                  </a:cubicBezTo>
                  <a:cubicBezTo>
                    <a:pt x="960" y="958"/>
                    <a:pt x="944" y="971"/>
                    <a:pt x="926" y="983"/>
                  </a:cubicBezTo>
                  <a:cubicBezTo>
                    <a:pt x="910" y="993"/>
                    <a:pt x="894" y="1003"/>
                    <a:pt x="875" y="1010"/>
                  </a:cubicBezTo>
                  <a:cubicBezTo>
                    <a:pt x="813" y="1038"/>
                    <a:pt x="745" y="1052"/>
                    <a:pt x="676" y="1052"/>
                  </a:cubicBezTo>
                  <a:cubicBezTo>
                    <a:pt x="652" y="1052"/>
                    <a:pt x="629" y="1051"/>
                    <a:pt x="606" y="1047"/>
                  </a:cubicBezTo>
                  <a:cubicBezTo>
                    <a:pt x="549" y="1039"/>
                    <a:pt x="493" y="1027"/>
                    <a:pt x="438" y="1010"/>
                  </a:cubicBezTo>
                  <a:cubicBezTo>
                    <a:pt x="446" y="980"/>
                    <a:pt x="446" y="950"/>
                    <a:pt x="438" y="921"/>
                  </a:cubicBezTo>
                  <a:cubicBezTo>
                    <a:pt x="427" y="872"/>
                    <a:pt x="382" y="820"/>
                    <a:pt x="366" y="789"/>
                  </a:cubicBezTo>
                  <a:cubicBezTo>
                    <a:pt x="366" y="787"/>
                    <a:pt x="357" y="769"/>
                    <a:pt x="356" y="766"/>
                  </a:cubicBezTo>
                  <a:cubicBezTo>
                    <a:pt x="350" y="752"/>
                    <a:pt x="346" y="740"/>
                    <a:pt x="342" y="727"/>
                  </a:cubicBezTo>
                  <a:cubicBezTo>
                    <a:pt x="342" y="724"/>
                    <a:pt x="342" y="720"/>
                    <a:pt x="342" y="716"/>
                  </a:cubicBezTo>
                  <a:cubicBezTo>
                    <a:pt x="341" y="703"/>
                    <a:pt x="339" y="688"/>
                    <a:pt x="338" y="673"/>
                  </a:cubicBezTo>
                  <a:lnTo>
                    <a:pt x="338" y="668"/>
                  </a:lnTo>
                  <a:lnTo>
                    <a:pt x="338" y="664"/>
                  </a:lnTo>
                  <a:cubicBezTo>
                    <a:pt x="339" y="650"/>
                    <a:pt x="342" y="635"/>
                    <a:pt x="345" y="622"/>
                  </a:cubicBezTo>
                  <a:cubicBezTo>
                    <a:pt x="346" y="612"/>
                    <a:pt x="349" y="602"/>
                    <a:pt x="352" y="592"/>
                  </a:cubicBezTo>
                  <a:cubicBezTo>
                    <a:pt x="353" y="590"/>
                    <a:pt x="354" y="588"/>
                    <a:pt x="357" y="583"/>
                  </a:cubicBezTo>
                  <a:cubicBezTo>
                    <a:pt x="382" y="529"/>
                    <a:pt x="381" y="525"/>
                    <a:pt x="422" y="476"/>
                  </a:cubicBezTo>
                  <a:cubicBezTo>
                    <a:pt x="443" y="448"/>
                    <a:pt x="471" y="424"/>
                    <a:pt x="502" y="405"/>
                  </a:cubicBezTo>
                  <a:cubicBezTo>
                    <a:pt x="506" y="402"/>
                    <a:pt x="544" y="378"/>
                    <a:pt x="544" y="378"/>
                  </a:cubicBezTo>
                  <a:cubicBezTo>
                    <a:pt x="570" y="365"/>
                    <a:pt x="595" y="353"/>
                    <a:pt x="622" y="345"/>
                  </a:cubicBezTo>
                  <a:cubicBezTo>
                    <a:pt x="666" y="329"/>
                    <a:pt x="712" y="321"/>
                    <a:pt x="757" y="321"/>
                  </a:cubicBezTo>
                  <a:close/>
                  <a:moveTo>
                    <a:pt x="748" y="1"/>
                  </a:moveTo>
                  <a:cubicBezTo>
                    <a:pt x="546" y="1"/>
                    <a:pt x="345" y="86"/>
                    <a:pt x="198" y="230"/>
                  </a:cubicBezTo>
                  <a:cubicBezTo>
                    <a:pt x="77" y="347"/>
                    <a:pt x="7" y="509"/>
                    <a:pt x="3" y="677"/>
                  </a:cubicBezTo>
                  <a:cubicBezTo>
                    <a:pt x="0" y="802"/>
                    <a:pt x="49" y="985"/>
                    <a:pt x="159" y="1071"/>
                  </a:cubicBezTo>
                  <a:cubicBezTo>
                    <a:pt x="166" y="1086"/>
                    <a:pt x="175" y="1100"/>
                    <a:pt x="189" y="1111"/>
                  </a:cubicBezTo>
                  <a:cubicBezTo>
                    <a:pt x="287" y="1198"/>
                    <a:pt x="403" y="1268"/>
                    <a:pt x="531" y="1299"/>
                  </a:cubicBezTo>
                  <a:cubicBezTo>
                    <a:pt x="591" y="1313"/>
                    <a:pt x="653" y="1320"/>
                    <a:pt x="714" y="1320"/>
                  </a:cubicBezTo>
                  <a:cubicBezTo>
                    <a:pt x="786" y="1320"/>
                    <a:pt x="859" y="1311"/>
                    <a:pt x="929" y="1291"/>
                  </a:cubicBezTo>
                  <a:cubicBezTo>
                    <a:pt x="1179" y="1221"/>
                    <a:pt x="1375" y="988"/>
                    <a:pt x="1412" y="732"/>
                  </a:cubicBezTo>
                  <a:cubicBezTo>
                    <a:pt x="1454" y="447"/>
                    <a:pt x="1287" y="174"/>
                    <a:pt x="1027" y="59"/>
                  </a:cubicBezTo>
                  <a:cubicBezTo>
                    <a:pt x="937" y="19"/>
                    <a:pt x="84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9767471" y="1572659"/>
              <a:ext cx="78689" cy="74507"/>
            </a:xfrm>
            <a:custGeom>
              <a:avLst/>
              <a:gdLst/>
              <a:ahLst/>
              <a:cxnLst/>
              <a:rect l="l" t="t" r="r" b="b"/>
              <a:pathLst>
                <a:path w="1430" h="1354" extrusionOk="0">
                  <a:moveTo>
                    <a:pt x="652" y="334"/>
                  </a:moveTo>
                  <a:cubicBezTo>
                    <a:pt x="681" y="334"/>
                    <a:pt x="710" y="338"/>
                    <a:pt x="738" y="347"/>
                  </a:cubicBezTo>
                  <a:cubicBezTo>
                    <a:pt x="742" y="348"/>
                    <a:pt x="781" y="360"/>
                    <a:pt x="786" y="360"/>
                  </a:cubicBezTo>
                  <a:cubicBezTo>
                    <a:pt x="786" y="360"/>
                    <a:pt x="786" y="360"/>
                    <a:pt x="786" y="360"/>
                  </a:cubicBezTo>
                  <a:cubicBezTo>
                    <a:pt x="812" y="371"/>
                    <a:pt x="837" y="383"/>
                    <a:pt x="862" y="396"/>
                  </a:cubicBezTo>
                  <a:cubicBezTo>
                    <a:pt x="934" y="437"/>
                    <a:pt x="993" y="499"/>
                    <a:pt x="1030" y="574"/>
                  </a:cubicBezTo>
                  <a:cubicBezTo>
                    <a:pt x="1063" y="645"/>
                    <a:pt x="1072" y="725"/>
                    <a:pt x="1057" y="802"/>
                  </a:cubicBezTo>
                  <a:cubicBezTo>
                    <a:pt x="1054" y="812"/>
                    <a:pt x="1051" y="823"/>
                    <a:pt x="1049" y="834"/>
                  </a:cubicBezTo>
                  <a:cubicBezTo>
                    <a:pt x="1049" y="835"/>
                    <a:pt x="1046" y="845"/>
                    <a:pt x="1045" y="849"/>
                  </a:cubicBezTo>
                  <a:cubicBezTo>
                    <a:pt x="1038" y="866"/>
                    <a:pt x="1028" y="885"/>
                    <a:pt x="1018" y="902"/>
                  </a:cubicBezTo>
                  <a:cubicBezTo>
                    <a:pt x="1015" y="908"/>
                    <a:pt x="1010" y="915"/>
                    <a:pt x="1006" y="921"/>
                  </a:cubicBezTo>
                  <a:lnTo>
                    <a:pt x="997" y="932"/>
                  </a:lnTo>
                  <a:cubicBezTo>
                    <a:pt x="991" y="939"/>
                    <a:pt x="984" y="947"/>
                    <a:pt x="976" y="954"/>
                  </a:cubicBezTo>
                  <a:cubicBezTo>
                    <a:pt x="975" y="955"/>
                    <a:pt x="957" y="972"/>
                    <a:pt x="956" y="975"/>
                  </a:cubicBezTo>
                  <a:cubicBezTo>
                    <a:pt x="941" y="986"/>
                    <a:pt x="926" y="995"/>
                    <a:pt x="911" y="1005"/>
                  </a:cubicBezTo>
                  <a:cubicBezTo>
                    <a:pt x="902" y="1010"/>
                    <a:pt x="892" y="1016"/>
                    <a:pt x="884" y="1021"/>
                  </a:cubicBezTo>
                  <a:lnTo>
                    <a:pt x="876" y="1025"/>
                  </a:lnTo>
                  <a:cubicBezTo>
                    <a:pt x="874" y="1025"/>
                    <a:pt x="872" y="1026"/>
                    <a:pt x="870" y="1028"/>
                  </a:cubicBezTo>
                  <a:cubicBezTo>
                    <a:pt x="851" y="1034"/>
                    <a:pt x="831" y="1041"/>
                    <a:pt x="810" y="1047"/>
                  </a:cubicBezTo>
                  <a:cubicBezTo>
                    <a:pt x="793" y="1053"/>
                    <a:pt x="775" y="1057"/>
                    <a:pt x="757" y="1059"/>
                  </a:cubicBezTo>
                  <a:cubicBezTo>
                    <a:pt x="735" y="1061"/>
                    <a:pt x="715" y="1061"/>
                    <a:pt x="693" y="1063"/>
                  </a:cubicBezTo>
                  <a:cubicBezTo>
                    <a:pt x="677" y="1063"/>
                    <a:pt x="661" y="1061"/>
                    <a:pt x="646" y="1059"/>
                  </a:cubicBezTo>
                  <a:cubicBezTo>
                    <a:pt x="625" y="1056"/>
                    <a:pt x="604" y="1052"/>
                    <a:pt x="584" y="1047"/>
                  </a:cubicBezTo>
                  <a:cubicBezTo>
                    <a:pt x="567" y="1042"/>
                    <a:pt x="548" y="1036"/>
                    <a:pt x="532" y="1026"/>
                  </a:cubicBezTo>
                  <a:cubicBezTo>
                    <a:pt x="447" y="989"/>
                    <a:pt x="376" y="928"/>
                    <a:pt x="326" y="850"/>
                  </a:cubicBezTo>
                  <a:cubicBezTo>
                    <a:pt x="293" y="803"/>
                    <a:pt x="265" y="752"/>
                    <a:pt x="242" y="699"/>
                  </a:cubicBezTo>
                  <a:cubicBezTo>
                    <a:pt x="269" y="686"/>
                    <a:pt x="292" y="666"/>
                    <a:pt x="308" y="641"/>
                  </a:cubicBezTo>
                  <a:cubicBezTo>
                    <a:pt x="338" y="600"/>
                    <a:pt x="349" y="532"/>
                    <a:pt x="359" y="500"/>
                  </a:cubicBezTo>
                  <a:cubicBezTo>
                    <a:pt x="361" y="497"/>
                    <a:pt x="369" y="478"/>
                    <a:pt x="370" y="476"/>
                  </a:cubicBezTo>
                  <a:cubicBezTo>
                    <a:pt x="377" y="464"/>
                    <a:pt x="384" y="452"/>
                    <a:pt x="390" y="441"/>
                  </a:cubicBezTo>
                  <a:lnTo>
                    <a:pt x="397" y="433"/>
                  </a:lnTo>
                  <a:cubicBezTo>
                    <a:pt x="408" y="422"/>
                    <a:pt x="417" y="411"/>
                    <a:pt x="428" y="402"/>
                  </a:cubicBezTo>
                  <a:lnTo>
                    <a:pt x="432" y="398"/>
                  </a:lnTo>
                  <a:lnTo>
                    <a:pt x="435" y="396"/>
                  </a:lnTo>
                  <a:cubicBezTo>
                    <a:pt x="447" y="387"/>
                    <a:pt x="459" y="379"/>
                    <a:pt x="471" y="372"/>
                  </a:cubicBezTo>
                  <a:cubicBezTo>
                    <a:pt x="479" y="367"/>
                    <a:pt x="489" y="363"/>
                    <a:pt x="498" y="359"/>
                  </a:cubicBezTo>
                  <a:lnTo>
                    <a:pt x="507" y="356"/>
                  </a:lnTo>
                  <a:cubicBezTo>
                    <a:pt x="565" y="338"/>
                    <a:pt x="568" y="336"/>
                    <a:pt x="630" y="334"/>
                  </a:cubicBezTo>
                  <a:cubicBezTo>
                    <a:pt x="637" y="334"/>
                    <a:pt x="645" y="334"/>
                    <a:pt x="652" y="334"/>
                  </a:cubicBezTo>
                  <a:close/>
                  <a:moveTo>
                    <a:pt x="620" y="0"/>
                  </a:moveTo>
                  <a:cubicBezTo>
                    <a:pt x="467" y="0"/>
                    <a:pt x="319" y="54"/>
                    <a:pt x="202" y="151"/>
                  </a:cubicBezTo>
                  <a:cubicBezTo>
                    <a:pt x="106" y="232"/>
                    <a:pt x="1" y="391"/>
                    <a:pt x="11" y="530"/>
                  </a:cubicBezTo>
                  <a:cubicBezTo>
                    <a:pt x="4" y="544"/>
                    <a:pt x="0" y="561"/>
                    <a:pt x="0" y="578"/>
                  </a:cubicBezTo>
                  <a:cubicBezTo>
                    <a:pt x="0" y="710"/>
                    <a:pt x="24" y="842"/>
                    <a:pt x="86" y="959"/>
                  </a:cubicBezTo>
                  <a:cubicBezTo>
                    <a:pt x="149" y="1079"/>
                    <a:pt x="242" y="1178"/>
                    <a:pt x="355" y="1252"/>
                  </a:cubicBezTo>
                  <a:cubicBezTo>
                    <a:pt x="461" y="1321"/>
                    <a:pt x="586" y="1354"/>
                    <a:pt x="712" y="1354"/>
                  </a:cubicBezTo>
                  <a:cubicBezTo>
                    <a:pt x="847" y="1354"/>
                    <a:pt x="982" y="1316"/>
                    <a:pt x="1094" y="1243"/>
                  </a:cubicBezTo>
                  <a:cubicBezTo>
                    <a:pt x="1335" y="1086"/>
                    <a:pt x="1430" y="780"/>
                    <a:pt x="1343" y="508"/>
                  </a:cubicBezTo>
                  <a:cubicBezTo>
                    <a:pt x="1251" y="215"/>
                    <a:pt x="967" y="22"/>
                    <a:pt x="666" y="2"/>
                  </a:cubicBezTo>
                  <a:cubicBezTo>
                    <a:pt x="651" y="1"/>
                    <a:pt x="635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9195293" y="1955926"/>
              <a:ext cx="78579" cy="74672"/>
            </a:xfrm>
            <a:custGeom>
              <a:avLst/>
              <a:gdLst/>
              <a:ahLst/>
              <a:cxnLst/>
              <a:rect l="l" t="t" r="r" b="b"/>
              <a:pathLst>
                <a:path w="1428" h="1357" extrusionOk="0">
                  <a:moveTo>
                    <a:pt x="649" y="334"/>
                  </a:moveTo>
                  <a:cubicBezTo>
                    <a:pt x="682" y="334"/>
                    <a:pt x="716" y="340"/>
                    <a:pt x="746" y="350"/>
                  </a:cubicBezTo>
                  <a:cubicBezTo>
                    <a:pt x="750" y="352"/>
                    <a:pt x="793" y="365"/>
                    <a:pt x="795" y="365"/>
                  </a:cubicBezTo>
                  <a:cubicBezTo>
                    <a:pt x="820" y="376"/>
                    <a:pt x="846" y="388"/>
                    <a:pt x="869" y="403"/>
                  </a:cubicBezTo>
                  <a:cubicBezTo>
                    <a:pt x="941" y="446"/>
                    <a:pt x="998" y="508"/>
                    <a:pt x="1033" y="585"/>
                  </a:cubicBezTo>
                  <a:cubicBezTo>
                    <a:pt x="1064" y="656"/>
                    <a:pt x="1071" y="735"/>
                    <a:pt x="1054" y="812"/>
                  </a:cubicBezTo>
                  <a:cubicBezTo>
                    <a:pt x="1052" y="823"/>
                    <a:pt x="1048" y="834"/>
                    <a:pt x="1045" y="845"/>
                  </a:cubicBezTo>
                  <a:cubicBezTo>
                    <a:pt x="1045" y="846"/>
                    <a:pt x="1042" y="855"/>
                    <a:pt x="1041" y="858"/>
                  </a:cubicBezTo>
                  <a:cubicBezTo>
                    <a:pt x="1033" y="877"/>
                    <a:pt x="1023" y="894"/>
                    <a:pt x="1013" y="912"/>
                  </a:cubicBezTo>
                  <a:cubicBezTo>
                    <a:pt x="1009" y="919"/>
                    <a:pt x="1005" y="924"/>
                    <a:pt x="1001" y="931"/>
                  </a:cubicBezTo>
                  <a:lnTo>
                    <a:pt x="991" y="940"/>
                  </a:lnTo>
                  <a:cubicBezTo>
                    <a:pt x="984" y="948"/>
                    <a:pt x="978" y="956"/>
                    <a:pt x="970" y="963"/>
                  </a:cubicBezTo>
                  <a:cubicBezTo>
                    <a:pt x="968" y="964"/>
                    <a:pt x="949" y="980"/>
                    <a:pt x="948" y="983"/>
                  </a:cubicBezTo>
                  <a:cubicBezTo>
                    <a:pt x="933" y="994"/>
                    <a:pt x="918" y="1003"/>
                    <a:pt x="902" y="1013"/>
                  </a:cubicBezTo>
                  <a:cubicBezTo>
                    <a:pt x="894" y="1017"/>
                    <a:pt x="885" y="1022"/>
                    <a:pt x="875" y="1026"/>
                  </a:cubicBezTo>
                  <a:lnTo>
                    <a:pt x="867" y="1032"/>
                  </a:lnTo>
                  <a:lnTo>
                    <a:pt x="861" y="1033"/>
                  </a:lnTo>
                  <a:cubicBezTo>
                    <a:pt x="842" y="1041"/>
                    <a:pt x="822" y="1046"/>
                    <a:pt x="801" y="1052"/>
                  </a:cubicBezTo>
                  <a:cubicBezTo>
                    <a:pt x="784" y="1057"/>
                    <a:pt x="765" y="1061"/>
                    <a:pt x="746" y="1061"/>
                  </a:cubicBezTo>
                  <a:cubicBezTo>
                    <a:pt x="726" y="1064"/>
                    <a:pt x="706" y="1064"/>
                    <a:pt x="684" y="1064"/>
                  </a:cubicBezTo>
                  <a:cubicBezTo>
                    <a:pt x="668" y="1064"/>
                    <a:pt x="652" y="1063"/>
                    <a:pt x="636" y="1060"/>
                  </a:cubicBezTo>
                  <a:cubicBezTo>
                    <a:pt x="616" y="1056"/>
                    <a:pt x="595" y="1050"/>
                    <a:pt x="575" y="1045"/>
                  </a:cubicBezTo>
                  <a:cubicBezTo>
                    <a:pt x="558" y="1040"/>
                    <a:pt x="540" y="1033"/>
                    <a:pt x="523" y="1024"/>
                  </a:cubicBezTo>
                  <a:cubicBezTo>
                    <a:pt x="439" y="983"/>
                    <a:pt x="369" y="921"/>
                    <a:pt x="321" y="842"/>
                  </a:cubicBezTo>
                  <a:cubicBezTo>
                    <a:pt x="290" y="795"/>
                    <a:pt x="264" y="742"/>
                    <a:pt x="243" y="690"/>
                  </a:cubicBezTo>
                  <a:cubicBezTo>
                    <a:pt x="270" y="676"/>
                    <a:pt x="293" y="657"/>
                    <a:pt x="310" y="633"/>
                  </a:cubicBezTo>
                  <a:cubicBezTo>
                    <a:pt x="340" y="593"/>
                    <a:pt x="352" y="525"/>
                    <a:pt x="364" y="493"/>
                  </a:cubicBezTo>
                  <a:cubicBezTo>
                    <a:pt x="365" y="492"/>
                    <a:pt x="375" y="473"/>
                    <a:pt x="376" y="470"/>
                  </a:cubicBezTo>
                  <a:cubicBezTo>
                    <a:pt x="383" y="458"/>
                    <a:pt x="389" y="446"/>
                    <a:pt x="398" y="435"/>
                  </a:cubicBezTo>
                  <a:lnTo>
                    <a:pt x="404" y="427"/>
                  </a:lnTo>
                  <a:cubicBezTo>
                    <a:pt x="414" y="418"/>
                    <a:pt x="424" y="407"/>
                    <a:pt x="435" y="398"/>
                  </a:cubicBezTo>
                  <a:lnTo>
                    <a:pt x="439" y="394"/>
                  </a:lnTo>
                  <a:lnTo>
                    <a:pt x="442" y="391"/>
                  </a:lnTo>
                  <a:cubicBezTo>
                    <a:pt x="454" y="383"/>
                    <a:pt x="466" y="376"/>
                    <a:pt x="478" y="369"/>
                  </a:cubicBezTo>
                  <a:cubicBezTo>
                    <a:pt x="488" y="364"/>
                    <a:pt x="497" y="360"/>
                    <a:pt x="505" y="356"/>
                  </a:cubicBezTo>
                  <a:lnTo>
                    <a:pt x="516" y="353"/>
                  </a:lnTo>
                  <a:cubicBezTo>
                    <a:pt x="574" y="338"/>
                    <a:pt x="577" y="334"/>
                    <a:pt x="638" y="334"/>
                  </a:cubicBezTo>
                  <a:cubicBezTo>
                    <a:pt x="642" y="334"/>
                    <a:pt x="646" y="334"/>
                    <a:pt x="649" y="334"/>
                  </a:cubicBezTo>
                  <a:close/>
                  <a:moveTo>
                    <a:pt x="621" y="0"/>
                  </a:moveTo>
                  <a:cubicBezTo>
                    <a:pt x="474" y="0"/>
                    <a:pt x="331" y="49"/>
                    <a:pt x="216" y="140"/>
                  </a:cubicBezTo>
                  <a:cubicBezTo>
                    <a:pt x="119" y="220"/>
                    <a:pt x="10" y="375"/>
                    <a:pt x="15" y="513"/>
                  </a:cubicBezTo>
                  <a:cubicBezTo>
                    <a:pt x="7" y="528"/>
                    <a:pt x="4" y="546"/>
                    <a:pt x="4" y="562"/>
                  </a:cubicBezTo>
                  <a:cubicBezTo>
                    <a:pt x="0" y="694"/>
                    <a:pt x="21" y="827"/>
                    <a:pt x="80" y="945"/>
                  </a:cubicBezTo>
                  <a:cubicBezTo>
                    <a:pt x="140" y="1065"/>
                    <a:pt x="231" y="1169"/>
                    <a:pt x="342" y="1244"/>
                  </a:cubicBezTo>
                  <a:cubicBezTo>
                    <a:pt x="451" y="1320"/>
                    <a:pt x="583" y="1356"/>
                    <a:pt x="716" y="1356"/>
                  </a:cubicBezTo>
                  <a:cubicBezTo>
                    <a:pt x="844" y="1356"/>
                    <a:pt x="972" y="1322"/>
                    <a:pt x="1080" y="1255"/>
                  </a:cubicBezTo>
                  <a:cubicBezTo>
                    <a:pt x="1325" y="1104"/>
                    <a:pt x="1427" y="801"/>
                    <a:pt x="1349" y="527"/>
                  </a:cubicBezTo>
                  <a:cubicBezTo>
                    <a:pt x="1263" y="231"/>
                    <a:pt x="984" y="31"/>
                    <a:pt x="684" y="3"/>
                  </a:cubicBezTo>
                  <a:cubicBezTo>
                    <a:pt x="663" y="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9533163" y="2147148"/>
              <a:ext cx="79350" cy="73517"/>
            </a:xfrm>
            <a:custGeom>
              <a:avLst/>
              <a:gdLst/>
              <a:ahLst/>
              <a:cxnLst/>
              <a:rect l="l" t="t" r="r" b="b"/>
              <a:pathLst>
                <a:path w="1442" h="1336" extrusionOk="0">
                  <a:moveTo>
                    <a:pt x="786" y="319"/>
                  </a:moveTo>
                  <a:cubicBezTo>
                    <a:pt x="788" y="319"/>
                    <a:pt x="791" y="319"/>
                    <a:pt x="793" y="319"/>
                  </a:cubicBezTo>
                  <a:cubicBezTo>
                    <a:pt x="871" y="323"/>
                    <a:pt x="947" y="351"/>
                    <a:pt x="1007" y="400"/>
                  </a:cubicBezTo>
                  <a:cubicBezTo>
                    <a:pt x="1015" y="408"/>
                    <a:pt x="1023" y="415"/>
                    <a:pt x="1031" y="423"/>
                  </a:cubicBezTo>
                  <a:cubicBezTo>
                    <a:pt x="1033" y="423"/>
                    <a:pt x="1041" y="431"/>
                    <a:pt x="1043" y="432"/>
                  </a:cubicBezTo>
                  <a:cubicBezTo>
                    <a:pt x="1056" y="448"/>
                    <a:pt x="1068" y="464"/>
                    <a:pt x="1078" y="480"/>
                  </a:cubicBezTo>
                  <a:cubicBezTo>
                    <a:pt x="1082" y="487"/>
                    <a:pt x="1086" y="494"/>
                    <a:pt x="1089" y="501"/>
                  </a:cubicBezTo>
                  <a:cubicBezTo>
                    <a:pt x="1092" y="505"/>
                    <a:pt x="1095" y="511"/>
                    <a:pt x="1095" y="513"/>
                  </a:cubicBezTo>
                  <a:cubicBezTo>
                    <a:pt x="1099" y="522"/>
                    <a:pt x="1103" y="532"/>
                    <a:pt x="1105" y="542"/>
                  </a:cubicBezTo>
                  <a:cubicBezTo>
                    <a:pt x="1105" y="544"/>
                    <a:pt x="1112" y="568"/>
                    <a:pt x="1113" y="571"/>
                  </a:cubicBezTo>
                  <a:cubicBezTo>
                    <a:pt x="1117" y="588"/>
                    <a:pt x="1119" y="606"/>
                    <a:pt x="1120" y="625"/>
                  </a:cubicBezTo>
                  <a:cubicBezTo>
                    <a:pt x="1120" y="634"/>
                    <a:pt x="1120" y="645"/>
                    <a:pt x="1121" y="654"/>
                  </a:cubicBezTo>
                  <a:lnTo>
                    <a:pt x="1121" y="664"/>
                  </a:lnTo>
                  <a:lnTo>
                    <a:pt x="1121" y="670"/>
                  </a:lnTo>
                  <a:cubicBezTo>
                    <a:pt x="1119" y="692"/>
                    <a:pt x="1116" y="712"/>
                    <a:pt x="1112" y="732"/>
                  </a:cubicBezTo>
                  <a:cubicBezTo>
                    <a:pt x="1109" y="750"/>
                    <a:pt x="1104" y="769"/>
                    <a:pt x="1097" y="786"/>
                  </a:cubicBezTo>
                  <a:cubicBezTo>
                    <a:pt x="1089" y="805"/>
                    <a:pt x="1081" y="824"/>
                    <a:pt x="1070" y="843"/>
                  </a:cubicBezTo>
                  <a:cubicBezTo>
                    <a:pt x="1064" y="857"/>
                    <a:pt x="1056" y="871"/>
                    <a:pt x="1046" y="884"/>
                  </a:cubicBezTo>
                  <a:cubicBezTo>
                    <a:pt x="1034" y="900"/>
                    <a:pt x="1021" y="917"/>
                    <a:pt x="1006" y="931"/>
                  </a:cubicBezTo>
                  <a:cubicBezTo>
                    <a:pt x="994" y="946"/>
                    <a:pt x="980" y="960"/>
                    <a:pt x="964" y="970"/>
                  </a:cubicBezTo>
                  <a:cubicBezTo>
                    <a:pt x="891" y="1027"/>
                    <a:pt x="805" y="1062"/>
                    <a:pt x="712" y="1071"/>
                  </a:cubicBezTo>
                  <a:cubicBezTo>
                    <a:pt x="679" y="1075"/>
                    <a:pt x="646" y="1077"/>
                    <a:pt x="613" y="1077"/>
                  </a:cubicBezTo>
                  <a:cubicBezTo>
                    <a:pt x="589" y="1077"/>
                    <a:pt x="565" y="1076"/>
                    <a:pt x="541" y="1074"/>
                  </a:cubicBezTo>
                  <a:cubicBezTo>
                    <a:pt x="541" y="1045"/>
                    <a:pt x="533" y="1016"/>
                    <a:pt x="520" y="989"/>
                  </a:cubicBezTo>
                  <a:cubicBezTo>
                    <a:pt x="497" y="945"/>
                    <a:pt x="442" y="903"/>
                    <a:pt x="417" y="879"/>
                  </a:cubicBezTo>
                  <a:cubicBezTo>
                    <a:pt x="417" y="876"/>
                    <a:pt x="404" y="860"/>
                    <a:pt x="403" y="859"/>
                  </a:cubicBezTo>
                  <a:cubicBezTo>
                    <a:pt x="395" y="847"/>
                    <a:pt x="387" y="836"/>
                    <a:pt x="380" y="824"/>
                  </a:cubicBezTo>
                  <a:cubicBezTo>
                    <a:pt x="380" y="821"/>
                    <a:pt x="378" y="818"/>
                    <a:pt x="377" y="814"/>
                  </a:cubicBezTo>
                  <a:cubicBezTo>
                    <a:pt x="372" y="801"/>
                    <a:pt x="368" y="786"/>
                    <a:pt x="364" y="773"/>
                  </a:cubicBezTo>
                  <a:cubicBezTo>
                    <a:pt x="362" y="770"/>
                    <a:pt x="362" y="769"/>
                    <a:pt x="361" y="767"/>
                  </a:cubicBezTo>
                  <a:cubicBezTo>
                    <a:pt x="361" y="766"/>
                    <a:pt x="361" y="766"/>
                    <a:pt x="361" y="765"/>
                  </a:cubicBezTo>
                  <a:cubicBezTo>
                    <a:pt x="360" y="750"/>
                    <a:pt x="358" y="735"/>
                    <a:pt x="357" y="721"/>
                  </a:cubicBezTo>
                  <a:cubicBezTo>
                    <a:pt x="357" y="711"/>
                    <a:pt x="357" y="701"/>
                    <a:pt x="357" y="690"/>
                  </a:cubicBezTo>
                  <a:cubicBezTo>
                    <a:pt x="357" y="688"/>
                    <a:pt x="358" y="686"/>
                    <a:pt x="360" y="681"/>
                  </a:cubicBezTo>
                  <a:cubicBezTo>
                    <a:pt x="372" y="622"/>
                    <a:pt x="369" y="618"/>
                    <a:pt x="397" y="563"/>
                  </a:cubicBezTo>
                  <a:cubicBezTo>
                    <a:pt x="412" y="529"/>
                    <a:pt x="432" y="499"/>
                    <a:pt x="458" y="472"/>
                  </a:cubicBezTo>
                  <a:cubicBezTo>
                    <a:pt x="462" y="470"/>
                    <a:pt x="492" y="437"/>
                    <a:pt x="492" y="437"/>
                  </a:cubicBezTo>
                  <a:cubicBezTo>
                    <a:pt x="513" y="419"/>
                    <a:pt x="536" y="401"/>
                    <a:pt x="559" y="386"/>
                  </a:cubicBezTo>
                  <a:cubicBezTo>
                    <a:pt x="627" y="342"/>
                    <a:pt x="705" y="319"/>
                    <a:pt x="786" y="319"/>
                  </a:cubicBezTo>
                  <a:close/>
                  <a:moveTo>
                    <a:pt x="763" y="0"/>
                  </a:moveTo>
                  <a:cubicBezTo>
                    <a:pt x="501" y="0"/>
                    <a:pt x="255" y="153"/>
                    <a:pt x="119" y="377"/>
                  </a:cubicBezTo>
                  <a:cubicBezTo>
                    <a:pt x="28" y="521"/>
                    <a:pt x="0" y="693"/>
                    <a:pt x="37" y="859"/>
                  </a:cubicBezTo>
                  <a:cubicBezTo>
                    <a:pt x="63" y="980"/>
                    <a:pt x="155" y="1145"/>
                    <a:pt x="283" y="1202"/>
                  </a:cubicBezTo>
                  <a:cubicBezTo>
                    <a:pt x="292" y="1215"/>
                    <a:pt x="306" y="1226"/>
                    <a:pt x="321" y="1234"/>
                  </a:cubicBezTo>
                  <a:cubicBezTo>
                    <a:pt x="439" y="1295"/>
                    <a:pt x="566" y="1335"/>
                    <a:pt x="699" y="1335"/>
                  </a:cubicBezTo>
                  <a:cubicBezTo>
                    <a:pt x="833" y="1334"/>
                    <a:pt x="965" y="1298"/>
                    <a:pt x="1082" y="1230"/>
                  </a:cubicBezTo>
                  <a:cubicBezTo>
                    <a:pt x="1309" y="1102"/>
                    <a:pt x="1442" y="829"/>
                    <a:pt x="1416" y="572"/>
                  </a:cubicBezTo>
                  <a:cubicBezTo>
                    <a:pt x="1388" y="285"/>
                    <a:pt x="1161" y="60"/>
                    <a:pt x="881" y="11"/>
                  </a:cubicBezTo>
                  <a:cubicBezTo>
                    <a:pt x="841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9252797" y="2113471"/>
              <a:ext cx="76983" cy="77809"/>
            </a:xfrm>
            <a:custGeom>
              <a:avLst/>
              <a:gdLst/>
              <a:ahLst/>
              <a:cxnLst/>
              <a:rect l="l" t="t" r="r" b="b"/>
              <a:pathLst>
                <a:path w="1399" h="1414" extrusionOk="0">
                  <a:moveTo>
                    <a:pt x="648" y="339"/>
                  </a:moveTo>
                  <a:cubicBezTo>
                    <a:pt x="662" y="339"/>
                    <a:pt x="676" y="340"/>
                    <a:pt x="691" y="343"/>
                  </a:cubicBezTo>
                  <a:cubicBezTo>
                    <a:pt x="700" y="344"/>
                    <a:pt x="711" y="345"/>
                    <a:pt x="720" y="348"/>
                  </a:cubicBezTo>
                  <a:lnTo>
                    <a:pt x="730" y="352"/>
                  </a:lnTo>
                  <a:cubicBezTo>
                    <a:pt x="785" y="375"/>
                    <a:pt x="789" y="374"/>
                    <a:pt x="839" y="411"/>
                  </a:cubicBezTo>
                  <a:cubicBezTo>
                    <a:pt x="868" y="432"/>
                    <a:pt x="895" y="458"/>
                    <a:pt x="915" y="488"/>
                  </a:cubicBezTo>
                  <a:cubicBezTo>
                    <a:pt x="918" y="492"/>
                    <a:pt x="944" y="528"/>
                    <a:pt x="945" y="528"/>
                  </a:cubicBezTo>
                  <a:cubicBezTo>
                    <a:pt x="958" y="553"/>
                    <a:pt x="971" y="578"/>
                    <a:pt x="981" y="604"/>
                  </a:cubicBezTo>
                  <a:cubicBezTo>
                    <a:pt x="1012" y="681"/>
                    <a:pt x="1020" y="765"/>
                    <a:pt x="1003" y="847"/>
                  </a:cubicBezTo>
                  <a:cubicBezTo>
                    <a:pt x="984" y="923"/>
                    <a:pt x="942" y="992"/>
                    <a:pt x="882" y="1041"/>
                  </a:cubicBezTo>
                  <a:cubicBezTo>
                    <a:pt x="874" y="1048"/>
                    <a:pt x="866" y="1055"/>
                    <a:pt x="856" y="1062"/>
                  </a:cubicBezTo>
                  <a:cubicBezTo>
                    <a:pt x="855" y="1063"/>
                    <a:pt x="847" y="1068"/>
                    <a:pt x="844" y="1071"/>
                  </a:cubicBezTo>
                  <a:cubicBezTo>
                    <a:pt x="827" y="1080"/>
                    <a:pt x="808" y="1090"/>
                    <a:pt x="790" y="1097"/>
                  </a:cubicBezTo>
                  <a:cubicBezTo>
                    <a:pt x="782" y="1099"/>
                    <a:pt x="775" y="1102"/>
                    <a:pt x="769" y="1103"/>
                  </a:cubicBezTo>
                  <a:lnTo>
                    <a:pt x="755" y="1106"/>
                  </a:lnTo>
                  <a:cubicBezTo>
                    <a:pt x="744" y="1109"/>
                    <a:pt x="735" y="1110"/>
                    <a:pt x="724" y="1111"/>
                  </a:cubicBezTo>
                  <a:cubicBezTo>
                    <a:pt x="723" y="1111"/>
                    <a:pt x="697" y="1114"/>
                    <a:pt x="695" y="1114"/>
                  </a:cubicBezTo>
                  <a:cubicBezTo>
                    <a:pt x="677" y="1114"/>
                    <a:pt x="660" y="1113"/>
                    <a:pt x="641" y="1110"/>
                  </a:cubicBezTo>
                  <a:cubicBezTo>
                    <a:pt x="631" y="1109"/>
                    <a:pt x="621" y="1107"/>
                    <a:pt x="611" y="1106"/>
                  </a:cubicBezTo>
                  <a:lnTo>
                    <a:pt x="602" y="1105"/>
                  </a:lnTo>
                  <a:cubicBezTo>
                    <a:pt x="599" y="1103"/>
                    <a:pt x="598" y="1102"/>
                    <a:pt x="595" y="1102"/>
                  </a:cubicBezTo>
                  <a:cubicBezTo>
                    <a:pt x="575" y="1097"/>
                    <a:pt x="556" y="1088"/>
                    <a:pt x="537" y="1082"/>
                  </a:cubicBezTo>
                  <a:cubicBezTo>
                    <a:pt x="520" y="1075"/>
                    <a:pt x="502" y="1067"/>
                    <a:pt x="486" y="1056"/>
                  </a:cubicBezTo>
                  <a:cubicBezTo>
                    <a:pt x="468" y="1045"/>
                    <a:pt x="452" y="1033"/>
                    <a:pt x="436" y="1020"/>
                  </a:cubicBezTo>
                  <a:cubicBezTo>
                    <a:pt x="423" y="1010"/>
                    <a:pt x="411" y="1000"/>
                    <a:pt x="400" y="987"/>
                  </a:cubicBezTo>
                  <a:cubicBezTo>
                    <a:pt x="386" y="973"/>
                    <a:pt x="373" y="957"/>
                    <a:pt x="361" y="939"/>
                  </a:cubicBezTo>
                  <a:cubicBezTo>
                    <a:pt x="349" y="924"/>
                    <a:pt x="338" y="908"/>
                    <a:pt x="331" y="891"/>
                  </a:cubicBezTo>
                  <a:cubicBezTo>
                    <a:pt x="288" y="808"/>
                    <a:pt x="271" y="717"/>
                    <a:pt x="279" y="625"/>
                  </a:cubicBezTo>
                  <a:cubicBezTo>
                    <a:pt x="284" y="567"/>
                    <a:pt x="293" y="511"/>
                    <a:pt x="308" y="456"/>
                  </a:cubicBezTo>
                  <a:cubicBezTo>
                    <a:pt x="320" y="458"/>
                    <a:pt x="332" y="459"/>
                    <a:pt x="344" y="459"/>
                  </a:cubicBezTo>
                  <a:cubicBezTo>
                    <a:pt x="361" y="459"/>
                    <a:pt x="379" y="457"/>
                    <a:pt x="396" y="452"/>
                  </a:cubicBezTo>
                  <a:cubicBezTo>
                    <a:pt x="444" y="437"/>
                    <a:pt x="494" y="391"/>
                    <a:pt x="524" y="372"/>
                  </a:cubicBezTo>
                  <a:cubicBezTo>
                    <a:pt x="526" y="372"/>
                    <a:pt x="545" y="362"/>
                    <a:pt x="547" y="360"/>
                  </a:cubicBezTo>
                  <a:cubicBezTo>
                    <a:pt x="560" y="355"/>
                    <a:pt x="572" y="349"/>
                    <a:pt x="586" y="345"/>
                  </a:cubicBezTo>
                  <a:lnTo>
                    <a:pt x="595" y="344"/>
                  </a:lnTo>
                  <a:cubicBezTo>
                    <a:pt x="610" y="341"/>
                    <a:pt x="625" y="340"/>
                    <a:pt x="638" y="339"/>
                  </a:cubicBezTo>
                  <a:close/>
                  <a:moveTo>
                    <a:pt x="632" y="1"/>
                  </a:moveTo>
                  <a:cubicBezTo>
                    <a:pt x="627" y="1"/>
                    <a:pt x="622" y="1"/>
                    <a:pt x="617" y="1"/>
                  </a:cubicBezTo>
                  <a:cubicBezTo>
                    <a:pt x="491" y="5"/>
                    <a:pt x="312" y="64"/>
                    <a:pt x="232" y="178"/>
                  </a:cubicBezTo>
                  <a:cubicBezTo>
                    <a:pt x="217" y="185"/>
                    <a:pt x="205" y="196"/>
                    <a:pt x="194" y="209"/>
                  </a:cubicBezTo>
                  <a:cubicBezTo>
                    <a:pt x="112" y="313"/>
                    <a:pt x="48" y="432"/>
                    <a:pt x="24" y="562"/>
                  </a:cubicBezTo>
                  <a:cubicBezTo>
                    <a:pt x="0" y="694"/>
                    <a:pt x="9" y="831"/>
                    <a:pt x="53" y="959"/>
                  </a:cubicBezTo>
                  <a:cubicBezTo>
                    <a:pt x="136" y="1206"/>
                    <a:pt x="380" y="1387"/>
                    <a:pt x="637" y="1412"/>
                  </a:cubicBezTo>
                  <a:cubicBezTo>
                    <a:pt x="655" y="1413"/>
                    <a:pt x="673" y="1414"/>
                    <a:pt x="691" y="1414"/>
                  </a:cubicBezTo>
                  <a:cubicBezTo>
                    <a:pt x="955" y="1414"/>
                    <a:pt x="1194" y="1240"/>
                    <a:pt x="1290" y="990"/>
                  </a:cubicBezTo>
                  <a:cubicBezTo>
                    <a:pt x="1399" y="703"/>
                    <a:pt x="1296" y="376"/>
                    <a:pt x="1074" y="173"/>
                  </a:cubicBezTo>
                  <a:cubicBezTo>
                    <a:pt x="954" y="62"/>
                    <a:pt x="796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9332422" y="1438501"/>
              <a:ext cx="80175" cy="72691"/>
            </a:xfrm>
            <a:custGeom>
              <a:avLst/>
              <a:gdLst/>
              <a:ahLst/>
              <a:cxnLst/>
              <a:rect l="l" t="t" r="r" b="b"/>
              <a:pathLst>
                <a:path w="1457" h="1321" extrusionOk="0">
                  <a:moveTo>
                    <a:pt x="778" y="269"/>
                  </a:moveTo>
                  <a:cubicBezTo>
                    <a:pt x="802" y="269"/>
                    <a:pt x="827" y="270"/>
                    <a:pt x="851" y="274"/>
                  </a:cubicBezTo>
                  <a:cubicBezTo>
                    <a:pt x="907" y="282"/>
                    <a:pt x="964" y="295"/>
                    <a:pt x="1018" y="313"/>
                  </a:cubicBezTo>
                  <a:cubicBezTo>
                    <a:pt x="1011" y="343"/>
                    <a:pt x="1011" y="372"/>
                    <a:pt x="1018" y="402"/>
                  </a:cubicBezTo>
                  <a:cubicBezTo>
                    <a:pt x="1029" y="450"/>
                    <a:pt x="1072" y="504"/>
                    <a:pt x="1089" y="534"/>
                  </a:cubicBezTo>
                  <a:cubicBezTo>
                    <a:pt x="1089" y="536"/>
                    <a:pt x="1099" y="555"/>
                    <a:pt x="1099" y="558"/>
                  </a:cubicBezTo>
                  <a:cubicBezTo>
                    <a:pt x="1104" y="570"/>
                    <a:pt x="1108" y="584"/>
                    <a:pt x="1112" y="597"/>
                  </a:cubicBezTo>
                  <a:cubicBezTo>
                    <a:pt x="1112" y="600"/>
                    <a:pt x="1112" y="602"/>
                    <a:pt x="1112" y="606"/>
                  </a:cubicBezTo>
                  <a:cubicBezTo>
                    <a:pt x="1115" y="621"/>
                    <a:pt x="1115" y="636"/>
                    <a:pt x="1116" y="651"/>
                  </a:cubicBezTo>
                  <a:cubicBezTo>
                    <a:pt x="1116" y="652"/>
                    <a:pt x="1116" y="654"/>
                    <a:pt x="1116" y="656"/>
                  </a:cubicBezTo>
                  <a:lnTo>
                    <a:pt x="1116" y="659"/>
                  </a:lnTo>
                  <a:cubicBezTo>
                    <a:pt x="1115" y="674"/>
                    <a:pt x="1112" y="687"/>
                    <a:pt x="1109" y="702"/>
                  </a:cubicBezTo>
                  <a:cubicBezTo>
                    <a:pt x="1107" y="711"/>
                    <a:pt x="1104" y="721"/>
                    <a:pt x="1101" y="730"/>
                  </a:cubicBezTo>
                  <a:cubicBezTo>
                    <a:pt x="1100" y="733"/>
                    <a:pt x="1100" y="736"/>
                    <a:pt x="1097" y="740"/>
                  </a:cubicBezTo>
                  <a:cubicBezTo>
                    <a:pt x="1070" y="794"/>
                    <a:pt x="1072" y="799"/>
                    <a:pt x="1031" y="846"/>
                  </a:cubicBezTo>
                  <a:cubicBezTo>
                    <a:pt x="1008" y="874"/>
                    <a:pt x="981" y="899"/>
                    <a:pt x="949" y="917"/>
                  </a:cubicBezTo>
                  <a:cubicBezTo>
                    <a:pt x="946" y="920"/>
                    <a:pt x="907" y="943"/>
                    <a:pt x="907" y="944"/>
                  </a:cubicBezTo>
                  <a:cubicBezTo>
                    <a:pt x="882" y="956"/>
                    <a:pt x="856" y="967"/>
                    <a:pt x="829" y="977"/>
                  </a:cubicBezTo>
                  <a:cubicBezTo>
                    <a:pt x="787" y="991"/>
                    <a:pt x="742" y="998"/>
                    <a:pt x="698" y="998"/>
                  </a:cubicBezTo>
                  <a:cubicBezTo>
                    <a:pt x="660" y="998"/>
                    <a:pt x="622" y="993"/>
                    <a:pt x="586" y="983"/>
                  </a:cubicBezTo>
                  <a:lnTo>
                    <a:pt x="584" y="983"/>
                  </a:lnTo>
                  <a:cubicBezTo>
                    <a:pt x="510" y="959"/>
                    <a:pt x="444" y="913"/>
                    <a:pt x="399" y="851"/>
                  </a:cubicBezTo>
                  <a:cubicBezTo>
                    <a:pt x="392" y="842"/>
                    <a:pt x="385" y="833"/>
                    <a:pt x="380" y="823"/>
                  </a:cubicBezTo>
                  <a:cubicBezTo>
                    <a:pt x="378" y="822"/>
                    <a:pt x="373" y="814"/>
                    <a:pt x="372" y="811"/>
                  </a:cubicBezTo>
                  <a:cubicBezTo>
                    <a:pt x="362" y="792"/>
                    <a:pt x="356" y="773"/>
                    <a:pt x="349" y="755"/>
                  </a:cubicBezTo>
                  <a:cubicBezTo>
                    <a:pt x="346" y="748"/>
                    <a:pt x="345" y="740"/>
                    <a:pt x="343" y="733"/>
                  </a:cubicBezTo>
                  <a:cubicBezTo>
                    <a:pt x="343" y="729"/>
                    <a:pt x="341" y="721"/>
                    <a:pt x="341" y="720"/>
                  </a:cubicBezTo>
                  <a:cubicBezTo>
                    <a:pt x="341" y="709"/>
                    <a:pt x="338" y="699"/>
                    <a:pt x="338" y="689"/>
                  </a:cubicBezTo>
                  <a:cubicBezTo>
                    <a:pt x="338" y="687"/>
                    <a:pt x="338" y="662"/>
                    <a:pt x="337" y="659"/>
                  </a:cubicBezTo>
                  <a:cubicBezTo>
                    <a:pt x="338" y="641"/>
                    <a:pt x="341" y="624"/>
                    <a:pt x="343" y="605"/>
                  </a:cubicBezTo>
                  <a:cubicBezTo>
                    <a:pt x="346" y="596"/>
                    <a:pt x="349" y="586"/>
                    <a:pt x="350" y="575"/>
                  </a:cubicBezTo>
                  <a:lnTo>
                    <a:pt x="353" y="566"/>
                  </a:lnTo>
                  <a:cubicBezTo>
                    <a:pt x="354" y="565"/>
                    <a:pt x="354" y="562"/>
                    <a:pt x="356" y="561"/>
                  </a:cubicBezTo>
                  <a:cubicBezTo>
                    <a:pt x="362" y="540"/>
                    <a:pt x="370" y="522"/>
                    <a:pt x="380" y="503"/>
                  </a:cubicBezTo>
                  <a:cubicBezTo>
                    <a:pt x="386" y="487"/>
                    <a:pt x="396" y="470"/>
                    <a:pt x="408" y="456"/>
                  </a:cubicBezTo>
                  <a:cubicBezTo>
                    <a:pt x="420" y="438"/>
                    <a:pt x="434" y="422"/>
                    <a:pt x="447" y="406"/>
                  </a:cubicBezTo>
                  <a:cubicBezTo>
                    <a:pt x="456" y="394"/>
                    <a:pt x="469" y="383"/>
                    <a:pt x="481" y="372"/>
                  </a:cubicBezTo>
                  <a:cubicBezTo>
                    <a:pt x="497" y="360"/>
                    <a:pt x="513" y="348"/>
                    <a:pt x="531" y="336"/>
                  </a:cubicBezTo>
                  <a:cubicBezTo>
                    <a:pt x="547" y="325"/>
                    <a:pt x="563" y="316"/>
                    <a:pt x="582" y="309"/>
                  </a:cubicBezTo>
                  <a:cubicBezTo>
                    <a:pt x="644" y="282"/>
                    <a:pt x="711" y="269"/>
                    <a:pt x="778" y="269"/>
                  </a:cubicBezTo>
                  <a:close/>
                  <a:moveTo>
                    <a:pt x="738" y="0"/>
                  </a:moveTo>
                  <a:cubicBezTo>
                    <a:pt x="668" y="0"/>
                    <a:pt x="599" y="9"/>
                    <a:pt x="532" y="28"/>
                  </a:cubicBezTo>
                  <a:cubicBezTo>
                    <a:pt x="280" y="95"/>
                    <a:pt x="84" y="328"/>
                    <a:pt x="43" y="584"/>
                  </a:cubicBezTo>
                  <a:cubicBezTo>
                    <a:pt x="0" y="868"/>
                    <a:pt x="164" y="1142"/>
                    <a:pt x="423" y="1261"/>
                  </a:cubicBezTo>
                  <a:cubicBezTo>
                    <a:pt x="514" y="1302"/>
                    <a:pt x="610" y="1321"/>
                    <a:pt x="707" y="1321"/>
                  </a:cubicBezTo>
                  <a:cubicBezTo>
                    <a:pt x="908" y="1321"/>
                    <a:pt x="1108" y="1237"/>
                    <a:pt x="1253" y="1095"/>
                  </a:cubicBezTo>
                  <a:cubicBezTo>
                    <a:pt x="1375" y="978"/>
                    <a:pt x="1447" y="818"/>
                    <a:pt x="1453" y="650"/>
                  </a:cubicBezTo>
                  <a:cubicBezTo>
                    <a:pt x="1457" y="524"/>
                    <a:pt x="1408" y="341"/>
                    <a:pt x="1299" y="255"/>
                  </a:cubicBezTo>
                  <a:cubicBezTo>
                    <a:pt x="1292" y="239"/>
                    <a:pt x="1283" y="225"/>
                    <a:pt x="1271" y="215"/>
                  </a:cubicBezTo>
                  <a:cubicBezTo>
                    <a:pt x="1173" y="127"/>
                    <a:pt x="1058" y="56"/>
                    <a:pt x="929" y="24"/>
                  </a:cubicBezTo>
                  <a:cubicBezTo>
                    <a:pt x="866" y="8"/>
                    <a:pt x="802" y="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9785960" y="1710393"/>
              <a:ext cx="82816" cy="72911"/>
            </a:xfrm>
            <a:custGeom>
              <a:avLst/>
              <a:gdLst/>
              <a:ahLst/>
              <a:cxnLst/>
              <a:rect l="l" t="t" r="r" b="b"/>
              <a:pathLst>
                <a:path w="1505" h="1325" extrusionOk="0">
                  <a:moveTo>
                    <a:pt x="766" y="285"/>
                  </a:moveTo>
                  <a:cubicBezTo>
                    <a:pt x="851" y="285"/>
                    <a:pt x="934" y="308"/>
                    <a:pt x="1009" y="350"/>
                  </a:cubicBezTo>
                  <a:cubicBezTo>
                    <a:pt x="1059" y="378"/>
                    <a:pt x="1106" y="411"/>
                    <a:pt x="1150" y="447"/>
                  </a:cubicBezTo>
                  <a:cubicBezTo>
                    <a:pt x="1133" y="471"/>
                    <a:pt x="1121" y="499"/>
                    <a:pt x="1116" y="529"/>
                  </a:cubicBezTo>
                  <a:cubicBezTo>
                    <a:pt x="1108" y="579"/>
                    <a:pt x="1130" y="645"/>
                    <a:pt x="1135" y="678"/>
                  </a:cubicBezTo>
                  <a:lnTo>
                    <a:pt x="1135" y="704"/>
                  </a:lnTo>
                  <a:cubicBezTo>
                    <a:pt x="1135" y="718"/>
                    <a:pt x="1134" y="732"/>
                    <a:pt x="1133" y="746"/>
                  </a:cubicBezTo>
                  <a:cubicBezTo>
                    <a:pt x="1131" y="747"/>
                    <a:pt x="1130" y="751"/>
                    <a:pt x="1130" y="755"/>
                  </a:cubicBezTo>
                  <a:cubicBezTo>
                    <a:pt x="1126" y="769"/>
                    <a:pt x="1122" y="783"/>
                    <a:pt x="1116" y="797"/>
                  </a:cubicBezTo>
                  <a:lnTo>
                    <a:pt x="1115" y="802"/>
                  </a:lnTo>
                  <a:cubicBezTo>
                    <a:pt x="1115" y="802"/>
                    <a:pt x="1114" y="804"/>
                    <a:pt x="1114" y="805"/>
                  </a:cubicBezTo>
                  <a:cubicBezTo>
                    <a:pt x="1107" y="817"/>
                    <a:pt x="1099" y="831"/>
                    <a:pt x="1091" y="843"/>
                  </a:cubicBezTo>
                  <a:cubicBezTo>
                    <a:pt x="1086" y="851"/>
                    <a:pt x="1080" y="859"/>
                    <a:pt x="1075" y="867"/>
                  </a:cubicBezTo>
                  <a:cubicBezTo>
                    <a:pt x="1072" y="868"/>
                    <a:pt x="1071" y="870"/>
                    <a:pt x="1067" y="874"/>
                  </a:cubicBezTo>
                  <a:cubicBezTo>
                    <a:pt x="1022" y="914"/>
                    <a:pt x="1022" y="918"/>
                    <a:pt x="967" y="948"/>
                  </a:cubicBezTo>
                  <a:cubicBezTo>
                    <a:pt x="936" y="967"/>
                    <a:pt x="901" y="979"/>
                    <a:pt x="865" y="985"/>
                  </a:cubicBezTo>
                  <a:cubicBezTo>
                    <a:pt x="861" y="985"/>
                    <a:pt x="816" y="993"/>
                    <a:pt x="816" y="995"/>
                  </a:cubicBezTo>
                  <a:cubicBezTo>
                    <a:pt x="800" y="996"/>
                    <a:pt x="783" y="997"/>
                    <a:pt x="767" y="997"/>
                  </a:cubicBezTo>
                  <a:cubicBezTo>
                    <a:pt x="755" y="997"/>
                    <a:pt x="743" y="997"/>
                    <a:pt x="731" y="996"/>
                  </a:cubicBezTo>
                  <a:cubicBezTo>
                    <a:pt x="649" y="992"/>
                    <a:pt x="569" y="964"/>
                    <a:pt x="503" y="914"/>
                  </a:cubicBezTo>
                  <a:cubicBezTo>
                    <a:pt x="442" y="864"/>
                    <a:pt x="398" y="798"/>
                    <a:pt x="377" y="723"/>
                  </a:cubicBezTo>
                  <a:cubicBezTo>
                    <a:pt x="373" y="712"/>
                    <a:pt x="372" y="701"/>
                    <a:pt x="369" y="691"/>
                  </a:cubicBezTo>
                  <a:cubicBezTo>
                    <a:pt x="369" y="689"/>
                    <a:pt x="368" y="678"/>
                    <a:pt x="367" y="674"/>
                  </a:cubicBezTo>
                  <a:cubicBezTo>
                    <a:pt x="365" y="656"/>
                    <a:pt x="365" y="635"/>
                    <a:pt x="367" y="615"/>
                  </a:cubicBezTo>
                  <a:cubicBezTo>
                    <a:pt x="367" y="607"/>
                    <a:pt x="368" y="600"/>
                    <a:pt x="369" y="592"/>
                  </a:cubicBezTo>
                  <a:cubicBezTo>
                    <a:pt x="369" y="588"/>
                    <a:pt x="372" y="582"/>
                    <a:pt x="372" y="579"/>
                  </a:cubicBezTo>
                  <a:cubicBezTo>
                    <a:pt x="375" y="569"/>
                    <a:pt x="377" y="560"/>
                    <a:pt x="380" y="551"/>
                  </a:cubicBezTo>
                  <a:cubicBezTo>
                    <a:pt x="380" y="548"/>
                    <a:pt x="390" y="525"/>
                    <a:pt x="390" y="522"/>
                  </a:cubicBezTo>
                  <a:cubicBezTo>
                    <a:pt x="398" y="506"/>
                    <a:pt x="407" y="490"/>
                    <a:pt x="416" y="475"/>
                  </a:cubicBezTo>
                  <a:cubicBezTo>
                    <a:pt x="422" y="466"/>
                    <a:pt x="427" y="458"/>
                    <a:pt x="433" y="450"/>
                  </a:cubicBezTo>
                  <a:lnTo>
                    <a:pt x="438" y="442"/>
                  </a:lnTo>
                  <a:cubicBezTo>
                    <a:pt x="439" y="440"/>
                    <a:pt x="442" y="439"/>
                    <a:pt x="443" y="436"/>
                  </a:cubicBezTo>
                  <a:cubicBezTo>
                    <a:pt x="457" y="421"/>
                    <a:pt x="472" y="407"/>
                    <a:pt x="486" y="392"/>
                  </a:cubicBezTo>
                  <a:cubicBezTo>
                    <a:pt x="500" y="378"/>
                    <a:pt x="515" y="368"/>
                    <a:pt x="530" y="358"/>
                  </a:cubicBezTo>
                  <a:cubicBezTo>
                    <a:pt x="547" y="346"/>
                    <a:pt x="566" y="335"/>
                    <a:pt x="585" y="326"/>
                  </a:cubicBezTo>
                  <a:cubicBezTo>
                    <a:pt x="598" y="319"/>
                    <a:pt x="613" y="312"/>
                    <a:pt x="629" y="307"/>
                  </a:cubicBezTo>
                  <a:cubicBezTo>
                    <a:pt x="648" y="302"/>
                    <a:pt x="668" y="296"/>
                    <a:pt x="688" y="292"/>
                  </a:cubicBezTo>
                  <a:cubicBezTo>
                    <a:pt x="704" y="288"/>
                    <a:pt x="720" y="285"/>
                    <a:pt x="735" y="285"/>
                  </a:cubicBezTo>
                  <a:cubicBezTo>
                    <a:pt x="738" y="285"/>
                    <a:pt x="742" y="285"/>
                    <a:pt x="745" y="285"/>
                  </a:cubicBezTo>
                  <a:cubicBezTo>
                    <a:pt x="752" y="285"/>
                    <a:pt x="759" y="285"/>
                    <a:pt x="766" y="285"/>
                  </a:cubicBezTo>
                  <a:close/>
                  <a:moveTo>
                    <a:pt x="735" y="1"/>
                  </a:moveTo>
                  <a:cubicBezTo>
                    <a:pt x="498" y="1"/>
                    <a:pt x="263" y="140"/>
                    <a:pt x="145" y="345"/>
                  </a:cubicBezTo>
                  <a:cubicBezTo>
                    <a:pt x="1" y="592"/>
                    <a:pt x="53" y="909"/>
                    <a:pt x="252" y="1112"/>
                  </a:cubicBezTo>
                  <a:cubicBezTo>
                    <a:pt x="391" y="1255"/>
                    <a:pt x="581" y="1324"/>
                    <a:pt x="773" y="1324"/>
                  </a:cubicBezTo>
                  <a:cubicBezTo>
                    <a:pt x="879" y="1324"/>
                    <a:pt x="985" y="1303"/>
                    <a:pt x="1084" y="1261"/>
                  </a:cubicBezTo>
                  <a:cubicBezTo>
                    <a:pt x="1240" y="1197"/>
                    <a:pt x="1366" y="1073"/>
                    <a:pt x="1433" y="918"/>
                  </a:cubicBezTo>
                  <a:cubicBezTo>
                    <a:pt x="1481" y="804"/>
                    <a:pt x="1504" y="615"/>
                    <a:pt x="1434" y="495"/>
                  </a:cubicBezTo>
                  <a:cubicBezTo>
                    <a:pt x="1433" y="478"/>
                    <a:pt x="1429" y="462"/>
                    <a:pt x="1421" y="447"/>
                  </a:cubicBezTo>
                  <a:cubicBezTo>
                    <a:pt x="1361" y="330"/>
                    <a:pt x="1281" y="222"/>
                    <a:pt x="1173" y="144"/>
                  </a:cubicBezTo>
                  <a:cubicBezTo>
                    <a:pt x="1063" y="66"/>
                    <a:pt x="935" y="18"/>
                    <a:pt x="800" y="4"/>
                  </a:cubicBezTo>
                  <a:cubicBezTo>
                    <a:pt x="779" y="2"/>
                    <a:pt x="757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8999119" y="1202762"/>
              <a:ext cx="75278" cy="78084"/>
            </a:xfrm>
            <a:custGeom>
              <a:avLst/>
              <a:gdLst/>
              <a:ahLst/>
              <a:cxnLst/>
              <a:rect l="l" t="t" r="r" b="b"/>
              <a:pathLst>
                <a:path w="1368" h="1419" extrusionOk="0">
                  <a:moveTo>
                    <a:pt x="736" y="303"/>
                  </a:moveTo>
                  <a:cubicBezTo>
                    <a:pt x="740" y="303"/>
                    <a:pt x="747" y="304"/>
                    <a:pt x="749" y="304"/>
                  </a:cubicBezTo>
                  <a:cubicBezTo>
                    <a:pt x="759" y="305"/>
                    <a:pt x="769" y="307"/>
                    <a:pt x="779" y="310"/>
                  </a:cubicBezTo>
                  <a:cubicBezTo>
                    <a:pt x="780" y="310"/>
                    <a:pt x="806" y="316"/>
                    <a:pt x="807" y="316"/>
                  </a:cubicBezTo>
                  <a:cubicBezTo>
                    <a:pt x="825" y="322"/>
                    <a:pt x="842" y="328"/>
                    <a:pt x="858" y="336"/>
                  </a:cubicBezTo>
                  <a:cubicBezTo>
                    <a:pt x="868" y="340"/>
                    <a:pt x="876" y="346"/>
                    <a:pt x="885" y="351"/>
                  </a:cubicBezTo>
                  <a:lnTo>
                    <a:pt x="893" y="355"/>
                  </a:lnTo>
                  <a:lnTo>
                    <a:pt x="899" y="359"/>
                  </a:lnTo>
                  <a:cubicBezTo>
                    <a:pt x="916" y="371"/>
                    <a:pt x="932" y="384"/>
                    <a:pt x="947" y="398"/>
                  </a:cubicBezTo>
                  <a:cubicBezTo>
                    <a:pt x="962" y="409"/>
                    <a:pt x="975" y="423"/>
                    <a:pt x="986" y="437"/>
                  </a:cubicBezTo>
                  <a:cubicBezTo>
                    <a:pt x="1000" y="454"/>
                    <a:pt x="1012" y="471"/>
                    <a:pt x="1024" y="489"/>
                  </a:cubicBezTo>
                  <a:cubicBezTo>
                    <a:pt x="1033" y="501"/>
                    <a:pt x="1041" y="515"/>
                    <a:pt x="1047" y="530"/>
                  </a:cubicBezTo>
                  <a:cubicBezTo>
                    <a:pt x="1056" y="549"/>
                    <a:pt x="1063" y="568"/>
                    <a:pt x="1070" y="588"/>
                  </a:cubicBezTo>
                  <a:cubicBezTo>
                    <a:pt x="1076" y="606"/>
                    <a:pt x="1080" y="625"/>
                    <a:pt x="1082" y="643"/>
                  </a:cubicBezTo>
                  <a:cubicBezTo>
                    <a:pt x="1095" y="735"/>
                    <a:pt x="1083" y="828"/>
                    <a:pt x="1045" y="913"/>
                  </a:cubicBezTo>
                  <a:cubicBezTo>
                    <a:pt x="1024" y="965"/>
                    <a:pt x="996" y="1016"/>
                    <a:pt x="965" y="1065"/>
                  </a:cubicBezTo>
                  <a:cubicBezTo>
                    <a:pt x="938" y="1050"/>
                    <a:pt x="909" y="1042"/>
                    <a:pt x="880" y="1040"/>
                  </a:cubicBezTo>
                  <a:cubicBezTo>
                    <a:pt x="878" y="1040"/>
                    <a:pt x="875" y="1040"/>
                    <a:pt x="873" y="1040"/>
                  </a:cubicBezTo>
                  <a:cubicBezTo>
                    <a:pt x="824" y="1040"/>
                    <a:pt x="765" y="1066"/>
                    <a:pt x="733" y="1074"/>
                  </a:cubicBezTo>
                  <a:cubicBezTo>
                    <a:pt x="732" y="1074"/>
                    <a:pt x="710" y="1077"/>
                    <a:pt x="708" y="1078"/>
                  </a:cubicBezTo>
                  <a:cubicBezTo>
                    <a:pt x="694" y="1080"/>
                    <a:pt x="681" y="1080"/>
                    <a:pt x="667" y="1080"/>
                  </a:cubicBezTo>
                  <a:lnTo>
                    <a:pt x="656" y="1078"/>
                  </a:lnTo>
                  <a:cubicBezTo>
                    <a:pt x="643" y="1075"/>
                    <a:pt x="628" y="1073"/>
                    <a:pt x="613" y="1069"/>
                  </a:cubicBezTo>
                  <a:lnTo>
                    <a:pt x="609" y="1069"/>
                  </a:lnTo>
                  <a:lnTo>
                    <a:pt x="605" y="1067"/>
                  </a:lnTo>
                  <a:cubicBezTo>
                    <a:pt x="592" y="1062"/>
                    <a:pt x="580" y="1055"/>
                    <a:pt x="566" y="1049"/>
                  </a:cubicBezTo>
                  <a:cubicBezTo>
                    <a:pt x="557" y="1045"/>
                    <a:pt x="549" y="1039"/>
                    <a:pt x="541" y="1035"/>
                  </a:cubicBezTo>
                  <a:lnTo>
                    <a:pt x="533" y="1028"/>
                  </a:lnTo>
                  <a:cubicBezTo>
                    <a:pt x="487" y="988"/>
                    <a:pt x="481" y="988"/>
                    <a:pt x="448" y="937"/>
                  </a:cubicBezTo>
                  <a:cubicBezTo>
                    <a:pt x="426" y="907"/>
                    <a:pt x="410" y="875"/>
                    <a:pt x="401" y="839"/>
                  </a:cubicBezTo>
                  <a:cubicBezTo>
                    <a:pt x="399" y="835"/>
                    <a:pt x="386" y="791"/>
                    <a:pt x="386" y="791"/>
                  </a:cubicBezTo>
                  <a:cubicBezTo>
                    <a:pt x="379" y="765"/>
                    <a:pt x="376" y="736"/>
                    <a:pt x="375" y="708"/>
                  </a:cubicBezTo>
                  <a:cubicBezTo>
                    <a:pt x="368" y="625"/>
                    <a:pt x="389" y="541"/>
                    <a:pt x="430" y="470"/>
                  </a:cubicBezTo>
                  <a:cubicBezTo>
                    <a:pt x="473" y="404"/>
                    <a:pt x="534" y="353"/>
                    <a:pt x="607" y="324"/>
                  </a:cubicBezTo>
                  <a:cubicBezTo>
                    <a:pt x="617" y="320"/>
                    <a:pt x="628" y="318"/>
                    <a:pt x="639" y="314"/>
                  </a:cubicBezTo>
                  <a:cubicBezTo>
                    <a:pt x="640" y="314"/>
                    <a:pt x="650" y="311"/>
                    <a:pt x="652" y="310"/>
                  </a:cubicBezTo>
                  <a:cubicBezTo>
                    <a:pt x="673" y="305"/>
                    <a:pt x="693" y="303"/>
                    <a:pt x="713" y="303"/>
                  </a:cubicBezTo>
                  <a:close/>
                  <a:moveTo>
                    <a:pt x="712" y="1"/>
                  </a:moveTo>
                  <a:cubicBezTo>
                    <a:pt x="520" y="1"/>
                    <a:pt x="332" y="89"/>
                    <a:pt x="205" y="242"/>
                  </a:cubicBezTo>
                  <a:cubicBezTo>
                    <a:pt x="9" y="479"/>
                    <a:pt x="1" y="822"/>
                    <a:pt x="148" y="1086"/>
                  </a:cubicBezTo>
                  <a:cubicBezTo>
                    <a:pt x="228" y="1234"/>
                    <a:pt x="364" y="1345"/>
                    <a:pt x="526" y="1395"/>
                  </a:cubicBezTo>
                  <a:cubicBezTo>
                    <a:pt x="575" y="1409"/>
                    <a:pt x="635" y="1419"/>
                    <a:pt x="698" y="1419"/>
                  </a:cubicBezTo>
                  <a:cubicBezTo>
                    <a:pt x="787" y="1419"/>
                    <a:pt x="880" y="1399"/>
                    <a:pt x="947" y="1350"/>
                  </a:cubicBezTo>
                  <a:cubicBezTo>
                    <a:pt x="963" y="1347"/>
                    <a:pt x="979" y="1342"/>
                    <a:pt x="993" y="1333"/>
                  </a:cubicBezTo>
                  <a:cubicBezTo>
                    <a:pt x="1103" y="1261"/>
                    <a:pt x="1202" y="1170"/>
                    <a:pt x="1266" y="1054"/>
                  </a:cubicBezTo>
                  <a:cubicBezTo>
                    <a:pt x="1332" y="935"/>
                    <a:pt x="1367" y="804"/>
                    <a:pt x="1366" y="668"/>
                  </a:cubicBezTo>
                  <a:cubicBezTo>
                    <a:pt x="1366" y="408"/>
                    <a:pt x="1194" y="157"/>
                    <a:pt x="958" y="52"/>
                  </a:cubicBezTo>
                  <a:cubicBezTo>
                    <a:pt x="878" y="17"/>
                    <a:pt x="795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9551762" y="1661859"/>
              <a:ext cx="75828" cy="78084"/>
            </a:xfrm>
            <a:custGeom>
              <a:avLst/>
              <a:gdLst/>
              <a:ahLst/>
              <a:cxnLst/>
              <a:rect l="l" t="t" r="r" b="b"/>
              <a:pathLst>
                <a:path w="1378" h="1419" extrusionOk="0">
                  <a:moveTo>
                    <a:pt x="748" y="303"/>
                  </a:moveTo>
                  <a:cubicBezTo>
                    <a:pt x="753" y="303"/>
                    <a:pt x="761" y="305"/>
                    <a:pt x="762" y="306"/>
                  </a:cubicBezTo>
                  <a:cubicBezTo>
                    <a:pt x="773" y="307"/>
                    <a:pt x="782" y="310"/>
                    <a:pt x="793" y="311"/>
                  </a:cubicBezTo>
                  <a:cubicBezTo>
                    <a:pt x="794" y="311"/>
                    <a:pt x="818" y="319"/>
                    <a:pt x="821" y="319"/>
                  </a:cubicBezTo>
                  <a:cubicBezTo>
                    <a:pt x="837" y="325"/>
                    <a:pt x="853" y="333"/>
                    <a:pt x="870" y="341"/>
                  </a:cubicBezTo>
                  <a:cubicBezTo>
                    <a:pt x="879" y="346"/>
                    <a:pt x="888" y="352"/>
                    <a:pt x="897" y="357"/>
                  </a:cubicBezTo>
                  <a:lnTo>
                    <a:pt x="905" y="361"/>
                  </a:lnTo>
                  <a:cubicBezTo>
                    <a:pt x="905" y="361"/>
                    <a:pt x="907" y="364"/>
                    <a:pt x="910" y="365"/>
                  </a:cubicBezTo>
                  <a:cubicBezTo>
                    <a:pt x="926" y="377"/>
                    <a:pt x="942" y="391"/>
                    <a:pt x="957" y="406"/>
                  </a:cubicBezTo>
                  <a:cubicBezTo>
                    <a:pt x="972" y="418"/>
                    <a:pt x="985" y="431"/>
                    <a:pt x="996" y="446"/>
                  </a:cubicBezTo>
                  <a:cubicBezTo>
                    <a:pt x="1008" y="462"/>
                    <a:pt x="1020" y="480"/>
                    <a:pt x="1031" y="498"/>
                  </a:cubicBezTo>
                  <a:cubicBezTo>
                    <a:pt x="1041" y="511"/>
                    <a:pt x="1047" y="525"/>
                    <a:pt x="1053" y="540"/>
                  </a:cubicBezTo>
                  <a:cubicBezTo>
                    <a:pt x="1061" y="560"/>
                    <a:pt x="1068" y="579"/>
                    <a:pt x="1074" y="599"/>
                  </a:cubicBezTo>
                  <a:cubicBezTo>
                    <a:pt x="1080" y="617"/>
                    <a:pt x="1084" y="636"/>
                    <a:pt x="1085" y="655"/>
                  </a:cubicBezTo>
                  <a:cubicBezTo>
                    <a:pt x="1096" y="746"/>
                    <a:pt x="1080" y="839"/>
                    <a:pt x="1041" y="922"/>
                  </a:cubicBezTo>
                  <a:cubicBezTo>
                    <a:pt x="1016" y="975"/>
                    <a:pt x="988" y="1025"/>
                    <a:pt x="954" y="1072"/>
                  </a:cubicBezTo>
                  <a:cubicBezTo>
                    <a:pt x="929" y="1056"/>
                    <a:pt x="899" y="1046"/>
                    <a:pt x="870" y="1045"/>
                  </a:cubicBezTo>
                  <a:cubicBezTo>
                    <a:pt x="866" y="1045"/>
                    <a:pt x="863" y="1045"/>
                    <a:pt x="859" y="1045"/>
                  </a:cubicBezTo>
                  <a:cubicBezTo>
                    <a:pt x="811" y="1045"/>
                    <a:pt x="754" y="1068"/>
                    <a:pt x="723" y="1075"/>
                  </a:cubicBezTo>
                  <a:cubicBezTo>
                    <a:pt x="720" y="1075"/>
                    <a:pt x="700" y="1077"/>
                    <a:pt x="697" y="1077"/>
                  </a:cubicBezTo>
                  <a:cubicBezTo>
                    <a:pt x="690" y="1078"/>
                    <a:pt x="683" y="1078"/>
                    <a:pt x="676" y="1078"/>
                  </a:cubicBezTo>
                  <a:cubicBezTo>
                    <a:pt x="669" y="1078"/>
                    <a:pt x="662" y="1078"/>
                    <a:pt x="656" y="1077"/>
                  </a:cubicBezTo>
                  <a:lnTo>
                    <a:pt x="646" y="1076"/>
                  </a:lnTo>
                  <a:cubicBezTo>
                    <a:pt x="631" y="1072"/>
                    <a:pt x="618" y="1069"/>
                    <a:pt x="603" y="1065"/>
                  </a:cubicBezTo>
                  <a:lnTo>
                    <a:pt x="598" y="1064"/>
                  </a:lnTo>
                  <a:lnTo>
                    <a:pt x="595" y="1062"/>
                  </a:lnTo>
                  <a:cubicBezTo>
                    <a:pt x="582" y="1057"/>
                    <a:pt x="568" y="1052"/>
                    <a:pt x="556" y="1044"/>
                  </a:cubicBezTo>
                  <a:cubicBezTo>
                    <a:pt x="548" y="1040"/>
                    <a:pt x="540" y="1034"/>
                    <a:pt x="530" y="1029"/>
                  </a:cubicBezTo>
                  <a:lnTo>
                    <a:pt x="522" y="1022"/>
                  </a:lnTo>
                  <a:cubicBezTo>
                    <a:pt x="479" y="980"/>
                    <a:pt x="474" y="980"/>
                    <a:pt x="442" y="928"/>
                  </a:cubicBezTo>
                  <a:cubicBezTo>
                    <a:pt x="420" y="898"/>
                    <a:pt x="405" y="865"/>
                    <a:pt x="396" y="828"/>
                  </a:cubicBezTo>
                  <a:cubicBezTo>
                    <a:pt x="394" y="824"/>
                    <a:pt x="384" y="781"/>
                    <a:pt x="382" y="781"/>
                  </a:cubicBezTo>
                  <a:cubicBezTo>
                    <a:pt x="378" y="753"/>
                    <a:pt x="376" y="725"/>
                    <a:pt x="374" y="696"/>
                  </a:cubicBezTo>
                  <a:cubicBezTo>
                    <a:pt x="372" y="614"/>
                    <a:pt x="394" y="532"/>
                    <a:pt x="439" y="463"/>
                  </a:cubicBezTo>
                  <a:cubicBezTo>
                    <a:pt x="483" y="399"/>
                    <a:pt x="547" y="349"/>
                    <a:pt x="621" y="322"/>
                  </a:cubicBezTo>
                  <a:cubicBezTo>
                    <a:pt x="630" y="319"/>
                    <a:pt x="641" y="315"/>
                    <a:pt x="652" y="313"/>
                  </a:cubicBezTo>
                  <a:lnTo>
                    <a:pt x="666" y="309"/>
                  </a:lnTo>
                  <a:cubicBezTo>
                    <a:pt x="687" y="306"/>
                    <a:pt x="705" y="303"/>
                    <a:pt x="726" y="303"/>
                  </a:cubicBezTo>
                  <a:close/>
                  <a:moveTo>
                    <a:pt x="714" y="1"/>
                  </a:moveTo>
                  <a:cubicBezTo>
                    <a:pt x="530" y="1"/>
                    <a:pt x="348" y="82"/>
                    <a:pt x="222" y="226"/>
                  </a:cubicBezTo>
                  <a:cubicBezTo>
                    <a:pt x="18" y="459"/>
                    <a:pt x="0" y="803"/>
                    <a:pt x="137" y="1070"/>
                  </a:cubicBezTo>
                  <a:cubicBezTo>
                    <a:pt x="214" y="1220"/>
                    <a:pt x="347" y="1334"/>
                    <a:pt x="506" y="1390"/>
                  </a:cubicBezTo>
                  <a:cubicBezTo>
                    <a:pt x="560" y="1408"/>
                    <a:pt x="627" y="1419"/>
                    <a:pt x="694" y="1419"/>
                  </a:cubicBezTo>
                  <a:cubicBezTo>
                    <a:pt x="779" y="1419"/>
                    <a:pt x="865" y="1401"/>
                    <a:pt x="929" y="1357"/>
                  </a:cubicBezTo>
                  <a:cubicBezTo>
                    <a:pt x="945" y="1356"/>
                    <a:pt x="961" y="1349"/>
                    <a:pt x="976" y="1341"/>
                  </a:cubicBezTo>
                  <a:cubicBezTo>
                    <a:pt x="1088" y="1272"/>
                    <a:pt x="1189" y="1184"/>
                    <a:pt x="1257" y="1070"/>
                  </a:cubicBezTo>
                  <a:cubicBezTo>
                    <a:pt x="1327" y="955"/>
                    <a:pt x="1365" y="823"/>
                    <a:pt x="1369" y="688"/>
                  </a:cubicBezTo>
                  <a:cubicBezTo>
                    <a:pt x="1377" y="428"/>
                    <a:pt x="1212" y="173"/>
                    <a:pt x="979" y="61"/>
                  </a:cubicBezTo>
                  <a:cubicBezTo>
                    <a:pt x="894" y="20"/>
                    <a:pt x="804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9567500" y="1921479"/>
              <a:ext cx="75993" cy="75828"/>
            </a:xfrm>
            <a:custGeom>
              <a:avLst/>
              <a:gdLst/>
              <a:ahLst/>
              <a:cxnLst/>
              <a:rect l="l" t="t" r="r" b="b"/>
              <a:pathLst>
                <a:path w="1381" h="1378" extrusionOk="0">
                  <a:moveTo>
                    <a:pt x="685" y="296"/>
                  </a:moveTo>
                  <a:cubicBezTo>
                    <a:pt x="697" y="296"/>
                    <a:pt x="709" y="297"/>
                    <a:pt x="720" y="299"/>
                  </a:cubicBezTo>
                  <a:cubicBezTo>
                    <a:pt x="741" y="302"/>
                    <a:pt x="761" y="305"/>
                    <a:pt x="782" y="310"/>
                  </a:cubicBezTo>
                  <a:cubicBezTo>
                    <a:pt x="798" y="313"/>
                    <a:pt x="812" y="318"/>
                    <a:pt x="827" y="325"/>
                  </a:cubicBezTo>
                  <a:cubicBezTo>
                    <a:pt x="846" y="333"/>
                    <a:pt x="865" y="341"/>
                    <a:pt x="884" y="352"/>
                  </a:cubicBezTo>
                  <a:cubicBezTo>
                    <a:pt x="900" y="360"/>
                    <a:pt x="916" y="371"/>
                    <a:pt x="931" y="383"/>
                  </a:cubicBezTo>
                  <a:cubicBezTo>
                    <a:pt x="1004" y="439"/>
                    <a:pt x="1059" y="516"/>
                    <a:pt x="1090" y="604"/>
                  </a:cubicBezTo>
                  <a:cubicBezTo>
                    <a:pt x="1109" y="657"/>
                    <a:pt x="1123" y="713"/>
                    <a:pt x="1134" y="769"/>
                  </a:cubicBezTo>
                  <a:cubicBezTo>
                    <a:pt x="1105" y="776"/>
                    <a:pt x="1078" y="791"/>
                    <a:pt x="1056" y="810"/>
                  </a:cubicBezTo>
                  <a:cubicBezTo>
                    <a:pt x="1018" y="843"/>
                    <a:pt x="992" y="906"/>
                    <a:pt x="973" y="935"/>
                  </a:cubicBezTo>
                  <a:cubicBezTo>
                    <a:pt x="971" y="937"/>
                    <a:pt x="959" y="954"/>
                    <a:pt x="957" y="956"/>
                  </a:cubicBezTo>
                  <a:cubicBezTo>
                    <a:pt x="947" y="966"/>
                    <a:pt x="938" y="976"/>
                    <a:pt x="928" y="985"/>
                  </a:cubicBezTo>
                  <a:lnTo>
                    <a:pt x="920" y="991"/>
                  </a:lnTo>
                  <a:cubicBezTo>
                    <a:pt x="908" y="999"/>
                    <a:pt x="896" y="1007"/>
                    <a:pt x="882" y="1014"/>
                  </a:cubicBezTo>
                  <a:lnTo>
                    <a:pt x="878" y="1017"/>
                  </a:lnTo>
                  <a:lnTo>
                    <a:pt x="874" y="1018"/>
                  </a:lnTo>
                  <a:cubicBezTo>
                    <a:pt x="861" y="1024"/>
                    <a:pt x="847" y="1028"/>
                    <a:pt x="834" y="1032"/>
                  </a:cubicBezTo>
                  <a:cubicBezTo>
                    <a:pt x="825" y="1036"/>
                    <a:pt x="815" y="1037"/>
                    <a:pt x="804" y="1040"/>
                  </a:cubicBezTo>
                  <a:lnTo>
                    <a:pt x="795" y="1040"/>
                  </a:lnTo>
                  <a:cubicBezTo>
                    <a:pt x="769" y="1040"/>
                    <a:pt x="754" y="1041"/>
                    <a:pt x="740" y="1041"/>
                  </a:cubicBezTo>
                  <a:cubicBezTo>
                    <a:pt x="722" y="1041"/>
                    <a:pt x="706" y="1039"/>
                    <a:pt x="671" y="1032"/>
                  </a:cubicBezTo>
                  <a:cubicBezTo>
                    <a:pt x="635" y="1025"/>
                    <a:pt x="600" y="1013"/>
                    <a:pt x="569" y="994"/>
                  </a:cubicBezTo>
                  <a:cubicBezTo>
                    <a:pt x="565" y="991"/>
                    <a:pt x="528" y="970"/>
                    <a:pt x="526" y="970"/>
                  </a:cubicBezTo>
                  <a:cubicBezTo>
                    <a:pt x="526" y="970"/>
                    <a:pt x="526" y="970"/>
                    <a:pt x="526" y="970"/>
                  </a:cubicBezTo>
                  <a:cubicBezTo>
                    <a:pt x="502" y="954"/>
                    <a:pt x="480" y="935"/>
                    <a:pt x="460" y="916"/>
                  </a:cubicBezTo>
                  <a:cubicBezTo>
                    <a:pt x="399" y="859"/>
                    <a:pt x="357" y="785"/>
                    <a:pt x="339" y="703"/>
                  </a:cubicBezTo>
                  <a:cubicBezTo>
                    <a:pt x="324" y="627"/>
                    <a:pt x="333" y="547"/>
                    <a:pt x="367" y="476"/>
                  </a:cubicBezTo>
                  <a:cubicBezTo>
                    <a:pt x="371" y="466"/>
                    <a:pt x="378" y="457"/>
                    <a:pt x="382" y="447"/>
                  </a:cubicBezTo>
                  <a:cubicBezTo>
                    <a:pt x="382" y="446"/>
                    <a:pt x="388" y="437"/>
                    <a:pt x="390" y="434"/>
                  </a:cubicBezTo>
                  <a:cubicBezTo>
                    <a:pt x="401" y="418"/>
                    <a:pt x="414" y="402"/>
                    <a:pt x="427" y="388"/>
                  </a:cubicBezTo>
                  <a:cubicBezTo>
                    <a:pt x="433" y="383"/>
                    <a:pt x="438" y="377"/>
                    <a:pt x="445" y="372"/>
                  </a:cubicBezTo>
                  <a:cubicBezTo>
                    <a:pt x="448" y="369"/>
                    <a:pt x="454" y="365"/>
                    <a:pt x="456" y="364"/>
                  </a:cubicBezTo>
                  <a:cubicBezTo>
                    <a:pt x="464" y="359"/>
                    <a:pt x="472" y="352"/>
                    <a:pt x="481" y="348"/>
                  </a:cubicBezTo>
                  <a:cubicBezTo>
                    <a:pt x="483" y="347"/>
                    <a:pt x="504" y="334"/>
                    <a:pt x="507" y="333"/>
                  </a:cubicBezTo>
                  <a:cubicBezTo>
                    <a:pt x="523" y="325"/>
                    <a:pt x="539" y="318"/>
                    <a:pt x="557" y="313"/>
                  </a:cubicBezTo>
                  <a:cubicBezTo>
                    <a:pt x="567" y="310"/>
                    <a:pt x="577" y="307"/>
                    <a:pt x="586" y="305"/>
                  </a:cubicBezTo>
                  <a:lnTo>
                    <a:pt x="596" y="302"/>
                  </a:lnTo>
                  <a:lnTo>
                    <a:pt x="602" y="302"/>
                  </a:lnTo>
                  <a:cubicBezTo>
                    <a:pt x="623" y="299"/>
                    <a:pt x="643" y="298"/>
                    <a:pt x="664" y="297"/>
                  </a:cubicBezTo>
                  <a:cubicBezTo>
                    <a:pt x="671" y="296"/>
                    <a:pt x="678" y="296"/>
                    <a:pt x="685" y="296"/>
                  </a:cubicBezTo>
                  <a:close/>
                  <a:moveTo>
                    <a:pt x="662" y="0"/>
                  </a:moveTo>
                  <a:cubicBezTo>
                    <a:pt x="585" y="0"/>
                    <a:pt x="509" y="13"/>
                    <a:pt x="437" y="38"/>
                  </a:cubicBezTo>
                  <a:cubicBezTo>
                    <a:pt x="165" y="134"/>
                    <a:pt x="1" y="408"/>
                    <a:pt x="20" y="692"/>
                  </a:cubicBezTo>
                  <a:cubicBezTo>
                    <a:pt x="40" y="1001"/>
                    <a:pt x="270" y="1255"/>
                    <a:pt x="557" y="1345"/>
                  </a:cubicBezTo>
                  <a:cubicBezTo>
                    <a:pt x="622" y="1367"/>
                    <a:pt x="690" y="1377"/>
                    <a:pt x="757" y="1377"/>
                  </a:cubicBezTo>
                  <a:cubicBezTo>
                    <a:pt x="856" y="1377"/>
                    <a:pt x="955" y="1354"/>
                    <a:pt x="1045" y="1310"/>
                  </a:cubicBezTo>
                  <a:cubicBezTo>
                    <a:pt x="1157" y="1254"/>
                    <a:pt x="1296" y="1125"/>
                    <a:pt x="1320" y="989"/>
                  </a:cubicBezTo>
                  <a:cubicBezTo>
                    <a:pt x="1331" y="975"/>
                    <a:pt x="1337" y="960"/>
                    <a:pt x="1342" y="944"/>
                  </a:cubicBezTo>
                  <a:cubicBezTo>
                    <a:pt x="1372" y="815"/>
                    <a:pt x="1381" y="682"/>
                    <a:pt x="1348" y="552"/>
                  </a:cubicBezTo>
                  <a:cubicBezTo>
                    <a:pt x="1316" y="422"/>
                    <a:pt x="1249" y="302"/>
                    <a:pt x="1156" y="205"/>
                  </a:cubicBezTo>
                  <a:cubicBezTo>
                    <a:pt x="1030" y="71"/>
                    <a:pt x="846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9160460" y="2221820"/>
              <a:ext cx="85678" cy="94812"/>
            </a:xfrm>
            <a:custGeom>
              <a:avLst/>
              <a:gdLst/>
              <a:ahLst/>
              <a:cxnLst/>
              <a:rect l="l" t="t" r="r" b="b"/>
              <a:pathLst>
                <a:path w="1557" h="1723" extrusionOk="0">
                  <a:moveTo>
                    <a:pt x="492" y="447"/>
                  </a:moveTo>
                  <a:lnTo>
                    <a:pt x="492" y="447"/>
                  </a:lnTo>
                  <a:cubicBezTo>
                    <a:pt x="699" y="556"/>
                    <a:pt x="903" y="674"/>
                    <a:pt x="1099" y="802"/>
                  </a:cubicBezTo>
                  <a:cubicBezTo>
                    <a:pt x="977" y="906"/>
                    <a:pt x="852" y="1005"/>
                    <a:pt x="724" y="1102"/>
                  </a:cubicBezTo>
                  <a:lnTo>
                    <a:pt x="722" y="1102"/>
                  </a:lnTo>
                  <a:cubicBezTo>
                    <a:pt x="613" y="1183"/>
                    <a:pt x="502" y="1260"/>
                    <a:pt x="390" y="1339"/>
                  </a:cubicBezTo>
                  <a:cubicBezTo>
                    <a:pt x="471" y="1048"/>
                    <a:pt x="504" y="748"/>
                    <a:pt x="492" y="447"/>
                  </a:cubicBezTo>
                  <a:close/>
                  <a:moveTo>
                    <a:pt x="303" y="0"/>
                  </a:moveTo>
                  <a:cubicBezTo>
                    <a:pt x="211" y="0"/>
                    <a:pt x="118" y="78"/>
                    <a:pt x="134" y="180"/>
                  </a:cubicBezTo>
                  <a:cubicBezTo>
                    <a:pt x="201" y="599"/>
                    <a:pt x="165" y="1028"/>
                    <a:pt x="29" y="1429"/>
                  </a:cubicBezTo>
                  <a:cubicBezTo>
                    <a:pt x="1" y="1512"/>
                    <a:pt x="24" y="1603"/>
                    <a:pt x="108" y="1642"/>
                  </a:cubicBezTo>
                  <a:lnTo>
                    <a:pt x="111" y="1643"/>
                  </a:lnTo>
                  <a:cubicBezTo>
                    <a:pt x="124" y="1687"/>
                    <a:pt x="159" y="1723"/>
                    <a:pt x="207" y="1723"/>
                  </a:cubicBezTo>
                  <a:cubicBezTo>
                    <a:pt x="221" y="1723"/>
                    <a:pt x="236" y="1720"/>
                    <a:pt x="251" y="1713"/>
                  </a:cubicBezTo>
                  <a:cubicBezTo>
                    <a:pt x="693" y="1533"/>
                    <a:pt x="1092" y="1226"/>
                    <a:pt x="1452" y="918"/>
                  </a:cubicBezTo>
                  <a:cubicBezTo>
                    <a:pt x="1523" y="856"/>
                    <a:pt x="1557" y="731"/>
                    <a:pt x="1464" y="663"/>
                  </a:cubicBezTo>
                  <a:cubicBezTo>
                    <a:pt x="1119" y="414"/>
                    <a:pt x="753" y="196"/>
                    <a:pt x="368" y="15"/>
                  </a:cubicBezTo>
                  <a:cubicBezTo>
                    <a:pt x="347" y="5"/>
                    <a:pt x="325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9783594" y="1829803"/>
              <a:ext cx="97784" cy="81661"/>
            </a:xfrm>
            <a:custGeom>
              <a:avLst/>
              <a:gdLst/>
              <a:ahLst/>
              <a:cxnLst/>
              <a:rect l="l" t="t" r="r" b="b"/>
              <a:pathLst>
                <a:path w="1777" h="1484" extrusionOk="0">
                  <a:moveTo>
                    <a:pt x="410" y="369"/>
                  </a:moveTo>
                  <a:cubicBezTo>
                    <a:pt x="638" y="426"/>
                    <a:pt x="871" y="454"/>
                    <a:pt x="1105" y="454"/>
                  </a:cubicBezTo>
                  <a:cubicBezTo>
                    <a:pt x="1171" y="454"/>
                    <a:pt x="1238" y="451"/>
                    <a:pt x="1304" y="447"/>
                  </a:cubicBezTo>
                  <a:lnTo>
                    <a:pt x="1304" y="447"/>
                  </a:lnTo>
                  <a:cubicBezTo>
                    <a:pt x="1200" y="657"/>
                    <a:pt x="1088" y="864"/>
                    <a:pt x="964" y="1063"/>
                  </a:cubicBezTo>
                  <a:cubicBezTo>
                    <a:pt x="858" y="944"/>
                    <a:pt x="754" y="821"/>
                    <a:pt x="655" y="695"/>
                  </a:cubicBezTo>
                  <a:cubicBezTo>
                    <a:pt x="571" y="588"/>
                    <a:pt x="490" y="478"/>
                    <a:pt x="410" y="369"/>
                  </a:cubicBezTo>
                  <a:close/>
                  <a:moveTo>
                    <a:pt x="245" y="1"/>
                  </a:moveTo>
                  <a:cubicBezTo>
                    <a:pt x="183" y="1"/>
                    <a:pt x="126" y="31"/>
                    <a:pt x="97" y="94"/>
                  </a:cubicBezTo>
                  <a:cubicBezTo>
                    <a:pt x="97" y="96"/>
                    <a:pt x="97" y="97"/>
                    <a:pt x="97" y="98"/>
                  </a:cubicBezTo>
                  <a:cubicBezTo>
                    <a:pt x="42" y="117"/>
                    <a:pt x="0" y="171"/>
                    <a:pt x="31" y="240"/>
                  </a:cubicBezTo>
                  <a:cubicBezTo>
                    <a:pt x="224" y="676"/>
                    <a:pt x="540" y="1068"/>
                    <a:pt x="858" y="1418"/>
                  </a:cubicBezTo>
                  <a:cubicBezTo>
                    <a:pt x="894" y="1457"/>
                    <a:pt x="948" y="1483"/>
                    <a:pt x="1000" y="1483"/>
                  </a:cubicBezTo>
                  <a:cubicBezTo>
                    <a:pt x="1043" y="1483"/>
                    <a:pt x="1084" y="1466"/>
                    <a:pt x="1112" y="1424"/>
                  </a:cubicBezTo>
                  <a:cubicBezTo>
                    <a:pt x="1353" y="1073"/>
                    <a:pt x="1561" y="700"/>
                    <a:pt x="1733" y="311"/>
                  </a:cubicBezTo>
                  <a:cubicBezTo>
                    <a:pt x="1777" y="210"/>
                    <a:pt x="1699" y="78"/>
                    <a:pt x="1587" y="78"/>
                  </a:cubicBezTo>
                  <a:cubicBezTo>
                    <a:pt x="1578" y="78"/>
                    <a:pt x="1570" y="79"/>
                    <a:pt x="1561" y="81"/>
                  </a:cubicBezTo>
                  <a:cubicBezTo>
                    <a:pt x="1400" y="111"/>
                    <a:pt x="1238" y="127"/>
                    <a:pt x="1076" y="127"/>
                  </a:cubicBezTo>
                  <a:cubicBezTo>
                    <a:pt x="817" y="127"/>
                    <a:pt x="558" y="88"/>
                    <a:pt x="309" y="11"/>
                  </a:cubicBezTo>
                  <a:cubicBezTo>
                    <a:pt x="288" y="4"/>
                    <a:pt x="266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9367585" y="1893140"/>
              <a:ext cx="87219" cy="90905"/>
            </a:xfrm>
            <a:custGeom>
              <a:avLst/>
              <a:gdLst/>
              <a:ahLst/>
              <a:cxnLst/>
              <a:rect l="l" t="t" r="r" b="b"/>
              <a:pathLst>
                <a:path w="1585" h="1652" extrusionOk="0">
                  <a:moveTo>
                    <a:pt x="1232" y="347"/>
                  </a:moveTo>
                  <a:cubicBezTo>
                    <a:pt x="1211" y="506"/>
                    <a:pt x="1185" y="665"/>
                    <a:pt x="1154" y="822"/>
                  </a:cubicBezTo>
                  <a:cubicBezTo>
                    <a:pt x="1127" y="956"/>
                    <a:pt x="1096" y="1088"/>
                    <a:pt x="1065" y="1221"/>
                  </a:cubicBezTo>
                  <a:cubicBezTo>
                    <a:pt x="931" y="952"/>
                    <a:pt x="754" y="705"/>
                    <a:pt x="544" y="490"/>
                  </a:cubicBezTo>
                  <a:cubicBezTo>
                    <a:pt x="771" y="432"/>
                    <a:pt x="1001" y="384"/>
                    <a:pt x="1232" y="347"/>
                  </a:cubicBezTo>
                  <a:close/>
                  <a:moveTo>
                    <a:pt x="1429" y="0"/>
                  </a:moveTo>
                  <a:cubicBezTo>
                    <a:pt x="1424" y="0"/>
                    <a:pt x="1418" y="1"/>
                    <a:pt x="1413" y="1"/>
                  </a:cubicBezTo>
                  <a:cubicBezTo>
                    <a:pt x="989" y="46"/>
                    <a:pt x="571" y="129"/>
                    <a:pt x="163" y="252"/>
                  </a:cubicBezTo>
                  <a:cubicBezTo>
                    <a:pt x="49" y="287"/>
                    <a:pt x="1" y="452"/>
                    <a:pt x="99" y="532"/>
                  </a:cubicBezTo>
                  <a:cubicBezTo>
                    <a:pt x="430" y="797"/>
                    <a:pt x="691" y="1140"/>
                    <a:pt x="858" y="1531"/>
                  </a:cubicBezTo>
                  <a:cubicBezTo>
                    <a:pt x="886" y="1595"/>
                    <a:pt x="943" y="1643"/>
                    <a:pt x="1011" y="1643"/>
                  </a:cubicBezTo>
                  <a:cubicBezTo>
                    <a:pt x="1027" y="1643"/>
                    <a:pt x="1043" y="1641"/>
                    <a:pt x="1059" y="1636"/>
                  </a:cubicBezTo>
                  <a:lnTo>
                    <a:pt x="1063" y="1634"/>
                  </a:lnTo>
                  <a:cubicBezTo>
                    <a:pt x="1081" y="1645"/>
                    <a:pt x="1103" y="1652"/>
                    <a:pt x="1124" y="1652"/>
                  </a:cubicBezTo>
                  <a:cubicBezTo>
                    <a:pt x="1158" y="1652"/>
                    <a:pt x="1192" y="1634"/>
                    <a:pt x="1213" y="1592"/>
                  </a:cubicBezTo>
                  <a:cubicBezTo>
                    <a:pt x="1421" y="1163"/>
                    <a:pt x="1512" y="668"/>
                    <a:pt x="1573" y="198"/>
                  </a:cubicBezTo>
                  <a:cubicBezTo>
                    <a:pt x="1584" y="108"/>
                    <a:pt x="1531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9400106" y="2100814"/>
              <a:ext cx="97619" cy="79680"/>
            </a:xfrm>
            <a:custGeom>
              <a:avLst/>
              <a:gdLst/>
              <a:ahLst/>
              <a:cxnLst/>
              <a:rect l="l" t="t" r="r" b="b"/>
              <a:pathLst>
                <a:path w="1774" h="1448" extrusionOk="0">
                  <a:moveTo>
                    <a:pt x="746" y="418"/>
                  </a:moveTo>
                  <a:cubicBezTo>
                    <a:pt x="862" y="530"/>
                    <a:pt x="974" y="644"/>
                    <a:pt x="1081" y="762"/>
                  </a:cubicBezTo>
                  <a:lnTo>
                    <a:pt x="1083" y="762"/>
                  </a:lnTo>
                  <a:cubicBezTo>
                    <a:pt x="1176" y="863"/>
                    <a:pt x="1263" y="966"/>
                    <a:pt x="1352" y="1068"/>
                  </a:cubicBezTo>
                  <a:cubicBezTo>
                    <a:pt x="1192" y="1041"/>
                    <a:pt x="1030" y="1028"/>
                    <a:pt x="868" y="1028"/>
                  </a:cubicBezTo>
                  <a:cubicBezTo>
                    <a:pt x="730" y="1028"/>
                    <a:pt x="592" y="1037"/>
                    <a:pt x="455" y="1057"/>
                  </a:cubicBezTo>
                  <a:cubicBezTo>
                    <a:pt x="542" y="841"/>
                    <a:pt x="639" y="627"/>
                    <a:pt x="746" y="418"/>
                  </a:cubicBezTo>
                  <a:close/>
                  <a:moveTo>
                    <a:pt x="692" y="1"/>
                  </a:moveTo>
                  <a:cubicBezTo>
                    <a:pt x="644" y="1"/>
                    <a:pt x="599" y="21"/>
                    <a:pt x="571" y="69"/>
                  </a:cubicBezTo>
                  <a:cubicBezTo>
                    <a:pt x="357" y="437"/>
                    <a:pt x="178" y="823"/>
                    <a:pt x="37" y="1224"/>
                  </a:cubicBezTo>
                  <a:cubicBezTo>
                    <a:pt x="1" y="1325"/>
                    <a:pt x="82" y="1447"/>
                    <a:pt x="189" y="1447"/>
                  </a:cubicBezTo>
                  <a:cubicBezTo>
                    <a:pt x="201" y="1447"/>
                    <a:pt x="213" y="1446"/>
                    <a:pt x="225" y="1442"/>
                  </a:cubicBezTo>
                  <a:cubicBezTo>
                    <a:pt x="445" y="1383"/>
                    <a:pt x="672" y="1353"/>
                    <a:pt x="898" y="1353"/>
                  </a:cubicBezTo>
                  <a:cubicBezTo>
                    <a:pt x="1093" y="1353"/>
                    <a:pt x="1288" y="1375"/>
                    <a:pt x="1480" y="1419"/>
                  </a:cubicBezTo>
                  <a:cubicBezTo>
                    <a:pt x="1495" y="1423"/>
                    <a:pt x="1511" y="1425"/>
                    <a:pt x="1527" y="1425"/>
                  </a:cubicBezTo>
                  <a:cubicBezTo>
                    <a:pt x="1595" y="1425"/>
                    <a:pt x="1659" y="1391"/>
                    <a:pt x="1683" y="1320"/>
                  </a:cubicBezTo>
                  <a:lnTo>
                    <a:pt x="1683" y="1316"/>
                  </a:lnTo>
                  <a:cubicBezTo>
                    <a:pt x="1737" y="1293"/>
                    <a:pt x="1773" y="1235"/>
                    <a:pt x="1738" y="1169"/>
                  </a:cubicBezTo>
                  <a:cubicBezTo>
                    <a:pt x="1514" y="749"/>
                    <a:pt x="1169" y="383"/>
                    <a:pt x="826" y="56"/>
                  </a:cubicBezTo>
                  <a:cubicBezTo>
                    <a:pt x="791" y="22"/>
                    <a:pt x="740" y="1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9486719" y="1515595"/>
              <a:ext cx="88539" cy="89255"/>
            </a:xfrm>
            <a:custGeom>
              <a:avLst/>
              <a:gdLst/>
              <a:ahLst/>
              <a:cxnLst/>
              <a:rect l="l" t="t" r="r" b="b"/>
              <a:pathLst>
                <a:path w="1609" h="1622" extrusionOk="0">
                  <a:moveTo>
                    <a:pt x="613" y="436"/>
                  </a:moveTo>
                  <a:cubicBezTo>
                    <a:pt x="723" y="716"/>
                    <a:pt x="878" y="976"/>
                    <a:pt x="1070" y="1209"/>
                  </a:cubicBezTo>
                  <a:cubicBezTo>
                    <a:pt x="839" y="1248"/>
                    <a:pt x="606" y="1276"/>
                    <a:pt x="372" y="1292"/>
                  </a:cubicBezTo>
                  <a:cubicBezTo>
                    <a:pt x="407" y="1136"/>
                    <a:pt x="446" y="980"/>
                    <a:pt x="490" y="826"/>
                  </a:cubicBezTo>
                  <a:cubicBezTo>
                    <a:pt x="528" y="694"/>
                    <a:pt x="571" y="565"/>
                    <a:pt x="613" y="436"/>
                  </a:cubicBezTo>
                  <a:close/>
                  <a:moveTo>
                    <a:pt x="581" y="1"/>
                  </a:moveTo>
                  <a:cubicBezTo>
                    <a:pt x="549" y="1"/>
                    <a:pt x="518" y="16"/>
                    <a:pt x="496" y="52"/>
                  </a:cubicBezTo>
                  <a:cubicBezTo>
                    <a:pt x="253" y="463"/>
                    <a:pt x="121" y="949"/>
                    <a:pt x="20" y="1412"/>
                  </a:cubicBezTo>
                  <a:cubicBezTo>
                    <a:pt x="0" y="1504"/>
                    <a:pt x="49" y="1622"/>
                    <a:pt x="161" y="1622"/>
                  </a:cubicBezTo>
                  <a:cubicBezTo>
                    <a:pt x="162" y="1622"/>
                    <a:pt x="163" y="1622"/>
                    <a:pt x="164" y="1622"/>
                  </a:cubicBezTo>
                  <a:cubicBezTo>
                    <a:pt x="590" y="1612"/>
                    <a:pt x="1012" y="1564"/>
                    <a:pt x="1430" y="1478"/>
                  </a:cubicBezTo>
                  <a:cubicBezTo>
                    <a:pt x="1546" y="1454"/>
                    <a:pt x="1609" y="1292"/>
                    <a:pt x="1517" y="1204"/>
                  </a:cubicBezTo>
                  <a:cubicBezTo>
                    <a:pt x="1209" y="911"/>
                    <a:pt x="979" y="548"/>
                    <a:pt x="844" y="144"/>
                  </a:cubicBezTo>
                  <a:cubicBezTo>
                    <a:pt x="821" y="73"/>
                    <a:pt x="762" y="19"/>
                    <a:pt x="688" y="19"/>
                  </a:cubicBezTo>
                  <a:cubicBezTo>
                    <a:pt x="677" y="19"/>
                    <a:pt x="665" y="20"/>
                    <a:pt x="653" y="23"/>
                  </a:cubicBezTo>
                  <a:lnTo>
                    <a:pt x="650" y="24"/>
                  </a:lnTo>
                  <a:cubicBezTo>
                    <a:pt x="629" y="9"/>
                    <a:pt x="605" y="1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9729227" y="1984761"/>
              <a:ext cx="92886" cy="83807"/>
            </a:xfrm>
            <a:custGeom>
              <a:avLst/>
              <a:gdLst/>
              <a:ahLst/>
              <a:cxnLst/>
              <a:rect l="l" t="t" r="r" b="b"/>
              <a:pathLst>
                <a:path w="1688" h="1523" extrusionOk="0">
                  <a:moveTo>
                    <a:pt x="365" y="337"/>
                  </a:moveTo>
                  <a:lnTo>
                    <a:pt x="365" y="337"/>
                  </a:lnTo>
                  <a:cubicBezTo>
                    <a:pt x="525" y="354"/>
                    <a:pt x="684" y="377"/>
                    <a:pt x="842" y="404"/>
                  </a:cubicBezTo>
                  <a:cubicBezTo>
                    <a:pt x="976" y="427"/>
                    <a:pt x="1110" y="455"/>
                    <a:pt x="1243" y="482"/>
                  </a:cubicBezTo>
                  <a:cubicBezTo>
                    <a:pt x="978" y="623"/>
                    <a:pt x="735" y="805"/>
                    <a:pt x="525" y="1022"/>
                  </a:cubicBezTo>
                  <a:cubicBezTo>
                    <a:pt x="462" y="796"/>
                    <a:pt x="408" y="568"/>
                    <a:pt x="365" y="337"/>
                  </a:cubicBezTo>
                  <a:close/>
                  <a:moveTo>
                    <a:pt x="189" y="1"/>
                  </a:moveTo>
                  <a:cubicBezTo>
                    <a:pt x="98" y="1"/>
                    <a:pt x="0" y="63"/>
                    <a:pt x="14" y="167"/>
                  </a:cubicBezTo>
                  <a:cubicBezTo>
                    <a:pt x="70" y="590"/>
                    <a:pt x="165" y="1004"/>
                    <a:pt x="297" y="1410"/>
                  </a:cubicBezTo>
                  <a:cubicBezTo>
                    <a:pt x="320" y="1479"/>
                    <a:pt x="391" y="1522"/>
                    <a:pt x="461" y="1522"/>
                  </a:cubicBezTo>
                  <a:cubicBezTo>
                    <a:pt x="505" y="1522"/>
                    <a:pt x="548" y="1505"/>
                    <a:pt x="578" y="1466"/>
                  </a:cubicBezTo>
                  <a:cubicBezTo>
                    <a:pt x="836" y="1128"/>
                    <a:pt x="1172" y="859"/>
                    <a:pt x="1558" y="681"/>
                  </a:cubicBezTo>
                  <a:cubicBezTo>
                    <a:pt x="1636" y="646"/>
                    <a:pt x="1687" y="566"/>
                    <a:pt x="1657" y="478"/>
                  </a:cubicBezTo>
                  <a:cubicBezTo>
                    <a:pt x="1657" y="477"/>
                    <a:pt x="1656" y="477"/>
                    <a:pt x="1656" y="475"/>
                  </a:cubicBezTo>
                  <a:cubicBezTo>
                    <a:pt x="1684" y="424"/>
                    <a:pt x="1679" y="356"/>
                    <a:pt x="1610" y="326"/>
                  </a:cubicBezTo>
                  <a:cubicBezTo>
                    <a:pt x="1176" y="129"/>
                    <a:pt x="679" y="50"/>
                    <a:pt x="208" y="1"/>
                  </a:cubicBezTo>
                  <a:cubicBezTo>
                    <a:pt x="201" y="1"/>
                    <a:pt x="195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9578946" y="2052775"/>
              <a:ext cx="85238" cy="93767"/>
            </a:xfrm>
            <a:custGeom>
              <a:avLst/>
              <a:gdLst/>
              <a:ahLst/>
              <a:cxnLst/>
              <a:rect l="l" t="t" r="r" b="b"/>
              <a:pathLst>
                <a:path w="1549" h="1704" extrusionOk="0">
                  <a:moveTo>
                    <a:pt x="1174" y="389"/>
                  </a:moveTo>
                  <a:cubicBezTo>
                    <a:pt x="1190" y="548"/>
                    <a:pt x="1202" y="708"/>
                    <a:pt x="1209" y="868"/>
                  </a:cubicBezTo>
                  <a:cubicBezTo>
                    <a:pt x="1214" y="1004"/>
                    <a:pt x="1214" y="1140"/>
                    <a:pt x="1217" y="1276"/>
                  </a:cubicBezTo>
                  <a:cubicBezTo>
                    <a:pt x="1023" y="1047"/>
                    <a:pt x="793" y="848"/>
                    <a:pt x="539" y="689"/>
                  </a:cubicBezTo>
                  <a:cubicBezTo>
                    <a:pt x="744" y="579"/>
                    <a:pt x="957" y="479"/>
                    <a:pt x="1174" y="389"/>
                  </a:cubicBezTo>
                  <a:close/>
                  <a:moveTo>
                    <a:pt x="1315" y="0"/>
                  </a:moveTo>
                  <a:cubicBezTo>
                    <a:pt x="1299" y="0"/>
                    <a:pt x="1283" y="3"/>
                    <a:pt x="1267" y="9"/>
                  </a:cubicBezTo>
                  <a:cubicBezTo>
                    <a:pt x="866" y="152"/>
                    <a:pt x="479" y="332"/>
                    <a:pt x="112" y="548"/>
                  </a:cubicBezTo>
                  <a:cubicBezTo>
                    <a:pt x="10" y="608"/>
                    <a:pt x="0" y="781"/>
                    <a:pt x="115" y="835"/>
                  </a:cubicBezTo>
                  <a:cubicBezTo>
                    <a:pt x="499" y="1015"/>
                    <a:pt x="833" y="1287"/>
                    <a:pt x="1089" y="1626"/>
                  </a:cubicBezTo>
                  <a:cubicBezTo>
                    <a:pt x="1124" y="1673"/>
                    <a:pt x="1176" y="1703"/>
                    <a:pt x="1231" y="1703"/>
                  </a:cubicBezTo>
                  <a:cubicBezTo>
                    <a:pt x="1257" y="1703"/>
                    <a:pt x="1283" y="1696"/>
                    <a:pt x="1309" y="1681"/>
                  </a:cubicBezTo>
                  <a:lnTo>
                    <a:pt x="1311" y="1679"/>
                  </a:lnTo>
                  <a:cubicBezTo>
                    <a:pt x="1323" y="1682"/>
                    <a:pt x="1336" y="1684"/>
                    <a:pt x="1348" y="1684"/>
                  </a:cubicBezTo>
                  <a:cubicBezTo>
                    <a:pt x="1393" y="1684"/>
                    <a:pt x="1436" y="1660"/>
                    <a:pt x="1447" y="1602"/>
                  </a:cubicBezTo>
                  <a:cubicBezTo>
                    <a:pt x="1548" y="1136"/>
                    <a:pt x="1520" y="634"/>
                    <a:pt x="1469" y="163"/>
                  </a:cubicBezTo>
                  <a:cubicBezTo>
                    <a:pt x="1460" y="82"/>
                    <a:pt x="139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9636120" y="1531608"/>
              <a:ext cx="85183" cy="93712"/>
            </a:xfrm>
            <a:custGeom>
              <a:avLst/>
              <a:gdLst/>
              <a:ahLst/>
              <a:cxnLst/>
              <a:rect l="l" t="t" r="r" b="b"/>
              <a:pathLst>
                <a:path w="1548" h="1703" extrusionOk="0">
                  <a:moveTo>
                    <a:pt x="1173" y="388"/>
                  </a:moveTo>
                  <a:cubicBezTo>
                    <a:pt x="1190" y="547"/>
                    <a:pt x="1201" y="708"/>
                    <a:pt x="1208" y="869"/>
                  </a:cubicBezTo>
                  <a:cubicBezTo>
                    <a:pt x="1213" y="1005"/>
                    <a:pt x="1215" y="1141"/>
                    <a:pt x="1216" y="1277"/>
                  </a:cubicBezTo>
                  <a:cubicBezTo>
                    <a:pt x="1022" y="1047"/>
                    <a:pt x="793" y="849"/>
                    <a:pt x="537" y="690"/>
                  </a:cubicBezTo>
                  <a:cubicBezTo>
                    <a:pt x="745" y="580"/>
                    <a:pt x="956" y="479"/>
                    <a:pt x="1173" y="388"/>
                  </a:cubicBezTo>
                  <a:close/>
                  <a:moveTo>
                    <a:pt x="1313" y="0"/>
                  </a:moveTo>
                  <a:cubicBezTo>
                    <a:pt x="1298" y="0"/>
                    <a:pt x="1282" y="3"/>
                    <a:pt x="1266" y="9"/>
                  </a:cubicBezTo>
                  <a:cubicBezTo>
                    <a:pt x="865" y="152"/>
                    <a:pt x="478" y="332"/>
                    <a:pt x="111" y="547"/>
                  </a:cubicBezTo>
                  <a:cubicBezTo>
                    <a:pt x="8" y="607"/>
                    <a:pt x="0" y="780"/>
                    <a:pt x="115" y="835"/>
                  </a:cubicBezTo>
                  <a:cubicBezTo>
                    <a:pt x="498" y="1014"/>
                    <a:pt x="834" y="1286"/>
                    <a:pt x="1088" y="1626"/>
                  </a:cubicBezTo>
                  <a:cubicBezTo>
                    <a:pt x="1123" y="1673"/>
                    <a:pt x="1174" y="1703"/>
                    <a:pt x="1229" y="1703"/>
                  </a:cubicBezTo>
                  <a:cubicBezTo>
                    <a:pt x="1255" y="1703"/>
                    <a:pt x="1282" y="1696"/>
                    <a:pt x="1307" y="1681"/>
                  </a:cubicBezTo>
                  <a:cubicBezTo>
                    <a:pt x="1309" y="1679"/>
                    <a:pt x="1310" y="1679"/>
                    <a:pt x="1311" y="1678"/>
                  </a:cubicBezTo>
                  <a:cubicBezTo>
                    <a:pt x="1324" y="1682"/>
                    <a:pt x="1336" y="1684"/>
                    <a:pt x="1349" y="1684"/>
                  </a:cubicBezTo>
                  <a:cubicBezTo>
                    <a:pt x="1393" y="1684"/>
                    <a:pt x="1435" y="1659"/>
                    <a:pt x="1447" y="1603"/>
                  </a:cubicBezTo>
                  <a:cubicBezTo>
                    <a:pt x="1547" y="1136"/>
                    <a:pt x="1520" y="633"/>
                    <a:pt x="1468" y="162"/>
                  </a:cubicBezTo>
                  <a:cubicBezTo>
                    <a:pt x="1458" y="83"/>
                    <a:pt x="1396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9016013" y="2040394"/>
              <a:ext cx="86008" cy="94757"/>
            </a:xfrm>
            <a:custGeom>
              <a:avLst/>
              <a:gdLst/>
              <a:ahLst/>
              <a:cxnLst/>
              <a:rect l="l" t="t" r="r" b="b"/>
              <a:pathLst>
                <a:path w="1563" h="1722" extrusionOk="0">
                  <a:moveTo>
                    <a:pt x="500" y="448"/>
                  </a:moveTo>
                  <a:cubicBezTo>
                    <a:pt x="707" y="559"/>
                    <a:pt x="908" y="679"/>
                    <a:pt x="1105" y="808"/>
                  </a:cubicBezTo>
                  <a:cubicBezTo>
                    <a:pt x="981" y="910"/>
                    <a:pt x="854" y="1008"/>
                    <a:pt x="725" y="1104"/>
                  </a:cubicBezTo>
                  <a:cubicBezTo>
                    <a:pt x="616" y="1185"/>
                    <a:pt x="503" y="1261"/>
                    <a:pt x="391" y="1338"/>
                  </a:cubicBezTo>
                  <a:cubicBezTo>
                    <a:pt x="473" y="1050"/>
                    <a:pt x="511" y="749"/>
                    <a:pt x="500" y="448"/>
                  </a:cubicBezTo>
                  <a:close/>
                  <a:moveTo>
                    <a:pt x="313" y="0"/>
                  </a:moveTo>
                  <a:cubicBezTo>
                    <a:pt x="221" y="0"/>
                    <a:pt x="128" y="77"/>
                    <a:pt x="143" y="178"/>
                  </a:cubicBezTo>
                  <a:cubicBezTo>
                    <a:pt x="208" y="598"/>
                    <a:pt x="169" y="1026"/>
                    <a:pt x="29" y="1427"/>
                  </a:cubicBezTo>
                  <a:cubicBezTo>
                    <a:pt x="1" y="1509"/>
                    <a:pt x="22" y="1601"/>
                    <a:pt x="106" y="1641"/>
                  </a:cubicBezTo>
                  <a:lnTo>
                    <a:pt x="110" y="1641"/>
                  </a:lnTo>
                  <a:cubicBezTo>
                    <a:pt x="124" y="1685"/>
                    <a:pt x="159" y="1721"/>
                    <a:pt x="207" y="1721"/>
                  </a:cubicBezTo>
                  <a:cubicBezTo>
                    <a:pt x="220" y="1721"/>
                    <a:pt x="235" y="1719"/>
                    <a:pt x="250" y="1712"/>
                  </a:cubicBezTo>
                  <a:cubicBezTo>
                    <a:pt x="691" y="1536"/>
                    <a:pt x="1094" y="1232"/>
                    <a:pt x="1456" y="926"/>
                  </a:cubicBezTo>
                  <a:cubicBezTo>
                    <a:pt x="1529" y="866"/>
                    <a:pt x="1562" y="739"/>
                    <a:pt x="1471" y="672"/>
                  </a:cubicBezTo>
                  <a:cubicBezTo>
                    <a:pt x="1127" y="420"/>
                    <a:pt x="763" y="199"/>
                    <a:pt x="379" y="15"/>
                  </a:cubicBezTo>
                  <a:cubicBezTo>
                    <a:pt x="358" y="5"/>
                    <a:pt x="336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9494643" y="1064148"/>
              <a:ext cx="93382" cy="84467"/>
            </a:xfrm>
            <a:custGeom>
              <a:avLst/>
              <a:gdLst/>
              <a:ahLst/>
              <a:cxnLst/>
              <a:rect l="l" t="t" r="r" b="b"/>
              <a:pathLst>
                <a:path w="1697" h="1535" extrusionOk="0">
                  <a:moveTo>
                    <a:pt x="1323" y="446"/>
                  </a:moveTo>
                  <a:cubicBezTo>
                    <a:pt x="1291" y="679"/>
                    <a:pt x="1248" y="909"/>
                    <a:pt x="1194" y="1138"/>
                  </a:cubicBezTo>
                  <a:cubicBezTo>
                    <a:pt x="1057" y="1057"/>
                    <a:pt x="920" y="974"/>
                    <a:pt x="786" y="885"/>
                  </a:cubicBezTo>
                  <a:cubicBezTo>
                    <a:pt x="672" y="809"/>
                    <a:pt x="562" y="731"/>
                    <a:pt x="450" y="653"/>
                  </a:cubicBezTo>
                  <a:cubicBezTo>
                    <a:pt x="750" y="630"/>
                    <a:pt x="1045" y="560"/>
                    <a:pt x="1323" y="446"/>
                  </a:cubicBezTo>
                  <a:close/>
                  <a:moveTo>
                    <a:pt x="1521" y="0"/>
                  </a:moveTo>
                  <a:cubicBezTo>
                    <a:pt x="1499" y="0"/>
                    <a:pt x="1476" y="6"/>
                    <a:pt x="1454" y="18"/>
                  </a:cubicBezTo>
                  <a:cubicBezTo>
                    <a:pt x="1082" y="224"/>
                    <a:pt x="667" y="335"/>
                    <a:pt x="242" y="344"/>
                  </a:cubicBezTo>
                  <a:cubicBezTo>
                    <a:pt x="155" y="345"/>
                    <a:pt x="77" y="397"/>
                    <a:pt x="69" y="490"/>
                  </a:cubicBezTo>
                  <a:lnTo>
                    <a:pt x="69" y="493"/>
                  </a:lnTo>
                  <a:cubicBezTo>
                    <a:pt x="22" y="528"/>
                    <a:pt x="0" y="593"/>
                    <a:pt x="50" y="649"/>
                  </a:cubicBezTo>
                  <a:cubicBezTo>
                    <a:pt x="370" y="1002"/>
                    <a:pt x="793" y="1274"/>
                    <a:pt x="1206" y="1508"/>
                  </a:cubicBezTo>
                  <a:cubicBezTo>
                    <a:pt x="1236" y="1525"/>
                    <a:pt x="1271" y="1534"/>
                    <a:pt x="1306" y="1534"/>
                  </a:cubicBezTo>
                  <a:cubicBezTo>
                    <a:pt x="1368" y="1534"/>
                    <a:pt x="1429" y="1504"/>
                    <a:pt x="1450" y="1434"/>
                  </a:cubicBezTo>
                  <a:cubicBezTo>
                    <a:pt x="1567" y="1025"/>
                    <a:pt x="1648" y="606"/>
                    <a:pt x="1688" y="183"/>
                  </a:cubicBezTo>
                  <a:cubicBezTo>
                    <a:pt x="1697" y="88"/>
                    <a:pt x="1612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9181426" y="1788367"/>
              <a:ext cx="88814" cy="88594"/>
            </a:xfrm>
            <a:custGeom>
              <a:avLst/>
              <a:gdLst/>
              <a:ahLst/>
              <a:cxnLst/>
              <a:rect l="l" t="t" r="r" b="b"/>
              <a:pathLst>
                <a:path w="1614" h="1610" extrusionOk="0">
                  <a:moveTo>
                    <a:pt x="1238" y="325"/>
                  </a:moveTo>
                  <a:lnTo>
                    <a:pt x="1238" y="325"/>
                  </a:lnTo>
                  <a:cubicBezTo>
                    <a:pt x="1197" y="481"/>
                    <a:pt x="1153" y="635"/>
                    <a:pt x="1105" y="788"/>
                  </a:cubicBezTo>
                  <a:cubicBezTo>
                    <a:pt x="1064" y="917"/>
                    <a:pt x="1017" y="1045"/>
                    <a:pt x="973" y="1174"/>
                  </a:cubicBezTo>
                  <a:cubicBezTo>
                    <a:pt x="869" y="892"/>
                    <a:pt x="722" y="626"/>
                    <a:pt x="536" y="390"/>
                  </a:cubicBezTo>
                  <a:cubicBezTo>
                    <a:pt x="769" y="357"/>
                    <a:pt x="1002" y="336"/>
                    <a:pt x="1238" y="325"/>
                  </a:cubicBezTo>
                  <a:close/>
                  <a:moveTo>
                    <a:pt x="1409" y="0"/>
                  </a:moveTo>
                  <a:cubicBezTo>
                    <a:pt x="999" y="0"/>
                    <a:pt x="589" y="37"/>
                    <a:pt x="184" y="110"/>
                  </a:cubicBezTo>
                  <a:cubicBezTo>
                    <a:pt x="68" y="131"/>
                    <a:pt x="1" y="290"/>
                    <a:pt x="90" y="380"/>
                  </a:cubicBezTo>
                  <a:cubicBezTo>
                    <a:pt x="388" y="682"/>
                    <a:pt x="609" y="1052"/>
                    <a:pt x="732" y="1458"/>
                  </a:cubicBezTo>
                  <a:cubicBezTo>
                    <a:pt x="753" y="1533"/>
                    <a:pt x="813" y="1589"/>
                    <a:pt x="890" y="1589"/>
                  </a:cubicBezTo>
                  <a:cubicBezTo>
                    <a:pt x="899" y="1589"/>
                    <a:pt x="909" y="1588"/>
                    <a:pt x="919" y="1586"/>
                  </a:cubicBezTo>
                  <a:lnTo>
                    <a:pt x="923" y="1585"/>
                  </a:lnTo>
                  <a:cubicBezTo>
                    <a:pt x="943" y="1601"/>
                    <a:pt x="968" y="1610"/>
                    <a:pt x="993" y="1610"/>
                  </a:cubicBezTo>
                  <a:cubicBezTo>
                    <a:pt x="1024" y="1610"/>
                    <a:pt x="1055" y="1595"/>
                    <a:pt x="1076" y="1559"/>
                  </a:cubicBezTo>
                  <a:cubicBezTo>
                    <a:pt x="1331" y="1156"/>
                    <a:pt x="1477" y="675"/>
                    <a:pt x="1590" y="215"/>
                  </a:cubicBezTo>
                  <a:cubicBezTo>
                    <a:pt x="1613" y="123"/>
                    <a:pt x="1568" y="2"/>
                    <a:pt x="1453" y="1"/>
                  </a:cubicBezTo>
                  <a:cubicBezTo>
                    <a:pt x="1439" y="0"/>
                    <a:pt x="1424" y="0"/>
                    <a:pt x="1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9641953" y="1696251"/>
              <a:ext cx="88484" cy="90685"/>
            </a:xfrm>
            <a:custGeom>
              <a:avLst/>
              <a:gdLst/>
              <a:ahLst/>
              <a:cxnLst/>
              <a:rect l="l" t="t" r="r" b="b"/>
              <a:pathLst>
                <a:path w="1608" h="1648" extrusionOk="0">
                  <a:moveTo>
                    <a:pt x="865" y="432"/>
                  </a:moveTo>
                  <a:cubicBezTo>
                    <a:pt x="901" y="731"/>
                    <a:pt x="983" y="1022"/>
                    <a:pt x="1110" y="1295"/>
                  </a:cubicBezTo>
                  <a:cubicBezTo>
                    <a:pt x="877" y="1273"/>
                    <a:pt x="644" y="1242"/>
                    <a:pt x="414" y="1198"/>
                  </a:cubicBezTo>
                  <a:cubicBezTo>
                    <a:pt x="488" y="1055"/>
                    <a:pt x="566" y="915"/>
                    <a:pt x="648" y="778"/>
                  </a:cubicBezTo>
                  <a:cubicBezTo>
                    <a:pt x="718" y="661"/>
                    <a:pt x="792" y="546"/>
                    <a:pt x="865" y="432"/>
                  </a:cubicBezTo>
                  <a:close/>
                  <a:moveTo>
                    <a:pt x="923" y="0"/>
                  </a:moveTo>
                  <a:cubicBezTo>
                    <a:pt x="899" y="0"/>
                    <a:pt x="874" y="10"/>
                    <a:pt x="851" y="32"/>
                  </a:cubicBezTo>
                  <a:cubicBezTo>
                    <a:pt x="512" y="367"/>
                    <a:pt x="259" y="802"/>
                    <a:pt x="44" y="1225"/>
                  </a:cubicBezTo>
                  <a:cubicBezTo>
                    <a:pt x="1" y="1308"/>
                    <a:pt x="18" y="1438"/>
                    <a:pt x="129" y="1465"/>
                  </a:cubicBezTo>
                  <a:cubicBezTo>
                    <a:pt x="542" y="1564"/>
                    <a:pt x="964" y="1626"/>
                    <a:pt x="1389" y="1648"/>
                  </a:cubicBezTo>
                  <a:cubicBezTo>
                    <a:pt x="1391" y="1648"/>
                    <a:pt x="1394" y="1648"/>
                    <a:pt x="1397" y="1648"/>
                  </a:cubicBezTo>
                  <a:cubicBezTo>
                    <a:pt x="1513" y="1648"/>
                    <a:pt x="1608" y="1512"/>
                    <a:pt x="1543" y="1407"/>
                  </a:cubicBezTo>
                  <a:cubicBezTo>
                    <a:pt x="1321" y="1045"/>
                    <a:pt x="1191" y="634"/>
                    <a:pt x="1164" y="210"/>
                  </a:cubicBezTo>
                  <a:cubicBezTo>
                    <a:pt x="1160" y="124"/>
                    <a:pt x="1103" y="47"/>
                    <a:pt x="1010" y="43"/>
                  </a:cubicBezTo>
                  <a:lnTo>
                    <a:pt x="1008" y="43"/>
                  </a:lnTo>
                  <a:cubicBezTo>
                    <a:pt x="986" y="18"/>
                    <a:pt x="95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9269525" y="1687061"/>
              <a:ext cx="96628" cy="85843"/>
            </a:xfrm>
            <a:custGeom>
              <a:avLst/>
              <a:gdLst/>
              <a:ahLst/>
              <a:cxnLst/>
              <a:rect l="l" t="t" r="r" b="b"/>
              <a:pathLst>
                <a:path w="1756" h="1560" extrusionOk="0">
                  <a:moveTo>
                    <a:pt x="1313" y="287"/>
                  </a:moveTo>
                  <a:lnTo>
                    <a:pt x="1313" y="287"/>
                  </a:lnTo>
                  <a:cubicBezTo>
                    <a:pt x="1120" y="520"/>
                    <a:pt x="967" y="779"/>
                    <a:pt x="855" y="1059"/>
                  </a:cubicBezTo>
                  <a:cubicBezTo>
                    <a:pt x="710" y="875"/>
                    <a:pt x="574" y="685"/>
                    <a:pt x="446" y="487"/>
                  </a:cubicBezTo>
                  <a:cubicBezTo>
                    <a:pt x="601" y="443"/>
                    <a:pt x="755" y="404"/>
                    <a:pt x="912" y="367"/>
                  </a:cubicBezTo>
                  <a:cubicBezTo>
                    <a:pt x="1045" y="338"/>
                    <a:pt x="1178" y="314"/>
                    <a:pt x="1313" y="287"/>
                  </a:cubicBezTo>
                  <a:close/>
                  <a:moveTo>
                    <a:pt x="1510" y="0"/>
                  </a:moveTo>
                  <a:cubicBezTo>
                    <a:pt x="1060" y="0"/>
                    <a:pt x="600" y="111"/>
                    <a:pt x="173" y="238"/>
                  </a:cubicBezTo>
                  <a:cubicBezTo>
                    <a:pt x="81" y="265"/>
                    <a:pt x="0" y="367"/>
                    <a:pt x="57" y="466"/>
                  </a:cubicBezTo>
                  <a:cubicBezTo>
                    <a:pt x="269" y="835"/>
                    <a:pt x="516" y="1182"/>
                    <a:pt x="793" y="1505"/>
                  </a:cubicBezTo>
                  <a:cubicBezTo>
                    <a:pt x="824" y="1542"/>
                    <a:pt x="872" y="1560"/>
                    <a:pt x="919" y="1560"/>
                  </a:cubicBezTo>
                  <a:cubicBezTo>
                    <a:pt x="987" y="1560"/>
                    <a:pt x="1055" y="1522"/>
                    <a:pt x="1074" y="1450"/>
                  </a:cubicBezTo>
                  <a:cubicBezTo>
                    <a:pt x="1184" y="1039"/>
                    <a:pt x="1391" y="662"/>
                    <a:pt x="1680" y="351"/>
                  </a:cubicBezTo>
                  <a:cubicBezTo>
                    <a:pt x="1738" y="288"/>
                    <a:pt x="1756" y="195"/>
                    <a:pt x="1695" y="125"/>
                  </a:cubicBezTo>
                  <a:cubicBezTo>
                    <a:pt x="1694" y="124"/>
                    <a:pt x="1692" y="124"/>
                    <a:pt x="1692" y="123"/>
                  </a:cubicBezTo>
                  <a:cubicBezTo>
                    <a:pt x="1699" y="65"/>
                    <a:pt x="1667" y="5"/>
                    <a:pt x="1593" y="1"/>
                  </a:cubicBezTo>
                  <a:cubicBezTo>
                    <a:pt x="1565" y="0"/>
                    <a:pt x="1538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9695495" y="1396405"/>
              <a:ext cx="96518" cy="81386"/>
            </a:xfrm>
            <a:custGeom>
              <a:avLst/>
              <a:gdLst/>
              <a:ahLst/>
              <a:cxnLst/>
              <a:rect l="l" t="t" r="r" b="b"/>
              <a:pathLst>
                <a:path w="1754" h="1479" extrusionOk="0">
                  <a:moveTo>
                    <a:pt x="1063" y="507"/>
                  </a:moveTo>
                  <a:cubicBezTo>
                    <a:pt x="1167" y="719"/>
                    <a:pt x="1260" y="933"/>
                    <a:pt x="1343" y="1153"/>
                  </a:cubicBezTo>
                  <a:cubicBezTo>
                    <a:pt x="1183" y="1164"/>
                    <a:pt x="1021" y="1170"/>
                    <a:pt x="861" y="1172"/>
                  </a:cubicBezTo>
                  <a:cubicBezTo>
                    <a:pt x="843" y="1172"/>
                    <a:pt x="824" y="1172"/>
                    <a:pt x="805" y="1172"/>
                  </a:cubicBezTo>
                  <a:cubicBezTo>
                    <a:pt x="688" y="1172"/>
                    <a:pt x="571" y="1169"/>
                    <a:pt x="453" y="1167"/>
                  </a:cubicBezTo>
                  <a:cubicBezTo>
                    <a:pt x="690" y="980"/>
                    <a:pt x="895" y="758"/>
                    <a:pt x="1063" y="507"/>
                  </a:cubicBezTo>
                  <a:close/>
                  <a:moveTo>
                    <a:pt x="1067" y="1"/>
                  </a:moveTo>
                  <a:cubicBezTo>
                    <a:pt x="1013" y="1"/>
                    <a:pt x="959" y="26"/>
                    <a:pt x="931" y="79"/>
                  </a:cubicBezTo>
                  <a:cubicBezTo>
                    <a:pt x="739" y="457"/>
                    <a:pt x="456" y="783"/>
                    <a:pt x="109" y="1027"/>
                  </a:cubicBezTo>
                  <a:cubicBezTo>
                    <a:pt x="37" y="1075"/>
                    <a:pt x="1" y="1163"/>
                    <a:pt x="45" y="1245"/>
                  </a:cubicBezTo>
                  <a:lnTo>
                    <a:pt x="48" y="1248"/>
                  </a:lnTo>
                  <a:cubicBezTo>
                    <a:pt x="29" y="1303"/>
                    <a:pt x="47" y="1369"/>
                    <a:pt x="119" y="1386"/>
                  </a:cubicBezTo>
                  <a:cubicBezTo>
                    <a:pt x="396" y="1455"/>
                    <a:pt x="687" y="1479"/>
                    <a:pt x="977" y="1479"/>
                  </a:cubicBezTo>
                  <a:cubicBezTo>
                    <a:pt x="1173" y="1479"/>
                    <a:pt x="1368" y="1468"/>
                    <a:pt x="1558" y="1454"/>
                  </a:cubicBezTo>
                  <a:cubicBezTo>
                    <a:pt x="1653" y="1447"/>
                    <a:pt x="1754" y="1365"/>
                    <a:pt x="1719" y="1256"/>
                  </a:cubicBezTo>
                  <a:cubicBezTo>
                    <a:pt x="1588" y="851"/>
                    <a:pt x="1421" y="459"/>
                    <a:pt x="1218" y="85"/>
                  </a:cubicBezTo>
                  <a:cubicBezTo>
                    <a:pt x="1188" y="30"/>
                    <a:pt x="1127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8896602" y="1377640"/>
              <a:ext cx="92281" cy="92336"/>
            </a:xfrm>
            <a:custGeom>
              <a:avLst/>
              <a:gdLst/>
              <a:ahLst/>
              <a:cxnLst/>
              <a:rect l="l" t="t" r="r" b="b"/>
              <a:pathLst>
                <a:path w="1677" h="1678" extrusionOk="0">
                  <a:moveTo>
                    <a:pt x="686" y="477"/>
                  </a:moveTo>
                  <a:cubicBezTo>
                    <a:pt x="869" y="623"/>
                    <a:pt x="1045" y="778"/>
                    <a:pt x="1214" y="942"/>
                  </a:cubicBezTo>
                  <a:cubicBezTo>
                    <a:pt x="1074" y="1021"/>
                    <a:pt x="932" y="1095"/>
                    <a:pt x="787" y="1165"/>
                  </a:cubicBezTo>
                  <a:cubicBezTo>
                    <a:pt x="664" y="1224"/>
                    <a:pt x="539" y="1278"/>
                    <a:pt x="415" y="1333"/>
                  </a:cubicBezTo>
                  <a:cubicBezTo>
                    <a:pt x="550" y="1064"/>
                    <a:pt x="642" y="776"/>
                    <a:pt x="686" y="477"/>
                  </a:cubicBezTo>
                  <a:close/>
                  <a:moveTo>
                    <a:pt x="553" y="0"/>
                  </a:moveTo>
                  <a:cubicBezTo>
                    <a:pt x="471" y="0"/>
                    <a:pt x="388" y="57"/>
                    <a:pt x="384" y="147"/>
                  </a:cubicBezTo>
                  <a:cubicBezTo>
                    <a:pt x="372" y="571"/>
                    <a:pt x="255" y="986"/>
                    <a:pt x="44" y="1354"/>
                  </a:cubicBezTo>
                  <a:cubicBezTo>
                    <a:pt x="1" y="1428"/>
                    <a:pt x="5" y="1524"/>
                    <a:pt x="80" y="1578"/>
                  </a:cubicBezTo>
                  <a:lnTo>
                    <a:pt x="83" y="1579"/>
                  </a:lnTo>
                  <a:cubicBezTo>
                    <a:pt x="89" y="1631"/>
                    <a:pt x="124" y="1677"/>
                    <a:pt x="182" y="1677"/>
                  </a:cubicBezTo>
                  <a:cubicBezTo>
                    <a:pt x="190" y="1677"/>
                    <a:pt x="198" y="1677"/>
                    <a:pt x="207" y="1675"/>
                  </a:cubicBezTo>
                  <a:cubicBezTo>
                    <a:pt x="675" y="1582"/>
                    <a:pt x="1125" y="1358"/>
                    <a:pt x="1538" y="1124"/>
                  </a:cubicBezTo>
                  <a:cubicBezTo>
                    <a:pt x="1620" y="1077"/>
                    <a:pt x="1677" y="960"/>
                    <a:pt x="1599" y="877"/>
                  </a:cubicBezTo>
                  <a:cubicBezTo>
                    <a:pt x="1309" y="566"/>
                    <a:pt x="990" y="282"/>
                    <a:pt x="647" y="30"/>
                  </a:cubicBezTo>
                  <a:cubicBezTo>
                    <a:pt x="619" y="10"/>
                    <a:pt x="586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9080175" y="1593679"/>
              <a:ext cx="85513" cy="93877"/>
            </a:xfrm>
            <a:custGeom>
              <a:avLst/>
              <a:gdLst/>
              <a:ahLst/>
              <a:cxnLst/>
              <a:rect l="l" t="t" r="r" b="b"/>
              <a:pathLst>
                <a:path w="1554" h="1706" extrusionOk="0">
                  <a:moveTo>
                    <a:pt x="328" y="428"/>
                  </a:moveTo>
                  <a:lnTo>
                    <a:pt x="328" y="428"/>
                  </a:lnTo>
                  <a:cubicBezTo>
                    <a:pt x="526" y="654"/>
                    <a:pt x="758" y="846"/>
                    <a:pt x="1017" y="1001"/>
                  </a:cubicBezTo>
                  <a:cubicBezTo>
                    <a:pt x="812" y="1115"/>
                    <a:pt x="604" y="1219"/>
                    <a:pt x="388" y="1315"/>
                  </a:cubicBezTo>
                  <a:cubicBezTo>
                    <a:pt x="368" y="1156"/>
                    <a:pt x="353" y="996"/>
                    <a:pt x="344" y="835"/>
                  </a:cubicBezTo>
                  <a:cubicBezTo>
                    <a:pt x="336" y="700"/>
                    <a:pt x="333" y="564"/>
                    <a:pt x="328" y="428"/>
                  </a:cubicBezTo>
                  <a:close/>
                  <a:moveTo>
                    <a:pt x="310" y="1"/>
                  </a:moveTo>
                  <a:cubicBezTo>
                    <a:pt x="282" y="1"/>
                    <a:pt x="254" y="8"/>
                    <a:pt x="228" y="25"/>
                  </a:cubicBezTo>
                  <a:lnTo>
                    <a:pt x="225" y="26"/>
                  </a:lnTo>
                  <a:cubicBezTo>
                    <a:pt x="214" y="23"/>
                    <a:pt x="202" y="21"/>
                    <a:pt x="190" y="21"/>
                  </a:cubicBezTo>
                  <a:cubicBezTo>
                    <a:pt x="144" y="21"/>
                    <a:pt x="101" y="47"/>
                    <a:pt x="91" y="106"/>
                  </a:cubicBezTo>
                  <a:cubicBezTo>
                    <a:pt x="1" y="574"/>
                    <a:pt x="38" y="1075"/>
                    <a:pt x="99" y="1546"/>
                  </a:cubicBezTo>
                  <a:cubicBezTo>
                    <a:pt x="109" y="1625"/>
                    <a:pt x="172" y="1705"/>
                    <a:pt x="255" y="1705"/>
                  </a:cubicBezTo>
                  <a:cubicBezTo>
                    <a:pt x="271" y="1705"/>
                    <a:pt x="288" y="1702"/>
                    <a:pt x="305" y="1696"/>
                  </a:cubicBezTo>
                  <a:cubicBezTo>
                    <a:pt x="703" y="1544"/>
                    <a:pt x="1086" y="1356"/>
                    <a:pt x="1448" y="1134"/>
                  </a:cubicBezTo>
                  <a:cubicBezTo>
                    <a:pt x="1549" y="1072"/>
                    <a:pt x="1554" y="899"/>
                    <a:pt x="1438" y="848"/>
                  </a:cubicBezTo>
                  <a:cubicBezTo>
                    <a:pt x="1051" y="674"/>
                    <a:pt x="710" y="409"/>
                    <a:pt x="449" y="75"/>
                  </a:cubicBezTo>
                  <a:cubicBezTo>
                    <a:pt x="414" y="30"/>
                    <a:pt x="363" y="1"/>
                    <a:pt x="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8996093" y="1188070"/>
              <a:ext cx="660495" cy="345188"/>
            </a:xfrm>
            <a:custGeom>
              <a:avLst/>
              <a:gdLst/>
              <a:ahLst/>
              <a:cxnLst/>
              <a:rect l="l" t="t" r="r" b="b"/>
              <a:pathLst>
                <a:path w="12003" h="6273" extrusionOk="0">
                  <a:moveTo>
                    <a:pt x="10825" y="0"/>
                  </a:moveTo>
                  <a:cubicBezTo>
                    <a:pt x="10794" y="0"/>
                    <a:pt x="10761" y="3"/>
                    <a:pt x="10729" y="10"/>
                  </a:cubicBezTo>
                  <a:lnTo>
                    <a:pt x="423" y="2130"/>
                  </a:lnTo>
                  <a:cubicBezTo>
                    <a:pt x="166" y="2184"/>
                    <a:pt x="1" y="2434"/>
                    <a:pt x="53" y="2691"/>
                  </a:cubicBezTo>
                  <a:lnTo>
                    <a:pt x="711" y="5892"/>
                  </a:lnTo>
                  <a:cubicBezTo>
                    <a:pt x="757" y="6117"/>
                    <a:pt x="956" y="6272"/>
                    <a:pt x="1177" y="6272"/>
                  </a:cubicBezTo>
                  <a:cubicBezTo>
                    <a:pt x="1209" y="6272"/>
                    <a:pt x="1241" y="6269"/>
                    <a:pt x="1273" y="6263"/>
                  </a:cubicBezTo>
                  <a:lnTo>
                    <a:pt x="11579" y="4142"/>
                  </a:lnTo>
                  <a:cubicBezTo>
                    <a:pt x="11836" y="4089"/>
                    <a:pt x="12003" y="3838"/>
                    <a:pt x="11949" y="3581"/>
                  </a:cubicBezTo>
                  <a:lnTo>
                    <a:pt x="11291" y="380"/>
                  </a:lnTo>
                  <a:cubicBezTo>
                    <a:pt x="11245" y="155"/>
                    <a:pt x="11046" y="0"/>
                    <a:pt x="10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9053376" y="1240511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0" y="1938"/>
                  </a:moveTo>
                  <a:lnTo>
                    <a:pt x="9421" y="0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9062566" y="1285029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0" y="1938"/>
                  </a:moveTo>
                  <a:lnTo>
                    <a:pt x="9420" y="0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9071646" y="1329546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1" y="1938"/>
                  </a:moveTo>
                  <a:lnTo>
                    <a:pt x="9421" y="1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9080835" y="1374064"/>
              <a:ext cx="518414" cy="106643"/>
            </a:xfrm>
            <a:custGeom>
              <a:avLst/>
              <a:gdLst/>
              <a:ahLst/>
              <a:cxnLst/>
              <a:rect l="l" t="t" r="r" b="b"/>
              <a:pathLst>
                <a:path w="9421" h="1938" fill="none" extrusionOk="0">
                  <a:moveTo>
                    <a:pt x="1" y="1938"/>
                  </a:moveTo>
                  <a:lnTo>
                    <a:pt x="9421" y="1"/>
                  </a:lnTo>
                </a:path>
              </a:pathLst>
            </a:custGeom>
            <a:noFill/>
            <a:ln w="25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8862650" y="1285304"/>
              <a:ext cx="51121" cy="43087"/>
            </a:xfrm>
            <a:custGeom>
              <a:avLst/>
              <a:gdLst/>
              <a:ahLst/>
              <a:cxnLst/>
              <a:rect l="l" t="t" r="r" b="b"/>
              <a:pathLst>
                <a:path w="929" h="783" extrusionOk="0">
                  <a:moveTo>
                    <a:pt x="500" y="0"/>
                  </a:moveTo>
                  <a:cubicBezTo>
                    <a:pt x="378" y="0"/>
                    <a:pt x="255" y="56"/>
                    <a:pt x="176" y="176"/>
                  </a:cubicBezTo>
                  <a:cubicBezTo>
                    <a:pt x="1" y="443"/>
                    <a:pt x="202" y="782"/>
                    <a:pt x="499" y="782"/>
                  </a:cubicBezTo>
                  <a:cubicBezTo>
                    <a:pt x="526" y="782"/>
                    <a:pt x="553" y="779"/>
                    <a:pt x="581" y="774"/>
                  </a:cubicBezTo>
                  <a:cubicBezTo>
                    <a:pt x="793" y="729"/>
                    <a:pt x="929" y="523"/>
                    <a:pt x="884" y="312"/>
                  </a:cubicBezTo>
                  <a:cubicBezTo>
                    <a:pt x="843" y="112"/>
                    <a:pt x="673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746267" y="1263623"/>
              <a:ext cx="161506" cy="125793"/>
            </a:xfrm>
            <a:custGeom>
              <a:avLst/>
              <a:gdLst/>
              <a:ahLst/>
              <a:cxnLst/>
              <a:rect l="l" t="t" r="r" b="b"/>
              <a:pathLst>
                <a:path w="2935" h="2286" extrusionOk="0">
                  <a:moveTo>
                    <a:pt x="1236" y="0"/>
                  </a:moveTo>
                  <a:cubicBezTo>
                    <a:pt x="497" y="153"/>
                    <a:pt x="0" y="781"/>
                    <a:pt x="128" y="1402"/>
                  </a:cubicBezTo>
                  <a:cubicBezTo>
                    <a:pt x="237" y="1931"/>
                    <a:pt x="763" y="2286"/>
                    <a:pt x="1373" y="2286"/>
                  </a:cubicBezTo>
                  <a:cubicBezTo>
                    <a:pt x="1480" y="2286"/>
                    <a:pt x="1589" y="2275"/>
                    <a:pt x="1699" y="2253"/>
                  </a:cubicBezTo>
                  <a:cubicBezTo>
                    <a:pt x="2438" y="2100"/>
                    <a:pt x="2935" y="1472"/>
                    <a:pt x="2808" y="851"/>
                  </a:cubicBezTo>
                  <a:cubicBezTo>
                    <a:pt x="2788" y="753"/>
                    <a:pt x="2753" y="659"/>
                    <a:pt x="2705" y="571"/>
                  </a:cubicBezTo>
                  <a:lnTo>
                    <a:pt x="2415" y="731"/>
                  </a:lnTo>
                  <a:cubicBezTo>
                    <a:pt x="2447" y="791"/>
                    <a:pt x="2470" y="853"/>
                    <a:pt x="2484" y="919"/>
                  </a:cubicBezTo>
                  <a:cubicBezTo>
                    <a:pt x="2575" y="1360"/>
                    <a:pt x="2193" y="1814"/>
                    <a:pt x="1633" y="1929"/>
                  </a:cubicBezTo>
                  <a:cubicBezTo>
                    <a:pt x="1545" y="1947"/>
                    <a:pt x="1458" y="1956"/>
                    <a:pt x="1373" y="1956"/>
                  </a:cubicBezTo>
                  <a:cubicBezTo>
                    <a:pt x="917" y="1956"/>
                    <a:pt x="530" y="1709"/>
                    <a:pt x="452" y="1336"/>
                  </a:cubicBezTo>
                  <a:cubicBezTo>
                    <a:pt x="361" y="893"/>
                    <a:pt x="743" y="439"/>
                    <a:pt x="1303" y="325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8908984" y="1510092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499" y="1"/>
                  </a:moveTo>
                  <a:cubicBezTo>
                    <a:pt x="376" y="1"/>
                    <a:pt x="253" y="57"/>
                    <a:pt x="174" y="176"/>
                  </a:cubicBezTo>
                  <a:cubicBezTo>
                    <a:pt x="0" y="443"/>
                    <a:pt x="201" y="783"/>
                    <a:pt x="499" y="783"/>
                  </a:cubicBezTo>
                  <a:cubicBezTo>
                    <a:pt x="525" y="783"/>
                    <a:pt x="553" y="780"/>
                    <a:pt x="581" y="774"/>
                  </a:cubicBezTo>
                  <a:cubicBezTo>
                    <a:pt x="791" y="730"/>
                    <a:pt x="927" y="524"/>
                    <a:pt x="884" y="312"/>
                  </a:cubicBezTo>
                  <a:cubicBezTo>
                    <a:pt x="843" y="113"/>
                    <a:pt x="672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8792545" y="1488411"/>
              <a:ext cx="161451" cy="125848"/>
            </a:xfrm>
            <a:custGeom>
              <a:avLst/>
              <a:gdLst/>
              <a:ahLst/>
              <a:cxnLst/>
              <a:rect l="l" t="t" r="r" b="b"/>
              <a:pathLst>
                <a:path w="2934" h="2287" extrusionOk="0">
                  <a:moveTo>
                    <a:pt x="1235" y="1"/>
                  </a:moveTo>
                  <a:cubicBezTo>
                    <a:pt x="497" y="153"/>
                    <a:pt x="0" y="782"/>
                    <a:pt x="127" y="1402"/>
                  </a:cubicBezTo>
                  <a:cubicBezTo>
                    <a:pt x="236" y="1932"/>
                    <a:pt x="763" y="2287"/>
                    <a:pt x="1373" y="2287"/>
                  </a:cubicBezTo>
                  <a:cubicBezTo>
                    <a:pt x="1479" y="2287"/>
                    <a:pt x="1588" y="2276"/>
                    <a:pt x="1698" y="2253"/>
                  </a:cubicBezTo>
                  <a:cubicBezTo>
                    <a:pt x="2437" y="2101"/>
                    <a:pt x="2934" y="1472"/>
                    <a:pt x="2807" y="853"/>
                  </a:cubicBezTo>
                  <a:cubicBezTo>
                    <a:pt x="2787" y="755"/>
                    <a:pt x="2752" y="661"/>
                    <a:pt x="2704" y="573"/>
                  </a:cubicBezTo>
                  <a:lnTo>
                    <a:pt x="2414" y="733"/>
                  </a:lnTo>
                  <a:cubicBezTo>
                    <a:pt x="2446" y="791"/>
                    <a:pt x="2469" y="853"/>
                    <a:pt x="2483" y="919"/>
                  </a:cubicBezTo>
                  <a:cubicBezTo>
                    <a:pt x="2574" y="1361"/>
                    <a:pt x="2192" y="1814"/>
                    <a:pt x="1632" y="1930"/>
                  </a:cubicBezTo>
                  <a:cubicBezTo>
                    <a:pt x="1544" y="1948"/>
                    <a:pt x="1457" y="1957"/>
                    <a:pt x="1372" y="1957"/>
                  </a:cubicBezTo>
                  <a:cubicBezTo>
                    <a:pt x="916" y="1957"/>
                    <a:pt x="529" y="1710"/>
                    <a:pt x="451" y="1336"/>
                  </a:cubicBezTo>
                  <a:cubicBezTo>
                    <a:pt x="360" y="893"/>
                    <a:pt x="742" y="440"/>
                    <a:pt x="1302" y="325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8955207" y="1734935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499" y="1"/>
                  </a:moveTo>
                  <a:cubicBezTo>
                    <a:pt x="378" y="1"/>
                    <a:pt x="255" y="56"/>
                    <a:pt x="176" y="176"/>
                  </a:cubicBezTo>
                  <a:cubicBezTo>
                    <a:pt x="0" y="443"/>
                    <a:pt x="200" y="782"/>
                    <a:pt x="497" y="782"/>
                  </a:cubicBezTo>
                  <a:cubicBezTo>
                    <a:pt x="524" y="782"/>
                    <a:pt x="551" y="779"/>
                    <a:pt x="579" y="774"/>
                  </a:cubicBezTo>
                  <a:cubicBezTo>
                    <a:pt x="791" y="729"/>
                    <a:pt x="927" y="523"/>
                    <a:pt x="884" y="312"/>
                  </a:cubicBezTo>
                  <a:cubicBezTo>
                    <a:pt x="843" y="112"/>
                    <a:pt x="672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8838768" y="1713254"/>
              <a:ext cx="161451" cy="125848"/>
            </a:xfrm>
            <a:custGeom>
              <a:avLst/>
              <a:gdLst/>
              <a:ahLst/>
              <a:cxnLst/>
              <a:rect l="l" t="t" r="r" b="b"/>
              <a:pathLst>
                <a:path w="2934" h="2287" extrusionOk="0">
                  <a:moveTo>
                    <a:pt x="1236" y="1"/>
                  </a:moveTo>
                  <a:cubicBezTo>
                    <a:pt x="497" y="153"/>
                    <a:pt x="0" y="781"/>
                    <a:pt x="128" y="1402"/>
                  </a:cubicBezTo>
                  <a:cubicBezTo>
                    <a:pt x="236" y="1931"/>
                    <a:pt x="763" y="2286"/>
                    <a:pt x="1374" y="2286"/>
                  </a:cubicBezTo>
                  <a:cubicBezTo>
                    <a:pt x="1480" y="2286"/>
                    <a:pt x="1589" y="2275"/>
                    <a:pt x="1699" y="2253"/>
                  </a:cubicBezTo>
                  <a:cubicBezTo>
                    <a:pt x="2437" y="2101"/>
                    <a:pt x="2934" y="1472"/>
                    <a:pt x="2807" y="851"/>
                  </a:cubicBezTo>
                  <a:cubicBezTo>
                    <a:pt x="2787" y="753"/>
                    <a:pt x="2752" y="659"/>
                    <a:pt x="2704" y="571"/>
                  </a:cubicBezTo>
                  <a:lnTo>
                    <a:pt x="2414" y="733"/>
                  </a:lnTo>
                  <a:cubicBezTo>
                    <a:pt x="2446" y="791"/>
                    <a:pt x="2471" y="853"/>
                    <a:pt x="2484" y="919"/>
                  </a:cubicBezTo>
                  <a:cubicBezTo>
                    <a:pt x="2576" y="1360"/>
                    <a:pt x="2193" y="1814"/>
                    <a:pt x="1633" y="1930"/>
                  </a:cubicBezTo>
                  <a:cubicBezTo>
                    <a:pt x="1545" y="1948"/>
                    <a:pt x="1458" y="1956"/>
                    <a:pt x="1373" y="1956"/>
                  </a:cubicBezTo>
                  <a:cubicBezTo>
                    <a:pt x="918" y="1956"/>
                    <a:pt x="530" y="1709"/>
                    <a:pt x="453" y="1336"/>
                  </a:cubicBezTo>
                  <a:cubicBezTo>
                    <a:pt x="361" y="893"/>
                    <a:pt x="742" y="439"/>
                    <a:pt x="1304" y="325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9001430" y="1959778"/>
              <a:ext cx="51010" cy="43032"/>
            </a:xfrm>
            <a:custGeom>
              <a:avLst/>
              <a:gdLst/>
              <a:ahLst/>
              <a:cxnLst/>
              <a:rect l="l" t="t" r="r" b="b"/>
              <a:pathLst>
                <a:path w="927" h="782" extrusionOk="0">
                  <a:moveTo>
                    <a:pt x="500" y="0"/>
                  </a:moveTo>
                  <a:cubicBezTo>
                    <a:pt x="378" y="0"/>
                    <a:pt x="255" y="56"/>
                    <a:pt x="176" y="177"/>
                  </a:cubicBezTo>
                  <a:cubicBezTo>
                    <a:pt x="0" y="442"/>
                    <a:pt x="201" y="782"/>
                    <a:pt x="499" y="782"/>
                  </a:cubicBezTo>
                  <a:cubicBezTo>
                    <a:pt x="525" y="782"/>
                    <a:pt x="553" y="779"/>
                    <a:pt x="581" y="773"/>
                  </a:cubicBezTo>
                  <a:cubicBezTo>
                    <a:pt x="792" y="729"/>
                    <a:pt x="927" y="523"/>
                    <a:pt x="884" y="311"/>
                  </a:cubicBezTo>
                  <a:cubicBezTo>
                    <a:pt x="843" y="112"/>
                    <a:pt x="672" y="0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8884992" y="1938153"/>
              <a:ext cx="161451" cy="125738"/>
            </a:xfrm>
            <a:custGeom>
              <a:avLst/>
              <a:gdLst/>
              <a:ahLst/>
              <a:cxnLst/>
              <a:rect l="l" t="t" r="r" b="b"/>
              <a:pathLst>
                <a:path w="2934" h="2285" extrusionOk="0">
                  <a:moveTo>
                    <a:pt x="1236" y="0"/>
                  </a:moveTo>
                  <a:cubicBezTo>
                    <a:pt x="497" y="151"/>
                    <a:pt x="0" y="780"/>
                    <a:pt x="128" y="1402"/>
                  </a:cubicBezTo>
                  <a:cubicBezTo>
                    <a:pt x="237" y="1930"/>
                    <a:pt x="764" y="2285"/>
                    <a:pt x="1374" y="2285"/>
                  </a:cubicBezTo>
                  <a:cubicBezTo>
                    <a:pt x="1480" y="2285"/>
                    <a:pt x="1589" y="2274"/>
                    <a:pt x="1699" y="2251"/>
                  </a:cubicBezTo>
                  <a:cubicBezTo>
                    <a:pt x="2437" y="2099"/>
                    <a:pt x="2934" y="1470"/>
                    <a:pt x="2807" y="851"/>
                  </a:cubicBezTo>
                  <a:cubicBezTo>
                    <a:pt x="2787" y="753"/>
                    <a:pt x="2752" y="659"/>
                    <a:pt x="2703" y="571"/>
                  </a:cubicBezTo>
                  <a:lnTo>
                    <a:pt x="2414" y="731"/>
                  </a:lnTo>
                  <a:cubicBezTo>
                    <a:pt x="2446" y="789"/>
                    <a:pt x="2469" y="851"/>
                    <a:pt x="2483" y="917"/>
                  </a:cubicBezTo>
                  <a:cubicBezTo>
                    <a:pt x="2574" y="1359"/>
                    <a:pt x="2192" y="1812"/>
                    <a:pt x="1632" y="1928"/>
                  </a:cubicBezTo>
                  <a:cubicBezTo>
                    <a:pt x="1544" y="1946"/>
                    <a:pt x="1457" y="1955"/>
                    <a:pt x="1372" y="1955"/>
                  </a:cubicBezTo>
                  <a:cubicBezTo>
                    <a:pt x="916" y="1955"/>
                    <a:pt x="529" y="1708"/>
                    <a:pt x="451" y="1334"/>
                  </a:cubicBezTo>
                  <a:cubicBezTo>
                    <a:pt x="360" y="892"/>
                    <a:pt x="742" y="439"/>
                    <a:pt x="1302" y="324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9047654" y="2184567"/>
              <a:ext cx="51010" cy="43087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500" y="1"/>
                  </a:moveTo>
                  <a:cubicBezTo>
                    <a:pt x="378" y="1"/>
                    <a:pt x="255" y="57"/>
                    <a:pt x="176" y="177"/>
                  </a:cubicBezTo>
                  <a:cubicBezTo>
                    <a:pt x="0" y="443"/>
                    <a:pt x="201" y="782"/>
                    <a:pt x="499" y="782"/>
                  </a:cubicBezTo>
                  <a:cubicBezTo>
                    <a:pt x="525" y="782"/>
                    <a:pt x="553" y="779"/>
                    <a:pt x="581" y="774"/>
                  </a:cubicBezTo>
                  <a:cubicBezTo>
                    <a:pt x="792" y="729"/>
                    <a:pt x="927" y="523"/>
                    <a:pt x="884" y="312"/>
                  </a:cubicBezTo>
                  <a:cubicBezTo>
                    <a:pt x="843" y="113"/>
                    <a:pt x="672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8931215" y="2162941"/>
              <a:ext cx="161561" cy="125793"/>
            </a:xfrm>
            <a:custGeom>
              <a:avLst/>
              <a:gdLst/>
              <a:ahLst/>
              <a:cxnLst/>
              <a:rect l="l" t="t" r="r" b="b"/>
              <a:pathLst>
                <a:path w="2936" h="2286" extrusionOk="0">
                  <a:moveTo>
                    <a:pt x="1236" y="1"/>
                  </a:moveTo>
                  <a:cubicBezTo>
                    <a:pt x="497" y="152"/>
                    <a:pt x="0" y="780"/>
                    <a:pt x="128" y="1402"/>
                  </a:cubicBezTo>
                  <a:cubicBezTo>
                    <a:pt x="237" y="1931"/>
                    <a:pt x="764" y="2285"/>
                    <a:pt x="1374" y="2285"/>
                  </a:cubicBezTo>
                  <a:cubicBezTo>
                    <a:pt x="1480" y="2285"/>
                    <a:pt x="1589" y="2274"/>
                    <a:pt x="1699" y="2252"/>
                  </a:cubicBezTo>
                  <a:cubicBezTo>
                    <a:pt x="2437" y="2100"/>
                    <a:pt x="2935" y="1472"/>
                    <a:pt x="2807" y="850"/>
                  </a:cubicBezTo>
                  <a:cubicBezTo>
                    <a:pt x="2787" y="753"/>
                    <a:pt x="2752" y="659"/>
                    <a:pt x="2703" y="572"/>
                  </a:cubicBezTo>
                  <a:lnTo>
                    <a:pt x="2415" y="732"/>
                  </a:lnTo>
                  <a:cubicBezTo>
                    <a:pt x="2448" y="790"/>
                    <a:pt x="2471" y="852"/>
                    <a:pt x="2484" y="918"/>
                  </a:cubicBezTo>
                  <a:cubicBezTo>
                    <a:pt x="2576" y="1359"/>
                    <a:pt x="2193" y="1813"/>
                    <a:pt x="1633" y="1929"/>
                  </a:cubicBezTo>
                  <a:cubicBezTo>
                    <a:pt x="1545" y="1947"/>
                    <a:pt x="1458" y="1955"/>
                    <a:pt x="1373" y="1955"/>
                  </a:cubicBezTo>
                  <a:cubicBezTo>
                    <a:pt x="918" y="1955"/>
                    <a:pt x="530" y="1708"/>
                    <a:pt x="453" y="1335"/>
                  </a:cubicBezTo>
                  <a:cubicBezTo>
                    <a:pt x="361" y="893"/>
                    <a:pt x="744" y="440"/>
                    <a:pt x="1304" y="324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47"/>
          <p:cNvSpPr/>
          <p:nvPr/>
        </p:nvSpPr>
        <p:spPr>
          <a:xfrm>
            <a:off x="6953250" y="3467300"/>
            <a:ext cx="1477500" cy="914100"/>
          </a:xfrm>
          <a:prstGeom prst="wedgeRoundRectCallout">
            <a:avLst>
              <a:gd name="adj1" fmla="val -19490"/>
              <a:gd name="adj2" fmla="val 74644"/>
              <a:gd name="adj3" fmla="val 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47"/>
          <p:cNvGrpSpPr/>
          <p:nvPr/>
        </p:nvGrpSpPr>
        <p:grpSpPr>
          <a:xfrm rot="918622">
            <a:off x="7294817" y="3338545"/>
            <a:ext cx="745122" cy="916554"/>
            <a:chOff x="7730725" y="2855002"/>
            <a:chExt cx="772771" cy="950565"/>
          </a:xfrm>
        </p:grpSpPr>
        <p:sp>
          <p:nvSpPr>
            <p:cNvPr id="919" name="Google Shape;919;p47"/>
            <p:cNvSpPr/>
            <p:nvPr/>
          </p:nvSpPr>
          <p:spPr>
            <a:xfrm>
              <a:off x="7730725" y="2855002"/>
              <a:ext cx="772771" cy="950565"/>
            </a:xfrm>
            <a:custGeom>
              <a:avLst/>
              <a:gdLst/>
              <a:ahLst/>
              <a:cxnLst/>
              <a:rect l="l" t="t" r="r" b="b"/>
              <a:pathLst>
                <a:path w="25092" h="30865" extrusionOk="0">
                  <a:moveTo>
                    <a:pt x="17755" y="0"/>
                  </a:moveTo>
                  <a:cubicBezTo>
                    <a:pt x="15987" y="0"/>
                    <a:pt x="14278" y="380"/>
                    <a:pt x="13652" y="1205"/>
                  </a:cubicBezTo>
                  <a:cubicBezTo>
                    <a:pt x="13158" y="1862"/>
                    <a:pt x="12468" y="3289"/>
                    <a:pt x="12092" y="4258"/>
                  </a:cubicBezTo>
                  <a:cubicBezTo>
                    <a:pt x="12082" y="4284"/>
                    <a:pt x="12074" y="4298"/>
                    <a:pt x="12061" y="4298"/>
                  </a:cubicBezTo>
                  <a:cubicBezTo>
                    <a:pt x="11990" y="4298"/>
                    <a:pt x="11776" y="3832"/>
                    <a:pt x="10144" y="2632"/>
                  </a:cubicBezTo>
                  <a:cubicBezTo>
                    <a:pt x="8391" y="1342"/>
                    <a:pt x="7609" y="988"/>
                    <a:pt x="6904" y="988"/>
                  </a:cubicBezTo>
                  <a:cubicBezTo>
                    <a:pt x="6652" y="988"/>
                    <a:pt x="6410" y="1033"/>
                    <a:pt x="6137" y="1097"/>
                  </a:cubicBezTo>
                  <a:cubicBezTo>
                    <a:pt x="4533" y="1470"/>
                    <a:pt x="2705" y="2441"/>
                    <a:pt x="1289" y="3905"/>
                  </a:cubicBezTo>
                  <a:cubicBezTo>
                    <a:pt x="16" y="5223"/>
                    <a:pt x="1" y="5693"/>
                    <a:pt x="222" y="7513"/>
                  </a:cubicBezTo>
                  <a:cubicBezTo>
                    <a:pt x="475" y="9492"/>
                    <a:pt x="1054" y="11747"/>
                    <a:pt x="2234" y="13355"/>
                  </a:cubicBezTo>
                  <a:cubicBezTo>
                    <a:pt x="2922" y="14291"/>
                    <a:pt x="2017" y="13843"/>
                    <a:pt x="5438" y="19152"/>
                  </a:cubicBezTo>
                  <a:cubicBezTo>
                    <a:pt x="7191" y="21875"/>
                    <a:pt x="9350" y="24819"/>
                    <a:pt x="11548" y="27195"/>
                  </a:cubicBezTo>
                  <a:cubicBezTo>
                    <a:pt x="12104" y="29777"/>
                    <a:pt x="12103" y="30158"/>
                    <a:pt x="14822" y="30598"/>
                  </a:cubicBezTo>
                  <a:cubicBezTo>
                    <a:pt x="15733" y="30746"/>
                    <a:pt x="16778" y="30848"/>
                    <a:pt x="17260" y="30863"/>
                  </a:cubicBezTo>
                  <a:cubicBezTo>
                    <a:pt x="17294" y="30864"/>
                    <a:pt x="17337" y="30865"/>
                    <a:pt x="17387" y="30865"/>
                  </a:cubicBezTo>
                  <a:cubicBezTo>
                    <a:pt x="18049" y="30865"/>
                    <a:pt x="19985" y="30779"/>
                    <a:pt x="21092" y="30521"/>
                  </a:cubicBezTo>
                  <a:cubicBezTo>
                    <a:pt x="22294" y="30241"/>
                    <a:pt x="22444" y="29821"/>
                    <a:pt x="22772" y="28849"/>
                  </a:cubicBezTo>
                  <a:cubicBezTo>
                    <a:pt x="25063" y="21911"/>
                    <a:pt x="25092" y="10807"/>
                    <a:pt x="24517" y="9345"/>
                  </a:cubicBezTo>
                  <a:cubicBezTo>
                    <a:pt x="25032" y="6121"/>
                    <a:pt x="22973" y="1910"/>
                    <a:pt x="22464" y="1311"/>
                  </a:cubicBezTo>
                  <a:cubicBezTo>
                    <a:pt x="21747" y="467"/>
                    <a:pt x="19715" y="0"/>
                    <a:pt x="1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7841939" y="3087532"/>
              <a:ext cx="573665" cy="661961"/>
            </a:xfrm>
            <a:custGeom>
              <a:avLst/>
              <a:gdLst/>
              <a:ahLst/>
              <a:cxnLst/>
              <a:rect l="l" t="t" r="r" b="b"/>
              <a:pathLst>
                <a:path w="18627" h="21494" extrusionOk="0">
                  <a:moveTo>
                    <a:pt x="9293" y="1"/>
                  </a:moveTo>
                  <a:cubicBezTo>
                    <a:pt x="8679" y="1"/>
                    <a:pt x="4953" y="3327"/>
                    <a:pt x="4953" y="3327"/>
                  </a:cubicBezTo>
                  <a:cubicBezTo>
                    <a:pt x="4953" y="3327"/>
                    <a:pt x="3374" y="4000"/>
                    <a:pt x="2015" y="4669"/>
                  </a:cubicBezTo>
                  <a:cubicBezTo>
                    <a:pt x="1050" y="5143"/>
                    <a:pt x="197" y="5615"/>
                    <a:pt x="95" y="5844"/>
                  </a:cubicBezTo>
                  <a:cubicBezTo>
                    <a:pt x="0" y="6058"/>
                    <a:pt x="1109" y="8204"/>
                    <a:pt x="2866" y="10933"/>
                  </a:cubicBezTo>
                  <a:cubicBezTo>
                    <a:pt x="3799" y="12381"/>
                    <a:pt x="4915" y="13994"/>
                    <a:pt x="6129" y="15570"/>
                  </a:cubicBezTo>
                  <a:cubicBezTo>
                    <a:pt x="7846" y="17797"/>
                    <a:pt x="9760" y="19948"/>
                    <a:pt x="11638" y="21455"/>
                  </a:cubicBezTo>
                  <a:cubicBezTo>
                    <a:pt x="11670" y="21482"/>
                    <a:pt x="11722" y="21494"/>
                    <a:pt x="11790" y="21494"/>
                  </a:cubicBezTo>
                  <a:cubicBezTo>
                    <a:pt x="12481" y="21494"/>
                    <a:pt x="14834" y="20251"/>
                    <a:pt x="15451" y="19859"/>
                  </a:cubicBezTo>
                  <a:cubicBezTo>
                    <a:pt x="15999" y="19510"/>
                    <a:pt x="18627" y="17538"/>
                    <a:pt x="18518" y="17086"/>
                  </a:cubicBezTo>
                  <a:cubicBezTo>
                    <a:pt x="18329" y="16302"/>
                    <a:pt x="18075" y="15484"/>
                    <a:pt x="17775" y="14648"/>
                  </a:cubicBezTo>
                  <a:cubicBezTo>
                    <a:pt x="17172" y="12976"/>
                    <a:pt x="16376" y="11234"/>
                    <a:pt x="15513" y="9558"/>
                  </a:cubicBezTo>
                  <a:cubicBezTo>
                    <a:pt x="14602" y="7788"/>
                    <a:pt x="13614" y="6093"/>
                    <a:pt x="12700" y="4635"/>
                  </a:cubicBezTo>
                  <a:cubicBezTo>
                    <a:pt x="10987" y="1904"/>
                    <a:pt x="9530" y="6"/>
                    <a:pt x="9297" y="1"/>
                  </a:cubicBezTo>
                  <a:cubicBezTo>
                    <a:pt x="9296" y="1"/>
                    <a:pt x="9295" y="1"/>
                    <a:pt x="9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7930208" y="3230284"/>
              <a:ext cx="389527" cy="336801"/>
            </a:xfrm>
            <a:custGeom>
              <a:avLst/>
              <a:gdLst/>
              <a:ahLst/>
              <a:cxnLst/>
              <a:rect l="l" t="t" r="r" b="b"/>
              <a:pathLst>
                <a:path w="12648" h="10936" extrusionOk="0">
                  <a:moveTo>
                    <a:pt x="9834" y="0"/>
                  </a:moveTo>
                  <a:cubicBezTo>
                    <a:pt x="6987" y="2706"/>
                    <a:pt x="3650" y="4844"/>
                    <a:pt x="0" y="6298"/>
                  </a:cubicBezTo>
                  <a:cubicBezTo>
                    <a:pt x="933" y="7746"/>
                    <a:pt x="2049" y="9359"/>
                    <a:pt x="3263" y="10935"/>
                  </a:cubicBezTo>
                  <a:cubicBezTo>
                    <a:pt x="6731" y="9518"/>
                    <a:pt x="9910" y="7481"/>
                    <a:pt x="12647" y="4923"/>
                  </a:cubicBezTo>
                  <a:cubicBezTo>
                    <a:pt x="11736" y="3153"/>
                    <a:pt x="10748" y="1458"/>
                    <a:pt x="9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8145152" y="3135639"/>
              <a:ext cx="174591" cy="314135"/>
            </a:xfrm>
            <a:custGeom>
              <a:avLst/>
              <a:gdLst/>
              <a:ahLst/>
              <a:cxnLst/>
              <a:rect l="l" t="t" r="r" b="b"/>
              <a:pathLst>
                <a:path w="5669" h="10200" extrusionOk="0">
                  <a:moveTo>
                    <a:pt x="1" y="0"/>
                  </a:moveTo>
                  <a:lnTo>
                    <a:pt x="1" y="0"/>
                  </a:lnTo>
                  <a:cubicBezTo>
                    <a:pt x="2082" y="3274"/>
                    <a:pt x="3930" y="6731"/>
                    <a:pt x="5668" y="10200"/>
                  </a:cubicBezTo>
                  <a:cubicBezTo>
                    <a:pt x="5496" y="9275"/>
                    <a:pt x="5079" y="8416"/>
                    <a:pt x="4642" y="7582"/>
                  </a:cubicBezTo>
                  <a:cubicBezTo>
                    <a:pt x="3267" y="4955"/>
                    <a:pt x="1657" y="245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8047335" y="3274326"/>
              <a:ext cx="708" cy="462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23" y="0"/>
                  </a:moveTo>
                  <a:lnTo>
                    <a:pt x="11" y="7"/>
                  </a:lnTo>
                  <a:lnTo>
                    <a:pt x="11" y="7"/>
                  </a:lnTo>
                  <a:cubicBezTo>
                    <a:pt x="15" y="5"/>
                    <a:pt x="19" y="3"/>
                    <a:pt x="23" y="0"/>
                  </a:cubicBezTo>
                  <a:close/>
                  <a:moveTo>
                    <a:pt x="11" y="7"/>
                  </a:moveTo>
                  <a:cubicBezTo>
                    <a:pt x="8" y="10"/>
                    <a:pt x="4" y="12"/>
                    <a:pt x="0" y="15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8046627" y="3274757"/>
              <a:ext cx="739" cy="462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3" y="1"/>
                  </a:moveTo>
                  <a:cubicBezTo>
                    <a:pt x="19" y="3"/>
                    <a:pt x="15" y="5"/>
                    <a:pt x="12" y="8"/>
                  </a:cubicBezTo>
                  <a:lnTo>
                    <a:pt x="23" y="1"/>
                  </a:lnTo>
                  <a:close/>
                  <a:moveTo>
                    <a:pt x="12" y="8"/>
                  </a:moveTo>
                  <a:lnTo>
                    <a:pt x="0" y="14"/>
                  </a:lnTo>
                  <a:cubicBezTo>
                    <a:pt x="4" y="12"/>
                    <a:pt x="8" y="10"/>
                    <a:pt x="12" y="8"/>
                  </a:cubicBez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7770671" y="2923529"/>
              <a:ext cx="357313" cy="338803"/>
            </a:xfrm>
            <a:custGeom>
              <a:avLst/>
              <a:gdLst/>
              <a:ahLst/>
              <a:cxnLst/>
              <a:rect l="l" t="t" r="r" b="b"/>
              <a:pathLst>
                <a:path w="11602" h="11001" extrusionOk="0">
                  <a:moveTo>
                    <a:pt x="5649" y="0"/>
                  </a:moveTo>
                  <a:cubicBezTo>
                    <a:pt x="5346" y="0"/>
                    <a:pt x="4906" y="116"/>
                    <a:pt x="4449" y="272"/>
                  </a:cubicBezTo>
                  <a:cubicBezTo>
                    <a:pt x="3098" y="734"/>
                    <a:pt x="1875" y="1511"/>
                    <a:pt x="882" y="2538"/>
                  </a:cubicBezTo>
                  <a:cubicBezTo>
                    <a:pt x="638" y="2790"/>
                    <a:pt x="418" y="3043"/>
                    <a:pt x="265" y="3266"/>
                  </a:cubicBezTo>
                  <a:cubicBezTo>
                    <a:pt x="156" y="3429"/>
                    <a:pt x="82" y="3576"/>
                    <a:pt x="62" y="3698"/>
                  </a:cubicBezTo>
                  <a:cubicBezTo>
                    <a:pt x="0" y="4064"/>
                    <a:pt x="271" y="8764"/>
                    <a:pt x="2383" y="10927"/>
                  </a:cubicBezTo>
                  <a:cubicBezTo>
                    <a:pt x="2432" y="10977"/>
                    <a:pt x="2517" y="11000"/>
                    <a:pt x="2633" y="11000"/>
                  </a:cubicBezTo>
                  <a:cubicBezTo>
                    <a:pt x="3448" y="11000"/>
                    <a:pt x="5765" y="9845"/>
                    <a:pt x="7376" y="8823"/>
                  </a:cubicBezTo>
                  <a:cubicBezTo>
                    <a:pt x="9216" y="7656"/>
                    <a:pt x="11601" y="5727"/>
                    <a:pt x="11405" y="5198"/>
                  </a:cubicBezTo>
                  <a:cubicBezTo>
                    <a:pt x="11329" y="5001"/>
                    <a:pt x="11243" y="4810"/>
                    <a:pt x="11145" y="4626"/>
                  </a:cubicBezTo>
                  <a:cubicBezTo>
                    <a:pt x="9795" y="2071"/>
                    <a:pt x="6180" y="117"/>
                    <a:pt x="5848" y="23"/>
                  </a:cubicBezTo>
                  <a:cubicBezTo>
                    <a:pt x="5791" y="8"/>
                    <a:pt x="5724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7867471" y="3020575"/>
              <a:ext cx="206898" cy="267353"/>
            </a:xfrm>
            <a:custGeom>
              <a:avLst/>
              <a:gdLst/>
              <a:ahLst/>
              <a:cxnLst/>
              <a:rect l="l" t="t" r="r" b="b"/>
              <a:pathLst>
                <a:path w="6718" h="8681" extrusionOk="0">
                  <a:moveTo>
                    <a:pt x="1854" y="0"/>
                  </a:moveTo>
                  <a:cubicBezTo>
                    <a:pt x="1822" y="0"/>
                    <a:pt x="1789" y="4"/>
                    <a:pt x="1757" y="11"/>
                  </a:cubicBezTo>
                  <a:cubicBezTo>
                    <a:pt x="1407" y="98"/>
                    <a:pt x="1115" y="219"/>
                    <a:pt x="849" y="391"/>
                  </a:cubicBezTo>
                  <a:cubicBezTo>
                    <a:pt x="621" y="535"/>
                    <a:pt x="415" y="710"/>
                    <a:pt x="237" y="912"/>
                  </a:cubicBezTo>
                  <a:cubicBezTo>
                    <a:pt x="197" y="956"/>
                    <a:pt x="158" y="1004"/>
                    <a:pt x="119" y="1052"/>
                  </a:cubicBezTo>
                  <a:cubicBezTo>
                    <a:pt x="23" y="1170"/>
                    <a:pt x="0" y="1332"/>
                    <a:pt x="60" y="1473"/>
                  </a:cubicBezTo>
                  <a:cubicBezTo>
                    <a:pt x="1330" y="4538"/>
                    <a:pt x="2383" y="6263"/>
                    <a:pt x="4545" y="8550"/>
                  </a:cubicBezTo>
                  <a:cubicBezTo>
                    <a:pt x="4625" y="8635"/>
                    <a:pt x="4735" y="8680"/>
                    <a:pt x="4848" y="8680"/>
                  </a:cubicBezTo>
                  <a:cubicBezTo>
                    <a:pt x="4889" y="8680"/>
                    <a:pt x="4931" y="8674"/>
                    <a:pt x="4972" y="8662"/>
                  </a:cubicBezTo>
                  <a:cubicBezTo>
                    <a:pt x="5318" y="8551"/>
                    <a:pt x="5592" y="8417"/>
                    <a:pt x="5840" y="8254"/>
                  </a:cubicBezTo>
                  <a:cubicBezTo>
                    <a:pt x="6093" y="8099"/>
                    <a:pt x="6333" y="7907"/>
                    <a:pt x="6579" y="7641"/>
                  </a:cubicBezTo>
                  <a:cubicBezTo>
                    <a:pt x="6687" y="7523"/>
                    <a:pt x="6718" y="7355"/>
                    <a:pt x="6660" y="7207"/>
                  </a:cubicBezTo>
                  <a:cubicBezTo>
                    <a:pt x="6453" y="6679"/>
                    <a:pt x="6245" y="6192"/>
                    <a:pt x="6034" y="5733"/>
                  </a:cubicBezTo>
                  <a:cubicBezTo>
                    <a:pt x="5071" y="3645"/>
                    <a:pt x="3993" y="2149"/>
                    <a:pt x="2162" y="137"/>
                  </a:cubicBezTo>
                  <a:cubicBezTo>
                    <a:pt x="2082" y="48"/>
                    <a:pt x="1969" y="0"/>
                    <a:pt x="1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8095166" y="3142908"/>
              <a:ext cx="364242" cy="624604"/>
            </a:xfrm>
            <a:custGeom>
              <a:avLst/>
              <a:gdLst/>
              <a:ahLst/>
              <a:cxnLst/>
              <a:rect l="l" t="t" r="r" b="b"/>
              <a:pathLst>
                <a:path w="11827" h="20281" extrusionOk="0">
                  <a:moveTo>
                    <a:pt x="1061" y="1"/>
                  </a:moveTo>
                  <a:cubicBezTo>
                    <a:pt x="834" y="1"/>
                    <a:pt x="669" y="20"/>
                    <a:pt x="595" y="66"/>
                  </a:cubicBezTo>
                  <a:cubicBezTo>
                    <a:pt x="398" y="190"/>
                    <a:pt x="114" y="2588"/>
                    <a:pt x="41" y="5833"/>
                  </a:cubicBezTo>
                  <a:cubicBezTo>
                    <a:pt x="0" y="7557"/>
                    <a:pt x="21" y="9518"/>
                    <a:pt x="145" y="11504"/>
                  </a:cubicBezTo>
                  <a:cubicBezTo>
                    <a:pt x="318" y="14309"/>
                    <a:pt x="699" y="17163"/>
                    <a:pt x="1409" y="19464"/>
                  </a:cubicBezTo>
                  <a:cubicBezTo>
                    <a:pt x="1547" y="19909"/>
                    <a:pt x="4659" y="20255"/>
                    <a:pt x="5463" y="20279"/>
                  </a:cubicBezTo>
                  <a:cubicBezTo>
                    <a:pt x="5495" y="20280"/>
                    <a:pt x="5533" y="20281"/>
                    <a:pt x="5576" y="20281"/>
                  </a:cubicBezTo>
                  <a:cubicBezTo>
                    <a:pt x="6424" y="20281"/>
                    <a:pt x="9402" y="20117"/>
                    <a:pt x="9557" y="19701"/>
                  </a:cubicBezTo>
                  <a:cubicBezTo>
                    <a:pt x="9838" y="18945"/>
                    <a:pt x="10087" y="18126"/>
                    <a:pt x="10307" y="17265"/>
                  </a:cubicBezTo>
                  <a:cubicBezTo>
                    <a:pt x="10744" y="15542"/>
                    <a:pt x="11062" y="13654"/>
                    <a:pt x="11285" y="11783"/>
                  </a:cubicBezTo>
                  <a:cubicBezTo>
                    <a:pt x="11522" y="9805"/>
                    <a:pt x="11654" y="7848"/>
                    <a:pt x="11715" y="6127"/>
                  </a:cubicBezTo>
                  <a:cubicBezTo>
                    <a:pt x="11826" y="2907"/>
                    <a:pt x="11682" y="517"/>
                    <a:pt x="11492" y="381"/>
                  </a:cubicBezTo>
                  <a:cubicBezTo>
                    <a:pt x="11390" y="309"/>
                    <a:pt x="11098" y="280"/>
                    <a:pt x="10697" y="280"/>
                  </a:cubicBezTo>
                  <a:cubicBezTo>
                    <a:pt x="9158" y="280"/>
                    <a:pt x="6030" y="702"/>
                    <a:pt x="6030" y="702"/>
                  </a:cubicBezTo>
                  <a:cubicBezTo>
                    <a:pt x="6030" y="702"/>
                    <a:pt x="4346" y="374"/>
                    <a:pt x="2845" y="167"/>
                  </a:cubicBezTo>
                  <a:cubicBezTo>
                    <a:pt x="2149" y="71"/>
                    <a:pt x="1492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8095166" y="3322526"/>
              <a:ext cx="360793" cy="194917"/>
            </a:xfrm>
            <a:custGeom>
              <a:avLst/>
              <a:gdLst/>
              <a:ahLst/>
              <a:cxnLst/>
              <a:rect l="l" t="t" r="r" b="b"/>
              <a:pathLst>
                <a:path w="11715" h="6329" extrusionOk="0">
                  <a:moveTo>
                    <a:pt x="41" y="1"/>
                  </a:moveTo>
                  <a:cubicBezTo>
                    <a:pt x="0" y="1725"/>
                    <a:pt x="21" y="3686"/>
                    <a:pt x="145" y="5672"/>
                  </a:cubicBezTo>
                  <a:cubicBezTo>
                    <a:pt x="2230" y="6109"/>
                    <a:pt x="4351" y="6328"/>
                    <a:pt x="6473" y="6328"/>
                  </a:cubicBezTo>
                  <a:cubicBezTo>
                    <a:pt x="8081" y="6328"/>
                    <a:pt x="9690" y="6202"/>
                    <a:pt x="11285" y="5951"/>
                  </a:cubicBezTo>
                  <a:cubicBezTo>
                    <a:pt x="11522" y="3973"/>
                    <a:pt x="11654" y="2016"/>
                    <a:pt x="11715" y="295"/>
                  </a:cubicBezTo>
                  <a:lnTo>
                    <a:pt x="11715" y="295"/>
                  </a:lnTo>
                  <a:cubicBezTo>
                    <a:pt x="10034" y="576"/>
                    <a:pt x="8337" y="716"/>
                    <a:pt x="6640" y="716"/>
                  </a:cubicBezTo>
                  <a:cubicBezTo>
                    <a:pt x="4426" y="716"/>
                    <a:pt x="2213" y="477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8277124" y="3264408"/>
              <a:ext cx="862" cy="3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0"/>
                  </a:moveTo>
                  <a:lnTo>
                    <a:pt x="1" y="0"/>
                  </a:lnTo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8276354" y="3264347"/>
              <a:ext cx="862" cy="92"/>
            </a:xfrm>
            <a:custGeom>
              <a:avLst/>
              <a:gdLst/>
              <a:ahLst/>
              <a:cxnLst/>
              <a:rect l="l" t="t" r="r" b="b"/>
              <a:pathLst>
                <a:path w="28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2"/>
                    <a:pt x="18" y="2"/>
                    <a:pt x="27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8100432" y="2892484"/>
              <a:ext cx="358514" cy="278656"/>
            </a:xfrm>
            <a:custGeom>
              <a:avLst/>
              <a:gdLst/>
              <a:ahLst/>
              <a:cxnLst/>
              <a:rect l="l" t="t" r="r" b="b"/>
              <a:pathLst>
                <a:path w="11641" h="9048" extrusionOk="0">
                  <a:moveTo>
                    <a:pt x="5850" y="0"/>
                  </a:moveTo>
                  <a:cubicBezTo>
                    <a:pt x="5229" y="0"/>
                    <a:pt x="4607" y="64"/>
                    <a:pt x="3994" y="193"/>
                  </a:cubicBezTo>
                  <a:cubicBezTo>
                    <a:pt x="3651" y="265"/>
                    <a:pt x="3328" y="351"/>
                    <a:pt x="3076" y="452"/>
                  </a:cubicBezTo>
                  <a:cubicBezTo>
                    <a:pt x="2895" y="525"/>
                    <a:pt x="2751" y="606"/>
                    <a:pt x="2666" y="695"/>
                  </a:cubicBezTo>
                  <a:cubicBezTo>
                    <a:pt x="2409" y="964"/>
                    <a:pt x="0" y="5009"/>
                    <a:pt x="538" y="7983"/>
                  </a:cubicBezTo>
                  <a:cubicBezTo>
                    <a:pt x="637" y="8539"/>
                    <a:pt x="3675" y="8973"/>
                    <a:pt x="5852" y="9038"/>
                  </a:cubicBezTo>
                  <a:cubicBezTo>
                    <a:pt x="6069" y="9044"/>
                    <a:pt x="6295" y="9048"/>
                    <a:pt x="6526" y="9048"/>
                  </a:cubicBezTo>
                  <a:cubicBezTo>
                    <a:pt x="8611" y="9048"/>
                    <a:pt x="11102" y="8787"/>
                    <a:pt x="11221" y="8292"/>
                  </a:cubicBezTo>
                  <a:cubicBezTo>
                    <a:pt x="11269" y="8089"/>
                    <a:pt x="11304" y="7882"/>
                    <a:pt x="11327" y="7673"/>
                  </a:cubicBezTo>
                  <a:cubicBezTo>
                    <a:pt x="11641" y="4800"/>
                    <a:pt x="9741" y="1158"/>
                    <a:pt x="9516" y="893"/>
                  </a:cubicBezTo>
                  <a:cubicBezTo>
                    <a:pt x="9326" y="669"/>
                    <a:pt x="8802" y="474"/>
                    <a:pt x="8219" y="315"/>
                  </a:cubicBezTo>
                  <a:cubicBezTo>
                    <a:pt x="7444" y="105"/>
                    <a:pt x="6647" y="0"/>
                    <a:pt x="5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8223319" y="2977642"/>
              <a:ext cx="113797" cy="286879"/>
            </a:xfrm>
            <a:custGeom>
              <a:avLst/>
              <a:gdLst/>
              <a:ahLst/>
              <a:cxnLst/>
              <a:rect l="l" t="t" r="r" b="b"/>
              <a:pathLst>
                <a:path w="3695" h="9315" extrusionOk="0">
                  <a:moveTo>
                    <a:pt x="1932" y="0"/>
                  </a:moveTo>
                  <a:cubicBezTo>
                    <a:pt x="1693" y="0"/>
                    <a:pt x="1453" y="30"/>
                    <a:pt x="1221" y="92"/>
                  </a:cubicBezTo>
                  <a:cubicBezTo>
                    <a:pt x="1163" y="106"/>
                    <a:pt x="1104" y="123"/>
                    <a:pt x="1044" y="140"/>
                  </a:cubicBezTo>
                  <a:cubicBezTo>
                    <a:pt x="898" y="186"/>
                    <a:pt x="789" y="306"/>
                    <a:pt x="760" y="455"/>
                  </a:cubicBezTo>
                  <a:cubicBezTo>
                    <a:pt x="95" y="3707"/>
                    <a:pt x="0" y="5724"/>
                    <a:pt x="511" y="8831"/>
                  </a:cubicBezTo>
                  <a:cubicBezTo>
                    <a:pt x="535" y="8987"/>
                    <a:pt x="648" y="9116"/>
                    <a:pt x="801" y="9162"/>
                  </a:cubicBezTo>
                  <a:cubicBezTo>
                    <a:pt x="1149" y="9264"/>
                    <a:pt x="1453" y="9307"/>
                    <a:pt x="1749" y="9311"/>
                  </a:cubicBezTo>
                  <a:cubicBezTo>
                    <a:pt x="1798" y="9314"/>
                    <a:pt x="1848" y="9315"/>
                    <a:pt x="1898" y="9315"/>
                  </a:cubicBezTo>
                  <a:cubicBezTo>
                    <a:pt x="2149" y="9315"/>
                    <a:pt x="2411" y="9286"/>
                    <a:pt x="2705" y="9217"/>
                  </a:cubicBezTo>
                  <a:cubicBezTo>
                    <a:pt x="2860" y="9181"/>
                    <a:pt x="2979" y="9058"/>
                    <a:pt x="3014" y="8903"/>
                  </a:cubicBezTo>
                  <a:cubicBezTo>
                    <a:pt x="3138" y="8349"/>
                    <a:pt x="3241" y="7829"/>
                    <a:pt x="3323" y="7331"/>
                  </a:cubicBezTo>
                  <a:cubicBezTo>
                    <a:pt x="3694" y="5063"/>
                    <a:pt x="3639" y="3220"/>
                    <a:pt x="3249" y="528"/>
                  </a:cubicBezTo>
                  <a:cubicBezTo>
                    <a:pt x="3228" y="377"/>
                    <a:pt x="3126" y="249"/>
                    <a:pt x="2983" y="197"/>
                  </a:cubicBezTo>
                  <a:cubicBezTo>
                    <a:pt x="2647" y="73"/>
                    <a:pt x="2337" y="9"/>
                    <a:pt x="2018" y="1"/>
                  </a:cubicBezTo>
                  <a:cubicBezTo>
                    <a:pt x="1990" y="1"/>
                    <a:pt x="1961" y="0"/>
                    <a:pt x="19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47"/>
          <p:cNvGrpSpPr/>
          <p:nvPr/>
        </p:nvGrpSpPr>
        <p:grpSpPr>
          <a:xfrm rot="-1694750">
            <a:off x="7993210" y="1756762"/>
            <a:ext cx="421961" cy="367703"/>
            <a:chOff x="5606575" y="1983950"/>
            <a:chExt cx="455925" cy="397300"/>
          </a:xfrm>
        </p:grpSpPr>
        <p:sp>
          <p:nvSpPr>
            <p:cNvPr id="934" name="Google Shape;934;p47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5659653" y="2039174"/>
              <a:ext cx="348789" cy="286815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7"/>
          <p:cNvGrpSpPr/>
          <p:nvPr/>
        </p:nvGrpSpPr>
        <p:grpSpPr>
          <a:xfrm>
            <a:off x="7223746" y="3820895"/>
            <a:ext cx="388185" cy="422973"/>
            <a:chOff x="6614750" y="1223225"/>
            <a:chExt cx="467975" cy="509975"/>
          </a:xfrm>
        </p:grpSpPr>
        <p:sp>
          <p:nvSpPr>
            <p:cNvPr id="937" name="Google Shape;937;p47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31653"/>
              </p:ext>
            </p:extLst>
          </p:nvPr>
        </p:nvGraphicFramePr>
        <p:xfrm>
          <a:off x="377739" y="1225744"/>
          <a:ext cx="5864932" cy="3155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32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Personalpronomen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Bedeutung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Ich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You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Er,es,sie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He,....,she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Wir,sie,Sie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We,they,Respect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4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ihr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You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</a:rPr>
                        <a:t> pl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46078"/>
              </p:ext>
            </p:extLst>
          </p:nvPr>
        </p:nvGraphicFramePr>
        <p:xfrm>
          <a:off x="0" y="23861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wohne</a:t>
                      </a:r>
                      <a:r>
                        <a:rPr lang="en-US" baseline="0" dirty="0"/>
                        <a:t> in </a:t>
                      </a:r>
                      <a:r>
                        <a:rPr lang="en-US" baseline="0" dirty="0" err="1"/>
                        <a:t>Kairo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 </a:t>
                      </a:r>
                      <a:r>
                        <a:rPr lang="en-US" dirty="0" err="1"/>
                        <a:t>wohnst</a:t>
                      </a:r>
                      <a:r>
                        <a:rPr lang="en-US" baseline="0" dirty="0"/>
                        <a:t> in </a:t>
                      </a:r>
                      <a:r>
                        <a:rPr lang="en-US" baseline="0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r="30098" b="50962"/>
          <a:stretch/>
        </p:blipFill>
        <p:spPr>
          <a:xfrm>
            <a:off x="1558810" y="432779"/>
            <a:ext cx="3208947" cy="11149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22533"/>
              </p:ext>
            </p:extLst>
          </p:nvPr>
        </p:nvGraphicFramePr>
        <p:xfrm>
          <a:off x="25697" y="1619067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wohnt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wohnt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9" b="50502"/>
          <a:stretch/>
        </p:blipFill>
        <p:spPr>
          <a:xfrm>
            <a:off x="1358512" y="2010381"/>
            <a:ext cx="1388779" cy="123665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49990" r="70259"/>
          <a:stretch/>
        </p:blipFill>
        <p:spPr>
          <a:xfrm>
            <a:off x="3475221" y="2020483"/>
            <a:ext cx="1292536" cy="1226549"/>
          </a:xfrm>
          <a:prstGeom prst="rect">
            <a:avLst/>
          </a:prstGeom>
        </p:spPr>
      </p:pic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64151"/>
              </p:ext>
            </p:extLst>
          </p:nvPr>
        </p:nvGraphicFramePr>
        <p:xfrm>
          <a:off x="16160" y="3305725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wohnen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wohnt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55176"/>
          <a:stretch/>
        </p:blipFill>
        <p:spPr>
          <a:xfrm>
            <a:off x="3475221" y="3737982"/>
            <a:ext cx="1526292" cy="11648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9" t="49738" r="1498"/>
          <a:stretch/>
        </p:blipFill>
        <p:spPr>
          <a:xfrm>
            <a:off x="961965" y="3735258"/>
            <a:ext cx="1443779" cy="123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60287"/>
              </p:ext>
            </p:extLst>
          </p:nvPr>
        </p:nvGraphicFramePr>
        <p:xfrm>
          <a:off x="41507" y="580115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Sara,Sie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wohnen</a:t>
                      </a:r>
                      <a:r>
                        <a:rPr lang="en-US" baseline="0" dirty="0"/>
                        <a:t> in </a:t>
                      </a:r>
                      <a:r>
                        <a:rPr lang="en-US" baseline="0" dirty="0" err="1"/>
                        <a:t>Kairo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wohnen</a:t>
                      </a:r>
                      <a:r>
                        <a:rPr lang="en-US" baseline="0" dirty="0"/>
                        <a:t> in </a:t>
                      </a:r>
                      <a:r>
                        <a:rPr lang="en-US" baseline="0" dirty="0" err="1"/>
                        <a:t>Kairo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3" b="5231"/>
          <a:stretch/>
        </p:blipFill>
        <p:spPr>
          <a:xfrm>
            <a:off x="3974483" y="1173640"/>
            <a:ext cx="1579940" cy="140460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2" t="51172"/>
          <a:stretch/>
        </p:blipFill>
        <p:spPr>
          <a:xfrm>
            <a:off x="558418" y="1130371"/>
            <a:ext cx="1450346" cy="1387306"/>
          </a:xfrm>
          <a:prstGeom prst="rect">
            <a:avLst/>
          </a:prstGeom>
        </p:spPr>
      </p:pic>
      <p:sp>
        <p:nvSpPr>
          <p:cNvPr id="123" name="Explosion 2 122"/>
          <p:cNvSpPr/>
          <p:nvPr/>
        </p:nvSpPr>
        <p:spPr>
          <a:xfrm>
            <a:off x="756782" y="2459156"/>
            <a:ext cx="3630099" cy="26103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wohnen </a:t>
            </a:r>
            <a:r>
              <a:rPr lang="en-US" sz="2000" dirty="0">
                <a:solidFill>
                  <a:srgbClr val="FFFF00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6575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07977"/>
              </p:ext>
            </p:extLst>
          </p:nvPr>
        </p:nvGraphicFramePr>
        <p:xfrm>
          <a:off x="0" y="23861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 </a:t>
                      </a:r>
                      <a:r>
                        <a:rPr lang="en-US" dirty="0" err="1"/>
                        <a:t>kommst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r="30098" b="50962"/>
          <a:stretch/>
        </p:blipFill>
        <p:spPr>
          <a:xfrm>
            <a:off x="1558810" y="432779"/>
            <a:ext cx="3208947" cy="11149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68666"/>
              </p:ext>
            </p:extLst>
          </p:nvPr>
        </p:nvGraphicFramePr>
        <p:xfrm>
          <a:off x="25697" y="1619067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9" b="50502"/>
          <a:stretch/>
        </p:blipFill>
        <p:spPr>
          <a:xfrm>
            <a:off x="1358512" y="2010381"/>
            <a:ext cx="1388779" cy="123665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49990" r="70259"/>
          <a:stretch/>
        </p:blipFill>
        <p:spPr>
          <a:xfrm>
            <a:off x="3475221" y="2020483"/>
            <a:ext cx="1292536" cy="1226549"/>
          </a:xfrm>
          <a:prstGeom prst="rect">
            <a:avLst/>
          </a:prstGeom>
        </p:spPr>
      </p:pic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99680"/>
              </p:ext>
            </p:extLst>
          </p:nvPr>
        </p:nvGraphicFramePr>
        <p:xfrm>
          <a:off x="16160" y="3305725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55176"/>
          <a:stretch/>
        </p:blipFill>
        <p:spPr>
          <a:xfrm>
            <a:off x="3475221" y="3737982"/>
            <a:ext cx="1526292" cy="11648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9" t="49738" r="1498"/>
          <a:stretch/>
        </p:blipFill>
        <p:spPr>
          <a:xfrm>
            <a:off x="961965" y="3735258"/>
            <a:ext cx="1443779" cy="12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38037"/>
              </p:ext>
            </p:extLst>
          </p:nvPr>
        </p:nvGraphicFramePr>
        <p:xfrm>
          <a:off x="41507" y="580115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Sara,Sie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kommen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aus</a:t>
                      </a:r>
                      <a:r>
                        <a:rPr lang="en-US" baseline="0" dirty="0"/>
                        <a:t> </a:t>
                      </a:r>
                      <a:r>
                        <a:rPr lang="de-DE" baseline="0" dirty="0"/>
                        <a:t>Ägypten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3" b="5231"/>
          <a:stretch/>
        </p:blipFill>
        <p:spPr>
          <a:xfrm>
            <a:off x="3974483" y="1173640"/>
            <a:ext cx="1579940" cy="140460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2" t="51172"/>
          <a:stretch/>
        </p:blipFill>
        <p:spPr>
          <a:xfrm>
            <a:off x="558418" y="1130371"/>
            <a:ext cx="1450346" cy="1387306"/>
          </a:xfrm>
          <a:prstGeom prst="rect">
            <a:avLst/>
          </a:prstGeom>
        </p:spPr>
      </p:pic>
      <p:sp>
        <p:nvSpPr>
          <p:cNvPr id="2" name="Explosion 2 1"/>
          <p:cNvSpPr/>
          <p:nvPr/>
        </p:nvSpPr>
        <p:spPr>
          <a:xfrm>
            <a:off x="756782" y="2459156"/>
            <a:ext cx="3630099" cy="26103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Kommen </a:t>
            </a:r>
            <a:r>
              <a:rPr lang="en-US" sz="2000" dirty="0" err="1">
                <a:solidFill>
                  <a:srgbClr val="FFFF00"/>
                </a:solidFill>
              </a:rPr>
              <a:t>aus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02812"/>
              </p:ext>
            </p:extLst>
          </p:nvPr>
        </p:nvGraphicFramePr>
        <p:xfrm>
          <a:off x="0" y="23861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</a:t>
                      </a:r>
                      <a:r>
                        <a:rPr lang="de-DE" dirty="0"/>
                        <a:t>ße</a:t>
                      </a:r>
                      <a:r>
                        <a:rPr lang="de-DE" baseline="0" dirty="0"/>
                        <a:t> Ali.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 </a:t>
                      </a:r>
                      <a:r>
                        <a:rPr lang="en-US" dirty="0" err="1"/>
                        <a:t>hei</a:t>
                      </a:r>
                      <a:r>
                        <a:rPr lang="de-DE" dirty="0"/>
                        <a:t>ßt</a:t>
                      </a:r>
                      <a:r>
                        <a:rPr lang="de-DE" baseline="0" dirty="0"/>
                        <a:t> Ali.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r="30098" b="50962"/>
          <a:stretch/>
        </p:blipFill>
        <p:spPr>
          <a:xfrm>
            <a:off x="1558810" y="432779"/>
            <a:ext cx="3208947" cy="11149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86369"/>
              </p:ext>
            </p:extLst>
          </p:nvPr>
        </p:nvGraphicFramePr>
        <p:xfrm>
          <a:off x="25697" y="1619067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</a:t>
                      </a:r>
                      <a:r>
                        <a:rPr lang="de-DE" dirty="0"/>
                        <a:t>ßt</a:t>
                      </a:r>
                      <a:r>
                        <a:rPr lang="de-DE" baseline="0" dirty="0"/>
                        <a:t> Ali.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hei</a:t>
                      </a:r>
                      <a:r>
                        <a:rPr lang="de-DE" dirty="0"/>
                        <a:t>ßt</a:t>
                      </a:r>
                      <a:r>
                        <a:rPr lang="de-DE" baseline="0" dirty="0"/>
                        <a:t> Sara.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9" b="50502"/>
          <a:stretch/>
        </p:blipFill>
        <p:spPr>
          <a:xfrm>
            <a:off x="1358512" y="2010381"/>
            <a:ext cx="1388779" cy="123665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49990" r="70259"/>
          <a:stretch/>
        </p:blipFill>
        <p:spPr>
          <a:xfrm>
            <a:off x="3475221" y="2020483"/>
            <a:ext cx="1292536" cy="1226549"/>
          </a:xfrm>
          <a:prstGeom prst="rect">
            <a:avLst/>
          </a:prstGeom>
        </p:spPr>
      </p:pic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47501"/>
              </p:ext>
            </p:extLst>
          </p:nvPr>
        </p:nvGraphicFramePr>
        <p:xfrm>
          <a:off x="16160" y="3305725"/>
          <a:ext cx="6096000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heißen</a:t>
                      </a:r>
                      <a:r>
                        <a:rPr lang="en-US" baseline="0" dirty="0"/>
                        <a:t> Sara und Ali.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Ihr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heißt</a:t>
                      </a:r>
                      <a:r>
                        <a:rPr lang="en-US" baseline="0" dirty="0"/>
                        <a:t> Sara und Ali.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55176"/>
          <a:stretch/>
        </p:blipFill>
        <p:spPr>
          <a:xfrm>
            <a:off x="3475221" y="3737982"/>
            <a:ext cx="1526292" cy="11648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9" t="49738" r="1498"/>
          <a:stretch/>
        </p:blipFill>
        <p:spPr>
          <a:xfrm>
            <a:off x="961965" y="3735258"/>
            <a:ext cx="1443779" cy="12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/>
          <p:nvPr/>
        </p:nvSpPr>
        <p:spPr>
          <a:xfrm>
            <a:off x="6396225" y="3343275"/>
            <a:ext cx="2023800" cy="1260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8"/>
          <p:cNvSpPr/>
          <p:nvPr/>
        </p:nvSpPr>
        <p:spPr>
          <a:xfrm>
            <a:off x="7020334" y="539527"/>
            <a:ext cx="1405800" cy="166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8"/>
          <p:cNvSpPr/>
          <p:nvPr/>
        </p:nvSpPr>
        <p:spPr>
          <a:xfrm>
            <a:off x="6396225" y="539500"/>
            <a:ext cx="517800" cy="1666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8"/>
          <p:cNvSpPr/>
          <p:nvPr/>
        </p:nvSpPr>
        <p:spPr>
          <a:xfrm rot="10800000">
            <a:off x="6396150" y="2339350"/>
            <a:ext cx="2031300" cy="870600"/>
          </a:xfrm>
          <a:prstGeom prst="wedgeRoundRectCallout">
            <a:avLst>
              <a:gd name="adj1" fmla="val -18616"/>
              <a:gd name="adj2" fmla="val 69809"/>
              <a:gd name="adj3" fmla="val 0"/>
            </a:avLst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8"/>
          <p:cNvGrpSpPr/>
          <p:nvPr/>
        </p:nvGrpSpPr>
        <p:grpSpPr>
          <a:xfrm>
            <a:off x="7106567" y="927023"/>
            <a:ext cx="1233320" cy="964055"/>
            <a:chOff x="5665550" y="1098650"/>
            <a:chExt cx="881825" cy="689300"/>
          </a:xfrm>
        </p:grpSpPr>
        <p:sp>
          <p:nvSpPr>
            <p:cNvPr id="950" name="Google Shape;950;p48"/>
            <p:cNvSpPr/>
            <p:nvPr/>
          </p:nvSpPr>
          <p:spPr>
            <a:xfrm>
              <a:off x="5665550" y="1098650"/>
              <a:ext cx="881825" cy="689300"/>
            </a:xfrm>
            <a:custGeom>
              <a:avLst/>
              <a:gdLst/>
              <a:ahLst/>
              <a:cxnLst/>
              <a:rect l="l" t="t" r="r" b="b"/>
              <a:pathLst>
                <a:path w="35273" h="27572" extrusionOk="0">
                  <a:moveTo>
                    <a:pt x="29061" y="0"/>
                  </a:moveTo>
                  <a:cubicBezTo>
                    <a:pt x="28957" y="0"/>
                    <a:pt x="28851" y="7"/>
                    <a:pt x="28745" y="21"/>
                  </a:cubicBezTo>
                  <a:lnTo>
                    <a:pt x="6758" y="2896"/>
                  </a:lnTo>
                  <a:cubicBezTo>
                    <a:pt x="5432" y="3070"/>
                    <a:pt x="4497" y="4285"/>
                    <a:pt x="4671" y="5610"/>
                  </a:cubicBezTo>
                  <a:lnTo>
                    <a:pt x="4877" y="7181"/>
                  </a:lnTo>
                  <a:cubicBezTo>
                    <a:pt x="4911" y="7436"/>
                    <a:pt x="4751" y="7388"/>
                    <a:pt x="2980" y="7620"/>
                  </a:cubicBezTo>
                  <a:cubicBezTo>
                    <a:pt x="1232" y="7848"/>
                    <a:pt x="0" y="9452"/>
                    <a:pt x="229" y="11200"/>
                  </a:cubicBezTo>
                  <a:lnTo>
                    <a:pt x="653" y="14449"/>
                  </a:lnTo>
                  <a:cubicBezTo>
                    <a:pt x="863" y="16057"/>
                    <a:pt x="2236" y="17229"/>
                    <a:pt x="3816" y="17229"/>
                  </a:cubicBezTo>
                  <a:cubicBezTo>
                    <a:pt x="3954" y="17229"/>
                    <a:pt x="4093" y="17220"/>
                    <a:pt x="4234" y="17201"/>
                  </a:cubicBezTo>
                  <a:cubicBezTo>
                    <a:pt x="4547" y="17160"/>
                    <a:pt x="4722" y="17128"/>
                    <a:pt x="4829" y="17128"/>
                  </a:cubicBezTo>
                  <a:cubicBezTo>
                    <a:pt x="4922" y="17128"/>
                    <a:pt x="4964" y="17152"/>
                    <a:pt x="5001" y="17218"/>
                  </a:cubicBezTo>
                  <a:cubicBezTo>
                    <a:pt x="5192" y="17555"/>
                    <a:pt x="5207" y="17716"/>
                    <a:pt x="5105" y="18156"/>
                  </a:cubicBezTo>
                  <a:cubicBezTo>
                    <a:pt x="5032" y="18467"/>
                    <a:pt x="3690" y="18247"/>
                    <a:pt x="2816" y="19398"/>
                  </a:cubicBezTo>
                  <a:cubicBezTo>
                    <a:pt x="1945" y="20544"/>
                    <a:pt x="2323" y="21928"/>
                    <a:pt x="2722" y="24928"/>
                  </a:cubicBezTo>
                  <a:cubicBezTo>
                    <a:pt x="2925" y="26458"/>
                    <a:pt x="4234" y="27571"/>
                    <a:pt x="5738" y="27571"/>
                  </a:cubicBezTo>
                  <a:cubicBezTo>
                    <a:pt x="5870" y="27571"/>
                    <a:pt x="6003" y="27563"/>
                    <a:pt x="6137" y="27545"/>
                  </a:cubicBezTo>
                  <a:cubicBezTo>
                    <a:pt x="31868" y="24181"/>
                    <a:pt x="31019" y="24300"/>
                    <a:pt x="31230" y="24250"/>
                  </a:cubicBezTo>
                  <a:cubicBezTo>
                    <a:pt x="32538" y="23943"/>
                    <a:pt x="33461" y="22749"/>
                    <a:pt x="33431" y="21405"/>
                  </a:cubicBezTo>
                  <a:cubicBezTo>
                    <a:pt x="33430" y="21243"/>
                    <a:pt x="33433" y="21284"/>
                    <a:pt x="33006" y="18024"/>
                  </a:cubicBezTo>
                  <a:cubicBezTo>
                    <a:pt x="32993" y="17920"/>
                    <a:pt x="33065" y="17825"/>
                    <a:pt x="33169" y="17811"/>
                  </a:cubicBezTo>
                  <a:cubicBezTo>
                    <a:pt x="34403" y="17650"/>
                    <a:pt x="35273" y="16519"/>
                    <a:pt x="35111" y="15285"/>
                  </a:cubicBezTo>
                  <a:lnTo>
                    <a:pt x="34717" y="12270"/>
                  </a:lnTo>
                  <a:cubicBezTo>
                    <a:pt x="34568" y="11136"/>
                    <a:pt x="33601" y="10310"/>
                    <a:pt x="32488" y="10310"/>
                  </a:cubicBezTo>
                  <a:cubicBezTo>
                    <a:pt x="32390" y="10310"/>
                    <a:pt x="32290" y="10316"/>
                    <a:pt x="32190" y="10329"/>
                  </a:cubicBezTo>
                  <a:cubicBezTo>
                    <a:pt x="30669" y="10527"/>
                    <a:pt x="29476" y="10689"/>
                    <a:pt x="28541" y="10815"/>
                  </a:cubicBezTo>
                  <a:cubicBezTo>
                    <a:pt x="28521" y="10818"/>
                    <a:pt x="28503" y="10820"/>
                    <a:pt x="28487" y="10820"/>
                  </a:cubicBezTo>
                  <a:cubicBezTo>
                    <a:pt x="28285" y="10820"/>
                    <a:pt x="28334" y="10571"/>
                    <a:pt x="28119" y="9045"/>
                  </a:cubicBezTo>
                  <a:cubicBezTo>
                    <a:pt x="27932" y="7719"/>
                    <a:pt x="27868" y="7582"/>
                    <a:pt x="28106" y="7551"/>
                  </a:cubicBezTo>
                  <a:lnTo>
                    <a:pt x="29703" y="7342"/>
                  </a:lnTo>
                  <a:cubicBezTo>
                    <a:pt x="31027" y="7169"/>
                    <a:pt x="31961" y="5954"/>
                    <a:pt x="31788" y="4628"/>
                  </a:cubicBezTo>
                  <a:lnTo>
                    <a:pt x="31458" y="2107"/>
                  </a:lnTo>
                  <a:cubicBezTo>
                    <a:pt x="31299" y="887"/>
                    <a:pt x="30258" y="0"/>
                    <a:pt x="29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820100" y="1137950"/>
              <a:ext cx="602400" cy="177350"/>
            </a:xfrm>
            <a:custGeom>
              <a:avLst/>
              <a:gdLst/>
              <a:ahLst/>
              <a:cxnLst/>
              <a:rect l="l" t="t" r="r" b="b"/>
              <a:pathLst>
                <a:path w="24096" h="7094" extrusionOk="0">
                  <a:moveTo>
                    <a:pt x="23043" y="1"/>
                  </a:moveTo>
                  <a:cubicBezTo>
                    <a:pt x="23015" y="1"/>
                    <a:pt x="22987" y="2"/>
                    <a:pt x="22959" y="6"/>
                  </a:cubicBezTo>
                  <a:lnTo>
                    <a:pt x="593" y="2930"/>
                  </a:lnTo>
                  <a:cubicBezTo>
                    <a:pt x="246" y="2976"/>
                    <a:pt x="1" y="3295"/>
                    <a:pt x="47" y="3642"/>
                  </a:cubicBezTo>
                  <a:lnTo>
                    <a:pt x="426" y="6540"/>
                  </a:lnTo>
                  <a:cubicBezTo>
                    <a:pt x="467" y="6861"/>
                    <a:pt x="740" y="7094"/>
                    <a:pt x="1053" y="7094"/>
                  </a:cubicBezTo>
                  <a:cubicBezTo>
                    <a:pt x="1081" y="7094"/>
                    <a:pt x="1109" y="7092"/>
                    <a:pt x="1137" y="7088"/>
                  </a:cubicBezTo>
                  <a:lnTo>
                    <a:pt x="23503" y="4164"/>
                  </a:lnTo>
                  <a:cubicBezTo>
                    <a:pt x="23850" y="4119"/>
                    <a:pt x="24095" y="3800"/>
                    <a:pt x="24050" y="3452"/>
                  </a:cubicBezTo>
                  <a:lnTo>
                    <a:pt x="23671" y="553"/>
                  </a:lnTo>
                  <a:cubicBezTo>
                    <a:pt x="23629" y="233"/>
                    <a:pt x="23356" y="1"/>
                    <a:pt x="2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07400" y="1197225"/>
              <a:ext cx="227775" cy="58825"/>
            </a:xfrm>
            <a:custGeom>
              <a:avLst/>
              <a:gdLst/>
              <a:ahLst/>
              <a:cxnLst/>
              <a:rect l="l" t="t" r="r" b="b"/>
              <a:pathLst>
                <a:path w="9111" h="2353" extrusionOk="0">
                  <a:moveTo>
                    <a:pt x="6669" y="0"/>
                  </a:moveTo>
                  <a:cubicBezTo>
                    <a:pt x="6001" y="0"/>
                    <a:pt x="5233" y="50"/>
                    <a:pt x="4422" y="156"/>
                  </a:cubicBezTo>
                  <a:cubicBezTo>
                    <a:pt x="1947" y="481"/>
                    <a:pt x="0" y="1200"/>
                    <a:pt x="74" y="1762"/>
                  </a:cubicBezTo>
                  <a:cubicBezTo>
                    <a:pt x="124" y="2141"/>
                    <a:pt x="1073" y="2352"/>
                    <a:pt x="2442" y="2352"/>
                  </a:cubicBezTo>
                  <a:cubicBezTo>
                    <a:pt x="3109" y="2352"/>
                    <a:pt x="3877" y="2302"/>
                    <a:pt x="4689" y="2196"/>
                  </a:cubicBezTo>
                  <a:cubicBezTo>
                    <a:pt x="7163" y="1873"/>
                    <a:pt x="9111" y="1154"/>
                    <a:pt x="9037" y="590"/>
                  </a:cubicBezTo>
                  <a:cubicBezTo>
                    <a:pt x="8987" y="212"/>
                    <a:pt x="8037" y="0"/>
                    <a:pt x="6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863750" y="1203705"/>
              <a:ext cx="41650" cy="117115"/>
            </a:xfrm>
            <a:custGeom>
              <a:avLst/>
              <a:gdLst/>
              <a:ahLst/>
              <a:cxnLst/>
              <a:rect l="l" t="t" r="r" b="b"/>
              <a:pathLst>
                <a:path w="1666" h="5279" extrusionOk="0">
                  <a:moveTo>
                    <a:pt x="757" y="1"/>
                  </a:moveTo>
                  <a:cubicBezTo>
                    <a:pt x="585" y="1"/>
                    <a:pt x="430" y="36"/>
                    <a:pt x="328" y="170"/>
                  </a:cubicBezTo>
                  <a:cubicBezTo>
                    <a:pt x="33" y="557"/>
                    <a:pt x="1" y="1124"/>
                    <a:pt x="247" y="1543"/>
                  </a:cubicBezTo>
                  <a:cubicBezTo>
                    <a:pt x="301" y="1636"/>
                    <a:pt x="368" y="1722"/>
                    <a:pt x="409" y="1821"/>
                  </a:cubicBezTo>
                  <a:cubicBezTo>
                    <a:pt x="593" y="2283"/>
                    <a:pt x="141" y="2805"/>
                    <a:pt x="285" y="3283"/>
                  </a:cubicBezTo>
                  <a:cubicBezTo>
                    <a:pt x="349" y="3496"/>
                    <a:pt x="528" y="3672"/>
                    <a:pt x="545" y="3894"/>
                  </a:cubicBezTo>
                  <a:cubicBezTo>
                    <a:pt x="561" y="4091"/>
                    <a:pt x="445" y="4270"/>
                    <a:pt x="401" y="4461"/>
                  </a:cubicBezTo>
                  <a:cubicBezTo>
                    <a:pt x="333" y="4765"/>
                    <a:pt x="442" y="5080"/>
                    <a:pt x="682" y="5278"/>
                  </a:cubicBezTo>
                  <a:cubicBezTo>
                    <a:pt x="1010" y="5249"/>
                    <a:pt x="1362" y="5276"/>
                    <a:pt x="1666" y="5150"/>
                  </a:cubicBezTo>
                  <a:cubicBezTo>
                    <a:pt x="1426" y="4953"/>
                    <a:pt x="1319" y="4636"/>
                    <a:pt x="1385" y="4333"/>
                  </a:cubicBezTo>
                  <a:cubicBezTo>
                    <a:pt x="1430" y="4142"/>
                    <a:pt x="1545" y="3962"/>
                    <a:pt x="1530" y="3765"/>
                  </a:cubicBezTo>
                  <a:cubicBezTo>
                    <a:pt x="1512" y="3543"/>
                    <a:pt x="1333" y="3368"/>
                    <a:pt x="1270" y="3154"/>
                  </a:cubicBezTo>
                  <a:cubicBezTo>
                    <a:pt x="1126" y="2678"/>
                    <a:pt x="1578" y="2154"/>
                    <a:pt x="1393" y="1692"/>
                  </a:cubicBezTo>
                  <a:cubicBezTo>
                    <a:pt x="1352" y="1593"/>
                    <a:pt x="1286" y="1508"/>
                    <a:pt x="1231" y="1414"/>
                  </a:cubicBezTo>
                  <a:cubicBezTo>
                    <a:pt x="985" y="995"/>
                    <a:pt x="1018" y="428"/>
                    <a:pt x="1313" y="42"/>
                  </a:cubicBezTo>
                  <a:cubicBezTo>
                    <a:pt x="1136" y="39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337175" y="1144250"/>
              <a:ext cx="41675" cy="99794"/>
            </a:xfrm>
            <a:custGeom>
              <a:avLst/>
              <a:gdLst/>
              <a:ahLst/>
              <a:cxnLst/>
              <a:rect l="l" t="t" r="r" b="b"/>
              <a:pathLst>
                <a:path w="1667" h="5278" extrusionOk="0">
                  <a:moveTo>
                    <a:pt x="758" y="0"/>
                  </a:moveTo>
                  <a:cubicBezTo>
                    <a:pt x="586" y="0"/>
                    <a:pt x="431" y="35"/>
                    <a:pt x="329" y="169"/>
                  </a:cubicBezTo>
                  <a:cubicBezTo>
                    <a:pt x="34" y="556"/>
                    <a:pt x="0" y="1122"/>
                    <a:pt x="248" y="1542"/>
                  </a:cubicBezTo>
                  <a:cubicBezTo>
                    <a:pt x="302" y="1634"/>
                    <a:pt x="369" y="1720"/>
                    <a:pt x="409" y="1820"/>
                  </a:cubicBezTo>
                  <a:cubicBezTo>
                    <a:pt x="594" y="2281"/>
                    <a:pt x="141" y="2805"/>
                    <a:pt x="285" y="3282"/>
                  </a:cubicBezTo>
                  <a:cubicBezTo>
                    <a:pt x="350" y="3496"/>
                    <a:pt x="529" y="3671"/>
                    <a:pt x="545" y="3893"/>
                  </a:cubicBezTo>
                  <a:cubicBezTo>
                    <a:pt x="560" y="4089"/>
                    <a:pt x="446" y="4270"/>
                    <a:pt x="401" y="4461"/>
                  </a:cubicBezTo>
                  <a:cubicBezTo>
                    <a:pt x="334" y="4764"/>
                    <a:pt x="443" y="5080"/>
                    <a:pt x="683" y="5278"/>
                  </a:cubicBezTo>
                  <a:cubicBezTo>
                    <a:pt x="1011" y="5247"/>
                    <a:pt x="1361" y="5275"/>
                    <a:pt x="1667" y="5149"/>
                  </a:cubicBezTo>
                  <a:cubicBezTo>
                    <a:pt x="1427" y="4951"/>
                    <a:pt x="1318" y="4636"/>
                    <a:pt x="1385" y="4332"/>
                  </a:cubicBezTo>
                  <a:cubicBezTo>
                    <a:pt x="1431" y="4140"/>
                    <a:pt x="1545" y="3960"/>
                    <a:pt x="1531" y="3765"/>
                  </a:cubicBezTo>
                  <a:cubicBezTo>
                    <a:pt x="1513" y="3543"/>
                    <a:pt x="1334" y="3366"/>
                    <a:pt x="1269" y="3152"/>
                  </a:cubicBezTo>
                  <a:cubicBezTo>
                    <a:pt x="1127" y="2676"/>
                    <a:pt x="1579" y="2153"/>
                    <a:pt x="1393" y="1690"/>
                  </a:cubicBezTo>
                  <a:cubicBezTo>
                    <a:pt x="1353" y="1592"/>
                    <a:pt x="1287" y="1506"/>
                    <a:pt x="1232" y="1413"/>
                  </a:cubicBezTo>
                  <a:cubicBezTo>
                    <a:pt x="985" y="994"/>
                    <a:pt x="1019" y="428"/>
                    <a:pt x="1313" y="40"/>
                  </a:cubicBezTo>
                  <a:cubicBezTo>
                    <a:pt x="1137" y="38"/>
                    <a:pt x="938" y="0"/>
                    <a:pt x="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709625" y="1257925"/>
              <a:ext cx="628100" cy="232125"/>
            </a:xfrm>
            <a:custGeom>
              <a:avLst/>
              <a:gdLst/>
              <a:ahLst/>
              <a:cxnLst/>
              <a:rect l="l" t="t" r="r" b="b"/>
              <a:pathLst>
                <a:path w="25124" h="9285" extrusionOk="0">
                  <a:moveTo>
                    <a:pt x="23154" y="1"/>
                  </a:moveTo>
                  <a:cubicBezTo>
                    <a:pt x="23093" y="1"/>
                    <a:pt x="23032" y="5"/>
                    <a:pt x="22970" y="13"/>
                  </a:cubicBezTo>
                  <a:lnTo>
                    <a:pt x="1236" y="2855"/>
                  </a:lnTo>
                  <a:cubicBezTo>
                    <a:pt x="657" y="2930"/>
                    <a:pt x="185" y="3355"/>
                    <a:pt x="49" y="3923"/>
                  </a:cubicBezTo>
                  <a:cubicBezTo>
                    <a:pt x="9" y="4090"/>
                    <a:pt x="0" y="4263"/>
                    <a:pt x="23" y="4434"/>
                  </a:cubicBezTo>
                  <a:lnTo>
                    <a:pt x="497" y="8060"/>
                  </a:lnTo>
                  <a:cubicBezTo>
                    <a:pt x="590" y="8768"/>
                    <a:pt x="1195" y="9285"/>
                    <a:pt x="1892" y="9285"/>
                  </a:cubicBezTo>
                  <a:cubicBezTo>
                    <a:pt x="1953" y="9285"/>
                    <a:pt x="2014" y="9281"/>
                    <a:pt x="2076" y="9273"/>
                  </a:cubicBezTo>
                  <a:lnTo>
                    <a:pt x="23808" y="6431"/>
                  </a:lnTo>
                  <a:cubicBezTo>
                    <a:pt x="24580" y="6330"/>
                    <a:pt x="25123" y="5624"/>
                    <a:pt x="25022" y="4852"/>
                  </a:cubicBezTo>
                  <a:lnTo>
                    <a:pt x="24549" y="1226"/>
                  </a:lnTo>
                  <a:cubicBezTo>
                    <a:pt x="24456" y="516"/>
                    <a:pt x="23851" y="1"/>
                    <a:pt x="23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875575" y="1336375"/>
              <a:ext cx="106325" cy="99775"/>
            </a:xfrm>
            <a:custGeom>
              <a:avLst/>
              <a:gdLst/>
              <a:ahLst/>
              <a:cxnLst/>
              <a:rect l="l" t="t" r="r" b="b"/>
              <a:pathLst>
                <a:path w="4253" h="3991" extrusionOk="0">
                  <a:moveTo>
                    <a:pt x="2130" y="0"/>
                  </a:moveTo>
                  <a:cubicBezTo>
                    <a:pt x="1521" y="0"/>
                    <a:pt x="933" y="281"/>
                    <a:pt x="549" y="780"/>
                  </a:cubicBezTo>
                  <a:cubicBezTo>
                    <a:pt x="58" y="1419"/>
                    <a:pt x="0" y="2292"/>
                    <a:pt x="403" y="2992"/>
                  </a:cubicBezTo>
                  <a:cubicBezTo>
                    <a:pt x="762" y="3615"/>
                    <a:pt x="1426" y="3991"/>
                    <a:pt x="2133" y="3991"/>
                  </a:cubicBezTo>
                  <a:cubicBezTo>
                    <a:pt x="2219" y="3991"/>
                    <a:pt x="2305" y="3986"/>
                    <a:pt x="2391" y="3974"/>
                  </a:cubicBezTo>
                  <a:cubicBezTo>
                    <a:pt x="3483" y="3830"/>
                    <a:pt x="4253" y="2829"/>
                    <a:pt x="4110" y="1737"/>
                  </a:cubicBezTo>
                  <a:cubicBezTo>
                    <a:pt x="4005" y="936"/>
                    <a:pt x="3429" y="278"/>
                    <a:pt x="2649" y="69"/>
                  </a:cubicBezTo>
                  <a:cubicBezTo>
                    <a:pt x="2477" y="23"/>
                    <a:pt x="2303" y="0"/>
                    <a:pt x="2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87475" y="1315300"/>
              <a:ext cx="71350" cy="169325"/>
            </a:xfrm>
            <a:custGeom>
              <a:avLst/>
              <a:gdLst/>
              <a:ahLst/>
              <a:cxnLst/>
              <a:rect l="l" t="t" r="r" b="b"/>
              <a:pathLst>
                <a:path w="2854" h="7708" extrusionOk="0">
                  <a:moveTo>
                    <a:pt x="1878" y="1"/>
                  </a:moveTo>
                  <a:lnTo>
                    <a:pt x="0" y="246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764250" y="1323550"/>
              <a:ext cx="34975" cy="163592"/>
            </a:xfrm>
            <a:custGeom>
              <a:avLst/>
              <a:gdLst/>
              <a:ahLst/>
              <a:cxnLst/>
              <a:rect l="l" t="t" r="r" b="b"/>
              <a:pathLst>
                <a:path w="1399" h="7518" extrusionOk="0">
                  <a:moveTo>
                    <a:pt x="423" y="1"/>
                  </a:moveTo>
                  <a:lnTo>
                    <a:pt x="0" y="56"/>
                  </a:lnTo>
                  <a:lnTo>
                    <a:pt x="975" y="7518"/>
                  </a:lnTo>
                  <a:lnTo>
                    <a:pt x="1399" y="7462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187000" y="1264725"/>
              <a:ext cx="71375" cy="180926"/>
            </a:xfrm>
            <a:custGeom>
              <a:avLst/>
              <a:gdLst/>
              <a:ahLst/>
              <a:cxnLst/>
              <a:rect l="l" t="t" r="r" b="b"/>
              <a:pathLst>
                <a:path w="2855" h="7708" extrusionOk="0">
                  <a:moveTo>
                    <a:pt x="1878" y="0"/>
                  </a:moveTo>
                  <a:lnTo>
                    <a:pt x="0" y="245"/>
                  </a:lnTo>
                  <a:lnTo>
                    <a:pt x="976" y="7707"/>
                  </a:lnTo>
                  <a:lnTo>
                    <a:pt x="2854" y="7462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246800" y="1261175"/>
              <a:ext cx="35025" cy="177350"/>
            </a:xfrm>
            <a:custGeom>
              <a:avLst/>
              <a:gdLst/>
              <a:ahLst/>
              <a:cxnLst/>
              <a:rect l="l" t="t" r="r" b="b"/>
              <a:pathLst>
                <a:path w="1401" h="7518" extrusionOk="0">
                  <a:moveTo>
                    <a:pt x="425" y="0"/>
                  </a:moveTo>
                  <a:lnTo>
                    <a:pt x="1" y="55"/>
                  </a:lnTo>
                  <a:lnTo>
                    <a:pt x="976" y="7517"/>
                  </a:lnTo>
                  <a:lnTo>
                    <a:pt x="1400" y="746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5815400" y="1395650"/>
              <a:ext cx="689875" cy="195075"/>
            </a:xfrm>
            <a:custGeom>
              <a:avLst/>
              <a:gdLst/>
              <a:ahLst/>
              <a:cxnLst/>
              <a:rect l="l" t="t" r="r" b="b"/>
              <a:pathLst>
                <a:path w="27595" h="7803" extrusionOk="0">
                  <a:moveTo>
                    <a:pt x="26653" y="0"/>
                  </a:moveTo>
                  <a:cubicBezTo>
                    <a:pt x="26633" y="0"/>
                    <a:pt x="26613" y="2"/>
                    <a:pt x="26593" y="4"/>
                  </a:cubicBezTo>
                  <a:lnTo>
                    <a:pt x="0" y="3483"/>
                  </a:lnTo>
                  <a:lnTo>
                    <a:pt x="77" y="4061"/>
                  </a:lnTo>
                  <a:cubicBezTo>
                    <a:pt x="325" y="4407"/>
                    <a:pt x="501" y="4714"/>
                    <a:pt x="613" y="5009"/>
                  </a:cubicBezTo>
                  <a:cubicBezTo>
                    <a:pt x="875" y="5700"/>
                    <a:pt x="793" y="6323"/>
                    <a:pt x="490" y="7224"/>
                  </a:cubicBezTo>
                  <a:lnTo>
                    <a:pt x="566" y="7802"/>
                  </a:lnTo>
                  <a:lnTo>
                    <a:pt x="27157" y="4325"/>
                  </a:lnTo>
                  <a:cubicBezTo>
                    <a:pt x="27414" y="4292"/>
                    <a:pt x="27595" y="4056"/>
                    <a:pt x="27561" y="3799"/>
                  </a:cubicBezTo>
                  <a:lnTo>
                    <a:pt x="27118" y="408"/>
                  </a:lnTo>
                  <a:cubicBezTo>
                    <a:pt x="27087" y="172"/>
                    <a:pt x="26885" y="0"/>
                    <a:pt x="26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7325" y="1412650"/>
              <a:ext cx="665300" cy="163600"/>
            </a:xfrm>
            <a:custGeom>
              <a:avLst/>
              <a:gdLst/>
              <a:ahLst/>
              <a:cxnLst/>
              <a:rect l="l" t="t" r="r" b="b"/>
              <a:pathLst>
                <a:path w="26612" h="6544" extrusionOk="0">
                  <a:moveTo>
                    <a:pt x="25883" y="1"/>
                  </a:moveTo>
                  <a:cubicBezTo>
                    <a:pt x="25866" y="1"/>
                    <a:pt x="25848" y="2"/>
                    <a:pt x="25831" y="4"/>
                  </a:cubicBezTo>
                  <a:lnTo>
                    <a:pt x="0" y="3381"/>
                  </a:lnTo>
                  <a:cubicBezTo>
                    <a:pt x="829" y="4535"/>
                    <a:pt x="845" y="5258"/>
                    <a:pt x="413" y="6544"/>
                  </a:cubicBezTo>
                  <a:lnTo>
                    <a:pt x="26244" y="3166"/>
                  </a:lnTo>
                  <a:cubicBezTo>
                    <a:pt x="26460" y="3136"/>
                    <a:pt x="26612" y="2939"/>
                    <a:pt x="26584" y="2723"/>
                  </a:cubicBezTo>
                  <a:lnTo>
                    <a:pt x="26273" y="343"/>
                  </a:lnTo>
                  <a:cubicBezTo>
                    <a:pt x="26247" y="145"/>
                    <a:pt x="26077" y="1"/>
                    <a:pt x="2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62975" y="1483975"/>
              <a:ext cx="209450" cy="27425"/>
            </a:xfrm>
            <a:custGeom>
              <a:avLst/>
              <a:gdLst/>
              <a:ahLst/>
              <a:cxnLst/>
              <a:rect l="l" t="t" r="r" b="b"/>
              <a:pathLst>
                <a:path w="8378" h="1097" extrusionOk="0">
                  <a:moveTo>
                    <a:pt x="8378" y="1"/>
                  </a:moveTo>
                  <a:lnTo>
                    <a:pt x="8378" y="1"/>
                  </a:lnTo>
                  <a:cubicBezTo>
                    <a:pt x="6653" y="173"/>
                    <a:pt x="4856" y="401"/>
                    <a:pt x="3135" y="629"/>
                  </a:cubicBezTo>
                  <a:cubicBezTo>
                    <a:pt x="2094" y="775"/>
                    <a:pt x="1037" y="913"/>
                    <a:pt x="1" y="1096"/>
                  </a:cubicBezTo>
                  <a:cubicBezTo>
                    <a:pt x="2787" y="779"/>
                    <a:pt x="5607" y="433"/>
                    <a:pt x="8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029800" y="1496025"/>
              <a:ext cx="178150" cy="23325"/>
            </a:xfrm>
            <a:custGeom>
              <a:avLst/>
              <a:gdLst/>
              <a:ahLst/>
              <a:cxnLst/>
              <a:rect l="l" t="t" r="r" b="b"/>
              <a:pathLst>
                <a:path w="7126" h="933" extrusionOk="0">
                  <a:moveTo>
                    <a:pt x="7126" y="1"/>
                  </a:moveTo>
                  <a:lnTo>
                    <a:pt x="7126" y="1"/>
                  </a:lnTo>
                  <a:cubicBezTo>
                    <a:pt x="4752" y="242"/>
                    <a:pt x="2356" y="555"/>
                    <a:pt x="1" y="932"/>
                  </a:cubicBezTo>
                  <a:cubicBezTo>
                    <a:pt x="2374" y="693"/>
                    <a:pt x="4770" y="379"/>
                    <a:pt x="7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205650" y="1466050"/>
              <a:ext cx="94375" cy="12325"/>
            </a:xfrm>
            <a:custGeom>
              <a:avLst/>
              <a:gdLst/>
              <a:ahLst/>
              <a:cxnLst/>
              <a:rect l="l" t="t" r="r" b="b"/>
              <a:pathLst>
                <a:path w="3775" h="493" extrusionOk="0">
                  <a:moveTo>
                    <a:pt x="3775" y="0"/>
                  </a:moveTo>
                  <a:cubicBezTo>
                    <a:pt x="2508" y="96"/>
                    <a:pt x="1248" y="260"/>
                    <a:pt x="0" y="493"/>
                  </a:cubicBezTo>
                  <a:cubicBezTo>
                    <a:pt x="1266" y="397"/>
                    <a:pt x="2526" y="233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343650" y="1475625"/>
              <a:ext cx="79275" cy="10400"/>
            </a:xfrm>
            <a:custGeom>
              <a:avLst/>
              <a:gdLst/>
              <a:ahLst/>
              <a:cxnLst/>
              <a:rect l="l" t="t" r="r" b="b"/>
              <a:pathLst>
                <a:path w="3171" h="416" extrusionOk="0">
                  <a:moveTo>
                    <a:pt x="3171" y="1"/>
                  </a:moveTo>
                  <a:lnTo>
                    <a:pt x="3171" y="1"/>
                  </a:lnTo>
                  <a:cubicBezTo>
                    <a:pt x="2106" y="70"/>
                    <a:pt x="1048" y="208"/>
                    <a:pt x="1" y="416"/>
                  </a:cubicBezTo>
                  <a:cubicBezTo>
                    <a:pt x="1065" y="346"/>
                    <a:pt x="2125" y="207"/>
                    <a:pt x="3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264700" y="1469875"/>
              <a:ext cx="68675" cy="9025"/>
            </a:xfrm>
            <a:custGeom>
              <a:avLst/>
              <a:gdLst/>
              <a:ahLst/>
              <a:cxnLst/>
              <a:rect l="l" t="t" r="r" b="b"/>
              <a:pathLst>
                <a:path w="2747" h="361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284" y="21"/>
                    <a:pt x="1826" y="72"/>
                    <a:pt x="1367" y="130"/>
                  </a:cubicBezTo>
                  <a:cubicBezTo>
                    <a:pt x="915" y="192"/>
                    <a:pt x="446" y="261"/>
                    <a:pt x="1" y="360"/>
                  </a:cubicBezTo>
                  <a:lnTo>
                    <a:pt x="2" y="360"/>
                  </a:lnTo>
                  <a:cubicBezTo>
                    <a:pt x="457" y="341"/>
                    <a:pt x="928" y="287"/>
                    <a:pt x="1382" y="230"/>
                  </a:cubicBezTo>
                  <a:cubicBezTo>
                    <a:pt x="1838" y="169"/>
                    <a:pt x="2296" y="100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95325" y="1487775"/>
              <a:ext cx="101450" cy="13300"/>
            </a:xfrm>
            <a:custGeom>
              <a:avLst/>
              <a:gdLst/>
              <a:ahLst/>
              <a:cxnLst/>
              <a:rect l="l" t="t" r="r" b="b"/>
              <a:pathLst>
                <a:path w="4058" h="532" extrusionOk="0">
                  <a:moveTo>
                    <a:pt x="4058" y="1"/>
                  </a:moveTo>
                  <a:lnTo>
                    <a:pt x="4058" y="1"/>
                  </a:lnTo>
                  <a:cubicBezTo>
                    <a:pt x="2698" y="109"/>
                    <a:pt x="1344" y="285"/>
                    <a:pt x="1" y="531"/>
                  </a:cubicBezTo>
                  <a:cubicBezTo>
                    <a:pt x="1362" y="424"/>
                    <a:pt x="2716" y="246"/>
                    <a:pt x="4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98425" y="1521800"/>
              <a:ext cx="222325" cy="29100"/>
            </a:xfrm>
            <a:custGeom>
              <a:avLst/>
              <a:gdLst/>
              <a:ahLst/>
              <a:cxnLst/>
              <a:rect l="l" t="t" r="r" b="b"/>
              <a:pathLst>
                <a:path w="8893" h="1164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5931" y="318"/>
                    <a:pt x="2943" y="709"/>
                    <a:pt x="0" y="1164"/>
                  </a:cubicBezTo>
                  <a:cubicBezTo>
                    <a:pt x="2960" y="846"/>
                    <a:pt x="5950" y="456"/>
                    <a:pt x="8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118000" y="1455150"/>
              <a:ext cx="96425" cy="12625"/>
            </a:xfrm>
            <a:custGeom>
              <a:avLst/>
              <a:gdLst/>
              <a:ahLst/>
              <a:cxnLst/>
              <a:rect l="l" t="t" r="r" b="b"/>
              <a:pathLst>
                <a:path w="3857" h="505" extrusionOk="0">
                  <a:moveTo>
                    <a:pt x="3856" y="0"/>
                  </a:moveTo>
                  <a:lnTo>
                    <a:pt x="3856" y="0"/>
                  </a:lnTo>
                  <a:cubicBezTo>
                    <a:pt x="2564" y="100"/>
                    <a:pt x="1277" y="268"/>
                    <a:pt x="1" y="505"/>
                  </a:cubicBezTo>
                  <a:cubicBezTo>
                    <a:pt x="1294" y="405"/>
                    <a:pt x="2581" y="237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363075" y="1434050"/>
              <a:ext cx="91350" cy="11950"/>
            </a:xfrm>
            <a:custGeom>
              <a:avLst/>
              <a:gdLst/>
              <a:ahLst/>
              <a:cxnLst/>
              <a:rect l="l" t="t" r="r" b="b"/>
              <a:pathLst>
                <a:path w="3654" h="478" extrusionOk="0">
                  <a:moveTo>
                    <a:pt x="3654" y="0"/>
                  </a:moveTo>
                  <a:cubicBezTo>
                    <a:pt x="2893" y="46"/>
                    <a:pt x="2121" y="139"/>
                    <a:pt x="1364" y="242"/>
                  </a:cubicBezTo>
                  <a:cubicBezTo>
                    <a:pt x="908" y="311"/>
                    <a:pt x="449" y="372"/>
                    <a:pt x="0" y="478"/>
                  </a:cubicBezTo>
                  <a:cubicBezTo>
                    <a:pt x="1221" y="365"/>
                    <a:pt x="2449" y="226"/>
                    <a:pt x="3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759725" y="1513975"/>
              <a:ext cx="703750" cy="234675"/>
            </a:xfrm>
            <a:custGeom>
              <a:avLst/>
              <a:gdLst/>
              <a:ahLst/>
              <a:cxnLst/>
              <a:rect l="l" t="t" r="r" b="b"/>
              <a:pathLst>
                <a:path w="28150" h="9387" extrusionOk="0">
                  <a:moveTo>
                    <a:pt x="26340" y="0"/>
                  </a:moveTo>
                  <a:cubicBezTo>
                    <a:pt x="26286" y="0"/>
                    <a:pt x="26231" y="4"/>
                    <a:pt x="26175" y="11"/>
                  </a:cubicBezTo>
                  <a:lnTo>
                    <a:pt x="1177" y="3279"/>
                  </a:lnTo>
                  <a:cubicBezTo>
                    <a:pt x="487" y="3371"/>
                    <a:pt x="1" y="4005"/>
                    <a:pt x="91" y="4695"/>
                  </a:cubicBezTo>
                  <a:lnTo>
                    <a:pt x="561" y="8288"/>
                  </a:lnTo>
                  <a:cubicBezTo>
                    <a:pt x="644" y="8924"/>
                    <a:pt x="1186" y="9387"/>
                    <a:pt x="1811" y="9387"/>
                  </a:cubicBezTo>
                  <a:cubicBezTo>
                    <a:pt x="1865" y="9387"/>
                    <a:pt x="1920" y="9383"/>
                    <a:pt x="1976" y="9376"/>
                  </a:cubicBezTo>
                  <a:lnTo>
                    <a:pt x="26972" y="6108"/>
                  </a:lnTo>
                  <a:cubicBezTo>
                    <a:pt x="27664" y="6017"/>
                    <a:pt x="28150" y="5383"/>
                    <a:pt x="28060" y="4693"/>
                  </a:cubicBezTo>
                  <a:lnTo>
                    <a:pt x="27590" y="1100"/>
                  </a:lnTo>
                  <a:cubicBezTo>
                    <a:pt x="27507" y="463"/>
                    <a:pt x="26965" y="0"/>
                    <a:pt x="26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273175" y="1546775"/>
              <a:ext cx="71650" cy="117450"/>
            </a:xfrm>
            <a:custGeom>
              <a:avLst/>
              <a:gdLst/>
              <a:ahLst/>
              <a:cxnLst/>
              <a:rect l="l" t="t" r="r" b="b"/>
              <a:pathLst>
                <a:path w="2866" h="4698" extrusionOk="0">
                  <a:moveTo>
                    <a:pt x="1217" y="0"/>
                  </a:moveTo>
                  <a:cubicBezTo>
                    <a:pt x="1187" y="0"/>
                    <a:pt x="1157" y="2"/>
                    <a:pt x="1126" y="6"/>
                  </a:cubicBezTo>
                  <a:cubicBezTo>
                    <a:pt x="430" y="98"/>
                    <a:pt x="1" y="1220"/>
                    <a:pt x="170" y="2514"/>
                  </a:cubicBezTo>
                  <a:cubicBezTo>
                    <a:pt x="333" y="3752"/>
                    <a:pt x="983" y="4698"/>
                    <a:pt x="1649" y="4698"/>
                  </a:cubicBezTo>
                  <a:cubicBezTo>
                    <a:pt x="1679" y="4698"/>
                    <a:pt x="1710" y="4696"/>
                    <a:pt x="1740" y="4692"/>
                  </a:cubicBezTo>
                  <a:cubicBezTo>
                    <a:pt x="2437" y="4602"/>
                    <a:pt x="2865" y="3478"/>
                    <a:pt x="2696" y="2184"/>
                  </a:cubicBezTo>
                  <a:cubicBezTo>
                    <a:pt x="2534" y="947"/>
                    <a:pt x="1884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342575" y="1516625"/>
              <a:ext cx="73900" cy="157101"/>
            </a:xfrm>
            <a:custGeom>
              <a:avLst/>
              <a:gdLst/>
              <a:ahLst/>
              <a:cxnLst/>
              <a:rect l="l" t="t" r="r" b="b"/>
              <a:pathLst>
                <a:path w="2956" h="7997" extrusionOk="0">
                  <a:moveTo>
                    <a:pt x="1919" y="0"/>
                  </a:moveTo>
                  <a:lnTo>
                    <a:pt x="1" y="251"/>
                  </a:lnTo>
                  <a:cubicBezTo>
                    <a:pt x="1013" y="2971"/>
                    <a:pt x="1336" y="4957"/>
                    <a:pt x="1014" y="7996"/>
                  </a:cubicBezTo>
                  <a:lnTo>
                    <a:pt x="2933" y="7744"/>
                  </a:lnTo>
                  <a:cubicBezTo>
                    <a:pt x="2955" y="4639"/>
                    <a:pt x="2565" y="2734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362142" y="1650050"/>
              <a:ext cx="49385" cy="12300"/>
            </a:xfrm>
            <a:custGeom>
              <a:avLst/>
              <a:gdLst/>
              <a:ahLst/>
              <a:cxnLst/>
              <a:rect l="l" t="t" r="r" b="b"/>
              <a:pathLst>
                <a:path w="3367" h="492" extrusionOk="0">
                  <a:moveTo>
                    <a:pt x="2752" y="7"/>
                  </a:moveTo>
                  <a:cubicBezTo>
                    <a:pt x="2661" y="7"/>
                    <a:pt x="2569" y="9"/>
                    <a:pt x="2478" y="12"/>
                  </a:cubicBezTo>
                  <a:cubicBezTo>
                    <a:pt x="2204" y="17"/>
                    <a:pt x="1931" y="33"/>
                    <a:pt x="1658" y="56"/>
                  </a:cubicBezTo>
                  <a:cubicBezTo>
                    <a:pt x="1385" y="79"/>
                    <a:pt x="1113" y="110"/>
                    <a:pt x="842" y="148"/>
                  </a:cubicBezTo>
                  <a:cubicBezTo>
                    <a:pt x="705" y="168"/>
                    <a:pt x="567" y="188"/>
                    <a:pt x="430" y="212"/>
                  </a:cubicBezTo>
                  <a:cubicBezTo>
                    <a:pt x="297" y="235"/>
                    <a:pt x="149" y="254"/>
                    <a:pt x="41" y="342"/>
                  </a:cubicBezTo>
                  <a:cubicBezTo>
                    <a:pt x="1" y="374"/>
                    <a:pt x="1" y="455"/>
                    <a:pt x="59" y="472"/>
                  </a:cubicBezTo>
                  <a:cubicBezTo>
                    <a:pt x="106" y="486"/>
                    <a:pt x="154" y="491"/>
                    <a:pt x="202" y="491"/>
                  </a:cubicBezTo>
                  <a:cubicBezTo>
                    <a:pt x="288" y="491"/>
                    <a:pt x="374" y="474"/>
                    <a:pt x="462" y="459"/>
                  </a:cubicBezTo>
                  <a:cubicBezTo>
                    <a:pt x="598" y="434"/>
                    <a:pt x="736" y="413"/>
                    <a:pt x="873" y="393"/>
                  </a:cubicBezTo>
                  <a:cubicBezTo>
                    <a:pt x="1141" y="354"/>
                    <a:pt x="1407" y="321"/>
                    <a:pt x="1675" y="297"/>
                  </a:cubicBezTo>
                  <a:cubicBezTo>
                    <a:pt x="1943" y="272"/>
                    <a:pt x="2212" y="254"/>
                    <a:pt x="2482" y="242"/>
                  </a:cubicBezTo>
                  <a:cubicBezTo>
                    <a:pt x="2620" y="235"/>
                    <a:pt x="2759" y="232"/>
                    <a:pt x="2898" y="227"/>
                  </a:cubicBezTo>
                  <a:cubicBezTo>
                    <a:pt x="3028" y="222"/>
                    <a:pt x="3179" y="235"/>
                    <a:pt x="3304" y="191"/>
                  </a:cubicBezTo>
                  <a:cubicBezTo>
                    <a:pt x="3366" y="168"/>
                    <a:pt x="3363" y="72"/>
                    <a:pt x="3304" y="49"/>
                  </a:cubicBezTo>
                  <a:cubicBezTo>
                    <a:pt x="3182" y="1"/>
                    <a:pt x="3028" y="12"/>
                    <a:pt x="2899" y="9"/>
                  </a:cubicBezTo>
                  <a:cubicBezTo>
                    <a:pt x="2850" y="8"/>
                    <a:pt x="2801" y="7"/>
                    <a:pt x="2752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358695" y="1623025"/>
              <a:ext cx="51952" cy="12950"/>
            </a:xfrm>
            <a:custGeom>
              <a:avLst/>
              <a:gdLst/>
              <a:ahLst/>
              <a:cxnLst/>
              <a:rect l="l" t="t" r="r" b="b"/>
              <a:pathLst>
                <a:path w="3542" h="518" extrusionOk="0">
                  <a:moveTo>
                    <a:pt x="2968" y="0"/>
                  </a:moveTo>
                  <a:cubicBezTo>
                    <a:pt x="2875" y="0"/>
                    <a:pt x="2781" y="2"/>
                    <a:pt x="2687" y="5"/>
                  </a:cubicBezTo>
                  <a:cubicBezTo>
                    <a:pt x="2236" y="21"/>
                    <a:pt x="1786" y="53"/>
                    <a:pt x="1338" y="102"/>
                  </a:cubicBezTo>
                  <a:cubicBezTo>
                    <a:pt x="1112" y="128"/>
                    <a:pt x="886" y="156"/>
                    <a:pt x="661" y="188"/>
                  </a:cubicBezTo>
                  <a:cubicBezTo>
                    <a:pt x="549" y="206"/>
                    <a:pt x="436" y="223"/>
                    <a:pt x="325" y="243"/>
                  </a:cubicBezTo>
                  <a:cubicBezTo>
                    <a:pt x="225" y="259"/>
                    <a:pt x="82" y="278"/>
                    <a:pt x="23" y="370"/>
                  </a:cubicBezTo>
                  <a:cubicBezTo>
                    <a:pt x="0" y="402"/>
                    <a:pt x="6" y="448"/>
                    <a:pt x="38" y="473"/>
                  </a:cubicBezTo>
                  <a:cubicBezTo>
                    <a:pt x="81" y="506"/>
                    <a:pt x="134" y="517"/>
                    <a:pt x="191" y="517"/>
                  </a:cubicBezTo>
                  <a:cubicBezTo>
                    <a:pt x="265" y="517"/>
                    <a:pt x="345" y="498"/>
                    <a:pt x="409" y="488"/>
                  </a:cubicBezTo>
                  <a:cubicBezTo>
                    <a:pt x="535" y="468"/>
                    <a:pt x="661" y="448"/>
                    <a:pt x="786" y="429"/>
                  </a:cubicBezTo>
                  <a:cubicBezTo>
                    <a:pt x="1226" y="363"/>
                    <a:pt x="1668" y="312"/>
                    <a:pt x="2115" y="274"/>
                  </a:cubicBezTo>
                  <a:cubicBezTo>
                    <a:pt x="2563" y="237"/>
                    <a:pt x="3015" y="228"/>
                    <a:pt x="3460" y="169"/>
                  </a:cubicBezTo>
                  <a:cubicBezTo>
                    <a:pt x="3540" y="158"/>
                    <a:pt x="3542" y="35"/>
                    <a:pt x="3460" y="25"/>
                  </a:cubicBezTo>
                  <a:cubicBezTo>
                    <a:pt x="3297" y="6"/>
                    <a:pt x="3133" y="0"/>
                    <a:pt x="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352652" y="1592400"/>
              <a:ext cx="57907" cy="11450"/>
            </a:xfrm>
            <a:custGeom>
              <a:avLst/>
              <a:gdLst/>
              <a:ahLst/>
              <a:cxnLst/>
              <a:rect l="l" t="t" r="r" b="b"/>
              <a:pathLst>
                <a:path w="3948" h="458" extrusionOk="0">
                  <a:moveTo>
                    <a:pt x="3184" y="1"/>
                  </a:moveTo>
                  <a:cubicBezTo>
                    <a:pt x="3131" y="1"/>
                    <a:pt x="3077" y="1"/>
                    <a:pt x="3024" y="2"/>
                  </a:cubicBezTo>
                  <a:cubicBezTo>
                    <a:pt x="2520" y="10"/>
                    <a:pt x="2018" y="35"/>
                    <a:pt x="1517" y="75"/>
                  </a:cubicBezTo>
                  <a:cubicBezTo>
                    <a:pt x="1268" y="95"/>
                    <a:pt x="1021" y="118"/>
                    <a:pt x="773" y="145"/>
                  </a:cubicBezTo>
                  <a:cubicBezTo>
                    <a:pt x="652" y="159"/>
                    <a:pt x="531" y="173"/>
                    <a:pt x="409" y="189"/>
                  </a:cubicBezTo>
                  <a:cubicBezTo>
                    <a:pt x="280" y="206"/>
                    <a:pt x="160" y="219"/>
                    <a:pt x="50" y="292"/>
                  </a:cubicBezTo>
                  <a:cubicBezTo>
                    <a:pt x="0" y="324"/>
                    <a:pt x="11" y="416"/>
                    <a:pt x="69" y="433"/>
                  </a:cubicBezTo>
                  <a:cubicBezTo>
                    <a:pt x="126" y="451"/>
                    <a:pt x="182" y="458"/>
                    <a:pt x="238" y="458"/>
                  </a:cubicBezTo>
                  <a:cubicBezTo>
                    <a:pt x="323" y="458"/>
                    <a:pt x="407" y="444"/>
                    <a:pt x="494" y="433"/>
                  </a:cubicBezTo>
                  <a:cubicBezTo>
                    <a:pt x="633" y="417"/>
                    <a:pt x="772" y="399"/>
                    <a:pt x="910" y="385"/>
                  </a:cubicBezTo>
                  <a:cubicBezTo>
                    <a:pt x="1402" y="329"/>
                    <a:pt x="1893" y="286"/>
                    <a:pt x="2386" y="258"/>
                  </a:cubicBezTo>
                  <a:cubicBezTo>
                    <a:pt x="2635" y="243"/>
                    <a:pt x="2882" y="229"/>
                    <a:pt x="3131" y="220"/>
                  </a:cubicBezTo>
                  <a:cubicBezTo>
                    <a:pt x="3258" y="215"/>
                    <a:pt x="3383" y="207"/>
                    <a:pt x="3510" y="202"/>
                  </a:cubicBezTo>
                  <a:cubicBezTo>
                    <a:pt x="3632" y="196"/>
                    <a:pt x="3751" y="176"/>
                    <a:pt x="3873" y="168"/>
                  </a:cubicBezTo>
                  <a:cubicBezTo>
                    <a:pt x="3947" y="163"/>
                    <a:pt x="3947" y="41"/>
                    <a:pt x="3873" y="36"/>
                  </a:cubicBezTo>
                  <a:cubicBezTo>
                    <a:pt x="3729" y="25"/>
                    <a:pt x="3589" y="6"/>
                    <a:pt x="3445" y="4"/>
                  </a:cubicBezTo>
                  <a:cubicBezTo>
                    <a:pt x="3358" y="2"/>
                    <a:pt x="3271" y="1"/>
                    <a:pt x="3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349425" y="1562300"/>
              <a:ext cx="56983" cy="13250"/>
            </a:xfrm>
            <a:custGeom>
              <a:avLst/>
              <a:gdLst/>
              <a:ahLst/>
              <a:cxnLst/>
              <a:rect l="l" t="t" r="r" b="b"/>
              <a:pathLst>
                <a:path w="3885" h="530" extrusionOk="0">
                  <a:moveTo>
                    <a:pt x="3774" y="0"/>
                  </a:moveTo>
                  <a:cubicBezTo>
                    <a:pt x="3773" y="0"/>
                    <a:pt x="3772" y="0"/>
                    <a:pt x="3771" y="0"/>
                  </a:cubicBezTo>
                  <a:cubicBezTo>
                    <a:pt x="3494" y="6"/>
                    <a:pt x="3217" y="10"/>
                    <a:pt x="2939" y="23"/>
                  </a:cubicBezTo>
                  <a:cubicBezTo>
                    <a:pt x="2447" y="47"/>
                    <a:pt x="1957" y="81"/>
                    <a:pt x="1467" y="127"/>
                  </a:cubicBezTo>
                  <a:cubicBezTo>
                    <a:pt x="1226" y="148"/>
                    <a:pt x="985" y="173"/>
                    <a:pt x="745" y="201"/>
                  </a:cubicBezTo>
                  <a:cubicBezTo>
                    <a:pt x="623" y="214"/>
                    <a:pt x="502" y="229"/>
                    <a:pt x="379" y="244"/>
                  </a:cubicBezTo>
                  <a:cubicBezTo>
                    <a:pt x="261" y="259"/>
                    <a:pt x="117" y="257"/>
                    <a:pt x="33" y="353"/>
                  </a:cubicBezTo>
                  <a:cubicBezTo>
                    <a:pt x="1" y="395"/>
                    <a:pt x="9" y="455"/>
                    <a:pt x="51" y="489"/>
                  </a:cubicBezTo>
                  <a:cubicBezTo>
                    <a:pt x="98" y="520"/>
                    <a:pt x="154" y="530"/>
                    <a:pt x="212" y="530"/>
                  </a:cubicBezTo>
                  <a:cubicBezTo>
                    <a:pt x="297" y="530"/>
                    <a:pt x="388" y="508"/>
                    <a:pt x="465" y="498"/>
                  </a:cubicBezTo>
                  <a:cubicBezTo>
                    <a:pt x="601" y="481"/>
                    <a:pt x="736" y="463"/>
                    <a:pt x="870" y="447"/>
                  </a:cubicBezTo>
                  <a:cubicBezTo>
                    <a:pt x="1842" y="333"/>
                    <a:pt x="2816" y="225"/>
                    <a:pt x="3790" y="144"/>
                  </a:cubicBezTo>
                  <a:cubicBezTo>
                    <a:pt x="3885" y="138"/>
                    <a:pt x="3863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349997" y="1532525"/>
              <a:ext cx="53404" cy="19800"/>
            </a:xfrm>
            <a:custGeom>
              <a:avLst/>
              <a:gdLst/>
              <a:ahLst/>
              <a:cxnLst/>
              <a:rect l="l" t="t" r="r" b="b"/>
              <a:pathLst>
                <a:path w="3641" h="792" extrusionOk="0">
                  <a:moveTo>
                    <a:pt x="3124" y="0"/>
                  </a:moveTo>
                  <a:cubicBezTo>
                    <a:pt x="3001" y="0"/>
                    <a:pt x="2879" y="5"/>
                    <a:pt x="2756" y="13"/>
                  </a:cubicBezTo>
                  <a:cubicBezTo>
                    <a:pt x="2295" y="47"/>
                    <a:pt x="1834" y="110"/>
                    <a:pt x="1381" y="203"/>
                  </a:cubicBezTo>
                  <a:cubicBezTo>
                    <a:pt x="1150" y="252"/>
                    <a:pt x="922" y="305"/>
                    <a:pt x="694" y="367"/>
                  </a:cubicBezTo>
                  <a:cubicBezTo>
                    <a:pt x="582" y="397"/>
                    <a:pt x="471" y="429"/>
                    <a:pt x="359" y="463"/>
                  </a:cubicBezTo>
                  <a:cubicBezTo>
                    <a:pt x="251" y="498"/>
                    <a:pt x="125" y="528"/>
                    <a:pt x="52" y="622"/>
                  </a:cubicBezTo>
                  <a:cubicBezTo>
                    <a:pt x="1" y="688"/>
                    <a:pt x="47" y="766"/>
                    <a:pt x="119" y="783"/>
                  </a:cubicBezTo>
                  <a:cubicBezTo>
                    <a:pt x="141" y="789"/>
                    <a:pt x="164" y="792"/>
                    <a:pt x="188" y="792"/>
                  </a:cubicBezTo>
                  <a:cubicBezTo>
                    <a:pt x="299" y="792"/>
                    <a:pt x="420" y="735"/>
                    <a:pt x="518" y="707"/>
                  </a:cubicBezTo>
                  <a:cubicBezTo>
                    <a:pt x="638" y="670"/>
                    <a:pt x="756" y="635"/>
                    <a:pt x="876" y="602"/>
                  </a:cubicBezTo>
                  <a:cubicBezTo>
                    <a:pt x="1312" y="483"/>
                    <a:pt x="1755" y="390"/>
                    <a:pt x="2202" y="326"/>
                  </a:cubicBezTo>
                  <a:cubicBezTo>
                    <a:pt x="2650" y="258"/>
                    <a:pt x="3104" y="221"/>
                    <a:pt x="3555" y="169"/>
                  </a:cubicBezTo>
                  <a:cubicBezTo>
                    <a:pt x="3638" y="161"/>
                    <a:pt x="3641" y="25"/>
                    <a:pt x="3555" y="19"/>
                  </a:cubicBezTo>
                  <a:cubicBezTo>
                    <a:pt x="3411" y="6"/>
                    <a:pt x="3268" y="0"/>
                    <a:pt x="3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5807325" y="1588900"/>
              <a:ext cx="73275" cy="157102"/>
            </a:xfrm>
            <a:custGeom>
              <a:avLst/>
              <a:gdLst/>
              <a:ahLst/>
              <a:cxnLst/>
              <a:rect l="l" t="t" r="r" b="b"/>
              <a:pathLst>
                <a:path w="2931" h="7995" extrusionOk="0">
                  <a:moveTo>
                    <a:pt x="1919" y="0"/>
                  </a:moveTo>
                  <a:lnTo>
                    <a:pt x="0" y="250"/>
                  </a:lnTo>
                  <a:cubicBezTo>
                    <a:pt x="78" y="3059"/>
                    <a:pt x="191" y="5000"/>
                    <a:pt x="1013" y="7995"/>
                  </a:cubicBezTo>
                  <a:lnTo>
                    <a:pt x="2931" y="7744"/>
                  </a:lnTo>
                  <a:cubicBezTo>
                    <a:pt x="1839" y="4891"/>
                    <a:pt x="1640" y="2889"/>
                    <a:pt x="1919" y="0"/>
                  </a:cubicBezTo>
                  <a:close/>
                </a:path>
              </a:pathLst>
            </a:custGeom>
            <a:solidFill>
              <a:srgbClr val="DB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6809" y="1716850"/>
              <a:ext cx="65582" cy="18375"/>
            </a:xfrm>
            <a:custGeom>
              <a:avLst/>
              <a:gdLst/>
              <a:ahLst/>
              <a:cxnLst/>
              <a:rect l="l" t="t" r="r" b="b"/>
              <a:pathLst>
                <a:path w="3349" h="735" extrusionOk="0">
                  <a:moveTo>
                    <a:pt x="3070" y="0"/>
                  </a:moveTo>
                  <a:cubicBezTo>
                    <a:pt x="3004" y="0"/>
                    <a:pt x="2936" y="8"/>
                    <a:pt x="2871" y="15"/>
                  </a:cubicBezTo>
                  <a:cubicBezTo>
                    <a:pt x="2733" y="27"/>
                    <a:pt x="2594" y="41"/>
                    <a:pt x="2457" y="58"/>
                  </a:cubicBezTo>
                  <a:cubicBezTo>
                    <a:pt x="2185" y="91"/>
                    <a:pt x="1914" y="132"/>
                    <a:pt x="1644" y="179"/>
                  </a:cubicBezTo>
                  <a:cubicBezTo>
                    <a:pt x="1375" y="226"/>
                    <a:pt x="1107" y="282"/>
                    <a:pt x="840" y="347"/>
                  </a:cubicBezTo>
                  <a:cubicBezTo>
                    <a:pt x="704" y="379"/>
                    <a:pt x="567" y="414"/>
                    <a:pt x="432" y="453"/>
                  </a:cubicBezTo>
                  <a:cubicBezTo>
                    <a:pt x="308" y="490"/>
                    <a:pt x="158" y="518"/>
                    <a:pt x="51" y="596"/>
                  </a:cubicBezTo>
                  <a:cubicBezTo>
                    <a:pt x="0" y="634"/>
                    <a:pt x="22" y="728"/>
                    <a:pt x="88" y="733"/>
                  </a:cubicBezTo>
                  <a:cubicBezTo>
                    <a:pt x="100" y="734"/>
                    <a:pt x="112" y="735"/>
                    <a:pt x="124" y="735"/>
                  </a:cubicBezTo>
                  <a:cubicBezTo>
                    <a:pt x="245" y="735"/>
                    <a:pt x="374" y="689"/>
                    <a:pt x="490" y="663"/>
                  </a:cubicBezTo>
                  <a:cubicBezTo>
                    <a:pt x="625" y="634"/>
                    <a:pt x="759" y="600"/>
                    <a:pt x="895" y="570"/>
                  </a:cubicBezTo>
                  <a:cubicBezTo>
                    <a:pt x="1158" y="514"/>
                    <a:pt x="1423" y="463"/>
                    <a:pt x="1688" y="417"/>
                  </a:cubicBezTo>
                  <a:cubicBezTo>
                    <a:pt x="1953" y="371"/>
                    <a:pt x="2220" y="334"/>
                    <a:pt x="2488" y="304"/>
                  </a:cubicBezTo>
                  <a:cubicBezTo>
                    <a:pt x="2626" y="286"/>
                    <a:pt x="2765" y="274"/>
                    <a:pt x="2902" y="261"/>
                  </a:cubicBezTo>
                  <a:cubicBezTo>
                    <a:pt x="3041" y="249"/>
                    <a:pt x="3177" y="243"/>
                    <a:pt x="3297" y="169"/>
                  </a:cubicBezTo>
                  <a:cubicBezTo>
                    <a:pt x="3348" y="138"/>
                    <a:pt x="3328" y="60"/>
                    <a:pt x="3281" y="39"/>
                  </a:cubicBezTo>
                  <a:cubicBezTo>
                    <a:pt x="3214" y="9"/>
                    <a:pt x="3143" y="0"/>
                    <a:pt x="3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5802266" y="1689425"/>
              <a:ext cx="68989" cy="18625"/>
            </a:xfrm>
            <a:custGeom>
              <a:avLst/>
              <a:gdLst/>
              <a:ahLst/>
              <a:cxnLst/>
              <a:rect l="l" t="t" r="r" b="b"/>
              <a:pathLst>
                <a:path w="3523" h="745" extrusionOk="0">
                  <a:moveTo>
                    <a:pt x="3298" y="1"/>
                  </a:moveTo>
                  <a:cubicBezTo>
                    <a:pt x="3250" y="1"/>
                    <a:pt x="3203" y="6"/>
                    <a:pt x="3163" y="9"/>
                  </a:cubicBezTo>
                  <a:cubicBezTo>
                    <a:pt x="3050" y="20"/>
                    <a:pt x="2935" y="31"/>
                    <a:pt x="2822" y="43"/>
                  </a:cubicBezTo>
                  <a:cubicBezTo>
                    <a:pt x="2596" y="70"/>
                    <a:pt x="2371" y="99"/>
                    <a:pt x="2146" y="134"/>
                  </a:cubicBezTo>
                  <a:cubicBezTo>
                    <a:pt x="1699" y="202"/>
                    <a:pt x="1257" y="285"/>
                    <a:pt x="816" y="386"/>
                  </a:cubicBezTo>
                  <a:cubicBezTo>
                    <a:pt x="565" y="444"/>
                    <a:pt x="316" y="508"/>
                    <a:pt x="75" y="604"/>
                  </a:cubicBezTo>
                  <a:cubicBezTo>
                    <a:pt x="1" y="633"/>
                    <a:pt x="29" y="745"/>
                    <a:pt x="103" y="745"/>
                  </a:cubicBezTo>
                  <a:cubicBezTo>
                    <a:pt x="106" y="745"/>
                    <a:pt x="109" y="744"/>
                    <a:pt x="112" y="744"/>
                  </a:cubicBezTo>
                  <a:cubicBezTo>
                    <a:pt x="558" y="686"/>
                    <a:pt x="997" y="578"/>
                    <a:pt x="1440" y="499"/>
                  </a:cubicBezTo>
                  <a:cubicBezTo>
                    <a:pt x="1881" y="421"/>
                    <a:pt x="2320" y="356"/>
                    <a:pt x="2764" y="307"/>
                  </a:cubicBezTo>
                  <a:cubicBezTo>
                    <a:pt x="2891" y="293"/>
                    <a:pt x="3016" y="280"/>
                    <a:pt x="3143" y="267"/>
                  </a:cubicBezTo>
                  <a:cubicBezTo>
                    <a:pt x="3257" y="255"/>
                    <a:pt x="3421" y="257"/>
                    <a:pt x="3499" y="157"/>
                  </a:cubicBezTo>
                  <a:cubicBezTo>
                    <a:pt x="3522" y="125"/>
                    <a:pt x="3517" y="80"/>
                    <a:pt x="3486" y="55"/>
                  </a:cubicBezTo>
                  <a:cubicBezTo>
                    <a:pt x="3439" y="12"/>
                    <a:pt x="3368" y="1"/>
                    <a:pt x="3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5796313" y="1656175"/>
              <a:ext cx="76333" cy="22250"/>
            </a:xfrm>
            <a:custGeom>
              <a:avLst/>
              <a:gdLst/>
              <a:ahLst/>
              <a:cxnLst/>
              <a:rect l="l" t="t" r="r" b="b"/>
              <a:pathLst>
                <a:path w="3898" h="890" extrusionOk="0">
                  <a:moveTo>
                    <a:pt x="3659" y="0"/>
                  </a:moveTo>
                  <a:cubicBezTo>
                    <a:pt x="3592" y="0"/>
                    <a:pt x="3524" y="10"/>
                    <a:pt x="3455" y="18"/>
                  </a:cubicBezTo>
                  <a:cubicBezTo>
                    <a:pt x="3332" y="36"/>
                    <a:pt x="3211" y="51"/>
                    <a:pt x="3091" y="70"/>
                  </a:cubicBezTo>
                  <a:cubicBezTo>
                    <a:pt x="2843" y="107"/>
                    <a:pt x="2598" y="148"/>
                    <a:pt x="2353" y="192"/>
                  </a:cubicBezTo>
                  <a:cubicBezTo>
                    <a:pt x="1859" y="282"/>
                    <a:pt x="1368" y="387"/>
                    <a:pt x="879" y="510"/>
                  </a:cubicBezTo>
                  <a:cubicBezTo>
                    <a:pt x="743" y="543"/>
                    <a:pt x="608" y="581"/>
                    <a:pt x="473" y="620"/>
                  </a:cubicBezTo>
                  <a:cubicBezTo>
                    <a:pt x="334" y="659"/>
                    <a:pt x="204" y="713"/>
                    <a:pt x="68" y="760"/>
                  </a:cubicBezTo>
                  <a:cubicBezTo>
                    <a:pt x="1" y="783"/>
                    <a:pt x="24" y="889"/>
                    <a:pt x="90" y="889"/>
                  </a:cubicBezTo>
                  <a:cubicBezTo>
                    <a:pt x="94" y="889"/>
                    <a:pt x="98" y="889"/>
                    <a:pt x="103" y="888"/>
                  </a:cubicBezTo>
                  <a:cubicBezTo>
                    <a:pt x="221" y="865"/>
                    <a:pt x="342" y="853"/>
                    <a:pt x="461" y="827"/>
                  </a:cubicBezTo>
                  <a:cubicBezTo>
                    <a:pt x="585" y="801"/>
                    <a:pt x="708" y="775"/>
                    <a:pt x="831" y="748"/>
                  </a:cubicBezTo>
                  <a:cubicBezTo>
                    <a:pt x="1075" y="693"/>
                    <a:pt x="1317" y="642"/>
                    <a:pt x="1562" y="592"/>
                  </a:cubicBezTo>
                  <a:cubicBezTo>
                    <a:pt x="2045" y="494"/>
                    <a:pt x="2531" y="409"/>
                    <a:pt x="3020" y="335"/>
                  </a:cubicBezTo>
                  <a:cubicBezTo>
                    <a:pt x="3157" y="315"/>
                    <a:pt x="3296" y="294"/>
                    <a:pt x="3434" y="276"/>
                  </a:cubicBezTo>
                  <a:cubicBezTo>
                    <a:pt x="3578" y="255"/>
                    <a:pt x="3721" y="246"/>
                    <a:pt x="3846" y="167"/>
                  </a:cubicBezTo>
                  <a:cubicBezTo>
                    <a:pt x="3897" y="136"/>
                    <a:pt x="3884" y="44"/>
                    <a:pt x="3827" y="25"/>
                  </a:cubicBezTo>
                  <a:cubicBezTo>
                    <a:pt x="3771" y="7"/>
                    <a:pt x="3715" y="0"/>
                    <a:pt x="3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795803" y="1626650"/>
              <a:ext cx="75158" cy="20200"/>
            </a:xfrm>
            <a:custGeom>
              <a:avLst/>
              <a:gdLst/>
              <a:ahLst/>
              <a:cxnLst/>
              <a:rect l="l" t="t" r="r" b="b"/>
              <a:pathLst>
                <a:path w="3838" h="808" extrusionOk="0">
                  <a:moveTo>
                    <a:pt x="3633" y="1"/>
                  </a:moveTo>
                  <a:cubicBezTo>
                    <a:pt x="3564" y="1"/>
                    <a:pt x="3491" y="17"/>
                    <a:pt x="3425" y="26"/>
                  </a:cubicBezTo>
                  <a:cubicBezTo>
                    <a:pt x="3304" y="42"/>
                    <a:pt x="3182" y="59"/>
                    <a:pt x="3061" y="77"/>
                  </a:cubicBezTo>
                  <a:cubicBezTo>
                    <a:pt x="2821" y="112"/>
                    <a:pt x="2583" y="151"/>
                    <a:pt x="2344" y="191"/>
                  </a:cubicBezTo>
                  <a:cubicBezTo>
                    <a:pt x="1860" y="273"/>
                    <a:pt x="1377" y="366"/>
                    <a:pt x="895" y="470"/>
                  </a:cubicBezTo>
                  <a:cubicBezTo>
                    <a:pt x="624" y="528"/>
                    <a:pt x="355" y="596"/>
                    <a:pt x="86" y="661"/>
                  </a:cubicBezTo>
                  <a:cubicBezTo>
                    <a:pt x="0" y="681"/>
                    <a:pt x="9" y="808"/>
                    <a:pt x="90" y="808"/>
                  </a:cubicBezTo>
                  <a:cubicBezTo>
                    <a:pt x="94" y="808"/>
                    <a:pt x="99" y="807"/>
                    <a:pt x="104" y="806"/>
                  </a:cubicBezTo>
                  <a:cubicBezTo>
                    <a:pt x="1067" y="633"/>
                    <a:pt x="2035" y="486"/>
                    <a:pt x="3003" y="349"/>
                  </a:cubicBezTo>
                  <a:cubicBezTo>
                    <a:pt x="3137" y="328"/>
                    <a:pt x="3272" y="310"/>
                    <a:pt x="3407" y="292"/>
                  </a:cubicBezTo>
                  <a:cubicBezTo>
                    <a:pt x="3537" y="275"/>
                    <a:pt x="3712" y="280"/>
                    <a:pt x="3805" y="175"/>
                  </a:cubicBezTo>
                  <a:cubicBezTo>
                    <a:pt x="3837" y="133"/>
                    <a:pt x="3829" y="74"/>
                    <a:pt x="3789" y="42"/>
                  </a:cubicBezTo>
                  <a:cubicBezTo>
                    <a:pt x="3742" y="11"/>
                    <a:pt x="3688" y="1"/>
                    <a:pt x="3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793375" y="1603750"/>
              <a:ext cx="72181" cy="13675"/>
            </a:xfrm>
            <a:custGeom>
              <a:avLst/>
              <a:gdLst/>
              <a:ahLst/>
              <a:cxnLst/>
              <a:rect l="l" t="t" r="r" b="b"/>
              <a:pathLst>
                <a:path w="3686" h="547" extrusionOk="0">
                  <a:moveTo>
                    <a:pt x="2863" y="0"/>
                  </a:moveTo>
                  <a:cubicBezTo>
                    <a:pt x="2651" y="0"/>
                    <a:pt x="2440" y="6"/>
                    <a:pt x="2227" y="18"/>
                  </a:cubicBezTo>
                  <a:cubicBezTo>
                    <a:pt x="1764" y="45"/>
                    <a:pt x="1304" y="102"/>
                    <a:pt x="848" y="188"/>
                  </a:cubicBezTo>
                  <a:cubicBezTo>
                    <a:pt x="587" y="239"/>
                    <a:pt x="329" y="309"/>
                    <a:pt x="79" y="399"/>
                  </a:cubicBezTo>
                  <a:cubicBezTo>
                    <a:pt x="1" y="426"/>
                    <a:pt x="30" y="547"/>
                    <a:pt x="107" y="547"/>
                  </a:cubicBezTo>
                  <a:cubicBezTo>
                    <a:pt x="111" y="547"/>
                    <a:pt x="114" y="546"/>
                    <a:pt x="118" y="546"/>
                  </a:cubicBezTo>
                  <a:cubicBezTo>
                    <a:pt x="568" y="479"/>
                    <a:pt x="1015" y="398"/>
                    <a:pt x="1466" y="347"/>
                  </a:cubicBezTo>
                  <a:cubicBezTo>
                    <a:pt x="1891" y="298"/>
                    <a:pt x="2321" y="274"/>
                    <a:pt x="2749" y="274"/>
                  </a:cubicBezTo>
                  <a:cubicBezTo>
                    <a:pt x="2772" y="274"/>
                    <a:pt x="2795" y="274"/>
                    <a:pt x="2817" y="274"/>
                  </a:cubicBezTo>
                  <a:cubicBezTo>
                    <a:pt x="2941" y="274"/>
                    <a:pt x="3066" y="278"/>
                    <a:pt x="3190" y="282"/>
                  </a:cubicBezTo>
                  <a:cubicBezTo>
                    <a:pt x="3255" y="285"/>
                    <a:pt x="3332" y="295"/>
                    <a:pt x="3407" y="295"/>
                  </a:cubicBezTo>
                  <a:cubicBezTo>
                    <a:pt x="3475" y="295"/>
                    <a:pt x="3542" y="287"/>
                    <a:pt x="3597" y="255"/>
                  </a:cubicBezTo>
                  <a:cubicBezTo>
                    <a:pt x="3661" y="219"/>
                    <a:pt x="3685" y="131"/>
                    <a:pt x="3619" y="81"/>
                  </a:cubicBezTo>
                  <a:cubicBezTo>
                    <a:pt x="3525" y="9"/>
                    <a:pt x="3395" y="11"/>
                    <a:pt x="3282" y="7"/>
                  </a:cubicBezTo>
                  <a:cubicBezTo>
                    <a:pt x="3166" y="2"/>
                    <a:pt x="3050" y="1"/>
                    <a:pt x="2933" y="1"/>
                  </a:cubicBezTo>
                  <a:cubicBezTo>
                    <a:pt x="2910" y="1"/>
                    <a:pt x="2886" y="0"/>
                    <a:pt x="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6806855" y="3537779"/>
            <a:ext cx="1233314" cy="984688"/>
            <a:chOff x="5534200" y="2782125"/>
            <a:chExt cx="1168132" cy="932647"/>
          </a:xfrm>
        </p:grpSpPr>
        <p:sp>
          <p:nvSpPr>
            <p:cNvPr id="987" name="Google Shape;987;p48"/>
            <p:cNvSpPr/>
            <p:nvPr/>
          </p:nvSpPr>
          <p:spPr>
            <a:xfrm>
              <a:off x="5534200" y="2782125"/>
              <a:ext cx="1168132" cy="932647"/>
            </a:xfrm>
            <a:custGeom>
              <a:avLst/>
              <a:gdLst/>
              <a:ahLst/>
              <a:cxnLst/>
              <a:rect l="l" t="t" r="r" b="b"/>
              <a:pathLst>
                <a:path w="35190" h="28096" extrusionOk="0">
                  <a:moveTo>
                    <a:pt x="13791" y="1"/>
                  </a:moveTo>
                  <a:cubicBezTo>
                    <a:pt x="8326" y="1"/>
                    <a:pt x="1702" y="9132"/>
                    <a:pt x="5991" y="16069"/>
                  </a:cubicBezTo>
                  <a:cubicBezTo>
                    <a:pt x="6625" y="17099"/>
                    <a:pt x="6893" y="16878"/>
                    <a:pt x="6995" y="17029"/>
                  </a:cubicBezTo>
                  <a:cubicBezTo>
                    <a:pt x="7108" y="17196"/>
                    <a:pt x="6842" y="17309"/>
                    <a:pt x="6484" y="17309"/>
                  </a:cubicBezTo>
                  <a:cubicBezTo>
                    <a:pt x="6125" y="17309"/>
                    <a:pt x="5674" y="17195"/>
                    <a:pt x="5417" y="16909"/>
                  </a:cubicBezTo>
                  <a:cubicBezTo>
                    <a:pt x="5227" y="16696"/>
                    <a:pt x="4526" y="15510"/>
                    <a:pt x="3108" y="15510"/>
                  </a:cubicBezTo>
                  <a:cubicBezTo>
                    <a:pt x="2815" y="15510"/>
                    <a:pt x="2491" y="15561"/>
                    <a:pt x="2134" y="15681"/>
                  </a:cubicBezTo>
                  <a:cubicBezTo>
                    <a:pt x="1465" y="15908"/>
                    <a:pt x="1068" y="16319"/>
                    <a:pt x="718" y="16616"/>
                  </a:cubicBezTo>
                  <a:cubicBezTo>
                    <a:pt x="1" y="17224"/>
                    <a:pt x="198" y="18732"/>
                    <a:pt x="492" y="19543"/>
                  </a:cubicBezTo>
                  <a:cubicBezTo>
                    <a:pt x="757" y="20284"/>
                    <a:pt x="1270" y="20590"/>
                    <a:pt x="1766" y="20590"/>
                  </a:cubicBezTo>
                  <a:cubicBezTo>
                    <a:pt x="2177" y="20590"/>
                    <a:pt x="2576" y="20380"/>
                    <a:pt x="2814" y="20033"/>
                  </a:cubicBezTo>
                  <a:cubicBezTo>
                    <a:pt x="2840" y="19995"/>
                    <a:pt x="2881" y="19976"/>
                    <a:pt x="2923" y="19976"/>
                  </a:cubicBezTo>
                  <a:cubicBezTo>
                    <a:pt x="2961" y="19976"/>
                    <a:pt x="2998" y="19992"/>
                    <a:pt x="3025" y="20024"/>
                  </a:cubicBezTo>
                  <a:cubicBezTo>
                    <a:pt x="3845" y="20992"/>
                    <a:pt x="4927" y="21424"/>
                    <a:pt x="6041" y="21424"/>
                  </a:cubicBezTo>
                  <a:cubicBezTo>
                    <a:pt x="6546" y="21424"/>
                    <a:pt x="7057" y="21335"/>
                    <a:pt x="7554" y="21168"/>
                  </a:cubicBezTo>
                  <a:cubicBezTo>
                    <a:pt x="7568" y="21163"/>
                    <a:pt x="7583" y="21161"/>
                    <a:pt x="7597" y="21161"/>
                  </a:cubicBezTo>
                  <a:cubicBezTo>
                    <a:pt x="7645" y="21161"/>
                    <a:pt x="7691" y="21187"/>
                    <a:pt x="7714" y="21233"/>
                  </a:cubicBezTo>
                  <a:cubicBezTo>
                    <a:pt x="9118" y="24021"/>
                    <a:pt x="15053" y="26186"/>
                    <a:pt x="19345" y="26186"/>
                  </a:cubicBezTo>
                  <a:cubicBezTo>
                    <a:pt x="20768" y="26186"/>
                    <a:pt x="22010" y="25948"/>
                    <a:pt x="22847" y="25417"/>
                  </a:cubicBezTo>
                  <a:cubicBezTo>
                    <a:pt x="22869" y="25403"/>
                    <a:pt x="22893" y="25396"/>
                    <a:pt x="22918" y="25396"/>
                  </a:cubicBezTo>
                  <a:cubicBezTo>
                    <a:pt x="22955" y="25396"/>
                    <a:pt x="22992" y="25412"/>
                    <a:pt x="23018" y="25442"/>
                  </a:cubicBezTo>
                  <a:cubicBezTo>
                    <a:pt x="23858" y="26426"/>
                    <a:pt x="24975" y="27007"/>
                    <a:pt x="26188" y="27007"/>
                  </a:cubicBezTo>
                  <a:cubicBezTo>
                    <a:pt x="26613" y="27007"/>
                    <a:pt x="27049" y="26936"/>
                    <a:pt x="27490" y="26786"/>
                  </a:cubicBezTo>
                  <a:cubicBezTo>
                    <a:pt x="27505" y="26781"/>
                    <a:pt x="27519" y="26779"/>
                    <a:pt x="27534" y="26779"/>
                  </a:cubicBezTo>
                  <a:cubicBezTo>
                    <a:pt x="27602" y="26779"/>
                    <a:pt x="27663" y="26831"/>
                    <a:pt x="27668" y="26904"/>
                  </a:cubicBezTo>
                  <a:cubicBezTo>
                    <a:pt x="27706" y="27555"/>
                    <a:pt x="28247" y="28095"/>
                    <a:pt x="28909" y="28095"/>
                  </a:cubicBezTo>
                  <a:cubicBezTo>
                    <a:pt x="29195" y="28095"/>
                    <a:pt x="29503" y="27995"/>
                    <a:pt x="29804" y="27760"/>
                  </a:cubicBezTo>
                  <a:cubicBezTo>
                    <a:pt x="30379" y="27327"/>
                    <a:pt x="30893" y="26686"/>
                    <a:pt x="31197" y="25930"/>
                  </a:cubicBezTo>
                  <a:cubicBezTo>
                    <a:pt x="31512" y="25146"/>
                    <a:pt x="30654" y="22550"/>
                    <a:pt x="28495" y="22550"/>
                  </a:cubicBezTo>
                  <a:cubicBezTo>
                    <a:pt x="28125" y="22550"/>
                    <a:pt x="27717" y="22626"/>
                    <a:pt x="27269" y="22801"/>
                  </a:cubicBezTo>
                  <a:cubicBezTo>
                    <a:pt x="27081" y="22875"/>
                    <a:pt x="26894" y="22906"/>
                    <a:pt x="26716" y="22906"/>
                  </a:cubicBezTo>
                  <a:cubicBezTo>
                    <a:pt x="25934" y="22906"/>
                    <a:pt x="25332" y="22315"/>
                    <a:pt x="25624" y="22178"/>
                  </a:cubicBezTo>
                  <a:cubicBezTo>
                    <a:pt x="25638" y="22171"/>
                    <a:pt x="25655" y="22169"/>
                    <a:pt x="25676" y="22169"/>
                  </a:cubicBezTo>
                  <a:cubicBezTo>
                    <a:pt x="25749" y="22169"/>
                    <a:pt x="25865" y="22201"/>
                    <a:pt x="26024" y="22201"/>
                  </a:cubicBezTo>
                  <a:cubicBezTo>
                    <a:pt x="26157" y="22201"/>
                    <a:pt x="26322" y="22178"/>
                    <a:pt x="26515" y="22092"/>
                  </a:cubicBezTo>
                  <a:cubicBezTo>
                    <a:pt x="35189" y="18230"/>
                    <a:pt x="33073" y="3448"/>
                    <a:pt x="26243" y="3448"/>
                  </a:cubicBezTo>
                  <a:cubicBezTo>
                    <a:pt x="25983" y="3448"/>
                    <a:pt x="25716" y="3469"/>
                    <a:pt x="25443" y="3514"/>
                  </a:cubicBezTo>
                  <a:cubicBezTo>
                    <a:pt x="24531" y="3663"/>
                    <a:pt x="24329" y="3864"/>
                    <a:pt x="24253" y="3864"/>
                  </a:cubicBezTo>
                  <a:cubicBezTo>
                    <a:pt x="24211" y="3864"/>
                    <a:pt x="24206" y="3804"/>
                    <a:pt x="24144" y="3642"/>
                  </a:cubicBezTo>
                  <a:cubicBezTo>
                    <a:pt x="23524" y="2044"/>
                    <a:pt x="21906" y="1063"/>
                    <a:pt x="20240" y="1063"/>
                  </a:cubicBezTo>
                  <a:cubicBezTo>
                    <a:pt x="19674" y="1063"/>
                    <a:pt x="19102" y="1176"/>
                    <a:pt x="18561" y="1418"/>
                  </a:cubicBezTo>
                  <a:cubicBezTo>
                    <a:pt x="17764" y="1777"/>
                    <a:pt x="17675" y="2026"/>
                    <a:pt x="17606" y="2026"/>
                  </a:cubicBezTo>
                  <a:cubicBezTo>
                    <a:pt x="17567" y="2026"/>
                    <a:pt x="17534" y="1945"/>
                    <a:pt x="17378" y="1757"/>
                  </a:cubicBezTo>
                  <a:cubicBezTo>
                    <a:pt x="16363" y="533"/>
                    <a:pt x="15111" y="1"/>
                    <a:pt x="13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5582597" y="3339522"/>
              <a:ext cx="269709" cy="111568"/>
            </a:xfrm>
            <a:custGeom>
              <a:avLst/>
              <a:gdLst/>
              <a:ahLst/>
              <a:cxnLst/>
              <a:rect l="l" t="t" r="r" b="b"/>
              <a:pathLst>
                <a:path w="8125" h="3361" extrusionOk="0">
                  <a:moveTo>
                    <a:pt x="1621" y="1"/>
                  </a:moveTo>
                  <a:cubicBezTo>
                    <a:pt x="1439" y="1"/>
                    <a:pt x="1255" y="33"/>
                    <a:pt x="1083" y="92"/>
                  </a:cubicBezTo>
                  <a:cubicBezTo>
                    <a:pt x="676" y="229"/>
                    <a:pt x="407" y="514"/>
                    <a:pt x="80" y="792"/>
                  </a:cubicBezTo>
                  <a:cubicBezTo>
                    <a:pt x="0" y="1307"/>
                    <a:pt x="50" y="1835"/>
                    <a:pt x="227" y="2325"/>
                  </a:cubicBezTo>
                  <a:cubicBezTo>
                    <a:pt x="237" y="2354"/>
                    <a:pt x="248" y="2385"/>
                    <a:pt x="260" y="2414"/>
                  </a:cubicBezTo>
                  <a:cubicBezTo>
                    <a:pt x="268" y="2434"/>
                    <a:pt x="276" y="2454"/>
                    <a:pt x="284" y="2473"/>
                  </a:cubicBezTo>
                  <a:cubicBezTo>
                    <a:pt x="284" y="2474"/>
                    <a:pt x="286" y="2474"/>
                    <a:pt x="286" y="2476"/>
                  </a:cubicBezTo>
                  <a:cubicBezTo>
                    <a:pt x="293" y="2493"/>
                    <a:pt x="301" y="2511"/>
                    <a:pt x="309" y="2529"/>
                  </a:cubicBezTo>
                  <a:cubicBezTo>
                    <a:pt x="352" y="2174"/>
                    <a:pt x="659" y="1914"/>
                    <a:pt x="983" y="1766"/>
                  </a:cubicBezTo>
                  <a:cubicBezTo>
                    <a:pt x="1122" y="1704"/>
                    <a:pt x="1269" y="1674"/>
                    <a:pt x="1417" y="1674"/>
                  </a:cubicBezTo>
                  <a:cubicBezTo>
                    <a:pt x="1623" y="1674"/>
                    <a:pt x="1827" y="1733"/>
                    <a:pt x="2005" y="1850"/>
                  </a:cubicBezTo>
                  <a:cubicBezTo>
                    <a:pt x="2285" y="2038"/>
                    <a:pt x="2456" y="2345"/>
                    <a:pt x="2682" y="2595"/>
                  </a:cubicBezTo>
                  <a:cubicBezTo>
                    <a:pt x="3160" y="3122"/>
                    <a:pt x="3873" y="3360"/>
                    <a:pt x="4593" y="3360"/>
                  </a:cubicBezTo>
                  <a:cubicBezTo>
                    <a:pt x="4901" y="3360"/>
                    <a:pt x="5210" y="3317"/>
                    <a:pt x="5503" y="3233"/>
                  </a:cubicBezTo>
                  <a:cubicBezTo>
                    <a:pt x="6479" y="2957"/>
                    <a:pt x="7309" y="2314"/>
                    <a:pt x="8069" y="1641"/>
                  </a:cubicBezTo>
                  <a:cubicBezTo>
                    <a:pt x="8075" y="1596"/>
                    <a:pt x="8080" y="1555"/>
                    <a:pt x="8084" y="1513"/>
                  </a:cubicBezTo>
                  <a:cubicBezTo>
                    <a:pt x="8088" y="1485"/>
                    <a:pt x="8091" y="1458"/>
                    <a:pt x="8093" y="1430"/>
                  </a:cubicBezTo>
                  <a:cubicBezTo>
                    <a:pt x="8096" y="1409"/>
                    <a:pt x="8097" y="1389"/>
                    <a:pt x="8099" y="1369"/>
                  </a:cubicBezTo>
                  <a:cubicBezTo>
                    <a:pt x="8104" y="1319"/>
                    <a:pt x="8108" y="1269"/>
                    <a:pt x="8112" y="1221"/>
                  </a:cubicBezTo>
                  <a:cubicBezTo>
                    <a:pt x="8114" y="1185"/>
                    <a:pt x="8116" y="1150"/>
                    <a:pt x="8118" y="1115"/>
                  </a:cubicBezTo>
                  <a:cubicBezTo>
                    <a:pt x="8119" y="1100"/>
                    <a:pt x="8120" y="1082"/>
                    <a:pt x="8120" y="1066"/>
                  </a:cubicBezTo>
                  <a:cubicBezTo>
                    <a:pt x="8124" y="956"/>
                    <a:pt x="8124" y="847"/>
                    <a:pt x="8120" y="738"/>
                  </a:cubicBezTo>
                  <a:cubicBezTo>
                    <a:pt x="8119" y="724"/>
                    <a:pt x="8118" y="711"/>
                    <a:pt x="8118" y="696"/>
                  </a:cubicBezTo>
                  <a:cubicBezTo>
                    <a:pt x="8107" y="512"/>
                    <a:pt x="8084" y="327"/>
                    <a:pt x="8046" y="145"/>
                  </a:cubicBezTo>
                  <a:cubicBezTo>
                    <a:pt x="8044" y="128"/>
                    <a:pt x="8040" y="110"/>
                    <a:pt x="8036" y="92"/>
                  </a:cubicBezTo>
                  <a:cubicBezTo>
                    <a:pt x="8033" y="74"/>
                    <a:pt x="8029" y="57"/>
                    <a:pt x="8025" y="38"/>
                  </a:cubicBezTo>
                  <a:cubicBezTo>
                    <a:pt x="8023" y="30"/>
                    <a:pt x="8021" y="22"/>
                    <a:pt x="8019" y="13"/>
                  </a:cubicBezTo>
                  <a:cubicBezTo>
                    <a:pt x="8014" y="20"/>
                    <a:pt x="8009" y="27"/>
                    <a:pt x="8003" y="34"/>
                  </a:cubicBezTo>
                  <a:cubicBezTo>
                    <a:pt x="7984" y="61"/>
                    <a:pt x="7964" y="87"/>
                    <a:pt x="7944" y="113"/>
                  </a:cubicBezTo>
                  <a:cubicBezTo>
                    <a:pt x="7941" y="117"/>
                    <a:pt x="7937" y="121"/>
                    <a:pt x="7935" y="127"/>
                  </a:cubicBezTo>
                  <a:cubicBezTo>
                    <a:pt x="7916" y="151"/>
                    <a:pt x="7897" y="175"/>
                    <a:pt x="7877" y="199"/>
                  </a:cubicBezTo>
                  <a:cubicBezTo>
                    <a:pt x="7855" y="226"/>
                    <a:pt x="7832" y="254"/>
                    <a:pt x="7811" y="280"/>
                  </a:cubicBezTo>
                  <a:cubicBezTo>
                    <a:pt x="7791" y="306"/>
                    <a:pt x="7769" y="331"/>
                    <a:pt x="7747" y="355"/>
                  </a:cubicBezTo>
                  <a:lnTo>
                    <a:pt x="7737" y="367"/>
                  </a:lnTo>
                  <a:cubicBezTo>
                    <a:pt x="7716" y="392"/>
                    <a:pt x="7696" y="415"/>
                    <a:pt x="7675" y="439"/>
                  </a:cubicBezTo>
                  <a:cubicBezTo>
                    <a:pt x="7652" y="463"/>
                    <a:pt x="7628" y="489"/>
                    <a:pt x="7605" y="514"/>
                  </a:cubicBezTo>
                  <a:cubicBezTo>
                    <a:pt x="7603" y="516"/>
                    <a:pt x="7602" y="517"/>
                    <a:pt x="7601" y="520"/>
                  </a:cubicBezTo>
                  <a:cubicBezTo>
                    <a:pt x="7583" y="537"/>
                    <a:pt x="7567" y="555"/>
                    <a:pt x="7550" y="571"/>
                  </a:cubicBezTo>
                  <a:cubicBezTo>
                    <a:pt x="7537" y="584"/>
                    <a:pt x="7524" y="598"/>
                    <a:pt x="7512" y="610"/>
                  </a:cubicBezTo>
                  <a:cubicBezTo>
                    <a:pt x="7493" y="629"/>
                    <a:pt x="7476" y="647"/>
                    <a:pt x="7457" y="665"/>
                  </a:cubicBezTo>
                  <a:cubicBezTo>
                    <a:pt x="7455" y="666"/>
                    <a:pt x="7454" y="666"/>
                    <a:pt x="7454" y="666"/>
                  </a:cubicBezTo>
                  <a:cubicBezTo>
                    <a:pt x="7432" y="688"/>
                    <a:pt x="7410" y="709"/>
                    <a:pt x="7388" y="730"/>
                  </a:cubicBezTo>
                  <a:cubicBezTo>
                    <a:pt x="7368" y="751"/>
                    <a:pt x="7346" y="770"/>
                    <a:pt x="7323" y="790"/>
                  </a:cubicBezTo>
                  <a:cubicBezTo>
                    <a:pt x="7274" y="836"/>
                    <a:pt x="7221" y="882"/>
                    <a:pt x="7169" y="925"/>
                  </a:cubicBezTo>
                  <a:cubicBezTo>
                    <a:pt x="7147" y="942"/>
                    <a:pt x="7126" y="960"/>
                    <a:pt x="7105" y="976"/>
                  </a:cubicBezTo>
                  <a:cubicBezTo>
                    <a:pt x="7084" y="992"/>
                    <a:pt x="7062" y="1008"/>
                    <a:pt x="7042" y="1026"/>
                  </a:cubicBezTo>
                  <a:cubicBezTo>
                    <a:pt x="7015" y="1046"/>
                    <a:pt x="6988" y="1066"/>
                    <a:pt x="6961" y="1085"/>
                  </a:cubicBezTo>
                  <a:cubicBezTo>
                    <a:pt x="6934" y="1105"/>
                    <a:pt x="6907" y="1124"/>
                    <a:pt x="6879" y="1144"/>
                  </a:cubicBezTo>
                  <a:cubicBezTo>
                    <a:pt x="6521" y="1393"/>
                    <a:pt x="6124" y="1584"/>
                    <a:pt x="5699" y="1691"/>
                  </a:cubicBezTo>
                  <a:cubicBezTo>
                    <a:pt x="5464" y="1750"/>
                    <a:pt x="5220" y="1779"/>
                    <a:pt x="4976" y="1779"/>
                  </a:cubicBezTo>
                  <a:cubicBezTo>
                    <a:pt x="4240" y="1779"/>
                    <a:pt x="3504" y="1509"/>
                    <a:pt x="3016" y="965"/>
                  </a:cubicBezTo>
                  <a:cubicBezTo>
                    <a:pt x="2784" y="705"/>
                    <a:pt x="2607" y="390"/>
                    <a:pt x="2317" y="198"/>
                  </a:cubicBezTo>
                  <a:cubicBezTo>
                    <a:pt x="2113" y="61"/>
                    <a:pt x="1869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783986" y="3270213"/>
              <a:ext cx="78739" cy="102307"/>
            </a:xfrm>
            <a:custGeom>
              <a:avLst/>
              <a:gdLst/>
              <a:ahLst/>
              <a:cxnLst/>
              <a:rect l="l" t="t" r="r" b="b"/>
              <a:pathLst>
                <a:path w="2372" h="3082" extrusionOk="0">
                  <a:moveTo>
                    <a:pt x="1087" y="0"/>
                  </a:moveTo>
                  <a:cubicBezTo>
                    <a:pt x="699" y="167"/>
                    <a:pt x="359" y="320"/>
                    <a:pt x="0" y="547"/>
                  </a:cubicBezTo>
                  <a:cubicBezTo>
                    <a:pt x="349" y="1642"/>
                    <a:pt x="1164" y="2582"/>
                    <a:pt x="2200" y="3081"/>
                  </a:cubicBezTo>
                  <a:cubicBezTo>
                    <a:pt x="2244" y="2951"/>
                    <a:pt x="2279" y="2819"/>
                    <a:pt x="2309" y="2686"/>
                  </a:cubicBezTo>
                  <a:cubicBezTo>
                    <a:pt x="2355" y="2477"/>
                    <a:pt x="2371" y="2262"/>
                    <a:pt x="2358" y="2048"/>
                  </a:cubicBezTo>
                  <a:cubicBezTo>
                    <a:pt x="1849" y="1615"/>
                    <a:pt x="1508" y="1065"/>
                    <a:pt x="1258" y="456"/>
                  </a:cubicBezTo>
                  <a:cubicBezTo>
                    <a:pt x="1196" y="308"/>
                    <a:pt x="1139" y="155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5721614" y="2824348"/>
              <a:ext cx="396614" cy="481228"/>
            </a:xfrm>
            <a:custGeom>
              <a:avLst/>
              <a:gdLst/>
              <a:ahLst/>
              <a:cxnLst/>
              <a:rect l="l" t="t" r="r" b="b"/>
              <a:pathLst>
                <a:path w="11948" h="14497" extrusionOk="0">
                  <a:moveTo>
                    <a:pt x="8034" y="1"/>
                  </a:moveTo>
                  <a:cubicBezTo>
                    <a:pt x="7479" y="1"/>
                    <a:pt x="6919" y="116"/>
                    <a:pt x="6401" y="317"/>
                  </a:cubicBezTo>
                  <a:cubicBezTo>
                    <a:pt x="5451" y="684"/>
                    <a:pt x="4626" y="1320"/>
                    <a:pt x="3891" y="2026"/>
                  </a:cubicBezTo>
                  <a:cubicBezTo>
                    <a:pt x="2229" y="3620"/>
                    <a:pt x="943" y="5650"/>
                    <a:pt x="457" y="7899"/>
                  </a:cubicBezTo>
                  <a:cubicBezTo>
                    <a:pt x="0" y="10006"/>
                    <a:pt x="294" y="12307"/>
                    <a:pt x="1424" y="14135"/>
                  </a:cubicBezTo>
                  <a:cubicBezTo>
                    <a:pt x="1500" y="14259"/>
                    <a:pt x="1579" y="14378"/>
                    <a:pt x="1664" y="14497"/>
                  </a:cubicBezTo>
                  <a:cubicBezTo>
                    <a:pt x="2435" y="14346"/>
                    <a:pt x="3088" y="13901"/>
                    <a:pt x="3467" y="13211"/>
                  </a:cubicBezTo>
                  <a:cubicBezTo>
                    <a:pt x="2808" y="11626"/>
                    <a:pt x="2675" y="9799"/>
                    <a:pt x="2997" y="8113"/>
                  </a:cubicBezTo>
                  <a:cubicBezTo>
                    <a:pt x="3324" y="6417"/>
                    <a:pt x="4138" y="4852"/>
                    <a:pt x="5339" y="3611"/>
                  </a:cubicBezTo>
                  <a:cubicBezTo>
                    <a:pt x="5916" y="3016"/>
                    <a:pt x="6663" y="2476"/>
                    <a:pt x="7478" y="2476"/>
                  </a:cubicBezTo>
                  <a:cubicBezTo>
                    <a:pt x="7539" y="2476"/>
                    <a:pt x="7601" y="2479"/>
                    <a:pt x="7662" y="2485"/>
                  </a:cubicBezTo>
                  <a:cubicBezTo>
                    <a:pt x="8163" y="2536"/>
                    <a:pt x="8622" y="2799"/>
                    <a:pt x="8995" y="3137"/>
                  </a:cubicBezTo>
                  <a:cubicBezTo>
                    <a:pt x="9368" y="3475"/>
                    <a:pt x="9664" y="3887"/>
                    <a:pt x="9956" y="4294"/>
                  </a:cubicBezTo>
                  <a:cubicBezTo>
                    <a:pt x="10209" y="4385"/>
                    <a:pt x="10480" y="4433"/>
                    <a:pt x="10750" y="4433"/>
                  </a:cubicBezTo>
                  <a:cubicBezTo>
                    <a:pt x="11181" y="4433"/>
                    <a:pt x="11608" y="4311"/>
                    <a:pt x="11947" y="4049"/>
                  </a:cubicBezTo>
                  <a:cubicBezTo>
                    <a:pt x="11675" y="2480"/>
                    <a:pt x="10857" y="870"/>
                    <a:pt x="9386" y="259"/>
                  </a:cubicBezTo>
                  <a:cubicBezTo>
                    <a:pt x="9112" y="147"/>
                    <a:pt x="8824" y="70"/>
                    <a:pt x="8529" y="33"/>
                  </a:cubicBezTo>
                  <a:cubicBezTo>
                    <a:pt x="8365" y="11"/>
                    <a:pt x="8200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288702" y="3469611"/>
              <a:ext cx="242025" cy="203187"/>
            </a:xfrm>
            <a:custGeom>
              <a:avLst/>
              <a:gdLst/>
              <a:ahLst/>
              <a:cxnLst/>
              <a:rect l="l" t="t" r="r" b="b"/>
              <a:pathLst>
                <a:path w="7291" h="6121" extrusionOk="0">
                  <a:moveTo>
                    <a:pt x="878" y="1"/>
                  </a:moveTo>
                  <a:cubicBezTo>
                    <a:pt x="872" y="8"/>
                    <a:pt x="867" y="13"/>
                    <a:pt x="862" y="20"/>
                  </a:cubicBezTo>
                  <a:cubicBezTo>
                    <a:pt x="850" y="33"/>
                    <a:pt x="836" y="47"/>
                    <a:pt x="824" y="60"/>
                  </a:cubicBezTo>
                  <a:cubicBezTo>
                    <a:pt x="812" y="74"/>
                    <a:pt x="800" y="87"/>
                    <a:pt x="788" y="101"/>
                  </a:cubicBezTo>
                  <a:cubicBezTo>
                    <a:pt x="662" y="238"/>
                    <a:pt x="548" y="383"/>
                    <a:pt x="443" y="537"/>
                  </a:cubicBezTo>
                  <a:cubicBezTo>
                    <a:pt x="435" y="549"/>
                    <a:pt x="428" y="560"/>
                    <a:pt x="420" y="572"/>
                  </a:cubicBezTo>
                  <a:cubicBezTo>
                    <a:pt x="360" y="662"/>
                    <a:pt x="304" y="755"/>
                    <a:pt x="252" y="852"/>
                  </a:cubicBezTo>
                  <a:cubicBezTo>
                    <a:pt x="244" y="867"/>
                    <a:pt x="236" y="881"/>
                    <a:pt x="229" y="896"/>
                  </a:cubicBezTo>
                  <a:cubicBezTo>
                    <a:pt x="211" y="926"/>
                    <a:pt x="195" y="958"/>
                    <a:pt x="179" y="989"/>
                  </a:cubicBezTo>
                  <a:cubicBezTo>
                    <a:pt x="158" y="1033"/>
                    <a:pt x="136" y="1078"/>
                    <a:pt x="115" y="1124"/>
                  </a:cubicBezTo>
                  <a:cubicBezTo>
                    <a:pt x="105" y="1141"/>
                    <a:pt x="96" y="1160"/>
                    <a:pt x="88" y="1179"/>
                  </a:cubicBezTo>
                  <a:cubicBezTo>
                    <a:pt x="75" y="1203"/>
                    <a:pt x="65" y="1229"/>
                    <a:pt x="53" y="1254"/>
                  </a:cubicBezTo>
                  <a:cubicBezTo>
                    <a:pt x="35" y="1292"/>
                    <a:pt x="18" y="1331"/>
                    <a:pt x="0" y="1371"/>
                  </a:cubicBezTo>
                  <a:cubicBezTo>
                    <a:pt x="307" y="2339"/>
                    <a:pt x="687" y="3316"/>
                    <a:pt x="1384" y="4057"/>
                  </a:cubicBezTo>
                  <a:cubicBezTo>
                    <a:pt x="1934" y="4641"/>
                    <a:pt x="2723" y="5048"/>
                    <a:pt x="3509" y="5048"/>
                  </a:cubicBezTo>
                  <a:cubicBezTo>
                    <a:pt x="3718" y="5048"/>
                    <a:pt x="3927" y="5019"/>
                    <a:pt x="4131" y="4957"/>
                  </a:cubicBezTo>
                  <a:cubicBezTo>
                    <a:pt x="4454" y="4859"/>
                    <a:pt x="4759" y="4683"/>
                    <a:pt x="5095" y="4665"/>
                  </a:cubicBezTo>
                  <a:cubicBezTo>
                    <a:pt x="5110" y="4665"/>
                    <a:pt x="5124" y="4664"/>
                    <a:pt x="5139" y="4664"/>
                  </a:cubicBezTo>
                  <a:cubicBezTo>
                    <a:pt x="5486" y="4664"/>
                    <a:pt x="5814" y="4833"/>
                    <a:pt x="6015" y="5119"/>
                  </a:cubicBezTo>
                  <a:cubicBezTo>
                    <a:pt x="6217" y="5412"/>
                    <a:pt x="6347" y="5793"/>
                    <a:pt x="6203" y="6121"/>
                  </a:cubicBezTo>
                  <a:cubicBezTo>
                    <a:pt x="6218" y="6108"/>
                    <a:pt x="6234" y="6098"/>
                    <a:pt x="6249" y="6086"/>
                  </a:cubicBezTo>
                  <a:cubicBezTo>
                    <a:pt x="6250" y="6086"/>
                    <a:pt x="6250" y="6084"/>
                    <a:pt x="6252" y="6084"/>
                  </a:cubicBezTo>
                  <a:cubicBezTo>
                    <a:pt x="6268" y="6072"/>
                    <a:pt x="6287" y="6059"/>
                    <a:pt x="6301" y="6045"/>
                  </a:cubicBezTo>
                  <a:cubicBezTo>
                    <a:pt x="6327" y="6026"/>
                    <a:pt x="6353" y="6007"/>
                    <a:pt x="6377" y="5987"/>
                  </a:cubicBezTo>
                  <a:cubicBezTo>
                    <a:pt x="6781" y="5657"/>
                    <a:pt x="7094" y="5231"/>
                    <a:pt x="7291" y="4747"/>
                  </a:cubicBezTo>
                  <a:cubicBezTo>
                    <a:pt x="7152" y="4341"/>
                    <a:pt x="7069" y="3957"/>
                    <a:pt x="6790" y="3631"/>
                  </a:cubicBezTo>
                  <a:cubicBezTo>
                    <a:pt x="6524" y="3319"/>
                    <a:pt x="6136" y="3086"/>
                    <a:pt x="5726" y="3086"/>
                  </a:cubicBezTo>
                  <a:cubicBezTo>
                    <a:pt x="5709" y="3086"/>
                    <a:pt x="5692" y="3087"/>
                    <a:pt x="5675" y="3088"/>
                  </a:cubicBezTo>
                  <a:cubicBezTo>
                    <a:pt x="5329" y="3105"/>
                    <a:pt x="5014" y="3284"/>
                    <a:pt x="4683" y="3388"/>
                  </a:cubicBezTo>
                  <a:cubicBezTo>
                    <a:pt x="4462" y="3456"/>
                    <a:pt x="4234" y="3488"/>
                    <a:pt x="4006" y="3488"/>
                  </a:cubicBezTo>
                  <a:cubicBezTo>
                    <a:pt x="3272" y="3488"/>
                    <a:pt x="2534" y="3157"/>
                    <a:pt x="2007" y="2633"/>
                  </a:cubicBezTo>
                  <a:cubicBezTo>
                    <a:pt x="1696" y="2323"/>
                    <a:pt x="1455" y="1956"/>
                    <a:pt x="1275" y="1556"/>
                  </a:cubicBezTo>
                  <a:cubicBezTo>
                    <a:pt x="1261" y="1525"/>
                    <a:pt x="1248" y="1494"/>
                    <a:pt x="1235" y="1464"/>
                  </a:cubicBezTo>
                  <a:cubicBezTo>
                    <a:pt x="1222" y="1433"/>
                    <a:pt x="1209" y="1402"/>
                    <a:pt x="1197" y="1370"/>
                  </a:cubicBezTo>
                  <a:cubicBezTo>
                    <a:pt x="1187" y="1346"/>
                    <a:pt x="1178" y="1320"/>
                    <a:pt x="1169" y="1296"/>
                  </a:cubicBezTo>
                  <a:cubicBezTo>
                    <a:pt x="1159" y="1272"/>
                    <a:pt x="1150" y="1245"/>
                    <a:pt x="1140" y="1219"/>
                  </a:cubicBezTo>
                  <a:cubicBezTo>
                    <a:pt x="1117" y="1155"/>
                    <a:pt x="1096" y="1090"/>
                    <a:pt x="1076" y="1024"/>
                  </a:cubicBezTo>
                  <a:cubicBezTo>
                    <a:pt x="1068" y="997"/>
                    <a:pt x="1060" y="967"/>
                    <a:pt x="1051" y="941"/>
                  </a:cubicBezTo>
                  <a:cubicBezTo>
                    <a:pt x="1043" y="912"/>
                    <a:pt x="1034" y="881"/>
                    <a:pt x="1027" y="852"/>
                  </a:cubicBezTo>
                  <a:lnTo>
                    <a:pt x="1027" y="849"/>
                  </a:lnTo>
                  <a:cubicBezTo>
                    <a:pt x="1020" y="825"/>
                    <a:pt x="1014" y="799"/>
                    <a:pt x="1008" y="774"/>
                  </a:cubicBezTo>
                  <a:cubicBezTo>
                    <a:pt x="1003" y="757"/>
                    <a:pt x="999" y="739"/>
                    <a:pt x="995" y="721"/>
                  </a:cubicBezTo>
                  <a:cubicBezTo>
                    <a:pt x="990" y="697"/>
                    <a:pt x="984" y="674"/>
                    <a:pt x="977" y="650"/>
                  </a:cubicBezTo>
                  <a:cubicBezTo>
                    <a:pt x="977" y="648"/>
                    <a:pt x="977" y="646"/>
                    <a:pt x="977" y="643"/>
                  </a:cubicBezTo>
                  <a:cubicBezTo>
                    <a:pt x="969" y="609"/>
                    <a:pt x="963" y="576"/>
                    <a:pt x="956" y="543"/>
                  </a:cubicBezTo>
                  <a:cubicBezTo>
                    <a:pt x="949" y="511"/>
                    <a:pt x="944" y="482"/>
                    <a:pt x="938" y="451"/>
                  </a:cubicBezTo>
                  <a:cubicBezTo>
                    <a:pt x="938" y="445"/>
                    <a:pt x="937" y="440"/>
                    <a:pt x="937" y="434"/>
                  </a:cubicBezTo>
                  <a:cubicBezTo>
                    <a:pt x="930" y="401"/>
                    <a:pt x="925" y="370"/>
                    <a:pt x="920" y="337"/>
                  </a:cubicBezTo>
                  <a:cubicBezTo>
                    <a:pt x="914" y="305"/>
                    <a:pt x="909" y="269"/>
                    <a:pt x="905" y="234"/>
                  </a:cubicBezTo>
                  <a:cubicBezTo>
                    <a:pt x="901" y="203"/>
                    <a:pt x="897" y="172"/>
                    <a:pt x="893" y="141"/>
                  </a:cubicBezTo>
                  <a:cubicBezTo>
                    <a:pt x="893" y="136"/>
                    <a:pt x="893" y="132"/>
                    <a:pt x="891" y="126"/>
                  </a:cubicBezTo>
                  <a:cubicBezTo>
                    <a:pt x="887" y="92"/>
                    <a:pt x="883" y="60"/>
                    <a:pt x="880" y="27"/>
                  </a:cubicBezTo>
                  <a:cubicBezTo>
                    <a:pt x="880" y="18"/>
                    <a:pt x="879" y="10"/>
                    <a:pt x="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294079" y="3424533"/>
              <a:ext cx="105892" cy="69344"/>
            </a:xfrm>
            <a:custGeom>
              <a:avLst/>
              <a:gdLst/>
              <a:ahLst/>
              <a:cxnLst/>
              <a:rect l="l" t="t" r="r" b="b"/>
              <a:pathLst>
                <a:path w="3190" h="2089" extrusionOk="0">
                  <a:moveTo>
                    <a:pt x="2538" y="1"/>
                  </a:moveTo>
                  <a:cubicBezTo>
                    <a:pt x="2413" y="107"/>
                    <a:pt x="2287" y="209"/>
                    <a:pt x="2157" y="305"/>
                  </a:cubicBezTo>
                  <a:cubicBezTo>
                    <a:pt x="1630" y="698"/>
                    <a:pt x="1055" y="995"/>
                    <a:pt x="395" y="1106"/>
                  </a:cubicBezTo>
                  <a:cubicBezTo>
                    <a:pt x="274" y="1281"/>
                    <a:pt x="177" y="1475"/>
                    <a:pt x="110" y="1678"/>
                  </a:cubicBezTo>
                  <a:cubicBezTo>
                    <a:pt x="66" y="1807"/>
                    <a:pt x="29" y="1938"/>
                    <a:pt x="1" y="2072"/>
                  </a:cubicBezTo>
                  <a:cubicBezTo>
                    <a:pt x="123" y="2083"/>
                    <a:pt x="246" y="2089"/>
                    <a:pt x="369" y="2089"/>
                  </a:cubicBezTo>
                  <a:cubicBezTo>
                    <a:pt x="1394" y="2089"/>
                    <a:pt x="2421" y="1707"/>
                    <a:pt x="3190" y="1026"/>
                  </a:cubicBezTo>
                  <a:cubicBezTo>
                    <a:pt x="2999" y="650"/>
                    <a:pt x="2786" y="343"/>
                    <a:pt x="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82528" y="2938735"/>
              <a:ext cx="286141" cy="538357"/>
            </a:xfrm>
            <a:custGeom>
              <a:avLst/>
              <a:gdLst/>
              <a:ahLst/>
              <a:cxnLst/>
              <a:rect l="l" t="t" r="r" b="b"/>
              <a:pathLst>
                <a:path w="8620" h="16218" extrusionOk="0">
                  <a:moveTo>
                    <a:pt x="3668" y="1"/>
                  </a:moveTo>
                  <a:cubicBezTo>
                    <a:pt x="2264" y="1"/>
                    <a:pt x="933" y="887"/>
                    <a:pt x="0" y="1971"/>
                  </a:cubicBezTo>
                  <a:cubicBezTo>
                    <a:pt x="255" y="2620"/>
                    <a:pt x="897" y="3070"/>
                    <a:pt x="1582" y="3204"/>
                  </a:cubicBezTo>
                  <a:cubicBezTo>
                    <a:pt x="2042" y="3004"/>
                    <a:pt x="2508" y="2803"/>
                    <a:pt x="3001" y="2705"/>
                  </a:cubicBezTo>
                  <a:cubicBezTo>
                    <a:pt x="3193" y="2667"/>
                    <a:pt x="3390" y="2645"/>
                    <a:pt x="3586" y="2645"/>
                  </a:cubicBezTo>
                  <a:cubicBezTo>
                    <a:pt x="3895" y="2645"/>
                    <a:pt x="4201" y="2699"/>
                    <a:pt x="4479" y="2830"/>
                  </a:cubicBezTo>
                  <a:cubicBezTo>
                    <a:pt x="5287" y="3208"/>
                    <a:pt x="5690" y="4121"/>
                    <a:pt x="5895" y="4988"/>
                  </a:cubicBezTo>
                  <a:cubicBezTo>
                    <a:pt x="6287" y="6671"/>
                    <a:pt x="6182" y="8431"/>
                    <a:pt x="5592" y="10056"/>
                  </a:cubicBezTo>
                  <a:cubicBezTo>
                    <a:pt x="5003" y="11667"/>
                    <a:pt x="3949" y="13164"/>
                    <a:pt x="2570" y="14187"/>
                  </a:cubicBezTo>
                  <a:cubicBezTo>
                    <a:pt x="2540" y="14974"/>
                    <a:pt x="2873" y="15691"/>
                    <a:pt x="3456" y="16217"/>
                  </a:cubicBezTo>
                  <a:cubicBezTo>
                    <a:pt x="3589" y="16158"/>
                    <a:pt x="3720" y="16096"/>
                    <a:pt x="3848" y="16029"/>
                  </a:cubicBezTo>
                  <a:cubicBezTo>
                    <a:pt x="5756" y="15041"/>
                    <a:pt x="7190" y="13220"/>
                    <a:pt x="7882" y="11176"/>
                  </a:cubicBezTo>
                  <a:cubicBezTo>
                    <a:pt x="8620" y="8997"/>
                    <a:pt x="8558" y="6595"/>
                    <a:pt x="7951" y="4375"/>
                  </a:cubicBezTo>
                  <a:cubicBezTo>
                    <a:pt x="7683" y="3391"/>
                    <a:pt x="7302" y="2421"/>
                    <a:pt x="6674" y="1617"/>
                  </a:cubicBezTo>
                  <a:cubicBezTo>
                    <a:pt x="6232" y="1048"/>
                    <a:pt x="5653" y="566"/>
                    <a:pt x="4995" y="280"/>
                  </a:cubicBezTo>
                  <a:cubicBezTo>
                    <a:pt x="4723" y="162"/>
                    <a:pt x="4437" y="80"/>
                    <a:pt x="4144" y="35"/>
                  </a:cubicBezTo>
                  <a:cubicBezTo>
                    <a:pt x="3984" y="12"/>
                    <a:pt x="3826" y="1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115462" y="2859501"/>
              <a:ext cx="195419" cy="162722"/>
            </a:xfrm>
            <a:custGeom>
              <a:avLst/>
              <a:gdLst/>
              <a:ahLst/>
              <a:cxnLst/>
              <a:rect l="l" t="t" r="r" b="b"/>
              <a:pathLst>
                <a:path w="5887" h="4902" extrusionOk="0">
                  <a:moveTo>
                    <a:pt x="2918" y="641"/>
                  </a:moveTo>
                  <a:cubicBezTo>
                    <a:pt x="3071" y="641"/>
                    <a:pt x="3226" y="661"/>
                    <a:pt x="3379" y="703"/>
                  </a:cubicBezTo>
                  <a:cubicBezTo>
                    <a:pt x="4356" y="974"/>
                    <a:pt x="4914" y="2037"/>
                    <a:pt x="4625" y="3079"/>
                  </a:cubicBezTo>
                  <a:cubicBezTo>
                    <a:pt x="4383" y="3958"/>
                    <a:pt x="3616" y="4540"/>
                    <a:pt x="2796" y="4540"/>
                  </a:cubicBezTo>
                  <a:cubicBezTo>
                    <a:pt x="2644" y="4540"/>
                    <a:pt x="2489" y="4520"/>
                    <a:pt x="2336" y="4478"/>
                  </a:cubicBezTo>
                  <a:cubicBezTo>
                    <a:pt x="1358" y="4207"/>
                    <a:pt x="801" y="3144"/>
                    <a:pt x="1089" y="2102"/>
                  </a:cubicBezTo>
                  <a:cubicBezTo>
                    <a:pt x="1332" y="1224"/>
                    <a:pt x="2098" y="641"/>
                    <a:pt x="2918" y="641"/>
                  </a:cubicBezTo>
                  <a:close/>
                  <a:moveTo>
                    <a:pt x="2730" y="0"/>
                  </a:moveTo>
                  <a:cubicBezTo>
                    <a:pt x="2318" y="0"/>
                    <a:pt x="1923" y="86"/>
                    <a:pt x="1571" y="244"/>
                  </a:cubicBezTo>
                  <a:cubicBezTo>
                    <a:pt x="938" y="527"/>
                    <a:pt x="448" y="1047"/>
                    <a:pt x="261" y="1722"/>
                  </a:cubicBezTo>
                  <a:cubicBezTo>
                    <a:pt x="0" y="2666"/>
                    <a:pt x="405" y="3653"/>
                    <a:pt x="1209" y="4273"/>
                  </a:cubicBezTo>
                  <a:cubicBezTo>
                    <a:pt x="1519" y="4512"/>
                    <a:pt x="1873" y="4687"/>
                    <a:pt x="2250" y="4790"/>
                  </a:cubicBezTo>
                  <a:cubicBezTo>
                    <a:pt x="2522" y="4866"/>
                    <a:pt x="2796" y="4902"/>
                    <a:pt x="3062" y="4902"/>
                  </a:cubicBezTo>
                  <a:cubicBezTo>
                    <a:pt x="3676" y="4902"/>
                    <a:pt x="4252" y="4712"/>
                    <a:pt x="4701" y="4376"/>
                  </a:cubicBezTo>
                  <a:cubicBezTo>
                    <a:pt x="5006" y="4151"/>
                    <a:pt x="5250" y="3852"/>
                    <a:pt x="5409" y="3509"/>
                  </a:cubicBezTo>
                  <a:cubicBezTo>
                    <a:pt x="5459" y="3402"/>
                    <a:pt x="5499" y="3292"/>
                    <a:pt x="5530" y="3179"/>
                  </a:cubicBezTo>
                  <a:cubicBezTo>
                    <a:pt x="5887" y="1887"/>
                    <a:pt x="4997" y="514"/>
                    <a:pt x="3542" y="111"/>
                  </a:cubicBezTo>
                  <a:cubicBezTo>
                    <a:pt x="3269" y="36"/>
                    <a:pt x="2996" y="0"/>
                    <a:pt x="2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19536" y="2938005"/>
              <a:ext cx="611087" cy="672298"/>
            </a:xfrm>
            <a:custGeom>
              <a:avLst/>
              <a:gdLst/>
              <a:ahLst/>
              <a:cxnLst/>
              <a:rect l="l" t="t" r="r" b="b"/>
              <a:pathLst>
                <a:path w="18409" h="20253" extrusionOk="0">
                  <a:moveTo>
                    <a:pt x="8958" y="0"/>
                  </a:moveTo>
                  <a:cubicBezTo>
                    <a:pt x="8477" y="0"/>
                    <a:pt x="8020" y="43"/>
                    <a:pt x="7607" y="133"/>
                  </a:cubicBezTo>
                  <a:cubicBezTo>
                    <a:pt x="7153" y="232"/>
                    <a:pt x="6751" y="390"/>
                    <a:pt x="6426" y="612"/>
                  </a:cubicBezTo>
                  <a:cubicBezTo>
                    <a:pt x="4675" y="1806"/>
                    <a:pt x="308" y="6457"/>
                    <a:pt x="27" y="15006"/>
                  </a:cubicBezTo>
                  <a:cubicBezTo>
                    <a:pt x="1" y="15783"/>
                    <a:pt x="438" y="17738"/>
                    <a:pt x="6178" y="19512"/>
                  </a:cubicBezTo>
                  <a:lnTo>
                    <a:pt x="6666" y="19646"/>
                  </a:lnTo>
                  <a:cubicBezTo>
                    <a:pt x="8463" y="20086"/>
                    <a:pt x="9838" y="20252"/>
                    <a:pt x="10891" y="20252"/>
                  </a:cubicBezTo>
                  <a:cubicBezTo>
                    <a:pt x="12684" y="20252"/>
                    <a:pt x="13544" y="19770"/>
                    <a:pt x="13969" y="19331"/>
                  </a:cubicBezTo>
                  <a:cubicBezTo>
                    <a:pt x="14083" y="19214"/>
                    <a:pt x="14180" y="19084"/>
                    <a:pt x="14259" y="18941"/>
                  </a:cubicBezTo>
                  <a:cubicBezTo>
                    <a:pt x="18408" y="11461"/>
                    <a:pt x="17051" y="5227"/>
                    <a:pt x="16161" y="3303"/>
                  </a:cubicBezTo>
                  <a:cubicBezTo>
                    <a:pt x="15573" y="2030"/>
                    <a:pt x="13724" y="954"/>
                    <a:pt x="11726" y="397"/>
                  </a:cubicBezTo>
                  <a:cubicBezTo>
                    <a:pt x="10796" y="142"/>
                    <a:pt x="9836" y="0"/>
                    <a:pt x="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973258" y="3020626"/>
              <a:ext cx="327303" cy="239469"/>
            </a:xfrm>
            <a:custGeom>
              <a:avLst/>
              <a:gdLst/>
              <a:ahLst/>
              <a:cxnLst/>
              <a:rect l="l" t="t" r="r" b="b"/>
              <a:pathLst>
                <a:path w="9860" h="7214" extrusionOk="0">
                  <a:moveTo>
                    <a:pt x="3809" y="0"/>
                  </a:moveTo>
                  <a:cubicBezTo>
                    <a:pt x="3638" y="0"/>
                    <a:pt x="3467" y="26"/>
                    <a:pt x="3303" y="78"/>
                  </a:cubicBezTo>
                  <a:cubicBezTo>
                    <a:pt x="3106" y="138"/>
                    <a:pt x="2923" y="238"/>
                    <a:pt x="2764" y="368"/>
                  </a:cubicBezTo>
                  <a:cubicBezTo>
                    <a:pt x="2237" y="806"/>
                    <a:pt x="1790" y="1219"/>
                    <a:pt x="1417" y="1645"/>
                  </a:cubicBezTo>
                  <a:cubicBezTo>
                    <a:pt x="956" y="2164"/>
                    <a:pt x="606" y="2701"/>
                    <a:pt x="343" y="3318"/>
                  </a:cubicBezTo>
                  <a:cubicBezTo>
                    <a:pt x="1" y="4117"/>
                    <a:pt x="444" y="5049"/>
                    <a:pt x="1313" y="5367"/>
                  </a:cubicBezTo>
                  <a:cubicBezTo>
                    <a:pt x="2482" y="5793"/>
                    <a:pt x="3506" y="6173"/>
                    <a:pt x="4544" y="6470"/>
                  </a:cubicBezTo>
                  <a:cubicBezTo>
                    <a:pt x="5589" y="6749"/>
                    <a:pt x="6661" y="6950"/>
                    <a:pt x="7882" y="7183"/>
                  </a:cubicBezTo>
                  <a:cubicBezTo>
                    <a:pt x="7993" y="7204"/>
                    <a:pt x="8103" y="7214"/>
                    <a:pt x="8211" y="7214"/>
                  </a:cubicBezTo>
                  <a:cubicBezTo>
                    <a:pt x="8700" y="7214"/>
                    <a:pt x="9147" y="7005"/>
                    <a:pt x="9438" y="6662"/>
                  </a:cubicBezTo>
                  <a:cubicBezTo>
                    <a:pt x="9618" y="6453"/>
                    <a:pt x="9733" y="6197"/>
                    <a:pt x="9770" y="5924"/>
                  </a:cubicBezTo>
                  <a:cubicBezTo>
                    <a:pt x="9860" y="5259"/>
                    <a:pt x="9836" y="4618"/>
                    <a:pt x="9709" y="3936"/>
                  </a:cubicBezTo>
                  <a:cubicBezTo>
                    <a:pt x="9605" y="3380"/>
                    <a:pt x="9436" y="2795"/>
                    <a:pt x="9207" y="2149"/>
                  </a:cubicBezTo>
                  <a:cubicBezTo>
                    <a:pt x="9064" y="1744"/>
                    <a:pt x="8753" y="1408"/>
                    <a:pt x="8349" y="1216"/>
                  </a:cubicBezTo>
                  <a:cubicBezTo>
                    <a:pt x="7620" y="872"/>
                    <a:pt x="6935" y="615"/>
                    <a:pt x="6219" y="420"/>
                  </a:cubicBezTo>
                  <a:cubicBezTo>
                    <a:pt x="5504" y="219"/>
                    <a:pt x="4784" y="88"/>
                    <a:pt x="3980" y="9"/>
                  </a:cubicBezTo>
                  <a:cubicBezTo>
                    <a:pt x="3923" y="3"/>
                    <a:pt x="3866" y="0"/>
                    <a:pt x="3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020228" y="3020626"/>
              <a:ext cx="275253" cy="130656"/>
            </a:xfrm>
            <a:custGeom>
              <a:avLst/>
              <a:gdLst/>
              <a:ahLst/>
              <a:cxnLst/>
              <a:rect l="l" t="t" r="r" b="b"/>
              <a:pathLst>
                <a:path w="8292" h="3936" extrusionOk="0">
                  <a:moveTo>
                    <a:pt x="2391" y="0"/>
                  </a:moveTo>
                  <a:cubicBezTo>
                    <a:pt x="2006" y="0"/>
                    <a:pt x="1636" y="129"/>
                    <a:pt x="1349" y="368"/>
                  </a:cubicBezTo>
                  <a:cubicBezTo>
                    <a:pt x="820" y="806"/>
                    <a:pt x="375" y="1219"/>
                    <a:pt x="0" y="1645"/>
                  </a:cubicBezTo>
                  <a:cubicBezTo>
                    <a:pt x="922" y="1486"/>
                    <a:pt x="1744" y="1396"/>
                    <a:pt x="2506" y="1396"/>
                  </a:cubicBezTo>
                  <a:cubicBezTo>
                    <a:pt x="4624" y="1396"/>
                    <a:pt x="6274" y="2091"/>
                    <a:pt x="8291" y="3936"/>
                  </a:cubicBezTo>
                  <a:cubicBezTo>
                    <a:pt x="8189" y="3380"/>
                    <a:pt x="8019" y="2795"/>
                    <a:pt x="7792" y="2149"/>
                  </a:cubicBezTo>
                  <a:cubicBezTo>
                    <a:pt x="7648" y="1744"/>
                    <a:pt x="7338" y="1408"/>
                    <a:pt x="6933" y="1216"/>
                  </a:cubicBezTo>
                  <a:cubicBezTo>
                    <a:pt x="6204" y="872"/>
                    <a:pt x="5518" y="615"/>
                    <a:pt x="4802" y="418"/>
                  </a:cubicBezTo>
                  <a:cubicBezTo>
                    <a:pt x="4087" y="219"/>
                    <a:pt x="3367" y="87"/>
                    <a:pt x="2564" y="9"/>
                  </a:cubicBezTo>
                  <a:cubicBezTo>
                    <a:pt x="2506" y="3"/>
                    <a:pt x="2448" y="0"/>
                    <a:pt x="23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078185" y="3091728"/>
              <a:ext cx="144631" cy="118938"/>
            </a:xfrm>
            <a:custGeom>
              <a:avLst/>
              <a:gdLst/>
              <a:ahLst/>
              <a:cxnLst/>
              <a:rect l="l" t="t" r="r" b="b"/>
              <a:pathLst>
                <a:path w="4357" h="3583" extrusionOk="0">
                  <a:moveTo>
                    <a:pt x="1216" y="0"/>
                  </a:moveTo>
                  <a:cubicBezTo>
                    <a:pt x="736" y="0"/>
                    <a:pt x="327" y="352"/>
                    <a:pt x="192" y="842"/>
                  </a:cubicBezTo>
                  <a:cubicBezTo>
                    <a:pt x="0" y="1533"/>
                    <a:pt x="376" y="2456"/>
                    <a:pt x="1589" y="3583"/>
                  </a:cubicBezTo>
                  <a:cubicBezTo>
                    <a:pt x="3210" y="3238"/>
                    <a:pt x="4005" y="2639"/>
                    <a:pt x="4196" y="1950"/>
                  </a:cubicBezTo>
                  <a:cubicBezTo>
                    <a:pt x="4357" y="1367"/>
                    <a:pt x="4086" y="756"/>
                    <a:pt x="3494" y="592"/>
                  </a:cubicBezTo>
                  <a:cubicBezTo>
                    <a:pt x="3369" y="557"/>
                    <a:pt x="3251" y="543"/>
                    <a:pt x="3142" y="543"/>
                  </a:cubicBezTo>
                  <a:cubicBezTo>
                    <a:pt x="2668" y="543"/>
                    <a:pt x="2356" y="806"/>
                    <a:pt x="2356" y="806"/>
                  </a:cubicBezTo>
                  <a:cubicBezTo>
                    <a:pt x="2356" y="806"/>
                    <a:pt x="2156" y="223"/>
                    <a:pt x="1491" y="38"/>
                  </a:cubicBezTo>
                  <a:cubicBezTo>
                    <a:pt x="1398" y="13"/>
                    <a:pt x="1306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852000" y="3313897"/>
              <a:ext cx="426157" cy="249560"/>
            </a:xfrm>
            <a:custGeom>
              <a:avLst/>
              <a:gdLst/>
              <a:ahLst/>
              <a:cxnLst/>
              <a:rect l="l" t="t" r="r" b="b"/>
              <a:pathLst>
                <a:path w="12838" h="7518" extrusionOk="0">
                  <a:moveTo>
                    <a:pt x="1334" y="1"/>
                  </a:moveTo>
                  <a:lnTo>
                    <a:pt x="1031" y="806"/>
                  </a:lnTo>
                  <a:lnTo>
                    <a:pt x="450" y="2348"/>
                  </a:lnTo>
                  <a:cubicBezTo>
                    <a:pt x="0" y="3542"/>
                    <a:pt x="591" y="4875"/>
                    <a:pt x="1777" y="5348"/>
                  </a:cubicBezTo>
                  <a:cubicBezTo>
                    <a:pt x="4492" y="6427"/>
                    <a:pt x="6786" y="6987"/>
                    <a:pt x="9699" y="7484"/>
                  </a:cubicBezTo>
                  <a:cubicBezTo>
                    <a:pt x="9831" y="7506"/>
                    <a:pt x="9963" y="7517"/>
                    <a:pt x="10094" y="7517"/>
                  </a:cubicBezTo>
                  <a:cubicBezTo>
                    <a:pt x="10804" y="7517"/>
                    <a:pt x="11485" y="7195"/>
                    <a:pt x="11932" y="6626"/>
                  </a:cubicBezTo>
                  <a:cubicBezTo>
                    <a:pt x="12171" y="6326"/>
                    <a:pt x="12330" y="5972"/>
                    <a:pt x="12398" y="5597"/>
                  </a:cubicBezTo>
                  <a:lnTo>
                    <a:pt x="12837" y="3180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5864182" y="3299026"/>
              <a:ext cx="445543" cy="175402"/>
            </a:xfrm>
            <a:custGeom>
              <a:avLst/>
              <a:gdLst/>
              <a:ahLst/>
              <a:cxnLst/>
              <a:rect l="l" t="t" r="r" b="b"/>
              <a:pathLst>
                <a:path w="13422" h="5284" extrusionOk="0">
                  <a:moveTo>
                    <a:pt x="2733" y="0"/>
                  </a:moveTo>
                  <a:cubicBezTo>
                    <a:pt x="2551" y="0"/>
                    <a:pt x="2372" y="7"/>
                    <a:pt x="2200" y="22"/>
                  </a:cubicBezTo>
                  <a:cubicBezTo>
                    <a:pt x="1228" y="105"/>
                    <a:pt x="452" y="445"/>
                    <a:pt x="290" y="1268"/>
                  </a:cubicBezTo>
                  <a:cubicBezTo>
                    <a:pt x="208" y="1688"/>
                    <a:pt x="1" y="2454"/>
                    <a:pt x="5805" y="4498"/>
                  </a:cubicBezTo>
                  <a:cubicBezTo>
                    <a:pt x="5874" y="4523"/>
                    <a:pt x="5945" y="4545"/>
                    <a:pt x="6017" y="4565"/>
                  </a:cubicBezTo>
                  <a:cubicBezTo>
                    <a:pt x="6088" y="4584"/>
                    <a:pt x="6159" y="4601"/>
                    <a:pt x="6232" y="4616"/>
                  </a:cubicBezTo>
                  <a:cubicBezTo>
                    <a:pt x="8673" y="5114"/>
                    <a:pt x="10162" y="5284"/>
                    <a:pt x="11078" y="5284"/>
                  </a:cubicBezTo>
                  <a:cubicBezTo>
                    <a:pt x="11707" y="5284"/>
                    <a:pt x="12067" y="5204"/>
                    <a:pt x="12280" y="5094"/>
                  </a:cubicBezTo>
                  <a:cubicBezTo>
                    <a:pt x="12523" y="4969"/>
                    <a:pt x="12576" y="4806"/>
                    <a:pt x="12622" y="4678"/>
                  </a:cubicBezTo>
                  <a:cubicBezTo>
                    <a:pt x="13422" y="2453"/>
                    <a:pt x="8079" y="1026"/>
                    <a:pt x="7189" y="805"/>
                  </a:cubicBezTo>
                  <a:cubicBezTo>
                    <a:pt x="7106" y="784"/>
                    <a:pt x="7024" y="762"/>
                    <a:pt x="6941" y="737"/>
                  </a:cubicBezTo>
                  <a:cubicBezTo>
                    <a:pt x="6431" y="581"/>
                    <a:pt x="4418" y="0"/>
                    <a:pt x="2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7981833" y="697361"/>
            <a:ext cx="371947" cy="405328"/>
            <a:chOff x="6614750" y="1223225"/>
            <a:chExt cx="467975" cy="509975"/>
          </a:xfrm>
        </p:grpSpPr>
        <p:sp>
          <p:nvSpPr>
            <p:cNvPr id="1002" name="Google Shape;1002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 rot="-1891426">
            <a:off x="6469136" y="1246970"/>
            <a:ext cx="371993" cy="324161"/>
            <a:chOff x="5606575" y="1983950"/>
            <a:chExt cx="455925" cy="397300"/>
          </a:xfrm>
        </p:grpSpPr>
        <p:sp>
          <p:nvSpPr>
            <p:cNvPr id="1005" name="Google Shape;1005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647214" y="2028946"/>
              <a:ext cx="373729" cy="307290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7967934" y="3537784"/>
            <a:ext cx="371947" cy="405328"/>
            <a:chOff x="6614750" y="1223225"/>
            <a:chExt cx="467975" cy="509975"/>
          </a:xfrm>
        </p:grpSpPr>
        <p:sp>
          <p:nvSpPr>
            <p:cNvPr id="1008" name="Google Shape;1008;p48"/>
            <p:cNvSpPr/>
            <p:nvPr/>
          </p:nvSpPr>
          <p:spPr>
            <a:xfrm>
              <a:off x="6614750" y="1223225"/>
              <a:ext cx="467975" cy="509975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693463" y="1309000"/>
              <a:ext cx="310548" cy="338419"/>
            </a:xfrm>
            <a:custGeom>
              <a:avLst/>
              <a:gdLst/>
              <a:ahLst/>
              <a:cxnLst/>
              <a:rect l="l" t="t" r="r" b="b"/>
              <a:pathLst>
                <a:path w="18719" h="20399" extrusionOk="0">
                  <a:moveTo>
                    <a:pt x="9359" y="0"/>
                  </a:moveTo>
                  <a:cubicBezTo>
                    <a:pt x="8635" y="0"/>
                    <a:pt x="8013" y="512"/>
                    <a:pt x="7873" y="1222"/>
                  </a:cubicBezTo>
                  <a:cubicBezTo>
                    <a:pt x="7344" y="3924"/>
                    <a:pt x="6862" y="5681"/>
                    <a:pt x="5967" y="6673"/>
                  </a:cubicBezTo>
                  <a:cubicBezTo>
                    <a:pt x="5201" y="7521"/>
                    <a:pt x="3942" y="8058"/>
                    <a:pt x="1159" y="8727"/>
                  </a:cubicBezTo>
                  <a:cubicBezTo>
                    <a:pt x="480" y="8890"/>
                    <a:pt x="0" y="9498"/>
                    <a:pt x="0" y="10198"/>
                  </a:cubicBezTo>
                  <a:cubicBezTo>
                    <a:pt x="0" y="10898"/>
                    <a:pt x="480" y="11507"/>
                    <a:pt x="1159" y="11671"/>
                  </a:cubicBezTo>
                  <a:cubicBezTo>
                    <a:pt x="3942" y="12340"/>
                    <a:pt x="5201" y="12877"/>
                    <a:pt x="5967" y="13725"/>
                  </a:cubicBezTo>
                  <a:cubicBezTo>
                    <a:pt x="6862" y="14716"/>
                    <a:pt x="7344" y="16474"/>
                    <a:pt x="7873" y="19175"/>
                  </a:cubicBezTo>
                  <a:cubicBezTo>
                    <a:pt x="8013" y="19885"/>
                    <a:pt x="8635" y="20398"/>
                    <a:pt x="9359" y="20398"/>
                  </a:cubicBezTo>
                  <a:cubicBezTo>
                    <a:pt x="10083" y="20398"/>
                    <a:pt x="10706" y="19885"/>
                    <a:pt x="10845" y="19175"/>
                  </a:cubicBezTo>
                  <a:cubicBezTo>
                    <a:pt x="11374" y="16474"/>
                    <a:pt x="11856" y="14716"/>
                    <a:pt x="12752" y="13725"/>
                  </a:cubicBezTo>
                  <a:cubicBezTo>
                    <a:pt x="13518" y="12877"/>
                    <a:pt x="14776" y="12340"/>
                    <a:pt x="17558" y="11671"/>
                  </a:cubicBezTo>
                  <a:cubicBezTo>
                    <a:pt x="18239" y="11507"/>
                    <a:pt x="18718" y="10898"/>
                    <a:pt x="18718" y="10198"/>
                  </a:cubicBezTo>
                  <a:cubicBezTo>
                    <a:pt x="18718" y="9498"/>
                    <a:pt x="18239" y="8890"/>
                    <a:pt x="17558" y="8727"/>
                  </a:cubicBezTo>
                  <a:cubicBezTo>
                    <a:pt x="14776" y="8058"/>
                    <a:pt x="13518" y="7521"/>
                    <a:pt x="12752" y="6673"/>
                  </a:cubicBezTo>
                  <a:cubicBezTo>
                    <a:pt x="11856" y="5682"/>
                    <a:pt x="11374" y="3924"/>
                    <a:pt x="10845" y="1222"/>
                  </a:cubicBezTo>
                  <a:cubicBezTo>
                    <a:pt x="10706" y="512"/>
                    <a:pt x="10083" y="0"/>
                    <a:pt x="9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 rot="-1891426">
            <a:off x="6469168" y="3637532"/>
            <a:ext cx="371993" cy="324161"/>
            <a:chOff x="5606575" y="1983950"/>
            <a:chExt cx="455925" cy="397300"/>
          </a:xfrm>
        </p:grpSpPr>
        <p:sp>
          <p:nvSpPr>
            <p:cNvPr id="1011" name="Google Shape;1011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659105" y="2038728"/>
              <a:ext cx="349900" cy="2877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1304329">
            <a:off x="6469160" y="1782402"/>
            <a:ext cx="372002" cy="324168"/>
            <a:chOff x="5606575" y="1983950"/>
            <a:chExt cx="455925" cy="397300"/>
          </a:xfrm>
        </p:grpSpPr>
        <p:sp>
          <p:nvSpPr>
            <p:cNvPr id="1017" name="Google Shape;101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651849" y="2032773"/>
              <a:ext cx="364386" cy="299641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48"/>
          <p:cNvGrpSpPr/>
          <p:nvPr/>
        </p:nvGrpSpPr>
        <p:grpSpPr>
          <a:xfrm rot="1304329">
            <a:off x="6469160" y="711527"/>
            <a:ext cx="372002" cy="324168"/>
            <a:chOff x="5606575" y="1983950"/>
            <a:chExt cx="455925" cy="397300"/>
          </a:xfrm>
        </p:grpSpPr>
        <p:sp>
          <p:nvSpPr>
            <p:cNvPr id="1020" name="Google Shape;1020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5644568" y="2026771"/>
              <a:ext cx="378996" cy="311622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8"/>
          <p:cNvGrpSpPr/>
          <p:nvPr/>
        </p:nvGrpSpPr>
        <p:grpSpPr>
          <a:xfrm rot="4447206">
            <a:off x="6526155" y="2091759"/>
            <a:ext cx="1232613" cy="1365777"/>
            <a:chOff x="7682620" y="1347467"/>
            <a:chExt cx="1015568" cy="1125283"/>
          </a:xfrm>
        </p:grpSpPr>
        <p:sp>
          <p:nvSpPr>
            <p:cNvPr id="1023" name="Google Shape;1023;p48"/>
            <p:cNvSpPr/>
            <p:nvPr/>
          </p:nvSpPr>
          <p:spPr>
            <a:xfrm rot="-3504489">
              <a:off x="7717706" y="1604692"/>
              <a:ext cx="945395" cy="610833"/>
            </a:xfrm>
            <a:custGeom>
              <a:avLst/>
              <a:gdLst/>
              <a:ahLst/>
              <a:cxnLst/>
              <a:rect l="l" t="t" r="r" b="b"/>
              <a:pathLst>
                <a:path w="29193" h="18862" extrusionOk="0">
                  <a:moveTo>
                    <a:pt x="22834" y="0"/>
                  </a:moveTo>
                  <a:cubicBezTo>
                    <a:pt x="22100" y="0"/>
                    <a:pt x="21666" y="445"/>
                    <a:pt x="21268" y="445"/>
                  </a:cubicBezTo>
                  <a:cubicBezTo>
                    <a:pt x="21242" y="445"/>
                    <a:pt x="21216" y="444"/>
                    <a:pt x="21191" y="440"/>
                  </a:cubicBezTo>
                  <a:cubicBezTo>
                    <a:pt x="21089" y="424"/>
                    <a:pt x="20991" y="416"/>
                    <a:pt x="20898" y="416"/>
                  </a:cubicBezTo>
                  <a:cubicBezTo>
                    <a:pt x="20316" y="416"/>
                    <a:pt x="19888" y="701"/>
                    <a:pt x="19417" y="955"/>
                  </a:cubicBezTo>
                  <a:cubicBezTo>
                    <a:pt x="18501" y="1451"/>
                    <a:pt x="18645" y="2097"/>
                    <a:pt x="18213" y="2331"/>
                  </a:cubicBezTo>
                  <a:lnTo>
                    <a:pt x="11577" y="5916"/>
                  </a:lnTo>
                  <a:cubicBezTo>
                    <a:pt x="11390" y="6017"/>
                    <a:pt x="3147" y="7348"/>
                    <a:pt x="2842" y="7425"/>
                  </a:cubicBezTo>
                  <a:cubicBezTo>
                    <a:pt x="2288" y="7565"/>
                    <a:pt x="2151" y="7799"/>
                    <a:pt x="793" y="9128"/>
                  </a:cubicBezTo>
                  <a:cubicBezTo>
                    <a:pt x="0" y="9903"/>
                    <a:pt x="224" y="11236"/>
                    <a:pt x="1228" y="11709"/>
                  </a:cubicBezTo>
                  <a:lnTo>
                    <a:pt x="1521" y="11848"/>
                  </a:lnTo>
                  <a:cubicBezTo>
                    <a:pt x="1847" y="12002"/>
                    <a:pt x="1982" y="12393"/>
                    <a:pt x="1819" y="12715"/>
                  </a:cubicBezTo>
                  <a:cubicBezTo>
                    <a:pt x="1319" y="13704"/>
                    <a:pt x="1959" y="14894"/>
                    <a:pt x="3064" y="15018"/>
                  </a:cubicBezTo>
                  <a:lnTo>
                    <a:pt x="3481" y="15065"/>
                  </a:lnTo>
                  <a:cubicBezTo>
                    <a:pt x="3917" y="15115"/>
                    <a:pt x="4176" y="15578"/>
                    <a:pt x="3989" y="15975"/>
                  </a:cubicBezTo>
                  <a:lnTo>
                    <a:pt x="3855" y="16258"/>
                  </a:lnTo>
                  <a:cubicBezTo>
                    <a:pt x="3382" y="17261"/>
                    <a:pt x="4053" y="18432"/>
                    <a:pt x="5158" y="18528"/>
                  </a:cubicBezTo>
                  <a:cubicBezTo>
                    <a:pt x="6413" y="18637"/>
                    <a:pt x="6894" y="18691"/>
                    <a:pt x="7174" y="18691"/>
                  </a:cubicBezTo>
                  <a:cubicBezTo>
                    <a:pt x="7322" y="18691"/>
                    <a:pt x="7414" y="18676"/>
                    <a:pt x="7534" y="18646"/>
                  </a:cubicBezTo>
                  <a:cubicBezTo>
                    <a:pt x="7843" y="18568"/>
                    <a:pt x="7277" y="18862"/>
                    <a:pt x="15999" y="13855"/>
                  </a:cubicBezTo>
                  <a:cubicBezTo>
                    <a:pt x="16789" y="13400"/>
                    <a:pt x="14953" y="13589"/>
                    <a:pt x="22914" y="13262"/>
                  </a:cubicBezTo>
                  <a:cubicBezTo>
                    <a:pt x="22922" y="13261"/>
                    <a:pt x="22929" y="13261"/>
                    <a:pt x="22937" y="13261"/>
                  </a:cubicBezTo>
                  <a:cubicBezTo>
                    <a:pt x="23082" y="13261"/>
                    <a:pt x="23224" y="13311"/>
                    <a:pt x="23339" y="13402"/>
                  </a:cubicBezTo>
                  <a:cubicBezTo>
                    <a:pt x="23747" y="13715"/>
                    <a:pt x="24284" y="13856"/>
                    <a:pt x="24817" y="13856"/>
                  </a:cubicBezTo>
                  <a:cubicBezTo>
                    <a:pt x="25426" y="13856"/>
                    <a:pt x="26031" y="13673"/>
                    <a:pt x="26437" y="13359"/>
                  </a:cubicBezTo>
                  <a:cubicBezTo>
                    <a:pt x="26545" y="13272"/>
                    <a:pt x="26678" y="13223"/>
                    <a:pt x="26815" y="13216"/>
                  </a:cubicBezTo>
                  <a:cubicBezTo>
                    <a:pt x="28414" y="13157"/>
                    <a:pt x="29192" y="11999"/>
                    <a:pt x="29147" y="10895"/>
                  </a:cubicBezTo>
                  <a:cubicBezTo>
                    <a:pt x="29100" y="9772"/>
                    <a:pt x="29122" y="9526"/>
                    <a:pt x="28950" y="9087"/>
                  </a:cubicBezTo>
                  <a:cubicBezTo>
                    <a:pt x="28615" y="8232"/>
                    <a:pt x="27792" y="7673"/>
                    <a:pt x="26880" y="7673"/>
                  </a:cubicBezTo>
                  <a:cubicBezTo>
                    <a:pt x="26850" y="7673"/>
                    <a:pt x="26819" y="7674"/>
                    <a:pt x="26788" y="7675"/>
                  </a:cubicBezTo>
                  <a:cubicBezTo>
                    <a:pt x="26615" y="7682"/>
                    <a:pt x="26509" y="7692"/>
                    <a:pt x="26448" y="7692"/>
                  </a:cubicBezTo>
                  <a:cubicBezTo>
                    <a:pt x="26229" y="7692"/>
                    <a:pt x="26578" y="7563"/>
                    <a:pt x="26433" y="6698"/>
                  </a:cubicBezTo>
                  <a:cubicBezTo>
                    <a:pt x="26259" y="5671"/>
                    <a:pt x="26250" y="5143"/>
                    <a:pt x="25762" y="4560"/>
                  </a:cubicBezTo>
                  <a:cubicBezTo>
                    <a:pt x="25239" y="3938"/>
                    <a:pt x="25297" y="4430"/>
                    <a:pt x="25474" y="3831"/>
                  </a:cubicBezTo>
                  <a:cubicBezTo>
                    <a:pt x="25789" y="2779"/>
                    <a:pt x="25302" y="2138"/>
                    <a:pt x="24782" y="1177"/>
                  </a:cubicBezTo>
                  <a:cubicBezTo>
                    <a:pt x="24533" y="717"/>
                    <a:pt x="24130" y="360"/>
                    <a:pt x="23644" y="168"/>
                  </a:cubicBezTo>
                  <a:cubicBezTo>
                    <a:pt x="23337" y="46"/>
                    <a:pt x="23070" y="0"/>
                    <a:pt x="2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 rot="-3504489">
              <a:off x="8204552" y="2225944"/>
              <a:ext cx="59846" cy="59490"/>
            </a:xfrm>
            <a:custGeom>
              <a:avLst/>
              <a:gdLst/>
              <a:ahLst/>
              <a:cxnLst/>
              <a:rect l="l" t="t" r="r" b="b"/>
              <a:pathLst>
                <a:path w="1848" h="1837" extrusionOk="0">
                  <a:moveTo>
                    <a:pt x="794" y="0"/>
                  </a:moveTo>
                  <a:lnTo>
                    <a:pt x="239" y="1174"/>
                  </a:lnTo>
                  <a:lnTo>
                    <a:pt x="1" y="1676"/>
                  </a:lnTo>
                  <a:lnTo>
                    <a:pt x="555" y="1725"/>
                  </a:lnTo>
                  <a:lnTo>
                    <a:pt x="1848" y="183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 rot="-3504489">
              <a:off x="8074033" y="2223339"/>
              <a:ext cx="59684" cy="60364"/>
            </a:xfrm>
            <a:custGeom>
              <a:avLst/>
              <a:gdLst/>
              <a:ahLst/>
              <a:cxnLst/>
              <a:rect l="l" t="t" r="r" b="b"/>
              <a:pathLst>
                <a:path w="1843" h="1864" extrusionOk="0">
                  <a:moveTo>
                    <a:pt x="837" y="0"/>
                  </a:moveTo>
                  <a:lnTo>
                    <a:pt x="251" y="1160"/>
                  </a:lnTo>
                  <a:lnTo>
                    <a:pt x="1" y="1655"/>
                  </a:lnTo>
                  <a:lnTo>
                    <a:pt x="553" y="1718"/>
                  </a:lnTo>
                  <a:lnTo>
                    <a:pt x="1842" y="1864"/>
                  </a:lnTo>
                  <a:lnTo>
                    <a:pt x="1842" y="1864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 rot="-3504489">
              <a:off x="7978330" y="2213061"/>
              <a:ext cx="54308" cy="67651"/>
            </a:xfrm>
            <a:custGeom>
              <a:avLst/>
              <a:gdLst/>
              <a:ahLst/>
              <a:cxnLst/>
              <a:rect l="l" t="t" r="r" b="b"/>
              <a:pathLst>
                <a:path w="1677" h="2089" extrusionOk="0">
                  <a:moveTo>
                    <a:pt x="1325" y="0"/>
                  </a:moveTo>
                  <a:lnTo>
                    <a:pt x="398" y="908"/>
                  </a:lnTo>
                  <a:lnTo>
                    <a:pt x="1" y="1297"/>
                  </a:lnTo>
                  <a:lnTo>
                    <a:pt x="503" y="1534"/>
                  </a:lnTo>
                  <a:lnTo>
                    <a:pt x="1677" y="208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 rot="-3504489">
              <a:off x="7992028" y="2255537"/>
              <a:ext cx="17164" cy="20305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 rot="-3504489">
              <a:off x="7963973" y="1749727"/>
              <a:ext cx="573105" cy="368857"/>
            </a:xfrm>
            <a:custGeom>
              <a:avLst/>
              <a:gdLst/>
              <a:ahLst/>
              <a:cxnLst/>
              <a:rect l="l" t="t" r="r" b="b"/>
              <a:pathLst>
                <a:path w="17697" h="11390" extrusionOk="0">
                  <a:moveTo>
                    <a:pt x="16643" y="0"/>
                  </a:moveTo>
                  <a:lnTo>
                    <a:pt x="1" y="9554"/>
                  </a:lnTo>
                  <a:lnTo>
                    <a:pt x="1055" y="11390"/>
                  </a:lnTo>
                  <a:lnTo>
                    <a:pt x="17697" y="1836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 rot="-3504489">
              <a:off x="7965980" y="177622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0"/>
                  </a:moveTo>
                  <a:lnTo>
                    <a:pt x="0" y="9554"/>
                  </a:lnTo>
                  <a:lnTo>
                    <a:pt x="100" y="9726"/>
                  </a:lnTo>
                  <a:lnTo>
                    <a:pt x="16742" y="17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 rot="-3504489">
              <a:off x="8247073" y="1583510"/>
              <a:ext cx="259" cy="194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 rot="-3504489">
              <a:off x="8231413" y="1600823"/>
              <a:ext cx="3433" cy="2623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56" y="1"/>
                  </a:moveTo>
                  <a:cubicBezTo>
                    <a:pt x="28" y="1"/>
                    <a:pt x="1" y="29"/>
                    <a:pt x="18" y="60"/>
                  </a:cubicBezTo>
                  <a:cubicBezTo>
                    <a:pt x="26" y="74"/>
                    <a:pt x="39" y="80"/>
                    <a:pt x="51" y="80"/>
                  </a:cubicBezTo>
                  <a:cubicBezTo>
                    <a:pt x="78" y="80"/>
                    <a:pt x="106" y="51"/>
                    <a:pt x="88" y="21"/>
                  </a:cubicBezTo>
                  <a:cubicBezTo>
                    <a:pt x="80" y="7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 rot="-3504489">
              <a:off x="8247287" y="1603951"/>
              <a:ext cx="3498" cy="2623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6" y="0"/>
                  </a:moveTo>
                  <a:cubicBezTo>
                    <a:pt x="29" y="0"/>
                    <a:pt x="1" y="29"/>
                    <a:pt x="19" y="61"/>
                  </a:cubicBezTo>
                  <a:cubicBezTo>
                    <a:pt x="27" y="75"/>
                    <a:pt x="39" y="81"/>
                    <a:pt x="52" y="81"/>
                  </a:cubicBezTo>
                  <a:cubicBezTo>
                    <a:pt x="79" y="81"/>
                    <a:pt x="108" y="51"/>
                    <a:pt x="89" y="20"/>
                  </a:cubicBezTo>
                  <a:cubicBezTo>
                    <a:pt x="81" y="6"/>
                    <a:pt x="69" y="0"/>
                    <a:pt x="56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 rot="-3504489">
              <a:off x="7992892" y="1777030"/>
              <a:ext cx="542210" cy="315002"/>
            </a:xfrm>
            <a:custGeom>
              <a:avLst/>
              <a:gdLst/>
              <a:ahLst/>
              <a:cxnLst/>
              <a:rect l="l" t="t" r="r" b="b"/>
              <a:pathLst>
                <a:path w="16743" h="9727" extrusionOk="0">
                  <a:moveTo>
                    <a:pt x="16643" y="1"/>
                  </a:moveTo>
                  <a:lnTo>
                    <a:pt x="1" y="9556"/>
                  </a:lnTo>
                  <a:lnTo>
                    <a:pt x="100" y="9727"/>
                  </a:lnTo>
                  <a:lnTo>
                    <a:pt x="16743" y="173"/>
                  </a:lnTo>
                  <a:lnTo>
                    <a:pt x="166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 rot="-3504489">
              <a:off x="8214919" y="1536559"/>
              <a:ext cx="96635" cy="94886"/>
            </a:xfrm>
            <a:custGeom>
              <a:avLst/>
              <a:gdLst/>
              <a:ahLst/>
              <a:cxnLst/>
              <a:rect l="l" t="t" r="r" b="b"/>
              <a:pathLst>
                <a:path w="2984" h="2930" extrusionOk="0">
                  <a:moveTo>
                    <a:pt x="1723" y="1"/>
                  </a:moveTo>
                  <a:cubicBezTo>
                    <a:pt x="1616" y="1"/>
                    <a:pt x="1508" y="28"/>
                    <a:pt x="1410" y="84"/>
                  </a:cubicBezTo>
                  <a:lnTo>
                    <a:pt x="1" y="893"/>
                  </a:lnTo>
                  <a:lnTo>
                    <a:pt x="1170" y="2930"/>
                  </a:lnTo>
                  <a:lnTo>
                    <a:pt x="2580" y="2121"/>
                  </a:lnTo>
                  <a:cubicBezTo>
                    <a:pt x="2880" y="1947"/>
                    <a:pt x="2984" y="1565"/>
                    <a:pt x="2811" y="1263"/>
                  </a:cubicBezTo>
                  <a:lnTo>
                    <a:pt x="2267" y="316"/>
                  </a:lnTo>
                  <a:cubicBezTo>
                    <a:pt x="2232" y="256"/>
                    <a:pt x="2189" y="203"/>
                    <a:pt x="2137" y="157"/>
                  </a:cubicBezTo>
                  <a:cubicBezTo>
                    <a:pt x="2020" y="54"/>
                    <a:pt x="1872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 rot="-3504489">
              <a:off x="8217427" y="1569123"/>
              <a:ext cx="88409" cy="108714"/>
            </a:xfrm>
            <a:custGeom>
              <a:avLst/>
              <a:gdLst/>
              <a:ahLst/>
              <a:cxnLst/>
              <a:rect l="l" t="t" r="r" b="b"/>
              <a:pathLst>
                <a:path w="2730" h="3357" extrusionOk="0">
                  <a:moveTo>
                    <a:pt x="983" y="1"/>
                  </a:moveTo>
                  <a:cubicBezTo>
                    <a:pt x="918" y="1"/>
                    <a:pt x="852" y="17"/>
                    <a:pt x="791" y="52"/>
                  </a:cubicBezTo>
                  <a:lnTo>
                    <a:pt x="250" y="363"/>
                  </a:lnTo>
                  <a:cubicBezTo>
                    <a:pt x="65" y="469"/>
                    <a:pt x="1" y="706"/>
                    <a:pt x="107" y="892"/>
                  </a:cubicBezTo>
                  <a:lnTo>
                    <a:pt x="1411" y="3163"/>
                  </a:lnTo>
                  <a:cubicBezTo>
                    <a:pt x="1483" y="3287"/>
                    <a:pt x="1614" y="3357"/>
                    <a:pt x="1748" y="3357"/>
                  </a:cubicBezTo>
                  <a:cubicBezTo>
                    <a:pt x="1813" y="3357"/>
                    <a:pt x="1879" y="3340"/>
                    <a:pt x="1939" y="3305"/>
                  </a:cubicBezTo>
                  <a:lnTo>
                    <a:pt x="2480" y="2994"/>
                  </a:lnTo>
                  <a:cubicBezTo>
                    <a:pt x="2666" y="2888"/>
                    <a:pt x="2729" y="2653"/>
                    <a:pt x="2624" y="2467"/>
                  </a:cubicBezTo>
                  <a:lnTo>
                    <a:pt x="1320" y="194"/>
                  </a:lnTo>
                  <a:cubicBezTo>
                    <a:pt x="1248" y="70"/>
                    <a:pt x="1118" y="1"/>
                    <a:pt x="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 rot="-3504489">
              <a:off x="7838674" y="1753928"/>
              <a:ext cx="579388" cy="355742"/>
            </a:xfrm>
            <a:custGeom>
              <a:avLst/>
              <a:gdLst/>
              <a:ahLst/>
              <a:cxnLst/>
              <a:rect l="l" t="t" r="r" b="b"/>
              <a:pathLst>
                <a:path w="17891" h="10985" extrusionOk="0">
                  <a:moveTo>
                    <a:pt x="16884" y="0"/>
                  </a:moveTo>
                  <a:lnTo>
                    <a:pt x="6986" y="5348"/>
                  </a:lnTo>
                  <a:lnTo>
                    <a:pt x="1575" y="8271"/>
                  </a:lnTo>
                  <a:lnTo>
                    <a:pt x="1" y="9121"/>
                  </a:lnTo>
                  <a:lnTo>
                    <a:pt x="1007" y="10985"/>
                  </a:lnTo>
                  <a:lnTo>
                    <a:pt x="7128" y="7677"/>
                  </a:lnTo>
                  <a:lnTo>
                    <a:pt x="11641" y="5241"/>
                  </a:lnTo>
                  <a:lnTo>
                    <a:pt x="17891" y="1863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 rot="-3504489">
              <a:off x="8097964" y="2270844"/>
              <a:ext cx="17909" cy="18135"/>
            </a:xfrm>
            <a:custGeom>
              <a:avLst/>
              <a:gdLst/>
              <a:ahLst/>
              <a:cxnLst/>
              <a:rect l="l" t="t" r="r" b="b"/>
              <a:pathLst>
                <a:path w="553" h="560" extrusionOk="0">
                  <a:moveTo>
                    <a:pt x="251" y="1"/>
                  </a:moveTo>
                  <a:lnTo>
                    <a:pt x="1" y="496"/>
                  </a:lnTo>
                  <a:lnTo>
                    <a:pt x="553" y="559"/>
                  </a:lnTo>
                  <a:cubicBezTo>
                    <a:pt x="510" y="346"/>
                    <a:pt x="405" y="153"/>
                    <a:pt x="251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 rot="-3504489">
              <a:off x="7839985" y="1780428"/>
              <a:ext cx="549821" cy="301109"/>
            </a:xfrm>
            <a:custGeom>
              <a:avLst/>
              <a:gdLst/>
              <a:ahLst/>
              <a:cxnLst/>
              <a:rect l="l" t="t" r="r" b="b"/>
              <a:pathLst>
                <a:path w="16978" h="9298" extrusionOk="0">
                  <a:moveTo>
                    <a:pt x="16884" y="1"/>
                  </a:moveTo>
                  <a:lnTo>
                    <a:pt x="0" y="9122"/>
                  </a:lnTo>
                  <a:lnTo>
                    <a:pt x="95" y="9297"/>
                  </a:lnTo>
                  <a:lnTo>
                    <a:pt x="16978" y="176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 rot="-3504489">
              <a:off x="7866922" y="1781971"/>
              <a:ext cx="549821" cy="301045"/>
            </a:xfrm>
            <a:custGeom>
              <a:avLst/>
              <a:gdLst/>
              <a:ahLst/>
              <a:cxnLst/>
              <a:rect l="l" t="t" r="r" b="b"/>
              <a:pathLst>
                <a:path w="16978" h="9296" extrusionOk="0">
                  <a:moveTo>
                    <a:pt x="16883" y="0"/>
                  </a:moveTo>
                  <a:lnTo>
                    <a:pt x="0" y="9122"/>
                  </a:lnTo>
                  <a:lnTo>
                    <a:pt x="94" y="9295"/>
                  </a:lnTo>
                  <a:lnTo>
                    <a:pt x="16978" y="174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 rot="-3504489">
              <a:off x="8102117" y="1534630"/>
              <a:ext cx="96019" cy="94400"/>
            </a:xfrm>
            <a:custGeom>
              <a:avLst/>
              <a:gdLst/>
              <a:ahLst/>
              <a:cxnLst/>
              <a:rect l="l" t="t" r="r" b="b"/>
              <a:pathLst>
                <a:path w="2965" h="2915" extrusionOk="0">
                  <a:moveTo>
                    <a:pt x="1728" y="0"/>
                  </a:moveTo>
                  <a:cubicBezTo>
                    <a:pt x="1626" y="0"/>
                    <a:pt x="1524" y="25"/>
                    <a:pt x="1430" y="76"/>
                  </a:cubicBezTo>
                  <a:lnTo>
                    <a:pt x="0" y="848"/>
                  </a:lnTo>
                  <a:lnTo>
                    <a:pt x="1116" y="2915"/>
                  </a:lnTo>
                  <a:lnTo>
                    <a:pt x="2546" y="2142"/>
                  </a:lnTo>
                  <a:cubicBezTo>
                    <a:pt x="2851" y="1978"/>
                    <a:pt x="2964" y="1597"/>
                    <a:pt x="2800" y="1291"/>
                  </a:cubicBezTo>
                  <a:lnTo>
                    <a:pt x="2280" y="330"/>
                  </a:lnTo>
                  <a:cubicBezTo>
                    <a:pt x="2248" y="270"/>
                    <a:pt x="2205" y="214"/>
                    <a:pt x="2154" y="167"/>
                  </a:cubicBezTo>
                  <a:cubicBezTo>
                    <a:pt x="2035" y="58"/>
                    <a:pt x="1882" y="0"/>
                    <a:pt x="1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 rot="-3504489">
              <a:off x="8101937" y="1574549"/>
              <a:ext cx="86725" cy="109329"/>
            </a:xfrm>
            <a:custGeom>
              <a:avLst/>
              <a:gdLst/>
              <a:ahLst/>
              <a:cxnLst/>
              <a:rect l="l" t="t" r="r" b="b"/>
              <a:pathLst>
                <a:path w="2678" h="3376" extrusionOk="0">
                  <a:moveTo>
                    <a:pt x="990" y="0"/>
                  </a:moveTo>
                  <a:cubicBezTo>
                    <a:pt x="928" y="0"/>
                    <a:pt x="865" y="15"/>
                    <a:pt x="807" y="46"/>
                  </a:cubicBezTo>
                  <a:lnTo>
                    <a:pt x="258" y="344"/>
                  </a:lnTo>
                  <a:cubicBezTo>
                    <a:pt x="71" y="445"/>
                    <a:pt x="1" y="680"/>
                    <a:pt x="101" y="867"/>
                  </a:cubicBezTo>
                  <a:lnTo>
                    <a:pt x="1347" y="3173"/>
                  </a:lnTo>
                  <a:cubicBezTo>
                    <a:pt x="1417" y="3302"/>
                    <a:pt x="1550" y="3376"/>
                    <a:pt x="1688" y="3376"/>
                  </a:cubicBezTo>
                  <a:cubicBezTo>
                    <a:pt x="1750" y="3376"/>
                    <a:pt x="1812" y="3361"/>
                    <a:pt x="1870" y="3330"/>
                  </a:cubicBezTo>
                  <a:lnTo>
                    <a:pt x="2420" y="3033"/>
                  </a:lnTo>
                  <a:cubicBezTo>
                    <a:pt x="2608" y="2931"/>
                    <a:pt x="2678" y="2697"/>
                    <a:pt x="2577" y="2508"/>
                  </a:cubicBezTo>
                  <a:lnTo>
                    <a:pt x="1332" y="204"/>
                  </a:lnTo>
                  <a:cubicBezTo>
                    <a:pt x="1261" y="74"/>
                    <a:pt x="1128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 rot="-3504489">
              <a:off x="7821014" y="1854796"/>
              <a:ext cx="624240" cy="170762"/>
            </a:xfrm>
            <a:custGeom>
              <a:avLst/>
              <a:gdLst/>
              <a:ahLst/>
              <a:cxnLst/>
              <a:rect l="l" t="t" r="r" b="b"/>
              <a:pathLst>
                <a:path w="19276" h="5273" extrusionOk="0">
                  <a:moveTo>
                    <a:pt x="18925" y="1"/>
                  </a:moveTo>
                  <a:lnTo>
                    <a:pt x="1" y="3184"/>
                  </a:lnTo>
                  <a:lnTo>
                    <a:pt x="352" y="5272"/>
                  </a:lnTo>
                  <a:lnTo>
                    <a:pt x="19276" y="2089"/>
                  </a:lnTo>
                  <a:lnTo>
                    <a:pt x="189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 rot="-3504489">
              <a:off x="7813668" y="1880386"/>
              <a:ext cx="613942" cy="109459"/>
            </a:xfrm>
            <a:custGeom>
              <a:avLst/>
              <a:gdLst/>
              <a:ahLst/>
              <a:cxnLst/>
              <a:rect l="l" t="t" r="r" b="b"/>
              <a:pathLst>
                <a:path w="18958" h="3380" extrusionOk="0">
                  <a:moveTo>
                    <a:pt x="18925" y="0"/>
                  </a:moveTo>
                  <a:lnTo>
                    <a:pt x="1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 rot="-3504489">
              <a:off x="7838681" y="1890491"/>
              <a:ext cx="613909" cy="109459"/>
            </a:xfrm>
            <a:custGeom>
              <a:avLst/>
              <a:gdLst/>
              <a:ahLst/>
              <a:cxnLst/>
              <a:rect l="l" t="t" r="r" b="b"/>
              <a:pathLst>
                <a:path w="18957" h="3380" extrusionOk="0">
                  <a:moveTo>
                    <a:pt x="18924" y="1"/>
                  </a:moveTo>
                  <a:lnTo>
                    <a:pt x="0" y="3184"/>
                  </a:lnTo>
                  <a:lnTo>
                    <a:pt x="33" y="3379"/>
                  </a:lnTo>
                  <a:lnTo>
                    <a:pt x="18957" y="196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 rot="-3504489">
              <a:off x="8209900" y="1620289"/>
              <a:ext cx="83131" cy="84005"/>
            </a:xfrm>
            <a:custGeom>
              <a:avLst/>
              <a:gdLst/>
              <a:ahLst/>
              <a:cxnLst/>
              <a:rect l="l" t="t" r="r" b="b"/>
              <a:pathLst>
                <a:path w="2567" h="2594" extrusionOk="0">
                  <a:moveTo>
                    <a:pt x="1708" y="0"/>
                  </a:moveTo>
                  <a:cubicBezTo>
                    <a:pt x="1674" y="0"/>
                    <a:pt x="1639" y="3"/>
                    <a:pt x="1604" y="9"/>
                  </a:cubicBezTo>
                  <a:lnTo>
                    <a:pt x="1" y="278"/>
                  </a:lnTo>
                  <a:lnTo>
                    <a:pt x="390" y="2594"/>
                  </a:lnTo>
                  <a:lnTo>
                    <a:pt x="1993" y="2325"/>
                  </a:lnTo>
                  <a:cubicBezTo>
                    <a:pt x="2335" y="2267"/>
                    <a:pt x="2566" y="1944"/>
                    <a:pt x="2509" y="1602"/>
                  </a:cubicBezTo>
                  <a:lnTo>
                    <a:pt x="2327" y="523"/>
                  </a:lnTo>
                  <a:cubicBezTo>
                    <a:pt x="2316" y="455"/>
                    <a:pt x="2293" y="390"/>
                    <a:pt x="2260" y="330"/>
                  </a:cubicBezTo>
                  <a:cubicBezTo>
                    <a:pt x="2149" y="124"/>
                    <a:pt x="1935" y="0"/>
                    <a:pt x="1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 rot="-3504489">
              <a:off x="8207422" y="1638456"/>
              <a:ext cx="61012" cy="112114"/>
            </a:xfrm>
            <a:custGeom>
              <a:avLst/>
              <a:gdLst/>
              <a:ahLst/>
              <a:cxnLst/>
              <a:rect l="l" t="t" r="r" b="b"/>
              <a:pathLst>
                <a:path w="1884" h="3462" extrusionOk="0">
                  <a:moveTo>
                    <a:pt x="1033" y="1"/>
                  </a:moveTo>
                  <a:cubicBezTo>
                    <a:pt x="1011" y="1"/>
                    <a:pt x="990" y="2"/>
                    <a:pt x="968" y="6"/>
                  </a:cubicBezTo>
                  <a:lnTo>
                    <a:pt x="353" y="110"/>
                  </a:lnTo>
                  <a:cubicBezTo>
                    <a:pt x="142" y="145"/>
                    <a:pt x="0" y="344"/>
                    <a:pt x="35" y="555"/>
                  </a:cubicBezTo>
                  <a:lnTo>
                    <a:pt x="470" y="3139"/>
                  </a:lnTo>
                  <a:cubicBezTo>
                    <a:pt x="502" y="3327"/>
                    <a:pt x="666" y="3461"/>
                    <a:pt x="852" y="3461"/>
                  </a:cubicBezTo>
                  <a:cubicBezTo>
                    <a:pt x="873" y="3461"/>
                    <a:pt x="894" y="3460"/>
                    <a:pt x="916" y="3456"/>
                  </a:cubicBezTo>
                  <a:lnTo>
                    <a:pt x="1531" y="3353"/>
                  </a:lnTo>
                  <a:cubicBezTo>
                    <a:pt x="1741" y="3316"/>
                    <a:pt x="1884" y="3117"/>
                    <a:pt x="1849" y="2907"/>
                  </a:cubicBezTo>
                  <a:lnTo>
                    <a:pt x="1414" y="324"/>
                  </a:lnTo>
                  <a:cubicBezTo>
                    <a:pt x="1382" y="134"/>
                    <a:pt x="1219" y="1"/>
                    <a:pt x="1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 rot="-3504489">
              <a:off x="7934293" y="1863819"/>
              <a:ext cx="623754" cy="94238"/>
            </a:xfrm>
            <a:custGeom>
              <a:avLst/>
              <a:gdLst/>
              <a:ahLst/>
              <a:cxnLst/>
              <a:rect l="l" t="t" r="r" b="b"/>
              <a:pathLst>
                <a:path w="19261" h="2910" extrusionOk="0">
                  <a:moveTo>
                    <a:pt x="19173" y="0"/>
                  </a:moveTo>
                  <a:lnTo>
                    <a:pt x="0" y="795"/>
                  </a:lnTo>
                  <a:lnTo>
                    <a:pt x="88" y="2909"/>
                  </a:lnTo>
                  <a:lnTo>
                    <a:pt x="19261" y="2115"/>
                  </a:lnTo>
                  <a:lnTo>
                    <a:pt x="19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 rot="-3504489">
              <a:off x="8056630" y="2168268"/>
              <a:ext cx="50681" cy="68525"/>
            </a:xfrm>
            <a:custGeom>
              <a:avLst/>
              <a:gdLst/>
              <a:ahLst/>
              <a:cxnLst/>
              <a:rect l="l" t="t" r="r" b="b"/>
              <a:pathLst>
                <a:path w="1565" h="2116" extrusionOk="0">
                  <a:moveTo>
                    <a:pt x="1477" y="1"/>
                  </a:moveTo>
                  <a:lnTo>
                    <a:pt x="443" y="786"/>
                  </a:lnTo>
                  <a:lnTo>
                    <a:pt x="0" y="1121"/>
                  </a:lnTo>
                  <a:lnTo>
                    <a:pt x="469" y="1420"/>
                  </a:lnTo>
                  <a:lnTo>
                    <a:pt x="1564" y="211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B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 rot="-3504489">
              <a:off x="8065870" y="2207335"/>
              <a:ext cx="16969" cy="20596"/>
            </a:xfrm>
            <a:custGeom>
              <a:avLst/>
              <a:gdLst/>
              <a:ahLst/>
              <a:cxnLst/>
              <a:rect l="l" t="t" r="r" b="b"/>
              <a:pathLst>
                <a:path w="524" h="636" extrusionOk="0">
                  <a:moveTo>
                    <a:pt x="443" y="0"/>
                  </a:moveTo>
                  <a:lnTo>
                    <a:pt x="0" y="337"/>
                  </a:lnTo>
                  <a:lnTo>
                    <a:pt x="469" y="636"/>
                  </a:lnTo>
                  <a:lnTo>
                    <a:pt x="469" y="634"/>
                  </a:lnTo>
                  <a:cubicBezTo>
                    <a:pt x="524" y="426"/>
                    <a:pt x="515" y="205"/>
                    <a:pt x="443" y="0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 rot="-3504489">
              <a:off x="7923753" y="1888275"/>
              <a:ext cx="621261" cy="32158"/>
            </a:xfrm>
            <a:custGeom>
              <a:avLst/>
              <a:gdLst/>
              <a:ahLst/>
              <a:cxnLst/>
              <a:rect l="l" t="t" r="r" b="b"/>
              <a:pathLst>
                <a:path w="19184" h="993" extrusionOk="0">
                  <a:moveTo>
                    <a:pt x="19175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3" y="199"/>
                  </a:lnTo>
                  <a:lnTo>
                    <a:pt x="191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 rot="-3504489">
              <a:off x="7947313" y="1901450"/>
              <a:ext cx="621196" cy="32158"/>
            </a:xfrm>
            <a:custGeom>
              <a:avLst/>
              <a:gdLst/>
              <a:ahLst/>
              <a:cxnLst/>
              <a:rect l="l" t="t" r="r" b="b"/>
              <a:pathLst>
                <a:path w="19182" h="993" extrusionOk="0">
                  <a:moveTo>
                    <a:pt x="19174" y="1"/>
                  </a:moveTo>
                  <a:lnTo>
                    <a:pt x="1" y="795"/>
                  </a:lnTo>
                  <a:lnTo>
                    <a:pt x="9" y="993"/>
                  </a:lnTo>
                  <a:lnTo>
                    <a:pt x="19182" y="200"/>
                  </a:lnTo>
                  <a:lnTo>
                    <a:pt x="19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 rot="-3504489">
              <a:off x="8404903" y="1598355"/>
              <a:ext cx="194" cy="194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27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 rot="-3504489">
              <a:off x="8381506" y="1563134"/>
              <a:ext cx="75682" cy="78208"/>
            </a:xfrm>
            <a:custGeom>
              <a:avLst/>
              <a:gdLst/>
              <a:ahLst/>
              <a:cxnLst/>
              <a:rect l="l" t="t" r="r" b="b"/>
              <a:pathLst>
                <a:path w="2337" h="2415" extrusionOk="0">
                  <a:moveTo>
                    <a:pt x="1650" y="0"/>
                  </a:moveTo>
                  <a:cubicBezTo>
                    <a:pt x="1641" y="0"/>
                    <a:pt x="1633" y="0"/>
                    <a:pt x="1624" y="1"/>
                  </a:cubicBezTo>
                  <a:lnTo>
                    <a:pt x="1" y="68"/>
                  </a:lnTo>
                  <a:lnTo>
                    <a:pt x="98" y="2414"/>
                  </a:lnTo>
                  <a:lnTo>
                    <a:pt x="1721" y="2347"/>
                  </a:lnTo>
                  <a:cubicBezTo>
                    <a:pt x="2067" y="2332"/>
                    <a:pt x="2336" y="2040"/>
                    <a:pt x="2323" y="1694"/>
                  </a:cubicBezTo>
                  <a:lnTo>
                    <a:pt x="2277" y="602"/>
                  </a:lnTo>
                  <a:cubicBezTo>
                    <a:pt x="2274" y="534"/>
                    <a:pt x="2260" y="465"/>
                    <a:pt x="2235" y="400"/>
                  </a:cubicBezTo>
                  <a:cubicBezTo>
                    <a:pt x="2140" y="158"/>
                    <a:pt x="1907" y="0"/>
                    <a:pt x="1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 rot="-3504489">
              <a:off x="8369413" y="1591197"/>
              <a:ext cx="49354" cy="110657"/>
            </a:xfrm>
            <a:custGeom>
              <a:avLst/>
              <a:gdLst/>
              <a:ahLst/>
              <a:cxnLst/>
              <a:rect l="l" t="t" r="r" b="b"/>
              <a:pathLst>
                <a:path w="1524" h="3417" extrusionOk="0">
                  <a:moveTo>
                    <a:pt x="1021" y="1"/>
                  </a:moveTo>
                  <a:cubicBezTo>
                    <a:pt x="1015" y="1"/>
                    <a:pt x="1009" y="1"/>
                    <a:pt x="1004" y="1"/>
                  </a:cubicBezTo>
                  <a:lnTo>
                    <a:pt x="380" y="27"/>
                  </a:lnTo>
                  <a:cubicBezTo>
                    <a:pt x="166" y="36"/>
                    <a:pt x="1" y="215"/>
                    <a:pt x="10" y="429"/>
                  </a:cubicBezTo>
                  <a:lnTo>
                    <a:pt x="118" y="3046"/>
                  </a:lnTo>
                  <a:cubicBezTo>
                    <a:pt x="127" y="3255"/>
                    <a:pt x="298" y="3417"/>
                    <a:pt x="503" y="3417"/>
                  </a:cubicBezTo>
                  <a:cubicBezTo>
                    <a:pt x="509" y="3417"/>
                    <a:pt x="514" y="3417"/>
                    <a:pt x="520" y="3416"/>
                  </a:cubicBezTo>
                  <a:lnTo>
                    <a:pt x="1144" y="3391"/>
                  </a:lnTo>
                  <a:cubicBezTo>
                    <a:pt x="1358" y="3383"/>
                    <a:pt x="1523" y="3202"/>
                    <a:pt x="1514" y="2988"/>
                  </a:cubicBezTo>
                  <a:lnTo>
                    <a:pt x="1406" y="372"/>
                  </a:lnTo>
                  <a:cubicBezTo>
                    <a:pt x="1397" y="163"/>
                    <a:pt x="1226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 rot="-4512509">
              <a:off x="8229341" y="2275238"/>
              <a:ext cx="17163" cy="20304"/>
            </a:xfrm>
            <a:custGeom>
              <a:avLst/>
              <a:gdLst/>
              <a:ahLst/>
              <a:cxnLst/>
              <a:rect l="l" t="t" r="r" b="b"/>
              <a:pathLst>
                <a:path w="530" h="627" extrusionOk="0">
                  <a:moveTo>
                    <a:pt x="398" y="1"/>
                  </a:moveTo>
                  <a:lnTo>
                    <a:pt x="1" y="390"/>
                  </a:lnTo>
                  <a:lnTo>
                    <a:pt x="503" y="627"/>
                  </a:lnTo>
                  <a:cubicBezTo>
                    <a:pt x="530" y="413"/>
                    <a:pt x="494" y="195"/>
                    <a:pt x="398" y="1"/>
                  </a:cubicBezTo>
                  <a:close/>
                </a:path>
              </a:pathLst>
            </a:custGeom>
            <a:solidFill>
              <a:srgbClr val="E04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 rot="-1944038">
            <a:off x="7831233" y="2612575"/>
            <a:ext cx="371999" cy="324165"/>
            <a:chOff x="5606575" y="1983950"/>
            <a:chExt cx="455925" cy="397300"/>
          </a:xfrm>
        </p:grpSpPr>
        <p:sp>
          <p:nvSpPr>
            <p:cNvPr id="1057" name="Google Shape;1057;p48"/>
            <p:cNvSpPr/>
            <p:nvPr/>
          </p:nvSpPr>
          <p:spPr>
            <a:xfrm>
              <a:off x="5606575" y="1983950"/>
              <a:ext cx="455925" cy="397300"/>
            </a:xfrm>
            <a:custGeom>
              <a:avLst/>
              <a:gdLst/>
              <a:ahLst/>
              <a:cxnLst/>
              <a:rect l="l" t="t" r="r" b="b"/>
              <a:pathLst>
                <a:path w="18237" h="15892" extrusionOk="0">
                  <a:moveTo>
                    <a:pt x="5454" y="0"/>
                  </a:moveTo>
                  <a:cubicBezTo>
                    <a:pt x="4872" y="0"/>
                    <a:pt x="4296" y="107"/>
                    <a:pt x="3751" y="311"/>
                  </a:cubicBezTo>
                  <a:cubicBezTo>
                    <a:pt x="3218" y="512"/>
                    <a:pt x="2723" y="801"/>
                    <a:pt x="2285" y="1167"/>
                  </a:cubicBezTo>
                  <a:cubicBezTo>
                    <a:pt x="1406" y="1898"/>
                    <a:pt x="772" y="2893"/>
                    <a:pt x="454" y="4044"/>
                  </a:cubicBezTo>
                  <a:cubicBezTo>
                    <a:pt x="1" y="5684"/>
                    <a:pt x="244" y="7494"/>
                    <a:pt x="1181" y="9429"/>
                  </a:cubicBezTo>
                  <a:cubicBezTo>
                    <a:pt x="2117" y="11363"/>
                    <a:pt x="3762" y="13431"/>
                    <a:pt x="6069" y="15577"/>
                  </a:cubicBezTo>
                  <a:cubicBezTo>
                    <a:pt x="6287" y="15780"/>
                    <a:pt x="6574" y="15892"/>
                    <a:pt x="6871" y="15892"/>
                  </a:cubicBezTo>
                  <a:cubicBezTo>
                    <a:pt x="6954" y="15892"/>
                    <a:pt x="7036" y="15883"/>
                    <a:pt x="7116" y="15866"/>
                  </a:cubicBezTo>
                  <a:cubicBezTo>
                    <a:pt x="10199" y="15210"/>
                    <a:pt x="12673" y="14280"/>
                    <a:pt x="14469" y="13102"/>
                  </a:cubicBezTo>
                  <a:cubicBezTo>
                    <a:pt x="16265" y="11924"/>
                    <a:pt x="17405" y="10495"/>
                    <a:pt x="17859" y="8855"/>
                  </a:cubicBezTo>
                  <a:cubicBezTo>
                    <a:pt x="18237" y="7488"/>
                    <a:pt x="18116" y="6070"/>
                    <a:pt x="17519" y="4863"/>
                  </a:cubicBezTo>
                  <a:cubicBezTo>
                    <a:pt x="16885" y="3580"/>
                    <a:pt x="15771" y="2662"/>
                    <a:pt x="14383" y="2278"/>
                  </a:cubicBezTo>
                  <a:cubicBezTo>
                    <a:pt x="13843" y="2127"/>
                    <a:pt x="13290" y="2052"/>
                    <a:pt x="12738" y="2052"/>
                  </a:cubicBezTo>
                  <a:cubicBezTo>
                    <a:pt x="11877" y="2052"/>
                    <a:pt x="11019" y="2234"/>
                    <a:pt x="10222" y="2594"/>
                  </a:cubicBezTo>
                  <a:cubicBezTo>
                    <a:pt x="10155" y="2497"/>
                    <a:pt x="10082" y="2399"/>
                    <a:pt x="10004" y="2300"/>
                  </a:cubicBezTo>
                  <a:cubicBezTo>
                    <a:pt x="9195" y="1272"/>
                    <a:pt x="8078" y="531"/>
                    <a:pt x="6815" y="185"/>
                  </a:cubicBezTo>
                  <a:cubicBezTo>
                    <a:pt x="6375" y="62"/>
                    <a:pt x="5921" y="0"/>
                    <a:pt x="5465" y="0"/>
                  </a:cubicBezTo>
                  <a:cubicBezTo>
                    <a:pt x="5461" y="0"/>
                    <a:pt x="5457" y="0"/>
                    <a:pt x="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642913" y="2025413"/>
              <a:ext cx="382248" cy="314329"/>
            </a:xfrm>
            <a:custGeom>
              <a:avLst/>
              <a:gdLst/>
              <a:ahLst/>
              <a:cxnLst/>
              <a:rect l="l" t="t" r="r" b="b"/>
              <a:pathLst>
                <a:path w="16462" h="13537" extrusionOk="0">
                  <a:moveTo>
                    <a:pt x="4596" y="1"/>
                  </a:moveTo>
                  <a:cubicBezTo>
                    <a:pt x="2781" y="1"/>
                    <a:pt x="1234" y="1328"/>
                    <a:pt x="721" y="3181"/>
                  </a:cubicBezTo>
                  <a:cubicBezTo>
                    <a:pt x="1" y="5788"/>
                    <a:pt x="1420" y="9275"/>
                    <a:pt x="6003" y="13537"/>
                  </a:cubicBezTo>
                  <a:cubicBezTo>
                    <a:pt x="12124" y="12235"/>
                    <a:pt x="15133" y="9972"/>
                    <a:pt x="15854" y="7365"/>
                  </a:cubicBezTo>
                  <a:cubicBezTo>
                    <a:pt x="16462" y="5165"/>
                    <a:pt x="15440" y="2855"/>
                    <a:pt x="13200" y="2236"/>
                  </a:cubicBezTo>
                  <a:cubicBezTo>
                    <a:pt x="12728" y="2105"/>
                    <a:pt x="12282" y="2052"/>
                    <a:pt x="11868" y="2052"/>
                  </a:cubicBezTo>
                  <a:cubicBezTo>
                    <a:pt x="10081" y="2052"/>
                    <a:pt x="8904" y="3042"/>
                    <a:pt x="8904" y="3042"/>
                  </a:cubicBezTo>
                  <a:cubicBezTo>
                    <a:pt x="8904" y="3042"/>
                    <a:pt x="8145" y="839"/>
                    <a:pt x="5633" y="144"/>
                  </a:cubicBezTo>
                  <a:cubicBezTo>
                    <a:pt x="5282" y="47"/>
                    <a:pt x="4934" y="1"/>
                    <a:pt x="4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68"/>
              </p:ext>
            </p:extLst>
          </p:nvPr>
        </p:nvGraphicFramePr>
        <p:xfrm>
          <a:off x="41507" y="580115"/>
          <a:ext cx="6245872" cy="370840"/>
        </p:xfrm>
        <a:graphic>
          <a:graphicData uri="http://schemas.openxmlformats.org/drawingml/2006/table">
            <a:tbl>
              <a:tblPr firstRow="1" bandRow="1">
                <a:tableStyleId>{5C451E7A-4559-451F-A0DF-83B281EFD22B}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Heißen</a:t>
                      </a:r>
                      <a:r>
                        <a:rPr lang="de-DE" baseline="0" dirty="0"/>
                        <a:t> Sie Herr Ali?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heißen</a:t>
                      </a:r>
                      <a:r>
                        <a:rPr lang="en-US" baseline="0" dirty="0"/>
                        <a:t> Ali </a:t>
                      </a:r>
                      <a:r>
                        <a:rPr lang="en-US" baseline="0" dirty="0" err="1"/>
                        <a:t>uns</a:t>
                      </a:r>
                      <a:r>
                        <a:rPr lang="en-US" baseline="0" dirty="0"/>
                        <a:t> Sara.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3" b="5231"/>
          <a:stretch/>
        </p:blipFill>
        <p:spPr>
          <a:xfrm>
            <a:off x="3974483" y="1173640"/>
            <a:ext cx="1579940" cy="140460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2" t="51172"/>
          <a:stretch/>
        </p:blipFill>
        <p:spPr>
          <a:xfrm>
            <a:off x="558418" y="1130371"/>
            <a:ext cx="1450346" cy="13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room Behavour Management for Middle School by Slidesgo">
  <a:themeElements>
    <a:clrScheme name="Simple Light">
      <a:dk1>
        <a:srgbClr val="FFFFFF"/>
      </a:dk1>
      <a:lt1>
        <a:srgbClr val="000000"/>
      </a:lt1>
      <a:dk2>
        <a:srgbClr val="5E5EE1"/>
      </a:dk2>
      <a:lt2>
        <a:srgbClr val="FED965"/>
      </a:lt2>
      <a:accent1>
        <a:srgbClr val="96C280"/>
      </a:accent1>
      <a:accent2>
        <a:srgbClr val="9FC6E8"/>
      </a:accent2>
      <a:accent3>
        <a:srgbClr val="F9F1E4"/>
      </a:accent3>
      <a:accent4>
        <a:srgbClr val="183B58"/>
      </a:accent4>
      <a:accent5>
        <a:srgbClr val="F5A4A4"/>
      </a:accent5>
      <a:accent6>
        <a:srgbClr val="DB3C3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(16:9)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Nunito Light</vt:lpstr>
      <vt:lpstr>Arial</vt:lpstr>
      <vt:lpstr>Archivo</vt:lpstr>
      <vt:lpstr>Space Grotesk</vt:lpstr>
      <vt:lpstr>Anaheim</vt:lpstr>
      <vt:lpstr>Bebas Neue</vt:lpstr>
      <vt:lpstr>Space Grotesk SemiBold</vt:lpstr>
      <vt:lpstr>Classroom Behavour Management for Middle School by Slidesgo</vt:lpstr>
      <vt:lpstr>PowerPoint Presentation</vt:lpstr>
      <vt:lpstr>Wo ist die Pesonalpronomen?</vt:lpstr>
      <vt:lpstr>Die Pesonalpronomen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Mona Ahmed Osman</cp:lastModifiedBy>
  <cp:revision>9</cp:revision>
  <dcterms:modified xsi:type="dcterms:W3CDTF">2024-01-18T11:25:07Z</dcterms:modified>
</cp:coreProperties>
</file>