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00000000000000000" pitchFamily="2" charset="0"/>
      <p:regular r:id="rId21"/>
      <p:bold r:id="rId22"/>
    </p:embeddedFont>
    <p:embeddedFont>
      <p:font typeface="Twinkl SemiBold" panose="02000000000000000000" pitchFamily="2" charset="0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" y="4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8E05FC-B893-4D40-B631-A44C5BD36E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1D6C9-B00C-48D9-BCE7-03475F4835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899998-2FFC-4389-8B1F-620B42849D7D}" type="datetimeFigureOut">
              <a:rPr lang="en-GB"/>
              <a:pPr>
                <a:defRPr/>
              </a:pPr>
              <a:t>02/12/2021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64C0D-20C0-4DE7-B06A-63CA01E3D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A941C-01E9-4853-B2EF-D682033667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72F6FF5-E036-45B5-B1BF-B4094C00914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DB5378-74AB-4A52-829F-9C724BBE1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FDB77-616F-421E-A926-05CD8D0B5FC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55A068-C34D-422C-A691-E6250552BCE8}" type="datetimeFigureOut">
              <a:rPr lang="en-GB"/>
              <a:pPr>
                <a:defRPr/>
              </a:pPr>
              <a:t>02/12/2021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3864F9-CCA6-42F4-9AFA-251A5BF3CC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DFB6CB6-562C-4B16-A5DA-353BC4A66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9FE5C-DCF0-4F5B-A2E7-E743CA3E23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6A17E-CBC1-4A2F-9D23-6674C8559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21213C9-92F8-4B53-920C-8053DEE24C7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46E9071-A310-47B4-8166-AE741F33CF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99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7E6AB16-B343-4861-9A89-AC37119A776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501BC87-FEB0-479A-8859-93893C5AC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65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D1D093F-6537-4E8E-B86B-6C16C2BC596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94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0CEB6D0-7C5C-4408-9BDD-015454BFB8B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2A4FB90-B458-4F1C-8861-0C615009249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B3A6E2-AD30-4225-8988-522C0C034C52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BB8ABD-7AD6-4A18-8838-9AE395A638F8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1D3A73F7-BC17-44C1-9F75-9951985C0CAA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222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6183A88-1A4C-4CE1-A778-821C47450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7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93B7ECC-E764-4596-A0A0-8E07F9ABA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0AD1CC-4DBE-4E46-A969-B03C282E9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74B4E2B-B6F8-445B-A0EE-A89AA2D74895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4138613"/>
            <a:ext cx="1954213" cy="1954212"/>
            <a:chOff x="6334283" y="4138831"/>
            <a:chExt cx="1953994" cy="195399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62B4D4-1456-46E6-9149-270D817C04AF}"/>
                </a:ext>
              </a:extLst>
            </p:cNvPr>
            <p:cNvSpPr/>
            <p:nvPr/>
          </p:nvSpPr>
          <p:spPr>
            <a:xfrm>
              <a:off x="633428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7421" name="Picture 25">
              <a:extLst>
                <a:ext uri="{FF2B5EF4-FFF2-40B4-BE49-F238E27FC236}">
                  <a16:creationId xmlns:a16="http://schemas.microsoft.com/office/drawing/2014/main" id="{347B5DA1-E202-4960-B184-B0E5D554D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6790" y="4232318"/>
              <a:ext cx="1434714" cy="176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02FA912-5AE8-4D8C-BA3A-F5550540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4265613"/>
            <a:ext cx="16319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F4CD0F71-A6A8-4820-B396-CBF9103E6B41}"/>
              </a:ext>
            </a:extLst>
          </p:cNvPr>
          <p:cNvSpPr/>
          <p:nvPr/>
        </p:nvSpPr>
        <p:spPr>
          <a:xfrm>
            <a:off x="7742238" y="549275"/>
            <a:ext cx="646112" cy="5159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17413" name="Picture 16">
            <a:extLst>
              <a:ext uri="{FF2B5EF4-FFF2-40B4-BE49-F238E27FC236}">
                <a16:creationId xmlns:a16="http://schemas.microsoft.com/office/drawing/2014/main" id="{2843158B-BFA8-4B39-8D7B-DD88D551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679450"/>
            <a:ext cx="29083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E3C19-70E3-4D71-B24D-21BA6367B983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4092575"/>
            <a:ext cx="1952625" cy="2035175"/>
            <a:chOff x="3595003" y="4092791"/>
            <a:chExt cx="1953994" cy="203536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935DE-E724-43AB-8996-D57498502024}"/>
                </a:ext>
              </a:extLst>
            </p:cNvPr>
            <p:cNvSpPr/>
            <p:nvPr/>
          </p:nvSpPr>
          <p:spPr>
            <a:xfrm>
              <a:off x="3595003" y="4143596"/>
              <a:ext cx="1953994" cy="1954396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7419" name="Picture 26">
              <a:extLst>
                <a:ext uri="{FF2B5EF4-FFF2-40B4-BE49-F238E27FC236}">
                  <a16:creationId xmlns:a16="http://schemas.microsoft.com/office/drawing/2014/main" id="{791FF9A8-D643-4C29-85CF-3DB832CF3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878" y="4092791"/>
              <a:ext cx="1426879" cy="203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9BBF87-BC9F-4DC9-90DA-9F2792955019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4138613"/>
            <a:ext cx="1954212" cy="1954212"/>
            <a:chOff x="855723" y="4138831"/>
            <a:chExt cx="1953994" cy="195399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921157-4FF1-4084-8C47-52B790533935}"/>
                </a:ext>
              </a:extLst>
            </p:cNvPr>
            <p:cNvSpPr/>
            <p:nvPr/>
          </p:nvSpPr>
          <p:spPr>
            <a:xfrm>
              <a:off x="85572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7417" name="Picture 28">
              <a:extLst>
                <a:ext uri="{FF2B5EF4-FFF2-40B4-BE49-F238E27FC236}">
                  <a16:creationId xmlns:a16="http://schemas.microsoft.com/office/drawing/2014/main" id="{6A642CBD-C889-4290-9FD5-CA0724398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549" y="4630722"/>
              <a:ext cx="1798717" cy="1119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9795419-2751-4D09-B2EB-E86BEE739B49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4143375"/>
            <a:ext cx="1952625" cy="1954213"/>
            <a:chOff x="3595003" y="4143497"/>
            <a:chExt cx="1953994" cy="195399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935DE-E724-43AB-8996-D57498502024}"/>
                </a:ext>
              </a:extLst>
            </p:cNvPr>
            <p:cNvSpPr/>
            <p:nvPr/>
          </p:nvSpPr>
          <p:spPr>
            <a:xfrm>
              <a:off x="3595003" y="4143497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8445" name="Picture 23">
              <a:extLst>
                <a:ext uri="{FF2B5EF4-FFF2-40B4-BE49-F238E27FC236}">
                  <a16:creationId xmlns:a16="http://schemas.microsoft.com/office/drawing/2014/main" id="{DC2447A4-7D38-46F2-863A-A359A1D11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522" y="4220303"/>
              <a:ext cx="1205610" cy="179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B35F8B7-7256-4899-8E08-C3E549E64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311650"/>
            <a:ext cx="16319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F4CD0F71-A6A8-4820-B396-CBF9103E6B41}"/>
              </a:ext>
            </a:extLst>
          </p:cNvPr>
          <p:cNvSpPr/>
          <p:nvPr/>
        </p:nvSpPr>
        <p:spPr>
          <a:xfrm>
            <a:off x="7742238" y="549275"/>
            <a:ext cx="646112" cy="5159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18437" name="Picture 18">
            <a:extLst>
              <a:ext uri="{FF2B5EF4-FFF2-40B4-BE49-F238E27FC236}">
                <a16:creationId xmlns:a16="http://schemas.microsoft.com/office/drawing/2014/main" id="{C8BC6F55-9181-4E18-83CC-B9F3FA80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808038"/>
            <a:ext cx="19542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537D25A-6CC0-4D59-9951-17721E75F207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4138613"/>
            <a:ext cx="1954212" cy="2058987"/>
            <a:chOff x="855723" y="4138831"/>
            <a:chExt cx="1953994" cy="205949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921157-4FF1-4084-8C47-52B790533935}"/>
                </a:ext>
              </a:extLst>
            </p:cNvPr>
            <p:cNvSpPr/>
            <p:nvPr/>
          </p:nvSpPr>
          <p:spPr>
            <a:xfrm>
              <a:off x="855723" y="4138831"/>
              <a:ext cx="1953994" cy="1954697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8443" name="Picture 19">
              <a:extLst>
                <a:ext uri="{FF2B5EF4-FFF2-40B4-BE49-F238E27FC236}">
                  <a16:creationId xmlns:a16="http://schemas.microsoft.com/office/drawing/2014/main" id="{DC7C7541-D8CF-48CD-9C3F-FE6007457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440" y="4163998"/>
              <a:ext cx="568560" cy="20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63EA7C-6DD2-4FDB-A1A9-75B426EBB373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4138613"/>
            <a:ext cx="1954213" cy="1954212"/>
            <a:chOff x="6334283" y="4138831"/>
            <a:chExt cx="1953994" cy="195399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62B4D4-1456-46E6-9149-270D817C04AF}"/>
                </a:ext>
              </a:extLst>
            </p:cNvPr>
            <p:cNvSpPr/>
            <p:nvPr/>
          </p:nvSpPr>
          <p:spPr>
            <a:xfrm>
              <a:off x="633428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8441" name="Picture 29">
              <a:extLst>
                <a:ext uri="{FF2B5EF4-FFF2-40B4-BE49-F238E27FC236}">
                  <a16:creationId xmlns:a16="http://schemas.microsoft.com/office/drawing/2014/main" id="{7C0D44EA-0983-46E8-9472-63D4D5A4C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5078" y="4232886"/>
              <a:ext cx="1092404" cy="1765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885296-0044-4BBF-85BF-1E241BC1E0AC}"/>
              </a:ext>
            </a:extLst>
          </p:cNvPr>
          <p:cNvGrpSpPr>
            <a:grpSpLocks/>
          </p:cNvGrpSpPr>
          <p:nvPr/>
        </p:nvGrpSpPr>
        <p:grpSpPr bwMode="auto">
          <a:xfrm>
            <a:off x="763588" y="4138613"/>
            <a:ext cx="2189162" cy="1954212"/>
            <a:chOff x="763154" y="4138831"/>
            <a:chExt cx="2189543" cy="195399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921157-4FF1-4084-8C47-52B790533935}"/>
                </a:ext>
              </a:extLst>
            </p:cNvPr>
            <p:cNvSpPr/>
            <p:nvPr/>
          </p:nvSpPr>
          <p:spPr>
            <a:xfrm>
              <a:off x="855245" y="4138831"/>
              <a:ext cx="1954552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9469" name="Picture 20">
              <a:extLst>
                <a:ext uri="{FF2B5EF4-FFF2-40B4-BE49-F238E27FC236}">
                  <a16:creationId xmlns:a16="http://schemas.microsoft.com/office/drawing/2014/main" id="{23DAF68B-6FD1-45DA-B583-8C69301C5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54" y="4544437"/>
              <a:ext cx="2189543" cy="1295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04D4E77-DE7F-4CA3-8EEC-5AB6623B1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244975"/>
            <a:ext cx="16319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F4CD0F71-A6A8-4820-B396-CBF9103E6B41}"/>
              </a:ext>
            </a:extLst>
          </p:cNvPr>
          <p:cNvSpPr/>
          <p:nvPr/>
        </p:nvSpPr>
        <p:spPr>
          <a:xfrm>
            <a:off x="7742238" y="549275"/>
            <a:ext cx="646112" cy="5159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19461" name="Picture 16">
            <a:extLst>
              <a:ext uri="{FF2B5EF4-FFF2-40B4-BE49-F238E27FC236}">
                <a16:creationId xmlns:a16="http://schemas.microsoft.com/office/drawing/2014/main" id="{8194718A-1CF6-4BB4-98FA-F7453D2F1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760413"/>
            <a:ext cx="40386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B17D327-4178-422B-AC20-21E0C4F119A3}"/>
              </a:ext>
            </a:extLst>
          </p:cNvPr>
          <p:cNvGrpSpPr>
            <a:grpSpLocks/>
          </p:cNvGrpSpPr>
          <p:nvPr/>
        </p:nvGrpSpPr>
        <p:grpSpPr bwMode="auto">
          <a:xfrm>
            <a:off x="3459163" y="4143375"/>
            <a:ext cx="2168525" cy="1954213"/>
            <a:chOff x="3458954" y="4143497"/>
            <a:chExt cx="2169010" cy="195399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935DE-E724-43AB-8996-D57498502024}"/>
                </a:ext>
              </a:extLst>
            </p:cNvPr>
            <p:cNvSpPr/>
            <p:nvPr/>
          </p:nvSpPr>
          <p:spPr>
            <a:xfrm>
              <a:off x="3595510" y="4143497"/>
              <a:ext cx="1953062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9467" name="Picture 25">
              <a:extLst>
                <a:ext uri="{FF2B5EF4-FFF2-40B4-BE49-F238E27FC236}">
                  <a16:creationId xmlns:a16="http://schemas.microsoft.com/office/drawing/2014/main" id="{B40F1508-4C25-4881-8FD3-BA039E24C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954" y="4446908"/>
              <a:ext cx="2169010" cy="1295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74B059-D0D2-4671-BDEE-9EE00C38187D}"/>
              </a:ext>
            </a:extLst>
          </p:cNvPr>
          <p:cNvGrpSpPr>
            <a:grpSpLocks/>
          </p:cNvGrpSpPr>
          <p:nvPr/>
        </p:nvGrpSpPr>
        <p:grpSpPr bwMode="auto">
          <a:xfrm>
            <a:off x="6270625" y="4138613"/>
            <a:ext cx="2239963" cy="1954212"/>
            <a:chOff x="6270270" y="4138831"/>
            <a:chExt cx="2240554" cy="195399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62B4D4-1456-46E6-9149-270D817C04AF}"/>
                </a:ext>
              </a:extLst>
            </p:cNvPr>
            <p:cNvSpPr/>
            <p:nvPr/>
          </p:nvSpPr>
          <p:spPr>
            <a:xfrm>
              <a:off x="6333787" y="4138831"/>
              <a:ext cx="1954729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9465" name="Picture 26">
              <a:extLst>
                <a:ext uri="{FF2B5EF4-FFF2-40B4-BE49-F238E27FC236}">
                  <a16:creationId xmlns:a16="http://schemas.microsoft.com/office/drawing/2014/main" id="{49AC4FD9-F1E4-4285-A306-2BFC9E571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270" y="4332811"/>
              <a:ext cx="2240554" cy="1566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E57CCC-F077-4271-8869-F085E7259358}"/>
              </a:ext>
            </a:extLst>
          </p:cNvPr>
          <p:cNvSpPr/>
          <p:nvPr/>
        </p:nvSpPr>
        <p:spPr>
          <a:xfrm>
            <a:off x="2978150" y="2967038"/>
            <a:ext cx="3187700" cy="923925"/>
          </a:xfrm>
          <a:prstGeom prst="roundRect">
            <a:avLst>
              <a:gd name="adj" fmla="val 7572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Play</a:t>
            </a:r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id="{09AE9264-CF93-4584-996D-B121D3058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Rhyming Matches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9935FA22-D221-4F3A-BC8F-BB6AF0C82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1555750"/>
            <a:ext cx="63595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Click on the rhyming match for the picture on each slide. Good luck!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EA1EDE12-D66A-4C4E-9A89-9022BE87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760413"/>
            <a:ext cx="260350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4947CD9-6B88-40F3-995C-CC9CAF15DE06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4138613"/>
            <a:ext cx="1954212" cy="1954212"/>
            <a:chOff x="855723" y="4138831"/>
            <a:chExt cx="1953994" cy="195399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F7CD71B-B1BA-4CF9-9586-4ADDBC768751}"/>
                </a:ext>
              </a:extLst>
            </p:cNvPr>
            <p:cNvSpPr/>
            <p:nvPr/>
          </p:nvSpPr>
          <p:spPr>
            <a:xfrm>
              <a:off x="85572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0253" name="Picture 18">
              <a:extLst>
                <a:ext uri="{FF2B5EF4-FFF2-40B4-BE49-F238E27FC236}">
                  <a16:creationId xmlns:a16="http://schemas.microsoft.com/office/drawing/2014/main" id="{CC0CF602-5A3C-43CF-9B44-E988FF4EF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34" y="4423769"/>
              <a:ext cx="1517764" cy="1477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0A6F05-53EE-4D23-BC39-ECAC89119F20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4143375"/>
            <a:ext cx="1952625" cy="1954213"/>
            <a:chOff x="3595003" y="4143497"/>
            <a:chExt cx="1953994" cy="195399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CF3F6D4-DEE6-4F45-AB26-18E6CF9705DE}"/>
                </a:ext>
              </a:extLst>
            </p:cNvPr>
            <p:cNvSpPr/>
            <p:nvPr/>
          </p:nvSpPr>
          <p:spPr>
            <a:xfrm>
              <a:off x="3595003" y="4143497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0251" name="Picture 19">
              <a:extLst>
                <a:ext uri="{FF2B5EF4-FFF2-40B4-BE49-F238E27FC236}">
                  <a16:creationId xmlns:a16="http://schemas.microsoft.com/office/drawing/2014/main" id="{30E55CDE-12C9-418B-B3B3-9C215904A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633" y="4455869"/>
              <a:ext cx="1534733" cy="134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EB80CD-095D-4087-9191-9A86DD5121E4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4138613"/>
            <a:ext cx="1954213" cy="1954212"/>
            <a:chOff x="6334283" y="4138831"/>
            <a:chExt cx="1953994" cy="195399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8889904-5E95-45CA-88AD-5A2BA4CE905D}"/>
                </a:ext>
              </a:extLst>
            </p:cNvPr>
            <p:cNvSpPr/>
            <p:nvPr/>
          </p:nvSpPr>
          <p:spPr>
            <a:xfrm>
              <a:off x="633428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0249" name="Picture 21">
              <a:extLst>
                <a:ext uri="{FF2B5EF4-FFF2-40B4-BE49-F238E27FC236}">
                  <a16:creationId xmlns:a16="http://schemas.microsoft.com/office/drawing/2014/main" id="{430DA7EE-F85D-4D10-96BB-07C6EC9E5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024" y="4629180"/>
              <a:ext cx="1615356" cy="116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3FC1251-A935-44C8-8C6E-138E6082B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265613"/>
            <a:ext cx="16303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E4A19030-A261-437D-8850-7F7D157128A5}"/>
              </a:ext>
            </a:extLst>
          </p:cNvPr>
          <p:cNvSpPr/>
          <p:nvPr/>
        </p:nvSpPr>
        <p:spPr>
          <a:xfrm>
            <a:off x="7742238" y="549275"/>
            <a:ext cx="646112" cy="5159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CC26205-5E15-4099-AFE9-4F06F40546E6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4138613"/>
            <a:ext cx="1954212" cy="1954212"/>
            <a:chOff x="855723" y="4138831"/>
            <a:chExt cx="1953994" cy="195399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921157-4FF1-4084-8C47-52B790533935}"/>
                </a:ext>
              </a:extLst>
            </p:cNvPr>
            <p:cNvSpPr/>
            <p:nvPr/>
          </p:nvSpPr>
          <p:spPr>
            <a:xfrm>
              <a:off x="85572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1277" name="Picture 26">
              <a:extLst>
                <a:ext uri="{FF2B5EF4-FFF2-40B4-BE49-F238E27FC236}">
                  <a16:creationId xmlns:a16="http://schemas.microsoft.com/office/drawing/2014/main" id="{B558BD78-D209-48B1-ADB4-53BA3BDC7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65" y="4614687"/>
              <a:ext cx="1744910" cy="92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Picture 2">
            <a:extLst>
              <a:ext uri="{FF2B5EF4-FFF2-40B4-BE49-F238E27FC236}">
                <a16:creationId xmlns:a16="http://schemas.microsoft.com/office/drawing/2014/main" id="{388FAD68-59A1-4288-A922-F1A0BECB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1058863"/>
            <a:ext cx="38512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A2BD69-ACBB-49F1-AA8E-FD90568FE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265613"/>
            <a:ext cx="16319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E922ADF-FFF8-4798-B34B-C773F959DAEF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4143375"/>
            <a:ext cx="1952625" cy="1954213"/>
            <a:chOff x="3595003" y="4143497"/>
            <a:chExt cx="1953994" cy="195399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935DE-E724-43AB-8996-D57498502024}"/>
                </a:ext>
              </a:extLst>
            </p:cNvPr>
            <p:cNvSpPr/>
            <p:nvPr/>
          </p:nvSpPr>
          <p:spPr>
            <a:xfrm>
              <a:off x="3595003" y="4143497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1275" name="Picture 27">
              <a:extLst>
                <a:ext uri="{FF2B5EF4-FFF2-40B4-BE49-F238E27FC236}">
                  <a16:creationId xmlns:a16="http://schemas.microsoft.com/office/drawing/2014/main" id="{B7D9A701-75FC-48B3-B52F-0D777243E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988" y="4570601"/>
              <a:ext cx="1882009" cy="122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7B89CC-B21D-42C4-83E6-57F9966A5959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4024313"/>
            <a:ext cx="1954213" cy="2068512"/>
            <a:chOff x="6334283" y="4024939"/>
            <a:chExt cx="1953994" cy="206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62B4D4-1456-46E6-9149-270D817C04AF}"/>
                </a:ext>
              </a:extLst>
            </p:cNvPr>
            <p:cNvSpPr/>
            <p:nvPr/>
          </p:nvSpPr>
          <p:spPr>
            <a:xfrm>
              <a:off x="6334283" y="4139204"/>
              <a:ext cx="1953994" cy="1953621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1273" name="Picture 30">
              <a:extLst>
                <a:ext uri="{FF2B5EF4-FFF2-40B4-BE49-F238E27FC236}">
                  <a16:creationId xmlns:a16="http://schemas.microsoft.com/office/drawing/2014/main" id="{6D59622F-1C0A-44DB-A98C-340EB508A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714" y="4024939"/>
              <a:ext cx="1455131" cy="206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806F08E2-2A56-401A-9BDD-5CFD0202C72B}"/>
              </a:ext>
            </a:extLst>
          </p:cNvPr>
          <p:cNvSpPr/>
          <p:nvPr/>
        </p:nvSpPr>
        <p:spPr>
          <a:xfrm>
            <a:off x="7742238" y="549275"/>
            <a:ext cx="646112" cy="5159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463B5C-6D7E-45CB-B2D5-9E6BDE6E5118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4024313"/>
            <a:ext cx="1954213" cy="2068512"/>
            <a:chOff x="6334283" y="4024939"/>
            <a:chExt cx="1953994" cy="206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62B4D4-1456-46E6-9149-270D817C04AF}"/>
                </a:ext>
              </a:extLst>
            </p:cNvPr>
            <p:cNvSpPr/>
            <p:nvPr/>
          </p:nvSpPr>
          <p:spPr>
            <a:xfrm>
              <a:off x="6334283" y="4139204"/>
              <a:ext cx="1953994" cy="1953621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2301" name="Picture 30">
              <a:extLst>
                <a:ext uri="{FF2B5EF4-FFF2-40B4-BE49-F238E27FC236}">
                  <a16:creationId xmlns:a16="http://schemas.microsoft.com/office/drawing/2014/main" id="{F2EDC244-5D24-47B3-B1F5-547CC4688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714" y="4024939"/>
              <a:ext cx="1455131" cy="206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78B5FF4-7E4A-4EA0-AB51-776F1B9FE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265613"/>
            <a:ext cx="16319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4">
            <a:extLst>
              <a:ext uri="{FF2B5EF4-FFF2-40B4-BE49-F238E27FC236}">
                <a16:creationId xmlns:a16="http://schemas.microsoft.com/office/drawing/2014/main" id="{F0B7F8CB-5E6F-411E-B79B-DBB69A82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752475"/>
            <a:ext cx="3665538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D1BE21-0CAF-40FD-8D5F-7E001210CB20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4143375"/>
            <a:ext cx="1952625" cy="1954213"/>
            <a:chOff x="3595003" y="4143497"/>
            <a:chExt cx="1953994" cy="195399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935DE-E724-43AB-8996-D57498502024}"/>
                </a:ext>
              </a:extLst>
            </p:cNvPr>
            <p:cNvSpPr/>
            <p:nvPr/>
          </p:nvSpPr>
          <p:spPr>
            <a:xfrm>
              <a:off x="3595003" y="4143497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2299" name="Picture 18">
              <a:extLst>
                <a:ext uri="{FF2B5EF4-FFF2-40B4-BE49-F238E27FC236}">
                  <a16:creationId xmlns:a16="http://schemas.microsoft.com/office/drawing/2014/main" id="{42BAB3DD-865C-488F-84EE-BAC17EAF7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003" y="4787318"/>
              <a:ext cx="1953994" cy="84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17272B-E462-42B4-BAA2-90043FE8E8D7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4138613"/>
            <a:ext cx="1954212" cy="1954212"/>
            <a:chOff x="855723" y="4138831"/>
            <a:chExt cx="1953994" cy="195399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921157-4FF1-4084-8C47-52B790533935}"/>
                </a:ext>
              </a:extLst>
            </p:cNvPr>
            <p:cNvSpPr/>
            <p:nvPr/>
          </p:nvSpPr>
          <p:spPr>
            <a:xfrm>
              <a:off x="85572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2297" name="Picture 23">
              <a:extLst>
                <a:ext uri="{FF2B5EF4-FFF2-40B4-BE49-F238E27FC236}">
                  <a16:creationId xmlns:a16="http://schemas.microsoft.com/office/drawing/2014/main" id="{00D17C49-E712-4F0B-8C35-256FE5283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915" y="4266346"/>
              <a:ext cx="1058049" cy="1690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E4E5638-D082-488D-9066-0B7A1F632FA7}"/>
              </a:ext>
            </a:extLst>
          </p:cNvPr>
          <p:cNvSpPr/>
          <p:nvPr/>
        </p:nvSpPr>
        <p:spPr>
          <a:xfrm>
            <a:off x="7742238" y="549275"/>
            <a:ext cx="646112" cy="5159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E267DD9-8F02-4FBD-BD43-F4A214C8E348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4138613"/>
            <a:ext cx="1954213" cy="2097087"/>
            <a:chOff x="6334283" y="4138831"/>
            <a:chExt cx="1953994" cy="209669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62B4D4-1456-46E6-9149-270D817C04AF}"/>
                </a:ext>
              </a:extLst>
            </p:cNvPr>
            <p:cNvSpPr/>
            <p:nvPr/>
          </p:nvSpPr>
          <p:spPr>
            <a:xfrm>
              <a:off x="6334283" y="4138831"/>
              <a:ext cx="1953994" cy="195384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3325" name="Picture 25">
              <a:extLst>
                <a:ext uri="{FF2B5EF4-FFF2-40B4-BE49-F238E27FC236}">
                  <a16:creationId xmlns:a16="http://schemas.microsoft.com/office/drawing/2014/main" id="{26DB6DAE-FEE2-47F6-87B6-F977E2C12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459" y="4266987"/>
              <a:ext cx="1289996" cy="196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9CB19AC-6D1C-4255-BC96-02755AA3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267200"/>
            <a:ext cx="16319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6">
            <a:extLst>
              <a:ext uri="{FF2B5EF4-FFF2-40B4-BE49-F238E27FC236}">
                <a16:creationId xmlns:a16="http://schemas.microsoft.com/office/drawing/2014/main" id="{D75EBD6C-D34C-4635-9F0D-FBF5FF64C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44525"/>
            <a:ext cx="3786188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24578BE-6248-4D78-BA33-7FD7EC9F219F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4138613"/>
            <a:ext cx="2095500" cy="1954212"/>
            <a:chOff x="782647" y="4138831"/>
            <a:chExt cx="2095496" cy="195399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921157-4FF1-4084-8C47-52B790533935}"/>
                </a:ext>
              </a:extLst>
            </p:cNvPr>
            <p:cNvSpPr/>
            <p:nvPr/>
          </p:nvSpPr>
          <p:spPr>
            <a:xfrm>
              <a:off x="855672" y="4138831"/>
              <a:ext cx="1954208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3323" name="Picture 17">
              <a:extLst>
                <a:ext uri="{FF2B5EF4-FFF2-40B4-BE49-F238E27FC236}">
                  <a16:creationId xmlns:a16="http://schemas.microsoft.com/office/drawing/2014/main" id="{3674FEB3-493F-471B-AA10-406CB3DD1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47" y="4613945"/>
              <a:ext cx="2095496" cy="950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17D8D6-BD36-4868-8E28-E1A6D2FF139B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4143375"/>
            <a:ext cx="1989137" cy="1954213"/>
            <a:chOff x="3595003" y="4143497"/>
            <a:chExt cx="1990532" cy="195399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935DE-E724-43AB-8996-D57498502024}"/>
                </a:ext>
              </a:extLst>
            </p:cNvPr>
            <p:cNvSpPr/>
            <p:nvPr/>
          </p:nvSpPr>
          <p:spPr>
            <a:xfrm>
              <a:off x="3595003" y="4143497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3321" name="Picture 21">
              <a:extLst>
                <a:ext uri="{FF2B5EF4-FFF2-40B4-BE49-F238E27FC236}">
                  <a16:creationId xmlns:a16="http://schemas.microsoft.com/office/drawing/2014/main" id="{5BBB2E01-7FC7-41EC-A37C-D0C1E80E6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541" y="4367655"/>
              <a:ext cx="1953994" cy="144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4CD0F71-A6A8-4820-B396-CBF9103E6B41}"/>
              </a:ext>
            </a:extLst>
          </p:cNvPr>
          <p:cNvSpPr/>
          <p:nvPr/>
        </p:nvSpPr>
        <p:spPr>
          <a:xfrm>
            <a:off x="7742238" y="549275"/>
            <a:ext cx="646112" cy="5159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EDEAB5-4525-4092-AABD-D9FE3C4FA8D8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4143375"/>
            <a:ext cx="2120900" cy="1954213"/>
            <a:chOff x="3595003" y="4143497"/>
            <a:chExt cx="2120898" cy="195399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935DE-E724-43AB-8996-D57498502024}"/>
                </a:ext>
              </a:extLst>
            </p:cNvPr>
            <p:cNvSpPr/>
            <p:nvPr/>
          </p:nvSpPr>
          <p:spPr>
            <a:xfrm>
              <a:off x="3595003" y="4143497"/>
              <a:ext cx="1954210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4349" name="Picture 23">
              <a:extLst>
                <a:ext uri="{FF2B5EF4-FFF2-40B4-BE49-F238E27FC236}">
                  <a16:creationId xmlns:a16="http://schemas.microsoft.com/office/drawing/2014/main" id="{10BCC43F-FD95-4DC4-A2F8-5088A6F08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003" y="4319073"/>
              <a:ext cx="2120898" cy="1593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F1BC203-A20E-45D1-8F3B-4D2400817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4276725"/>
            <a:ext cx="163036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F4CD0F71-A6A8-4820-B396-CBF9103E6B41}"/>
              </a:ext>
            </a:extLst>
          </p:cNvPr>
          <p:cNvSpPr/>
          <p:nvPr/>
        </p:nvSpPr>
        <p:spPr>
          <a:xfrm>
            <a:off x="7742238" y="549275"/>
            <a:ext cx="646112" cy="5159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14341" name="Picture 18">
            <a:extLst>
              <a:ext uri="{FF2B5EF4-FFF2-40B4-BE49-F238E27FC236}">
                <a16:creationId xmlns:a16="http://schemas.microsoft.com/office/drawing/2014/main" id="{8B5CA504-4CA3-4118-88C1-223B4A08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901700"/>
            <a:ext cx="437515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E998CD4-3555-4AB6-9F84-FAD43AA8F37C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4138613"/>
            <a:ext cx="2338388" cy="1954212"/>
            <a:chOff x="622579" y="4138831"/>
            <a:chExt cx="2338460" cy="195399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921157-4FF1-4084-8C47-52B790533935}"/>
                </a:ext>
              </a:extLst>
            </p:cNvPr>
            <p:cNvSpPr/>
            <p:nvPr/>
          </p:nvSpPr>
          <p:spPr>
            <a:xfrm>
              <a:off x="855949" y="4138831"/>
              <a:ext cx="1954272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4347" name="Picture 19">
              <a:extLst>
                <a:ext uri="{FF2B5EF4-FFF2-40B4-BE49-F238E27FC236}">
                  <a16:creationId xmlns:a16="http://schemas.microsoft.com/office/drawing/2014/main" id="{2B5B9652-078E-4EC7-A9A8-B610FF0D4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579" y="4607247"/>
              <a:ext cx="2338460" cy="94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B5C9C2-6095-402C-8184-9AE92FCA6704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4138613"/>
            <a:ext cx="1954213" cy="1954212"/>
            <a:chOff x="6334283" y="4138831"/>
            <a:chExt cx="1953994" cy="195399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62B4D4-1456-46E6-9149-270D817C04AF}"/>
                </a:ext>
              </a:extLst>
            </p:cNvPr>
            <p:cNvSpPr/>
            <p:nvPr/>
          </p:nvSpPr>
          <p:spPr>
            <a:xfrm>
              <a:off x="633428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4345" name="Picture 26">
              <a:extLst>
                <a:ext uri="{FF2B5EF4-FFF2-40B4-BE49-F238E27FC236}">
                  <a16:creationId xmlns:a16="http://schemas.microsoft.com/office/drawing/2014/main" id="{454C6D10-4C35-4789-BBC6-C75369D73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339" y="4446136"/>
              <a:ext cx="1865881" cy="152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366F6D3-471D-4AB5-9F5D-1A2C3CA63143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4138613"/>
            <a:ext cx="1954212" cy="1954212"/>
            <a:chOff x="855723" y="4138831"/>
            <a:chExt cx="1953994" cy="195399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921157-4FF1-4084-8C47-52B790533935}"/>
                </a:ext>
              </a:extLst>
            </p:cNvPr>
            <p:cNvSpPr/>
            <p:nvPr/>
          </p:nvSpPr>
          <p:spPr>
            <a:xfrm>
              <a:off x="85572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5373" name="Picture 20">
              <a:extLst>
                <a:ext uri="{FF2B5EF4-FFF2-40B4-BE49-F238E27FC236}">
                  <a16:creationId xmlns:a16="http://schemas.microsoft.com/office/drawing/2014/main" id="{FD4974E0-C8AA-4F60-859A-46CFF2D09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17" y="4276907"/>
              <a:ext cx="1718207" cy="163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14D865C-3BEA-4EFA-A704-00FB480AE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4319588"/>
            <a:ext cx="16319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F4CD0F71-A6A8-4820-B396-CBF9103E6B41}"/>
              </a:ext>
            </a:extLst>
          </p:cNvPr>
          <p:cNvSpPr/>
          <p:nvPr/>
        </p:nvSpPr>
        <p:spPr>
          <a:xfrm>
            <a:off x="7742238" y="549275"/>
            <a:ext cx="646112" cy="5159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15365" name="Picture 17">
            <a:extLst>
              <a:ext uri="{FF2B5EF4-FFF2-40B4-BE49-F238E27FC236}">
                <a16:creationId xmlns:a16="http://schemas.microsoft.com/office/drawing/2014/main" id="{C338F68A-8AA7-4A70-BA7C-2A660EB1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871538"/>
            <a:ext cx="423703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5CE69FB-F46B-4B93-8BF9-6271B62E4495}"/>
              </a:ext>
            </a:extLst>
          </p:cNvPr>
          <p:cNvGrpSpPr>
            <a:grpSpLocks/>
          </p:cNvGrpSpPr>
          <p:nvPr/>
        </p:nvGrpSpPr>
        <p:grpSpPr bwMode="auto">
          <a:xfrm>
            <a:off x="3446463" y="4143375"/>
            <a:ext cx="2101850" cy="1954213"/>
            <a:chOff x="3445727" y="4143497"/>
            <a:chExt cx="2103270" cy="195399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935DE-E724-43AB-8996-D57498502024}"/>
                </a:ext>
              </a:extLst>
            </p:cNvPr>
            <p:cNvSpPr/>
            <p:nvPr/>
          </p:nvSpPr>
          <p:spPr>
            <a:xfrm>
              <a:off x="3595053" y="4143497"/>
              <a:ext cx="195394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5371" name="Picture 25">
              <a:extLst>
                <a:ext uri="{FF2B5EF4-FFF2-40B4-BE49-F238E27FC236}">
                  <a16:creationId xmlns:a16="http://schemas.microsoft.com/office/drawing/2014/main" id="{B8772E90-EE7B-46E7-87F7-78A6152AF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727" y="4361210"/>
              <a:ext cx="2103270" cy="165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50D603-56EE-4A90-96A4-9879FBC3D3D2}"/>
              </a:ext>
            </a:extLst>
          </p:cNvPr>
          <p:cNvGrpSpPr>
            <a:grpSpLocks/>
          </p:cNvGrpSpPr>
          <p:nvPr/>
        </p:nvGrpSpPr>
        <p:grpSpPr bwMode="auto">
          <a:xfrm>
            <a:off x="6291263" y="4138613"/>
            <a:ext cx="2097087" cy="1954212"/>
            <a:chOff x="6291466" y="4138831"/>
            <a:chExt cx="2096884" cy="195399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62B4D4-1456-46E6-9149-270D817C04AF}"/>
                </a:ext>
              </a:extLst>
            </p:cNvPr>
            <p:cNvSpPr/>
            <p:nvPr/>
          </p:nvSpPr>
          <p:spPr>
            <a:xfrm>
              <a:off x="6334324" y="4138831"/>
              <a:ext cx="195402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5369" name="Picture 28">
              <a:extLst>
                <a:ext uri="{FF2B5EF4-FFF2-40B4-BE49-F238E27FC236}">
                  <a16:creationId xmlns:a16="http://schemas.microsoft.com/office/drawing/2014/main" id="{A6E9927B-E5AE-40AE-B5A7-538EFFCB2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466" y="4467669"/>
              <a:ext cx="2096884" cy="125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11FF4E-BB8E-4646-87F2-C73BA414911E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4010025"/>
            <a:ext cx="1954213" cy="2082800"/>
            <a:chOff x="6334283" y="4009939"/>
            <a:chExt cx="1953994" cy="2082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62B4D4-1456-46E6-9149-270D817C04AF}"/>
                </a:ext>
              </a:extLst>
            </p:cNvPr>
            <p:cNvSpPr/>
            <p:nvPr/>
          </p:nvSpPr>
          <p:spPr>
            <a:xfrm>
              <a:off x="6334283" y="4138532"/>
              <a:ext cx="1953994" cy="1954293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6397" name="Picture 23">
              <a:extLst>
                <a:ext uri="{FF2B5EF4-FFF2-40B4-BE49-F238E27FC236}">
                  <a16:creationId xmlns:a16="http://schemas.microsoft.com/office/drawing/2014/main" id="{0FBCFAD8-5E55-4579-A923-1B9A602CB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114" y="4009939"/>
              <a:ext cx="1694621" cy="1883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A55546C-DDAB-46DA-BD15-8BF09A72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194175"/>
            <a:ext cx="16319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F4CD0F71-A6A8-4820-B396-CBF9103E6B41}"/>
              </a:ext>
            </a:extLst>
          </p:cNvPr>
          <p:cNvSpPr/>
          <p:nvPr/>
        </p:nvSpPr>
        <p:spPr>
          <a:xfrm>
            <a:off x="7742238" y="549275"/>
            <a:ext cx="646112" cy="5159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16389" name="Picture 18">
            <a:extLst>
              <a:ext uri="{FF2B5EF4-FFF2-40B4-BE49-F238E27FC236}">
                <a16:creationId xmlns:a16="http://schemas.microsoft.com/office/drawing/2014/main" id="{6C7A82D4-C0CB-4D3A-917D-92C1CC11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08038"/>
            <a:ext cx="3197225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9DAF0-69F5-4244-89F1-9F195E6477C4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4138613"/>
            <a:ext cx="1954212" cy="1954212"/>
            <a:chOff x="855723" y="4138831"/>
            <a:chExt cx="1953994" cy="195399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921157-4FF1-4084-8C47-52B790533935}"/>
                </a:ext>
              </a:extLst>
            </p:cNvPr>
            <p:cNvSpPr/>
            <p:nvPr/>
          </p:nvSpPr>
          <p:spPr>
            <a:xfrm>
              <a:off x="85572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6395" name="Picture 19">
              <a:extLst>
                <a:ext uri="{FF2B5EF4-FFF2-40B4-BE49-F238E27FC236}">
                  <a16:creationId xmlns:a16="http://schemas.microsoft.com/office/drawing/2014/main" id="{92A117B9-AD4A-4154-9F29-106C70830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65" y="4614687"/>
              <a:ext cx="1744910" cy="92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A8DAEAE-5D6E-4383-8D5C-BF4F5C46CC60}"/>
              </a:ext>
            </a:extLst>
          </p:cNvPr>
          <p:cNvGrpSpPr>
            <a:grpSpLocks/>
          </p:cNvGrpSpPr>
          <p:nvPr/>
        </p:nvGrpSpPr>
        <p:grpSpPr bwMode="auto">
          <a:xfrm>
            <a:off x="3560763" y="4143375"/>
            <a:ext cx="1987550" cy="1954213"/>
            <a:chOff x="3561159" y="4143497"/>
            <a:chExt cx="1987838" cy="195399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935DE-E724-43AB-8996-D57498502024}"/>
                </a:ext>
              </a:extLst>
            </p:cNvPr>
            <p:cNvSpPr/>
            <p:nvPr/>
          </p:nvSpPr>
          <p:spPr>
            <a:xfrm>
              <a:off x="3594501" y="4143497"/>
              <a:ext cx="1954496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6393" name="Picture 21">
              <a:extLst>
                <a:ext uri="{FF2B5EF4-FFF2-40B4-BE49-F238E27FC236}">
                  <a16:creationId xmlns:a16="http://schemas.microsoft.com/office/drawing/2014/main" id="{6A1B6BCE-F5E1-421B-997A-C87A5BA42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159" y="4423231"/>
              <a:ext cx="1987838" cy="1304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48</TotalTime>
  <Words>18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Twinkl</vt:lpstr>
      <vt:lpstr>Twinkl SemiBold</vt:lpstr>
      <vt:lpstr>Arial</vt:lpstr>
      <vt:lpstr>Office Theme</vt:lpstr>
      <vt:lpstr>PowerPoint Presentation</vt:lpstr>
      <vt:lpstr>Rhyming Matches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Monet Povey-Robertson</dc:creator>
  <cp:lastModifiedBy>Twinkl A5</cp:lastModifiedBy>
  <cp:revision>17</cp:revision>
  <dcterms:created xsi:type="dcterms:W3CDTF">2018-08-24T04:20:42Z</dcterms:created>
  <dcterms:modified xsi:type="dcterms:W3CDTF">2021-12-01T21:59:05Z</dcterms:modified>
</cp:coreProperties>
</file>