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1" r:id="rId4"/>
    <p:sldId id="280" r:id="rId5"/>
    <p:sldId id="350" r:id="rId6"/>
    <p:sldId id="349" r:id="rId7"/>
    <p:sldId id="348" r:id="rId8"/>
    <p:sldId id="347" r:id="rId9"/>
    <p:sldId id="346" r:id="rId10"/>
    <p:sldId id="345" r:id="rId11"/>
    <p:sldId id="344" r:id="rId12"/>
    <p:sldId id="343" r:id="rId13"/>
    <p:sldId id="342" r:id="rId14"/>
    <p:sldId id="341" r:id="rId15"/>
    <p:sldId id="340" r:id="rId16"/>
    <p:sldId id="338" r:id="rId17"/>
    <p:sldId id="339" r:id="rId18"/>
    <p:sldId id="337" r:id="rId19"/>
    <p:sldId id="336" r:id="rId20"/>
    <p:sldId id="335" r:id="rId21"/>
    <p:sldId id="334" r:id="rId22"/>
    <p:sldId id="33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7FF"/>
    <a:srgbClr val="D68B1C"/>
    <a:srgbClr val="FF9E1D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C0272-F4DB-43AE-886E-34F1C28188E9}" type="doc">
      <dgm:prSet loTypeId="urn:microsoft.com/office/officeart/2008/layout/VerticalCurvedList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FA4B33-A4D3-4086-AE18-8AF193CB4E50}">
      <dgm:prSet phldrT="[Text]" custT="1"/>
      <dgm:spPr/>
      <dgm:t>
        <a:bodyPr/>
        <a:lstStyle/>
        <a:p>
          <a:pPr algn="ctr"/>
          <a:r>
            <a:rPr lang="ar-EG" sz="4400" b="1" dirty="0" smtClean="0">
              <a:solidFill>
                <a:schemeClr val="tx1"/>
              </a:solidFill>
            </a:rPr>
            <a:t>محمد </a:t>
          </a:r>
          <a:r>
            <a:rPr lang="ar-EG" sz="4400" b="1" i="0" dirty="0" smtClean="0">
              <a:solidFill>
                <a:schemeClr val="tx1"/>
              </a:solidFill>
            </a:rPr>
            <a:t>ﷺ ( المولد والنشأة )</a:t>
          </a:r>
          <a:endParaRPr lang="en-US" sz="4400" b="1" dirty="0">
            <a:solidFill>
              <a:schemeClr val="tx1"/>
            </a:solidFill>
          </a:endParaRPr>
        </a:p>
      </dgm:t>
    </dgm:pt>
    <dgm:pt modelId="{E7827D09-6B58-4C0C-8F14-21C74E5EE4BD}" type="parTrans" cxnId="{0B6AD47F-02FA-443B-AD55-ECA46F76FE7A}">
      <dgm:prSet/>
      <dgm:spPr/>
      <dgm:t>
        <a:bodyPr/>
        <a:lstStyle/>
        <a:p>
          <a:endParaRPr lang="en-US"/>
        </a:p>
      </dgm:t>
    </dgm:pt>
    <dgm:pt modelId="{D28E6F11-ECD5-4018-9FFB-434F8D4290FA}" type="sibTrans" cxnId="{0B6AD47F-02FA-443B-AD55-ECA46F76FE7A}">
      <dgm:prSet/>
      <dgm:spPr/>
      <dgm:t>
        <a:bodyPr/>
        <a:lstStyle/>
        <a:p>
          <a:endParaRPr lang="en-US"/>
        </a:p>
      </dgm:t>
    </dgm:pt>
    <dgm:pt modelId="{B605BFFE-6196-44F0-9255-6C72CE372C38}" type="pres">
      <dgm:prSet presAssocID="{DCAC0272-F4DB-43AE-886E-34F1C28188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3EBA207-0A6F-48ED-BE7E-E0F38BCFDBBD}" type="pres">
      <dgm:prSet presAssocID="{DCAC0272-F4DB-43AE-886E-34F1C28188E9}" presName="Name1" presStyleCnt="0"/>
      <dgm:spPr/>
    </dgm:pt>
    <dgm:pt modelId="{A3D2DB31-17FE-46A8-B322-6E720E74F33D}" type="pres">
      <dgm:prSet presAssocID="{DCAC0272-F4DB-43AE-886E-34F1C28188E9}" presName="cycle" presStyleCnt="0"/>
      <dgm:spPr/>
    </dgm:pt>
    <dgm:pt modelId="{5A1BD747-C3DE-46A0-9FE3-845EEEF10BFF}" type="pres">
      <dgm:prSet presAssocID="{DCAC0272-F4DB-43AE-886E-34F1C28188E9}" presName="srcNode" presStyleLbl="node1" presStyleIdx="0" presStyleCnt="1"/>
      <dgm:spPr/>
    </dgm:pt>
    <dgm:pt modelId="{B550B516-F8A0-4A75-B517-781C8C846EB5}" type="pres">
      <dgm:prSet presAssocID="{DCAC0272-F4DB-43AE-886E-34F1C28188E9}" presName="conn" presStyleLbl="parChTrans1D2" presStyleIdx="0" presStyleCnt="1"/>
      <dgm:spPr/>
      <dgm:t>
        <a:bodyPr/>
        <a:lstStyle/>
        <a:p>
          <a:endParaRPr lang="en-US"/>
        </a:p>
      </dgm:t>
    </dgm:pt>
    <dgm:pt modelId="{B79D395B-7CD8-4B88-ADC0-A59DBB399F04}" type="pres">
      <dgm:prSet presAssocID="{DCAC0272-F4DB-43AE-886E-34F1C28188E9}" presName="extraNode" presStyleLbl="node1" presStyleIdx="0" presStyleCnt="1"/>
      <dgm:spPr/>
    </dgm:pt>
    <dgm:pt modelId="{59E1BCD7-5C58-47F2-82B4-B3B1DF347A1E}" type="pres">
      <dgm:prSet presAssocID="{DCAC0272-F4DB-43AE-886E-34F1C28188E9}" presName="dstNode" presStyleLbl="node1" presStyleIdx="0" presStyleCnt="1"/>
      <dgm:spPr/>
    </dgm:pt>
    <dgm:pt modelId="{B8945CA4-133B-4FCC-ACCB-90C663C92896}" type="pres">
      <dgm:prSet presAssocID="{8FFA4B33-A4D3-4086-AE18-8AF193CB4E50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14242-7130-4797-BDD9-A43B776D4C69}" type="pres">
      <dgm:prSet presAssocID="{8FFA4B33-A4D3-4086-AE18-8AF193CB4E50}" presName="accent_1" presStyleCnt="0"/>
      <dgm:spPr/>
    </dgm:pt>
    <dgm:pt modelId="{6653E7CB-4773-4A90-B4BB-5232F5EC022E}" type="pres">
      <dgm:prSet presAssocID="{8FFA4B33-A4D3-4086-AE18-8AF193CB4E50}" presName="accentRepeatNode" presStyleLbl="solidFgAcc1" presStyleIdx="0" presStyleCnt="1"/>
      <dgm:spPr/>
    </dgm:pt>
  </dgm:ptLst>
  <dgm:cxnLst>
    <dgm:cxn modelId="{01F2104A-BAC1-4766-8B34-2E8D8FE3E105}" type="presOf" srcId="{D28E6F11-ECD5-4018-9FFB-434F8D4290FA}" destId="{B550B516-F8A0-4A75-B517-781C8C846EB5}" srcOrd="0" destOrd="0" presId="urn:microsoft.com/office/officeart/2008/layout/VerticalCurvedList"/>
    <dgm:cxn modelId="{83424538-1F97-4485-A558-2CB1041525A0}" type="presOf" srcId="{8FFA4B33-A4D3-4086-AE18-8AF193CB4E50}" destId="{B8945CA4-133B-4FCC-ACCB-90C663C92896}" srcOrd="0" destOrd="0" presId="urn:microsoft.com/office/officeart/2008/layout/VerticalCurvedList"/>
    <dgm:cxn modelId="{4BD9C4B9-B14B-45A4-B9E1-96ED5F09C516}" type="presOf" srcId="{DCAC0272-F4DB-43AE-886E-34F1C28188E9}" destId="{B605BFFE-6196-44F0-9255-6C72CE372C38}" srcOrd="0" destOrd="0" presId="urn:microsoft.com/office/officeart/2008/layout/VerticalCurvedList"/>
    <dgm:cxn modelId="{0B6AD47F-02FA-443B-AD55-ECA46F76FE7A}" srcId="{DCAC0272-F4DB-43AE-886E-34F1C28188E9}" destId="{8FFA4B33-A4D3-4086-AE18-8AF193CB4E50}" srcOrd="0" destOrd="0" parTransId="{E7827D09-6B58-4C0C-8F14-21C74E5EE4BD}" sibTransId="{D28E6F11-ECD5-4018-9FFB-434F8D4290FA}"/>
    <dgm:cxn modelId="{724EB9EC-E873-46F5-89E6-18E70C37B602}" type="presParOf" srcId="{B605BFFE-6196-44F0-9255-6C72CE372C38}" destId="{E3EBA207-0A6F-48ED-BE7E-E0F38BCFDBBD}" srcOrd="0" destOrd="0" presId="urn:microsoft.com/office/officeart/2008/layout/VerticalCurvedList"/>
    <dgm:cxn modelId="{F307A08B-1D68-4E18-B1A1-1B6BBEF8CCE7}" type="presParOf" srcId="{E3EBA207-0A6F-48ED-BE7E-E0F38BCFDBBD}" destId="{A3D2DB31-17FE-46A8-B322-6E720E74F33D}" srcOrd="0" destOrd="0" presId="urn:microsoft.com/office/officeart/2008/layout/VerticalCurvedList"/>
    <dgm:cxn modelId="{6F75B9B8-1C74-4A5A-A07A-96FB7184A241}" type="presParOf" srcId="{A3D2DB31-17FE-46A8-B322-6E720E74F33D}" destId="{5A1BD747-C3DE-46A0-9FE3-845EEEF10BFF}" srcOrd="0" destOrd="0" presId="urn:microsoft.com/office/officeart/2008/layout/VerticalCurvedList"/>
    <dgm:cxn modelId="{E1B8FF1C-F9EC-47D0-BBB3-D18CC5F270A7}" type="presParOf" srcId="{A3D2DB31-17FE-46A8-B322-6E720E74F33D}" destId="{B550B516-F8A0-4A75-B517-781C8C846EB5}" srcOrd="1" destOrd="0" presId="urn:microsoft.com/office/officeart/2008/layout/VerticalCurvedList"/>
    <dgm:cxn modelId="{818154C6-485C-4727-8AF4-28AD5047115E}" type="presParOf" srcId="{A3D2DB31-17FE-46A8-B322-6E720E74F33D}" destId="{B79D395B-7CD8-4B88-ADC0-A59DBB399F04}" srcOrd="2" destOrd="0" presId="urn:microsoft.com/office/officeart/2008/layout/VerticalCurvedList"/>
    <dgm:cxn modelId="{CB18F1A1-454F-418B-9DB7-0EE6AE0DE90A}" type="presParOf" srcId="{A3D2DB31-17FE-46A8-B322-6E720E74F33D}" destId="{59E1BCD7-5C58-47F2-82B4-B3B1DF347A1E}" srcOrd="3" destOrd="0" presId="urn:microsoft.com/office/officeart/2008/layout/VerticalCurvedList"/>
    <dgm:cxn modelId="{B7BDCD9D-0B1A-4B11-96C0-BC6586983264}" type="presParOf" srcId="{E3EBA207-0A6F-48ED-BE7E-E0F38BCFDBBD}" destId="{B8945CA4-133B-4FCC-ACCB-90C663C92896}" srcOrd="1" destOrd="0" presId="urn:microsoft.com/office/officeart/2008/layout/VerticalCurvedList"/>
    <dgm:cxn modelId="{9D2F37B3-001D-4550-BE7C-65E40F454DC7}" type="presParOf" srcId="{E3EBA207-0A6F-48ED-BE7E-E0F38BCFDBBD}" destId="{C5C14242-7130-4797-BDD9-A43B776D4C69}" srcOrd="2" destOrd="0" presId="urn:microsoft.com/office/officeart/2008/layout/VerticalCurvedList"/>
    <dgm:cxn modelId="{E1986F95-72D4-4246-B88C-8BE4F18AF53C}" type="presParOf" srcId="{C5C14242-7130-4797-BDD9-A43B776D4C69}" destId="{6653E7CB-4773-4A90-B4BB-5232F5EC02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610AFE-900F-4650-A727-B4BC4A2E06B1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316B27D-FD71-4F33-9D86-AAFF170ED38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لأن العيش فى الصحراء يكسبهم </a:t>
          </a:r>
        </a:p>
      </dgm:t>
    </dgm:pt>
    <dgm:pt modelId="{9A28F0F9-72B0-444D-A82E-9F8FAD375F33}" type="parTrans" cxnId="{1985743D-5A03-4520-9EAD-B7723B01B415}">
      <dgm:prSet/>
      <dgm:spPr/>
      <dgm:t>
        <a:bodyPr/>
        <a:lstStyle/>
        <a:p>
          <a:endParaRPr lang="en-US"/>
        </a:p>
      </dgm:t>
    </dgm:pt>
    <dgm:pt modelId="{DBFF7ECD-7422-4033-A7EC-2E7C171EB3E4}" type="sibTrans" cxnId="{1985743D-5A03-4520-9EAD-B7723B01B415}">
      <dgm:prSet/>
      <dgm:spPr/>
      <dgm:t>
        <a:bodyPr/>
        <a:lstStyle/>
        <a:p>
          <a:endParaRPr lang="en-US"/>
        </a:p>
      </dgm:t>
    </dgm:pt>
    <dgm:pt modelId="{B3E765E8-9265-4CBC-8605-DA73D16FBAC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كان من عادات أشراف مكة أن يدافعوا بأبنائهم لمرضعات من البادية الصحراء </a:t>
          </a:r>
          <a:endParaRPr lang="en-US" sz="3200" b="1" dirty="0">
            <a:solidFill>
              <a:schemeClr val="tx1"/>
            </a:solidFill>
          </a:endParaRPr>
        </a:p>
      </dgm:t>
    </dgm:pt>
    <dgm:pt modelId="{91C3F677-D2C3-40A7-BC9B-3124310885BF}" type="parTrans" cxnId="{F7128818-51CA-4D79-922D-799B0C8182CC}">
      <dgm:prSet/>
      <dgm:spPr/>
      <dgm:t>
        <a:bodyPr/>
        <a:lstStyle/>
        <a:p>
          <a:endParaRPr lang="en-US"/>
        </a:p>
      </dgm:t>
    </dgm:pt>
    <dgm:pt modelId="{3EB17E67-DBDD-4C9D-A446-9FDBFF2EEA6D}" type="sibTrans" cxnId="{F7128818-51CA-4D79-922D-799B0C8182CC}">
      <dgm:prSet/>
      <dgm:spPr/>
      <dgm:t>
        <a:bodyPr/>
        <a:lstStyle/>
        <a:p>
          <a:endParaRPr lang="en-US"/>
        </a:p>
      </dgm:t>
    </dgm:pt>
    <dgm:pt modelId="{BBA2BA3D-1E99-44A7-B61C-3A2D503DCDE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فصاحة اللسان – قوة البنيان – رجاحة العقل </a:t>
          </a:r>
          <a:endParaRPr lang="en-US" sz="3200" b="1" dirty="0">
            <a:solidFill>
              <a:schemeClr val="tx1"/>
            </a:solidFill>
          </a:endParaRPr>
        </a:p>
      </dgm:t>
    </dgm:pt>
    <dgm:pt modelId="{DCF80DFC-DFB3-4CAF-8E26-61EEAF47C20E}" type="parTrans" cxnId="{5639E1C8-A051-457D-8C71-ACB52CE37736}">
      <dgm:prSet/>
      <dgm:spPr/>
      <dgm:t>
        <a:bodyPr/>
        <a:lstStyle/>
        <a:p>
          <a:endParaRPr lang="en-US"/>
        </a:p>
      </dgm:t>
    </dgm:pt>
    <dgm:pt modelId="{A92DB302-E29E-408F-9591-8D190D831998}" type="sibTrans" cxnId="{5639E1C8-A051-457D-8C71-ACB52CE37736}">
      <dgm:prSet/>
      <dgm:spPr/>
      <dgm:t>
        <a:bodyPr/>
        <a:lstStyle/>
        <a:p>
          <a:endParaRPr lang="en-US"/>
        </a:p>
      </dgm:t>
    </dgm:pt>
    <dgm:pt modelId="{82E218DD-41A2-4A96-9FFA-4A9A97DA3EFB}" type="pres">
      <dgm:prSet presAssocID="{1E610AFE-900F-4650-A727-B4BC4A2E06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098F29-D19C-4E7A-9FC9-8E54CD131CAE}" type="pres">
      <dgm:prSet presAssocID="{BBA2BA3D-1E99-44A7-B61C-3A2D503DCDE0}" presName="boxAndChildren" presStyleCnt="0"/>
      <dgm:spPr/>
    </dgm:pt>
    <dgm:pt modelId="{6598FAD1-4138-4450-9725-8AE58631C7E8}" type="pres">
      <dgm:prSet presAssocID="{BBA2BA3D-1E99-44A7-B61C-3A2D503DCDE0}" presName="parentTextBox" presStyleLbl="node1" presStyleIdx="0" presStyleCnt="3"/>
      <dgm:spPr/>
      <dgm:t>
        <a:bodyPr/>
        <a:lstStyle/>
        <a:p>
          <a:endParaRPr lang="en-US"/>
        </a:p>
      </dgm:t>
    </dgm:pt>
    <dgm:pt modelId="{8689B41D-A109-4C07-A6F3-6FB63069F329}" type="pres">
      <dgm:prSet presAssocID="{3EB17E67-DBDD-4C9D-A446-9FDBFF2EEA6D}" presName="sp" presStyleCnt="0"/>
      <dgm:spPr/>
    </dgm:pt>
    <dgm:pt modelId="{5CAB09E8-E9B3-4F80-A31D-1A2190E054C1}" type="pres">
      <dgm:prSet presAssocID="{B3E765E8-9265-4CBC-8605-DA73D16FBACC}" presName="arrowAndChildren" presStyleCnt="0"/>
      <dgm:spPr/>
    </dgm:pt>
    <dgm:pt modelId="{CCA90B91-57EB-466A-9291-8D250AD56BE1}" type="pres">
      <dgm:prSet presAssocID="{B3E765E8-9265-4CBC-8605-DA73D16FBACC}" presName="parentTextArrow" presStyleLbl="node1" presStyleIdx="1" presStyleCnt="3" custLinFactNeighborY="-98451"/>
      <dgm:spPr/>
      <dgm:t>
        <a:bodyPr/>
        <a:lstStyle/>
        <a:p>
          <a:endParaRPr lang="en-US"/>
        </a:p>
      </dgm:t>
    </dgm:pt>
    <dgm:pt modelId="{BD36DFE7-6B42-4FCC-9493-08B50A792F51}" type="pres">
      <dgm:prSet presAssocID="{DBFF7ECD-7422-4033-A7EC-2E7C171EB3E4}" presName="sp" presStyleCnt="0"/>
      <dgm:spPr/>
    </dgm:pt>
    <dgm:pt modelId="{8EE5A7A7-C5B7-4BB3-8E39-62BBEB294AD5}" type="pres">
      <dgm:prSet presAssocID="{5316B27D-FD71-4F33-9D86-AAFF170ED385}" presName="arrowAndChildren" presStyleCnt="0"/>
      <dgm:spPr/>
    </dgm:pt>
    <dgm:pt modelId="{56290529-27C3-42ED-BAD3-ADD41E665B2F}" type="pres">
      <dgm:prSet presAssocID="{5316B27D-FD71-4F33-9D86-AAFF170ED385}" presName="parentTextArrow" presStyleLbl="node1" presStyleIdx="2" presStyleCnt="3" custLinFactNeighborY="93940"/>
      <dgm:spPr/>
      <dgm:t>
        <a:bodyPr/>
        <a:lstStyle/>
        <a:p>
          <a:endParaRPr lang="en-US"/>
        </a:p>
      </dgm:t>
    </dgm:pt>
  </dgm:ptLst>
  <dgm:cxnLst>
    <dgm:cxn modelId="{450850AF-08B8-47D3-8114-C1E50D39A2A5}" type="presOf" srcId="{B3E765E8-9265-4CBC-8605-DA73D16FBACC}" destId="{CCA90B91-57EB-466A-9291-8D250AD56BE1}" srcOrd="0" destOrd="0" presId="urn:microsoft.com/office/officeart/2005/8/layout/process4"/>
    <dgm:cxn modelId="{0B9600BC-0DD8-4F74-9FA2-B36C341D8B88}" type="presOf" srcId="{5316B27D-FD71-4F33-9D86-AAFF170ED385}" destId="{56290529-27C3-42ED-BAD3-ADD41E665B2F}" srcOrd="0" destOrd="0" presId="urn:microsoft.com/office/officeart/2005/8/layout/process4"/>
    <dgm:cxn modelId="{5639E1C8-A051-457D-8C71-ACB52CE37736}" srcId="{1E610AFE-900F-4650-A727-B4BC4A2E06B1}" destId="{BBA2BA3D-1E99-44A7-B61C-3A2D503DCDE0}" srcOrd="2" destOrd="0" parTransId="{DCF80DFC-DFB3-4CAF-8E26-61EEAF47C20E}" sibTransId="{A92DB302-E29E-408F-9591-8D190D831998}"/>
    <dgm:cxn modelId="{EF3D7B59-A0AC-4999-98FE-94AC904F6145}" type="presOf" srcId="{BBA2BA3D-1E99-44A7-B61C-3A2D503DCDE0}" destId="{6598FAD1-4138-4450-9725-8AE58631C7E8}" srcOrd="0" destOrd="0" presId="urn:microsoft.com/office/officeart/2005/8/layout/process4"/>
    <dgm:cxn modelId="{366251E6-3ECB-440A-8F6E-00E09D0DC5DD}" type="presOf" srcId="{1E610AFE-900F-4650-A727-B4BC4A2E06B1}" destId="{82E218DD-41A2-4A96-9FFA-4A9A97DA3EFB}" srcOrd="0" destOrd="0" presId="urn:microsoft.com/office/officeart/2005/8/layout/process4"/>
    <dgm:cxn modelId="{1985743D-5A03-4520-9EAD-B7723B01B415}" srcId="{1E610AFE-900F-4650-A727-B4BC4A2E06B1}" destId="{5316B27D-FD71-4F33-9D86-AAFF170ED385}" srcOrd="0" destOrd="0" parTransId="{9A28F0F9-72B0-444D-A82E-9F8FAD375F33}" sibTransId="{DBFF7ECD-7422-4033-A7EC-2E7C171EB3E4}"/>
    <dgm:cxn modelId="{F7128818-51CA-4D79-922D-799B0C8182CC}" srcId="{1E610AFE-900F-4650-A727-B4BC4A2E06B1}" destId="{B3E765E8-9265-4CBC-8605-DA73D16FBACC}" srcOrd="1" destOrd="0" parTransId="{91C3F677-D2C3-40A7-BC9B-3124310885BF}" sibTransId="{3EB17E67-DBDD-4C9D-A446-9FDBFF2EEA6D}"/>
    <dgm:cxn modelId="{5A5EFAFE-1236-47E6-BE85-A39B543581C7}" type="presParOf" srcId="{82E218DD-41A2-4A96-9FFA-4A9A97DA3EFB}" destId="{AE098F29-D19C-4E7A-9FC9-8E54CD131CAE}" srcOrd="0" destOrd="0" presId="urn:microsoft.com/office/officeart/2005/8/layout/process4"/>
    <dgm:cxn modelId="{8F5F639A-BDE2-4F4F-830C-F0B2470E76FB}" type="presParOf" srcId="{AE098F29-D19C-4E7A-9FC9-8E54CD131CAE}" destId="{6598FAD1-4138-4450-9725-8AE58631C7E8}" srcOrd="0" destOrd="0" presId="urn:microsoft.com/office/officeart/2005/8/layout/process4"/>
    <dgm:cxn modelId="{E4500515-204E-44C8-96F3-2365E8B69F61}" type="presParOf" srcId="{82E218DD-41A2-4A96-9FFA-4A9A97DA3EFB}" destId="{8689B41D-A109-4C07-A6F3-6FB63069F329}" srcOrd="1" destOrd="0" presId="urn:microsoft.com/office/officeart/2005/8/layout/process4"/>
    <dgm:cxn modelId="{39121613-92DD-4B49-938D-335BEA7D5383}" type="presParOf" srcId="{82E218DD-41A2-4A96-9FFA-4A9A97DA3EFB}" destId="{5CAB09E8-E9B3-4F80-A31D-1A2190E054C1}" srcOrd="2" destOrd="0" presId="urn:microsoft.com/office/officeart/2005/8/layout/process4"/>
    <dgm:cxn modelId="{18C9E798-7357-49B5-A6FD-60B2F9BC335D}" type="presParOf" srcId="{5CAB09E8-E9B3-4F80-A31D-1A2190E054C1}" destId="{CCA90B91-57EB-466A-9291-8D250AD56BE1}" srcOrd="0" destOrd="0" presId="urn:microsoft.com/office/officeart/2005/8/layout/process4"/>
    <dgm:cxn modelId="{82A8AFF2-5FF2-450C-BE1B-5C1DD31F99DA}" type="presParOf" srcId="{82E218DD-41A2-4A96-9FFA-4A9A97DA3EFB}" destId="{BD36DFE7-6B42-4FCC-9493-08B50A792F51}" srcOrd="3" destOrd="0" presId="urn:microsoft.com/office/officeart/2005/8/layout/process4"/>
    <dgm:cxn modelId="{184EF03A-B727-49CF-B074-0A48BB11EADB}" type="presParOf" srcId="{82E218DD-41A2-4A96-9FFA-4A9A97DA3EFB}" destId="{8EE5A7A7-C5B7-4BB3-8E39-62BBEB294AD5}" srcOrd="4" destOrd="0" presId="urn:microsoft.com/office/officeart/2005/8/layout/process4"/>
    <dgm:cxn modelId="{05B33896-AE8E-492E-B07F-09417AA6CAE6}" type="presParOf" srcId="{8EE5A7A7-C5B7-4BB3-8E39-62BBEB294AD5}" destId="{56290529-27C3-42ED-BAD3-ADD41E665B2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610AFE-900F-4650-A727-B4BC4A2E06B1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316B27D-FD71-4F33-9D86-AAFF170ED38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كانت أعوام خير وبركة عليها وعلى بنى سعد من إنسان وحيوان ونبات حتى أعادته إلى أمه </a:t>
          </a:r>
        </a:p>
      </dgm:t>
    </dgm:pt>
    <dgm:pt modelId="{9A28F0F9-72B0-444D-A82E-9F8FAD375F33}" type="parTrans" cxnId="{1985743D-5A03-4520-9EAD-B7723B01B415}">
      <dgm:prSet/>
      <dgm:spPr/>
      <dgm:t>
        <a:bodyPr/>
        <a:lstStyle/>
        <a:p>
          <a:endParaRPr lang="en-US"/>
        </a:p>
      </dgm:t>
    </dgm:pt>
    <dgm:pt modelId="{DBFF7ECD-7422-4033-A7EC-2E7C171EB3E4}" type="sibTrans" cxnId="{1985743D-5A03-4520-9EAD-B7723B01B415}">
      <dgm:prSet/>
      <dgm:spPr/>
      <dgm:t>
        <a:bodyPr/>
        <a:lstStyle/>
        <a:p>
          <a:endParaRPr lang="en-US"/>
        </a:p>
      </dgm:t>
    </dgm:pt>
    <dgm:pt modelId="{B3E765E8-9265-4CBC-8605-DA73D16FBAC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أقام الرسول </a:t>
          </a:r>
          <a:r>
            <a:rPr lang="ar-EG" sz="3200" b="1" i="0" dirty="0" smtClean="0">
              <a:solidFill>
                <a:schemeClr val="tx1"/>
              </a:solidFill>
            </a:rPr>
            <a:t>ﷺ عند مرضعته السيدة حليمة السعدية أربعة أعوام </a:t>
          </a:r>
          <a:endParaRPr lang="en-US" sz="3200" b="1" dirty="0">
            <a:solidFill>
              <a:schemeClr val="tx1"/>
            </a:solidFill>
          </a:endParaRPr>
        </a:p>
      </dgm:t>
    </dgm:pt>
    <dgm:pt modelId="{91C3F677-D2C3-40A7-BC9B-3124310885BF}" type="parTrans" cxnId="{F7128818-51CA-4D79-922D-799B0C8182CC}">
      <dgm:prSet/>
      <dgm:spPr/>
      <dgm:t>
        <a:bodyPr/>
        <a:lstStyle/>
        <a:p>
          <a:endParaRPr lang="en-US"/>
        </a:p>
      </dgm:t>
    </dgm:pt>
    <dgm:pt modelId="{3EB17E67-DBDD-4C9D-A446-9FDBFF2EEA6D}" type="sibTrans" cxnId="{F7128818-51CA-4D79-922D-799B0C8182CC}">
      <dgm:prSet/>
      <dgm:spPr/>
      <dgm:t>
        <a:bodyPr/>
        <a:lstStyle/>
        <a:p>
          <a:endParaRPr lang="en-US"/>
        </a:p>
      </dgm:t>
    </dgm:pt>
    <dgm:pt modelId="{7E17B927-97E2-4DA0-9FE2-C84BE3219394}" type="pres">
      <dgm:prSet presAssocID="{1E610AFE-900F-4650-A727-B4BC4A2E06B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176B01-2F07-4911-AC87-5F0D10225BDB}" type="pres">
      <dgm:prSet presAssocID="{5316B27D-FD71-4F33-9D86-AAFF170ED385}" presName="vertOne" presStyleCnt="0"/>
      <dgm:spPr/>
    </dgm:pt>
    <dgm:pt modelId="{31F6CB16-218A-466A-A3F2-2373F29E95A4}" type="pres">
      <dgm:prSet presAssocID="{5316B27D-FD71-4F33-9D86-AAFF170ED385}" presName="txOne" presStyleLbl="node0" presStyleIdx="0" presStyleCnt="2" custLinFactX="35519" custLinFactNeighborX="100000" custLinFactNeighborY="-423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DC3F9B-D810-483F-9D76-3A9CA59450D2}" type="pres">
      <dgm:prSet presAssocID="{5316B27D-FD71-4F33-9D86-AAFF170ED385}" presName="horzOne" presStyleCnt="0"/>
      <dgm:spPr/>
    </dgm:pt>
    <dgm:pt modelId="{B3C0BCFB-75DA-4325-B11E-52234CBAC8B9}" type="pres">
      <dgm:prSet presAssocID="{DBFF7ECD-7422-4033-A7EC-2E7C171EB3E4}" presName="sibSpaceOne" presStyleCnt="0"/>
      <dgm:spPr/>
    </dgm:pt>
    <dgm:pt modelId="{0A2CDF30-1F7B-4126-A8E9-5F5F97356006}" type="pres">
      <dgm:prSet presAssocID="{B3E765E8-9265-4CBC-8605-DA73D16FBACC}" presName="vertOne" presStyleCnt="0"/>
      <dgm:spPr/>
    </dgm:pt>
    <dgm:pt modelId="{F8466AB8-86CF-424B-914E-4772ED946AC9}" type="pres">
      <dgm:prSet presAssocID="{B3E765E8-9265-4CBC-8605-DA73D16FBACC}" presName="txOne" presStyleLbl="node0" presStyleIdx="1" presStyleCnt="2" custLinFactX="-13000" custLinFactNeighborX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48B3C4-91F6-47D6-A338-045EC741FBE7}" type="pres">
      <dgm:prSet presAssocID="{B3E765E8-9265-4CBC-8605-DA73D16FBACC}" presName="horzOne" presStyleCnt="0"/>
      <dgm:spPr/>
    </dgm:pt>
  </dgm:ptLst>
  <dgm:cxnLst>
    <dgm:cxn modelId="{1985743D-5A03-4520-9EAD-B7723B01B415}" srcId="{1E610AFE-900F-4650-A727-B4BC4A2E06B1}" destId="{5316B27D-FD71-4F33-9D86-AAFF170ED385}" srcOrd="0" destOrd="0" parTransId="{9A28F0F9-72B0-444D-A82E-9F8FAD375F33}" sibTransId="{DBFF7ECD-7422-4033-A7EC-2E7C171EB3E4}"/>
    <dgm:cxn modelId="{FFFC3F1C-5D69-44C7-AB0A-9233E261B906}" type="presOf" srcId="{5316B27D-FD71-4F33-9D86-AAFF170ED385}" destId="{31F6CB16-218A-466A-A3F2-2373F29E95A4}" srcOrd="0" destOrd="0" presId="urn:microsoft.com/office/officeart/2005/8/layout/hierarchy4"/>
    <dgm:cxn modelId="{F7128818-51CA-4D79-922D-799B0C8182CC}" srcId="{1E610AFE-900F-4650-A727-B4BC4A2E06B1}" destId="{B3E765E8-9265-4CBC-8605-DA73D16FBACC}" srcOrd="1" destOrd="0" parTransId="{91C3F677-D2C3-40A7-BC9B-3124310885BF}" sibTransId="{3EB17E67-DBDD-4C9D-A446-9FDBFF2EEA6D}"/>
    <dgm:cxn modelId="{34792F37-48D0-4257-8BEE-3FEE568BCBB8}" type="presOf" srcId="{B3E765E8-9265-4CBC-8605-DA73D16FBACC}" destId="{F8466AB8-86CF-424B-914E-4772ED946AC9}" srcOrd="0" destOrd="0" presId="urn:microsoft.com/office/officeart/2005/8/layout/hierarchy4"/>
    <dgm:cxn modelId="{66EF8C15-B2E4-4184-9DB3-C6603F8ABEDF}" type="presOf" srcId="{1E610AFE-900F-4650-A727-B4BC4A2E06B1}" destId="{7E17B927-97E2-4DA0-9FE2-C84BE3219394}" srcOrd="0" destOrd="0" presId="urn:microsoft.com/office/officeart/2005/8/layout/hierarchy4"/>
    <dgm:cxn modelId="{372A252D-B680-4933-BC81-301B2A896D79}" type="presParOf" srcId="{7E17B927-97E2-4DA0-9FE2-C84BE3219394}" destId="{27176B01-2F07-4911-AC87-5F0D10225BDB}" srcOrd="0" destOrd="0" presId="urn:microsoft.com/office/officeart/2005/8/layout/hierarchy4"/>
    <dgm:cxn modelId="{80A58413-EBE1-4CF6-9E4E-E375B62AB825}" type="presParOf" srcId="{27176B01-2F07-4911-AC87-5F0D10225BDB}" destId="{31F6CB16-218A-466A-A3F2-2373F29E95A4}" srcOrd="0" destOrd="0" presId="urn:microsoft.com/office/officeart/2005/8/layout/hierarchy4"/>
    <dgm:cxn modelId="{8E4895E3-2EE9-43C0-8205-D9195E8ED3AF}" type="presParOf" srcId="{27176B01-2F07-4911-AC87-5F0D10225BDB}" destId="{8CDC3F9B-D810-483F-9D76-3A9CA59450D2}" srcOrd="1" destOrd="0" presId="urn:microsoft.com/office/officeart/2005/8/layout/hierarchy4"/>
    <dgm:cxn modelId="{DC7FCA30-CD73-47DD-AECB-48B86293CFA8}" type="presParOf" srcId="{7E17B927-97E2-4DA0-9FE2-C84BE3219394}" destId="{B3C0BCFB-75DA-4325-B11E-52234CBAC8B9}" srcOrd="1" destOrd="0" presId="urn:microsoft.com/office/officeart/2005/8/layout/hierarchy4"/>
    <dgm:cxn modelId="{CB121C2B-D89A-4F5F-994A-E4603073642D}" type="presParOf" srcId="{7E17B927-97E2-4DA0-9FE2-C84BE3219394}" destId="{0A2CDF30-1F7B-4126-A8E9-5F5F97356006}" srcOrd="2" destOrd="0" presId="urn:microsoft.com/office/officeart/2005/8/layout/hierarchy4"/>
    <dgm:cxn modelId="{70D108E9-6747-48D4-8A23-048CE120DC3F}" type="presParOf" srcId="{0A2CDF30-1F7B-4126-A8E9-5F5F97356006}" destId="{F8466AB8-86CF-424B-914E-4772ED946AC9}" srcOrd="0" destOrd="0" presId="urn:microsoft.com/office/officeart/2005/8/layout/hierarchy4"/>
    <dgm:cxn modelId="{6DC12233-037C-47B9-BB2B-E72A9727E437}" type="presParOf" srcId="{0A2CDF30-1F7B-4126-A8E9-5F5F97356006}" destId="{9148B3C4-91F6-47D6-A338-045EC741FBE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E610AFE-900F-4650-A727-B4BC4A2E06B1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316B27D-FD71-4F33-9D86-AAFF170ED38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كفله</a:t>
          </a:r>
          <a:r>
            <a:rPr lang="ar-EG" sz="3200" b="1" baseline="0" dirty="0" smtClean="0">
              <a:solidFill>
                <a:schemeClr val="tx1"/>
              </a:solidFill>
            </a:rPr>
            <a:t> جده  عبد المطلب الذى سرعان ما توفى , وكان الرسول </a:t>
          </a:r>
          <a:r>
            <a:rPr lang="ar-EG" sz="3200" b="1" i="0" dirty="0" smtClean="0">
              <a:solidFill>
                <a:schemeClr val="tx1"/>
              </a:solidFill>
            </a:rPr>
            <a:t>ﷺ فى سن الثامنة من عمره فكفله عمه أبو طالب </a:t>
          </a:r>
          <a:r>
            <a:rPr lang="ar-EG" sz="3200" b="1" baseline="0" dirty="0" smtClean="0">
              <a:solidFill>
                <a:schemeClr val="tx1"/>
              </a:solidFill>
            </a:rPr>
            <a:t> </a:t>
          </a:r>
          <a:endParaRPr lang="ar-EG" sz="3200" b="1" dirty="0" smtClean="0">
            <a:solidFill>
              <a:schemeClr val="tx1"/>
            </a:solidFill>
          </a:endParaRPr>
        </a:p>
      </dgm:t>
    </dgm:pt>
    <dgm:pt modelId="{9A28F0F9-72B0-444D-A82E-9F8FAD375F33}" type="parTrans" cxnId="{1985743D-5A03-4520-9EAD-B7723B01B415}">
      <dgm:prSet/>
      <dgm:spPr/>
      <dgm:t>
        <a:bodyPr/>
        <a:lstStyle/>
        <a:p>
          <a:endParaRPr lang="en-US"/>
        </a:p>
      </dgm:t>
    </dgm:pt>
    <dgm:pt modelId="{DBFF7ECD-7422-4033-A7EC-2E7C171EB3E4}" type="sibTrans" cxnId="{1985743D-5A03-4520-9EAD-B7723B01B415}">
      <dgm:prSet/>
      <dgm:spPr/>
      <dgm:t>
        <a:bodyPr/>
        <a:lstStyle/>
        <a:p>
          <a:endParaRPr lang="en-US"/>
        </a:p>
      </dgm:t>
    </dgm:pt>
    <dgm:pt modelId="{B3E765E8-9265-4CBC-8605-DA73D16FBAC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أقام الرسول </a:t>
          </a:r>
          <a:r>
            <a:rPr lang="ar-EG" sz="3200" b="1" i="0" dirty="0" smtClean="0">
              <a:solidFill>
                <a:schemeClr val="tx1"/>
              </a:solidFill>
            </a:rPr>
            <a:t>ﷺ مع أمه أمنة بنت وهب حتى توفيت وكان أنذاك فى السادسة من عمره </a:t>
          </a:r>
          <a:endParaRPr lang="en-US" sz="3200" b="1" dirty="0">
            <a:solidFill>
              <a:schemeClr val="tx1"/>
            </a:solidFill>
          </a:endParaRPr>
        </a:p>
      </dgm:t>
    </dgm:pt>
    <dgm:pt modelId="{91C3F677-D2C3-40A7-BC9B-3124310885BF}" type="parTrans" cxnId="{F7128818-51CA-4D79-922D-799B0C8182CC}">
      <dgm:prSet/>
      <dgm:spPr/>
      <dgm:t>
        <a:bodyPr/>
        <a:lstStyle/>
        <a:p>
          <a:endParaRPr lang="en-US"/>
        </a:p>
      </dgm:t>
    </dgm:pt>
    <dgm:pt modelId="{3EB17E67-DBDD-4C9D-A446-9FDBFF2EEA6D}" type="sibTrans" cxnId="{F7128818-51CA-4D79-922D-799B0C8182CC}">
      <dgm:prSet/>
      <dgm:spPr/>
      <dgm:t>
        <a:bodyPr/>
        <a:lstStyle/>
        <a:p>
          <a:endParaRPr lang="en-US"/>
        </a:p>
      </dgm:t>
    </dgm:pt>
    <dgm:pt modelId="{7E17B927-97E2-4DA0-9FE2-C84BE3219394}" type="pres">
      <dgm:prSet presAssocID="{1E610AFE-900F-4650-A727-B4BC4A2E06B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176B01-2F07-4911-AC87-5F0D10225BDB}" type="pres">
      <dgm:prSet presAssocID="{5316B27D-FD71-4F33-9D86-AAFF170ED385}" presName="vertOne" presStyleCnt="0"/>
      <dgm:spPr/>
    </dgm:pt>
    <dgm:pt modelId="{31F6CB16-218A-466A-A3F2-2373F29E95A4}" type="pres">
      <dgm:prSet presAssocID="{5316B27D-FD71-4F33-9D86-AAFF170ED385}" presName="txOne" presStyleLbl="node0" presStyleIdx="0" presStyleCnt="2" custLinFactX="35519" custLinFactNeighborX="100000" custLinFactNeighborY="-423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DC3F9B-D810-483F-9D76-3A9CA59450D2}" type="pres">
      <dgm:prSet presAssocID="{5316B27D-FD71-4F33-9D86-AAFF170ED385}" presName="horzOne" presStyleCnt="0"/>
      <dgm:spPr/>
    </dgm:pt>
    <dgm:pt modelId="{B3C0BCFB-75DA-4325-B11E-52234CBAC8B9}" type="pres">
      <dgm:prSet presAssocID="{DBFF7ECD-7422-4033-A7EC-2E7C171EB3E4}" presName="sibSpaceOne" presStyleCnt="0"/>
      <dgm:spPr/>
    </dgm:pt>
    <dgm:pt modelId="{0A2CDF30-1F7B-4126-A8E9-5F5F97356006}" type="pres">
      <dgm:prSet presAssocID="{B3E765E8-9265-4CBC-8605-DA73D16FBACC}" presName="vertOne" presStyleCnt="0"/>
      <dgm:spPr/>
    </dgm:pt>
    <dgm:pt modelId="{F8466AB8-86CF-424B-914E-4772ED946AC9}" type="pres">
      <dgm:prSet presAssocID="{B3E765E8-9265-4CBC-8605-DA73D16FBACC}" presName="txOne" presStyleLbl="node0" presStyleIdx="1" presStyleCnt="2" custLinFactX="-13000" custLinFactNeighborX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48B3C4-91F6-47D6-A338-045EC741FBE7}" type="pres">
      <dgm:prSet presAssocID="{B3E765E8-9265-4CBC-8605-DA73D16FBACC}" presName="horzOne" presStyleCnt="0"/>
      <dgm:spPr/>
    </dgm:pt>
  </dgm:ptLst>
  <dgm:cxnLst>
    <dgm:cxn modelId="{1985743D-5A03-4520-9EAD-B7723B01B415}" srcId="{1E610AFE-900F-4650-A727-B4BC4A2E06B1}" destId="{5316B27D-FD71-4F33-9D86-AAFF170ED385}" srcOrd="0" destOrd="0" parTransId="{9A28F0F9-72B0-444D-A82E-9F8FAD375F33}" sibTransId="{DBFF7ECD-7422-4033-A7EC-2E7C171EB3E4}"/>
    <dgm:cxn modelId="{FFFC3F1C-5D69-44C7-AB0A-9233E261B906}" type="presOf" srcId="{5316B27D-FD71-4F33-9D86-AAFF170ED385}" destId="{31F6CB16-218A-466A-A3F2-2373F29E95A4}" srcOrd="0" destOrd="0" presId="urn:microsoft.com/office/officeart/2005/8/layout/hierarchy4"/>
    <dgm:cxn modelId="{F7128818-51CA-4D79-922D-799B0C8182CC}" srcId="{1E610AFE-900F-4650-A727-B4BC4A2E06B1}" destId="{B3E765E8-9265-4CBC-8605-DA73D16FBACC}" srcOrd="1" destOrd="0" parTransId="{91C3F677-D2C3-40A7-BC9B-3124310885BF}" sibTransId="{3EB17E67-DBDD-4C9D-A446-9FDBFF2EEA6D}"/>
    <dgm:cxn modelId="{34792F37-48D0-4257-8BEE-3FEE568BCBB8}" type="presOf" srcId="{B3E765E8-9265-4CBC-8605-DA73D16FBACC}" destId="{F8466AB8-86CF-424B-914E-4772ED946AC9}" srcOrd="0" destOrd="0" presId="urn:microsoft.com/office/officeart/2005/8/layout/hierarchy4"/>
    <dgm:cxn modelId="{66EF8C15-B2E4-4184-9DB3-C6603F8ABEDF}" type="presOf" srcId="{1E610AFE-900F-4650-A727-B4BC4A2E06B1}" destId="{7E17B927-97E2-4DA0-9FE2-C84BE3219394}" srcOrd="0" destOrd="0" presId="urn:microsoft.com/office/officeart/2005/8/layout/hierarchy4"/>
    <dgm:cxn modelId="{372A252D-B680-4933-BC81-301B2A896D79}" type="presParOf" srcId="{7E17B927-97E2-4DA0-9FE2-C84BE3219394}" destId="{27176B01-2F07-4911-AC87-5F0D10225BDB}" srcOrd="0" destOrd="0" presId="urn:microsoft.com/office/officeart/2005/8/layout/hierarchy4"/>
    <dgm:cxn modelId="{80A58413-EBE1-4CF6-9E4E-E375B62AB825}" type="presParOf" srcId="{27176B01-2F07-4911-AC87-5F0D10225BDB}" destId="{31F6CB16-218A-466A-A3F2-2373F29E95A4}" srcOrd="0" destOrd="0" presId="urn:microsoft.com/office/officeart/2005/8/layout/hierarchy4"/>
    <dgm:cxn modelId="{8E4895E3-2EE9-43C0-8205-D9195E8ED3AF}" type="presParOf" srcId="{27176B01-2F07-4911-AC87-5F0D10225BDB}" destId="{8CDC3F9B-D810-483F-9D76-3A9CA59450D2}" srcOrd="1" destOrd="0" presId="urn:microsoft.com/office/officeart/2005/8/layout/hierarchy4"/>
    <dgm:cxn modelId="{DC7FCA30-CD73-47DD-AECB-48B86293CFA8}" type="presParOf" srcId="{7E17B927-97E2-4DA0-9FE2-C84BE3219394}" destId="{B3C0BCFB-75DA-4325-B11E-52234CBAC8B9}" srcOrd="1" destOrd="0" presId="urn:microsoft.com/office/officeart/2005/8/layout/hierarchy4"/>
    <dgm:cxn modelId="{CB121C2B-D89A-4F5F-994A-E4603073642D}" type="presParOf" srcId="{7E17B927-97E2-4DA0-9FE2-C84BE3219394}" destId="{0A2CDF30-1F7B-4126-A8E9-5F5F97356006}" srcOrd="2" destOrd="0" presId="urn:microsoft.com/office/officeart/2005/8/layout/hierarchy4"/>
    <dgm:cxn modelId="{70D108E9-6747-48D4-8A23-048CE120DC3F}" type="presParOf" srcId="{0A2CDF30-1F7B-4126-A8E9-5F5F97356006}" destId="{F8466AB8-86CF-424B-914E-4772ED946AC9}" srcOrd="0" destOrd="0" presId="urn:microsoft.com/office/officeart/2005/8/layout/hierarchy4"/>
    <dgm:cxn modelId="{6DC12233-037C-47B9-BB2B-E72A9727E437}" type="presParOf" srcId="{0A2CDF30-1F7B-4126-A8E9-5F5F97356006}" destId="{9148B3C4-91F6-47D6-A338-045EC741FBE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7A2000-5456-4593-84D3-5187A00CA403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A1B9EA1-7114-4525-BBC3-8A266D92E65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عاش الرسول </a:t>
          </a:r>
          <a:r>
            <a:rPr lang="ar-EG" sz="3200" b="1" i="0" dirty="0" smtClean="0">
              <a:solidFill>
                <a:schemeClr val="tx1"/>
              </a:solidFill>
            </a:rPr>
            <a:t>ﷺ فى بيت عمه بين أبنائه وكان أحب إليه من أولاده فأحسن تربيته ورعايته </a:t>
          </a:r>
          <a:endParaRPr lang="en-US" sz="3200" b="1" dirty="0">
            <a:solidFill>
              <a:schemeClr val="tx1"/>
            </a:solidFill>
          </a:endParaRPr>
        </a:p>
      </dgm:t>
    </dgm:pt>
    <dgm:pt modelId="{F85EA1BE-D3C5-4CCF-817B-0003F4716032}" type="parTrans" cxnId="{318B08D4-B91F-4523-899A-12EA92F36208}">
      <dgm:prSet/>
      <dgm:spPr/>
      <dgm:t>
        <a:bodyPr/>
        <a:lstStyle/>
        <a:p>
          <a:endParaRPr lang="en-US"/>
        </a:p>
      </dgm:t>
    </dgm:pt>
    <dgm:pt modelId="{8541F33F-C523-490C-AE89-807E6520452E}" type="sibTrans" cxnId="{318B08D4-B91F-4523-899A-12EA92F36208}">
      <dgm:prSet/>
      <dgm:spPr/>
      <dgm:t>
        <a:bodyPr/>
        <a:lstStyle/>
        <a:p>
          <a:endParaRPr lang="en-US"/>
        </a:p>
      </dgm:t>
    </dgm:pt>
    <dgm:pt modelId="{E4FCCE26-46D1-48C7-9416-F7981DF724A9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ليساعده ويخفف عنه لأن عمه كان فقيرا كثير الأبناء</a:t>
          </a:r>
          <a:endParaRPr lang="en-US" sz="3200" b="1" dirty="0">
            <a:solidFill>
              <a:schemeClr val="tx1"/>
            </a:solidFill>
          </a:endParaRPr>
        </a:p>
      </dgm:t>
    </dgm:pt>
    <dgm:pt modelId="{A5927A3B-5834-43B8-B0F0-7F31227C4409}" type="parTrans" cxnId="{3EEE7881-24D4-4D76-A49C-A4CE038C614B}">
      <dgm:prSet/>
      <dgm:spPr/>
      <dgm:t>
        <a:bodyPr/>
        <a:lstStyle/>
        <a:p>
          <a:endParaRPr lang="en-US"/>
        </a:p>
      </dgm:t>
    </dgm:pt>
    <dgm:pt modelId="{6FCA5D56-B02B-4554-9155-8F68A5EDCA25}" type="sibTrans" cxnId="{3EEE7881-24D4-4D76-A49C-A4CE038C614B}">
      <dgm:prSet/>
      <dgm:spPr/>
      <dgm:t>
        <a:bodyPr/>
        <a:lstStyle/>
        <a:p>
          <a:endParaRPr lang="en-US"/>
        </a:p>
      </dgm:t>
    </dgm:pt>
    <dgm:pt modelId="{2CD433DB-33A1-4909-B98B-AD03AD28545A}">
      <dgm:prSet phldrT="[Text]" custT="1"/>
      <dgm:spPr/>
      <dgm:t>
        <a:bodyPr/>
        <a:lstStyle/>
        <a:p>
          <a:r>
            <a:rPr lang="ar-EG" sz="3200" b="1" i="0" dirty="0" smtClean="0">
              <a:solidFill>
                <a:schemeClr val="tx1"/>
              </a:solidFill>
            </a:rPr>
            <a:t>لم يرض النبى ﷺ أن يكون عبئا على عمه فخرج ليعمل فى طفولته يرعى الأغنام </a:t>
          </a:r>
          <a:endParaRPr lang="en-US" sz="3200" b="1" dirty="0">
            <a:solidFill>
              <a:schemeClr val="tx1"/>
            </a:solidFill>
          </a:endParaRPr>
        </a:p>
      </dgm:t>
    </dgm:pt>
    <dgm:pt modelId="{E972ECDD-9790-49EC-BD26-7AAD24D7E9B4}" type="parTrans" cxnId="{4C8008E5-F404-4BF9-9419-C555E3DC97DA}">
      <dgm:prSet/>
      <dgm:spPr/>
      <dgm:t>
        <a:bodyPr/>
        <a:lstStyle/>
        <a:p>
          <a:endParaRPr lang="en-US"/>
        </a:p>
      </dgm:t>
    </dgm:pt>
    <dgm:pt modelId="{EC4802B0-BA19-4CC5-8AAA-718189605E11}" type="sibTrans" cxnId="{4C8008E5-F404-4BF9-9419-C555E3DC97DA}">
      <dgm:prSet/>
      <dgm:spPr/>
      <dgm:t>
        <a:bodyPr/>
        <a:lstStyle/>
        <a:p>
          <a:endParaRPr lang="en-US"/>
        </a:p>
      </dgm:t>
    </dgm:pt>
    <dgm:pt modelId="{42AD862B-26E7-4E65-BCAB-F492879B39C1}" type="pres">
      <dgm:prSet presAssocID="{147A2000-5456-4593-84D3-5187A00CA4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36B540-98A5-404E-B912-898EF9238E81}" type="pres">
      <dgm:prSet presAssocID="{E4FCCE26-46D1-48C7-9416-F7981DF724A9}" presName="boxAndChildren" presStyleCnt="0"/>
      <dgm:spPr/>
    </dgm:pt>
    <dgm:pt modelId="{49261D39-A22A-4223-AD3F-4EE8BD56AE4A}" type="pres">
      <dgm:prSet presAssocID="{E4FCCE26-46D1-48C7-9416-F7981DF724A9}" presName="parentTextBox" presStyleLbl="node1" presStyleIdx="0" presStyleCnt="3"/>
      <dgm:spPr/>
      <dgm:t>
        <a:bodyPr/>
        <a:lstStyle/>
        <a:p>
          <a:endParaRPr lang="en-US"/>
        </a:p>
      </dgm:t>
    </dgm:pt>
    <dgm:pt modelId="{B5EA9B88-81F3-4E01-AFC2-7CEA47A90ECE}" type="pres">
      <dgm:prSet presAssocID="{EC4802B0-BA19-4CC5-8AAA-718189605E11}" presName="sp" presStyleCnt="0"/>
      <dgm:spPr/>
    </dgm:pt>
    <dgm:pt modelId="{427129B3-FD37-4496-822D-D15FED142865}" type="pres">
      <dgm:prSet presAssocID="{2CD433DB-33A1-4909-B98B-AD03AD28545A}" presName="arrowAndChildren" presStyleCnt="0"/>
      <dgm:spPr/>
    </dgm:pt>
    <dgm:pt modelId="{8CB78C85-D636-41F1-BDCF-139061918018}" type="pres">
      <dgm:prSet presAssocID="{2CD433DB-33A1-4909-B98B-AD03AD28545A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A75C3974-6E7E-4C2C-9384-763E116BB298}" type="pres">
      <dgm:prSet presAssocID="{8541F33F-C523-490C-AE89-807E6520452E}" presName="sp" presStyleCnt="0"/>
      <dgm:spPr/>
    </dgm:pt>
    <dgm:pt modelId="{468E7ECB-8719-4E36-BF99-1324FBE32B4C}" type="pres">
      <dgm:prSet presAssocID="{5A1B9EA1-7114-4525-BBC3-8A266D92E65C}" presName="arrowAndChildren" presStyleCnt="0"/>
      <dgm:spPr/>
    </dgm:pt>
    <dgm:pt modelId="{3C4861D2-AC63-48AD-8737-1095EB6D30E7}" type="pres">
      <dgm:prSet presAssocID="{5A1B9EA1-7114-4525-BBC3-8A266D92E65C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4C8008E5-F404-4BF9-9419-C555E3DC97DA}" srcId="{147A2000-5456-4593-84D3-5187A00CA403}" destId="{2CD433DB-33A1-4909-B98B-AD03AD28545A}" srcOrd="1" destOrd="0" parTransId="{E972ECDD-9790-49EC-BD26-7AAD24D7E9B4}" sibTransId="{EC4802B0-BA19-4CC5-8AAA-718189605E11}"/>
    <dgm:cxn modelId="{FC5EC0FC-8DA7-49D4-B21D-BDCE23C0A362}" type="presOf" srcId="{5A1B9EA1-7114-4525-BBC3-8A266D92E65C}" destId="{3C4861D2-AC63-48AD-8737-1095EB6D30E7}" srcOrd="0" destOrd="0" presId="urn:microsoft.com/office/officeart/2005/8/layout/process4"/>
    <dgm:cxn modelId="{318B08D4-B91F-4523-899A-12EA92F36208}" srcId="{147A2000-5456-4593-84D3-5187A00CA403}" destId="{5A1B9EA1-7114-4525-BBC3-8A266D92E65C}" srcOrd="0" destOrd="0" parTransId="{F85EA1BE-D3C5-4CCF-817B-0003F4716032}" sibTransId="{8541F33F-C523-490C-AE89-807E6520452E}"/>
    <dgm:cxn modelId="{3EEE7881-24D4-4D76-A49C-A4CE038C614B}" srcId="{147A2000-5456-4593-84D3-5187A00CA403}" destId="{E4FCCE26-46D1-48C7-9416-F7981DF724A9}" srcOrd="2" destOrd="0" parTransId="{A5927A3B-5834-43B8-B0F0-7F31227C4409}" sibTransId="{6FCA5D56-B02B-4554-9155-8F68A5EDCA25}"/>
    <dgm:cxn modelId="{884ACF54-0085-4676-A246-25009EF5FDF2}" type="presOf" srcId="{2CD433DB-33A1-4909-B98B-AD03AD28545A}" destId="{8CB78C85-D636-41F1-BDCF-139061918018}" srcOrd="0" destOrd="0" presId="urn:microsoft.com/office/officeart/2005/8/layout/process4"/>
    <dgm:cxn modelId="{B35029BE-7C64-4025-8776-A851AF28829E}" type="presOf" srcId="{147A2000-5456-4593-84D3-5187A00CA403}" destId="{42AD862B-26E7-4E65-BCAB-F492879B39C1}" srcOrd="0" destOrd="0" presId="urn:microsoft.com/office/officeart/2005/8/layout/process4"/>
    <dgm:cxn modelId="{5B4411F7-579B-4F83-8E9F-4B89CA0B3DE3}" type="presOf" srcId="{E4FCCE26-46D1-48C7-9416-F7981DF724A9}" destId="{49261D39-A22A-4223-AD3F-4EE8BD56AE4A}" srcOrd="0" destOrd="0" presId="urn:microsoft.com/office/officeart/2005/8/layout/process4"/>
    <dgm:cxn modelId="{A283260D-49D5-4881-A632-B9A077EC3C74}" type="presParOf" srcId="{42AD862B-26E7-4E65-BCAB-F492879B39C1}" destId="{C136B540-98A5-404E-B912-898EF9238E81}" srcOrd="0" destOrd="0" presId="urn:microsoft.com/office/officeart/2005/8/layout/process4"/>
    <dgm:cxn modelId="{B2D7831D-D8D8-41D4-9720-BF50B94B8638}" type="presParOf" srcId="{C136B540-98A5-404E-B912-898EF9238E81}" destId="{49261D39-A22A-4223-AD3F-4EE8BD56AE4A}" srcOrd="0" destOrd="0" presId="urn:microsoft.com/office/officeart/2005/8/layout/process4"/>
    <dgm:cxn modelId="{05C251F7-A315-42C5-8E69-3FCE2051EF72}" type="presParOf" srcId="{42AD862B-26E7-4E65-BCAB-F492879B39C1}" destId="{B5EA9B88-81F3-4E01-AFC2-7CEA47A90ECE}" srcOrd="1" destOrd="0" presId="urn:microsoft.com/office/officeart/2005/8/layout/process4"/>
    <dgm:cxn modelId="{55121809-C37D-4865-B878-4183F0CDAC90}" type="presParOf" srcId="{42AD862B-26E7-4E65-BCAB-F492879B39C1}" destId="{427129B3-FD37-4496-822D-D15FED142865}" srcOrd="2" destOrd="0" presId="urn:microsoft.com/office/officeart/2005/8/layout/process4"/>
    <dgm:cxn modelId="{158AFAFD-C468-4EA1-BE6D-EEAC8865C0E3}" type="presParOf" srcId="{427129B3-FD37-4496-822D-D15FED142865}" destId="{8CB78C85-D636-41F1-BDCF-139061918018}" srcOrd="0" destOrd="0" presId="urn:microsoft.com/office/officeart/2005/8/layout/process4"/>
    <dgm:cxn modelId="{63701CA0-EA15-4CCF-928D-6B436050AC98}" type="presParOf" srcId="{42AD862B-26E7-4E65-BCAB-F492879B39C1}" destId="{A75C3974-6E7E-4C2C-9384-763E116BB298}" srcOrd="3" destOrd="0" presId="urn:microsoft.com/office/officeart/2005/8/layout/process4"/>
    <dgm:cxn modelId="{A94B0D7D-FD50-4876-A633-997CFD9723AD}" type="presParOf" srcId="{42AD862B-26E7-4E65-BCAB-F492879B39C1}" destId="{468E7ECB-8719-4E36-BF99-1324FBE32B4C}" srcOrd="4" destOrd="0" presId="urn:microsoft.com/office/officeart/2005/8/layout/process4"/>
    <dgm:cxn modelId="{A6A7F30B-9F73-4D16-97D0-0405370002A3}" type="presParOf" srcId="{468E7ECB-8719-4E36-BF99-1324FBE32B4C}" destId="{3C4861D2-AC63-48AD-8737-1095EB6D30E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47A2000-5456-4593-84D3-5187A00CA403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A1B9EA1-7114-4525-BBC3-8A266D92E65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الصبر</a:t>
          </a:r>
          <a:endParaRPr lang="en-US" sz="3200" b="1" dirty="0">
            <a:solidFill>
              <a:schemeClr val="tx1"/>
            </a:solidFill>
          </a:endParaRPr>
        </a:p>
      </dgm:t>
    </dgm:pt>
    <dgm:pt modelId="{F85EA1BE-D3C5-4CCF-817B-0003F4716032}" type="parTrans" cxnId="{318B08D4-B91F-4523-899A-12EA92F36208}">
      <dgm:prSet/>
      <dgm:spPr/>
      <dgm:t>
        <a:bodyPr/>
        <a:lstStyle/>
        <a:p>
          <a:endParaRPr lang="en-US"/>
        </a:p>
      </dgm:t>
    </dgm:pt>
    <dgm:pt modelId="{8541F33F-C523-490C-AE89-807E6520452E}" type="sibTrans" cxnId="{318B08D4-B91F-4523-899A-12EA92F36208}">
      <dgm:prSet/>
      <dgm:spPr/>
      <dgm:t>
        <a:bodyPr/>
        <a:lstStyle/>
        <a:p>
          <a:endParaRPr lang="en-US"/>
        </a:p>
      </dgm:t>
    </dgm:pt>
    <dgm:pt modelId="{E4FCCE26-46D1-48C7-9416-F7981DF724A9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الرحمة والعطف</a:t>
          </a:r>
          <a:endParaRPr lang="en-US" sz="3200" b="1" dirty="0">
            <a:solidFill>
              <a:schemeClr val="tx1"/>
            </a:solidFill>
          </a:endParaRPr>
        </a:p>
      </dgm:t>
    </dgm:pt>
    <dgm:pt modelId="{A5927A3B-5834-43B8-B0F0-7F31227C4409}" type="parTrans" cxnId="{3EEE7881-24D4-4D76-A49C-A4CE038C614B}">
      <dgm:prSet/>
      <dgm:spPr/>
      <dgm:t>
        <a:bodyPr/>
        <a:lstStyle/>
        <a:p>
          <a:endParaRPr lang="en-US"/>
        </a:p>
      </dgm:t>
    </dgm:pt>
    <dgm:pt modelId="{6FCA5D56-B02B-4554-9155-8F68A5EDCA25}" type="sibTrans" cxnId="{3EEE7881-24D4-4D76-A49C-A4CE038C614B}">
      <dgm:prSet/>
      <dgm:spPr/>
      <dgm:t>
        <a:bodyPr/>
        <a:lstStyle/>
        <a:p>
          <a:endParaRPr lang="en-US"/>
        </a:p>
      </dgm:t>
    </dgm:pt>
    <dgm:pt modelId="{2CD433DB-33A1-4909-B98B-AD03AD28545A}">
      <dgm:prSet phldrT="[Text]" custT="1"/>
      <dgm:spPr/>
      <dgm:t>
        <a:bodyPr/>
        <a:lstStyle/>
        <a:p>
          <a:r>
            <a:rPr lang="ar-EG" sz="3200" b="1" i="0" dirty="0" smtClean="0">
              <a:solidFill>
                <a:schemeClr val="tx1"/>
              </a:solidFill>
            </a:rPr>
            <a:t>التواضع</a:t>
          </a:r>
          <a:endParaRPr lang="en-US" sz="3200" b="1" dirty="0">
            <a:solidFill>
              <a:schemeClr val="tx1"/>
            </a:solidFill>
          </a:endParaRPr>
        </a:p>
      </dgm:t>
    </dgm:pt>
    <dgm:pt modelId="{E972ECDD-9790-49EC-BD26-7AAD24D7E9B4}" type="parTrans" cxnId="{4C8008E5-F404-4BF9-9419-C555E3DC97DA}">
      <dgm:prSet/>
      <dgm:spPr/>
      <dgm:t>
        <a:bodyPr/>
        <a:lstStyle/>
        <a:p>
          <a:endParaRPr lang="en-US"/>
        </a:p>
      </dgm:t>
    </dgm:pt>
    <dgm:pt modelId="{EC4802B0-BA19-4CC5-8AAA-718189605E11}" type="sibTrans" cxnId="{4C8008E5-F404-4BF9-9419-C555E3DC97DA}">
      <dgm:prSet/>
      <dgm:spPr/>
      <dgm:t>
        <a:bodyPr/>
        <a:lstStyle/>
        <a:p>
          <a:endParaRPr lang="en-US"/>
        </a:p>
      </dgm:t>
    </dgm:pt>
    <dgm:pt modelId="{B51BB242-8CEA-4F87-B08F-E6FD62564C2A}">
      <dgm:prSet phldrT="[Text]"/>
      <dgm:spPr/>
      <dgm:t>
        <a:bodyPr/>
        <a:lstStyle/>
        <a:p>
          <a:r>
            <a:rPr lang="ar-EG" b="1" i="0" dirty="0" smtClean="0">
              <a:solidFill>
                <a:schemeClr val="tx1"/>
              </a:solidFill>
            </a:rPr>
            <a:t>الشجاعة</a:t>
          </a:r>
          <a:endParaRPr lang="en-US" b="1" dirty="0">
            <a:solidFill>
              <a:schemeClr val="tx1"/>
            </a:solidFill>
          </a:endParaRPr>
        </a:p>
      </dgm:t>
    </dgm:pt>
    <dgm:pt modelId="{C3675F6E-86A5-4C0F-9C11-646FADB34135}" type="parTrans" cxnId="{84B16537-B80C-4F6E-8012-5BBC254248F3}">
      <dgm:prSet/>
      <dgm:spPr/>
      <dgm:t>
        <a:bodyPr/>
        <a:lstStyle/>
        <a:p>
          <a:endParaRPr lang="en-US"/>
        </a:p>
      </dgm:t>
    </dgm:pt>
    <dgm:pt modelId="{1CA67A99-CFD2-4019-BF9A-3C56086CD8F3}" type="sibTrans" cxnId="{84B16537-B80C-4F6E-8012-5BBC254248F3}">
      <dgm:prSet/>
      <dgm:spPr/>
      <dgm:t>
        <a:bodyPr/>
        <a:lstStyle/>
        <a:p>
          <a:endParaRPr lang="en-US"/>
        </a:p>
      </dgm:t>
    </dgm:pt>
    <dgm:pt modelId="{42AD862B-26E7-4E65-BCAB-F492879B39C1}" type="pres">
      <dgm:prSet presAssocID="{147A2000-5456-4593-84D3-5187A00CA4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36B540-98A5-404E-B912-898EF9238E81}" type="pres">
      <dgm:prSet presAssocID="{E4FCCE26-46D1-48C7-9416-F7981DF724A9}" presName="boxAndChildren" presStyleCnt="0"/>
      <dgm:spPr/>
    </dgm:pt>
    <dgm:pt modelId="{49261D39-A22A-4223-AD3F-4EE8BD56AE4A}" type="pres">
      <dgm:prSet presAssocID="{E4FCCE26-46D1-48C7-9416-F7981DF724A9}" presName="parentTextBox" presStyleLbl="node1" presStyleIdx="0" presStyleCnt="4"/>
      <dgm:spPr/>
      <dgm:t>
        <a:bodyPr/>
        <a:lstStyle/>
        <a:p>
          <a:endParaRPr lang="en-US"/>
        </a:p>
      </dgm:t>
    </dgm:pt>
    <dgm:pt modelId="{07FBB550-9DDB-4CBD-8FF3-2108C2E44834}" type="pres">
      <dgm:prSet presAssocID="{1CA67A99-CFD2-4019-BF9A-3C56086CD8F3}" presName="sp" presStyleCnt="0"/>
      <dgm:spPr/>
    </dgm:pt>
    <dgm:pt modelId="{C74604D1-88CC-417E-B6E8-3826E93C5EDA}" type="pres">
      <dgm:prSet presAssocID="{B51BB242-8CEA-4F87-B08F-E6FD62564C2A}" presName="arrowAndChildren" presStyleCnt="0"/>
      <dgm:spPr/>
    </dgm:pt>
    <dgm:pt modelId="{296B180C-6417-4993-9CE0-B2371A906191}" type="pres">
      <dgm:prSet presAssocID="{B51BB242-8CEA-4F87-B08F-E6FD62564C2A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B5EA9B88-81F3-4E01-AFC2-7CEA47A90ECE}" type="pres">
      <dgm:prSet presAssocID="{EC4802B0-BA19-4CC5-8AAA-718189605E11}" presName="sp" presStyleCnt="0"/>
      <dgm:spPr/>
    </dgm:pt>
    <dgm:pt modelId="{427129B3-FD37-4496-822D-D15FED142865}" type="pres">
      <dgm:prSet presAssocID="{2CD433DB-33A1-4909-B98B-AD03AD28545A}" presName="arrowAndChildren" presStyleCnt="0"/>
      <dgm:spPr/>
    </dgm:pt>
    <dgm:pt modelId="{8CB78C85-D636-41F1-BDCF-139061918018}" type="pres">
      <dgm:prSet presAssocID="{2CD433DB-33A1-4909-B98B-AD03AD28545A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A75C3974-6E7E-4C2C-9384-763E116BB298}" type="pres">
      <dgm:prSet presAssocID="{8541F33F-C523-490C-AE89-807E6520452E}" presName="sp" presStyleCnt="0"/>
      <dgm:spPr/>
    </dgm:pt>
    <dgm:pt modelId="{468E7ECB-8719-4E36-BF99-1324FBE32B4C}" type="pres">
      <dgm:prSet presAssocID="{5A1B9EA1-7114-4525-BBC3-8A266D92E65C}" presName="arrowAndChildren" presStyleCnt="0"/>
      <dgm:spPr/>
    </dgm:pt>
    <dgm:pt modelId="{3C4861D2-AC63-48AD-8737-1095EB6D30E7}" type="pres">
      <dgm:prSet presAssocID="{5A1B9EA1-7114-4525-BBC3-8A266D92E65C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84B16537-B80C-4F6E-8012-5BBC254248F3}" srcId="{147A2000-5456-4593-84D3-5187A00CA403}" destId="{B51BB242-8CEA-4F87-B08F-E6FD62564C2A}" srcOrd="2" destOrd="0" parTransId="{C3675F6E-86A5-4C0F-9C11-646FADB34135}" sibTransId="{1CA67A99-CFD2-4019-BF9A-3C56086CD8F3}"/>
    <dgm:cxn modelId="{4C8008E5-F404-4BF9-9419-C555E3DC97DA}" srcId="{147A2000-5456-4593-84D3-5187A00CA403}" destId="{2CD433DB-33A1-4909-B98B-AD03AD28545A}" srcOrd="1" destOrd="0" parTransId="{E972ECDD-9790-49EC-BD26-7AAD24D7E9B4}" sibTransId="{EC4802B0-BA19-4CC5-8AAA-718189605E11}"/>
    <dgm:cxn modelId="{20204139-5386-400B-ABB3-2B770C69732E}" type="presOf" srcId="{B51BB242-8CEA-4F87-B08F-E6FD62564C2A}" destId="{296B180C-6417-4993-9CE0-B2371A906191}" srcOrd="0" destOrd="0" presId="urn:microsoft.com/office/officeart/2005/8/layout/process4"/>
    <dgm:cxn modelId="{FC5EC0FC-8DA7-49D4-B21D-BDCE23C0A362}" type="presOf" srcId="{5A1B9EA1-7114-4525-BBC3-8A266D92E65C}" destId="{3C4861D2-AC63-48AD-8737-1095EB6D30E7}" srcOrd="0" destOrd="0" presId="urn:microsoft.com/office/officeart/2005/8/layout/process4"/>
    <dgm:cxn modelId="{318B08D4-B91F-4523-899A-12EA92F36208}" srcId="{147A2000-5456-4593-84D3-5187A00CA403}" destId="{5A1B9EA1-7114-4525-BBC3-8A266D92E65C}" srcOrd="0" destOrd="0" parTransId="{F85EA1BE-D3C5-4CCF-817B-0003F4716032}" sibTransId="{8541F33F-C523-490C-AE89-807E6520452E}"/>
    <dgm:cxn modelId="{3EEE7881-24D4-4D76-A49C-A4CE038C614B}" srcId="{147A2000-5456-4593-84D3-5187A00CA403}" destId="{E4FCCE26-46D1-48C7-9416-F7981DF724A9}" srcOrd="3" destOrd="0" parTransId="{A5927A3B-5834-43B8-B0F0-7F31227C4409}" sibTransId="{6FCA5D56-B02B-4554-9155-8F68A5EDCA25}"/>
    <dgm:cxn modelId="{884ACF54-0085-4676-A246-25009EF5FDF2}" type="presOf" srcId="{2CD433DB-33A1-4909-B98B-AD03AD28545A}" destId="{8CB78C85-D636-41F1-BDCF-139061918018}" srcOrd="0" destOrd="0" presId="urn:microsoft.com/office/officeart/2005/8/layout/process4"/>
    <dgm:cxn modelId="{B35029BE-7C64-4025-8776-A851AF28829E}" type="presOf" srcId="{147A2000-5456-4593-84D3-5187A00CA403}" destId="{42AD862B-26E7-4E65-BCAB-F492879B39C1}" srcOrd="0" destOrd="0" presId="urn:microsoft.com/office/officeart/2005/8/layout/process4"/>
    <dgm:cxn modelId="{5B4411F7-579B-4F83-8E9F-4B89CA0B3DE3}" type="presOf" srcId="{E4FCCE26-46D1-48C7-9416-F7981DF724A9}" destId="{49261D39-A22A-4223-AD3F-4EE8BD56AE4A}" srcOrd="0" destOrd="0" presId="urn:microsoft.com/office/officeart/2005/8/layout/process4"/>
    <dgm:cxn modelId="{A283260D-49D5-4881-A632-B9A077EC3C74}" type="presParOf" srcId="{42AD862B-26E7-4E65-BCAB-F492879B39C1}" destId="{C136B540-98A5-404E-B912-898EF9238E81}" srcOrd="0" destOrd="0" presId="urn:microsoft.com/office/officeart/2005/8/layout/process4"/>
    <dgm:cxn modelId="{B2D7831D-D8D8-41D4-9720-BF50B94B8638}" type="presParOf" srcId="{C136B540-98A5-404E-B912-898EF9238E81}" destId="{49261D39-A22A-4223-AD3F-4EE8BD56AE4A}" srcOrd="0" destOrd="0" presId="urn:microsoft.com/office/officeart/2005/8/layout/process4"/>
    <dgm:cxn modelId="{6B10EDE7-3F2A-43E6-92B6-1784AAE24623}" type="presParOf" srcId="{42AD862B-26E7-4E65-BCAB-F492879B39C1}" destId="{07FBB550-9DDB-4CBD-8FF3-2108C2E44834}" srcOrd="1" destOrd="0" presId="urn:microsoft.com/office/officeart/2005/8/layout/process4"/>
    <dgm:cxn modelId="{AF4DD438-2372-42DE-97B7-B674C2DD725A}" type="presParOf" srcId="{42AD862B-26E7-4E65-BCAB-F492879B39C1}" destId="{C74604D1-88CC-417E-B6E8-3826E93C5EDA}" srcOrd="2" destOrd="0" presId="urn:microsoft.com/office/officeart/2005/8/layout/process4"/>
    <dgm:cxn modelId="{A56C26C5-2606-42D9-862B-C67883969C29}" type="presParOf" srcId="{C74604D1-88CC-417E-B6E8-3826E93C5EDA}" destId="{296B180C-6417-4993-9CE0-B2371A906191}" srcOrd="0" destOrd="0" presId="urn:microsoft.com/office/officeart/2005/8/layout/process4"/>
    <dgm:cxn modelId="{05C251F7-A315-42C5-8E69-3FCE2051EF72}" type="presParOf" srcId="{42AD862B-26E7-4E65-BCAB-F492879B39C1}" destId="{B5EA9B88-81F3-4E01-AFC2-7CEA47A90ECE}" srcOrd="3" destOrd="0" presId="urn:microsoft.com/office/officeart/2005/8/layout/process4"/>
    <dgm:cxn modelId="{55121809-C37D-4865-B878-4183F0CDAC90}" type="presParOf" srcId="{42AD862B-26E7-4E65-BCAB-F492879B39C1}" destId="{427129B3-FD37-4496-822D-D15FED142865}" srcOrd="4" destOrd="0" presId="urn:microsoft.com/office/officeart/2005/8/layout/process4"/>
    <dgm:cxn modelId="{158AFAFD-C468-4EA1-BE6D-EEAC8865C0E3}" type="presParOf" srcId="{427129B3-FD37-4496-822D-D15FED142865}" destId="{8CB78C85-D636-41F1-BDCF-139061918018}" srcOrd="0" destOrd="0" presId="urn:microsoft.com/office/officeart/2005/8/layout/process4"/>
    <dgm:cxn modelId="{63701CA0-EA15-4CCF-928D-6B436050AC98}" type="presParOf" srcId="{42AD862B-26E7-4E65-BCAB-F492879B39C1}" destId="{A75C3974-6E7E-4C2C-9384-763E116BB298}" srcOrd="5" destOrd="0" presId="urn:microsoft.com/office/officeart/2005/8/layout/process4"/>
    <dgm:cxn modelId="{A94B0D7D-FD50-4876-A633-997CFD9723AD}" type="presParOf" srcId="{42AD862B-26E7-4E65-BCAB-F492879B39C1}" destId="{468E7ECB-8719-4E36-BF99-1324FBE32B4C}" srcOrd="6" destOrd="0" presId="urn:microsoft.com/office/officeart/2005/8/layout/process4"/>
    <dgm:cxn modelId="{A6A7F30B-9F73-4D16-97D0-0405370002A3}" type="presParOf" srcId="{468E7ECB-8719-4E36-BF99-1324FBE32B4C}" destId="{3C4861D2-AC63-48AD-8737-1095EB6D30E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E610AFE-900F-4650-A727-B4BC4A2E06B1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316B27D-FD71-4F33-9D86-AAFF170ED38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استمر </a:t>
          </a:r>
          <a:r>
            <a:rPr lang="ar-EG" sz="3200" b="1" i="0" dirty="0" smtClean="0">
              <a:solidFill>
                <a:schemeClr val="tx1"/>
              </a:solidFill>
            </a:rPr>
            <a:t>ﷺ فى شبابه يسعى ويعمل للكسب الحلال من خلال رعيه للغنم  </a:t>
          </a:r>
          <a:r>
            <a:rPr lang="ar-EG" sz="3200" b="1" dirty="0" smtClean="0">
              <a:solidFill>
                <a:schemeClr val="tx1"/>
              </a:solidFill>
            </a:rPr>
            <a:t>    </a:t>
          </a:r>
        </a:p>
      </dgm:t>
    </dgm:pt>
    <dgm:pt modelId="{9A28F0F9-72B0-444D-A82E-9F8FAD375F33}" type="parTrans" cxnId="{1985743D-5A03-4520-9EAD-B7723B01B415}">
      <dgm:prSet/>
      <dgm:spPr/>
      <dgm:t>
        <a:bodyPr/>
        <a:lstStyle/>
        <a:p>
          <a:endParaRPr lang="en-US"/>
        </a:p>
      </dgm:t>
    </dgm:pt>
    <dgm:pt modelId="{DBFF7ECD-7422-4033-A7EC-2E7C171EB3E4}" type="sibTrans" cxnId="{1985743D-5A03-4520-9EAD-B7723B01B415}">
      <dgm:prSet/>
      <dgm:spPr/>
      <dgm:t>
        <a:bodyPr/>
        <a:lstStyle/>
        <a:p>
          <a:endParaRPr lang="en-US"/>
        </a:p>
      </dgm:t>
    </dgm:pt>
    <dgm:pt modelId="{B3E765E8-9265-4CBC-8605-DA73D16FBAC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عمل النبى </a:t>
          </a:r>
          <a:r>
            <a:rPr lang="ar-EG" sz="3200" b="1" i="0" dirty="0" smtClean="0">
              <a:solidFill>
                <a:schemeClr val="tx1"/>
              </a:solidFill>
            </a:rPr>
            <a:t>ﷺ بالتجارة فخرج فى أكثر من رحلة تجارية إلى الشام </a:t>
          </a:r>
          <a:endParaRPr lang="en-US" sz="3200" b="1" dirty="0">
            <a:solidFill>
              <a:schemeClr val="tx1"/>
            </a:solidFill>
          </a:endParaRPr>
        </a:p>
      </dgm:t>
    </dgm:pt>
    <dgm:pt modelId="{91C3F677-D2C3-40A7-BC9B-3124310885BF}" type="parTrans" cxnId="{F7128818-51CA-4D79-922D-799B0C8182CC}">
      <dgm:prSet/>
      <dgm:spPr/>
      <dgm:t>
        <a:bodyPr/>
        <a:lstStyle/>
        <a:p>
          <a:endParaRPr lang="en-US"/>
        </a:p>
      </dgm:t>
    </dgm:pt>
    <dgm:pt modelId="{3EB17E67-DBDD-4C9D-A446-9FDBFF2EEA6D}" type="sibTrans" cxnId="{F7128818-51CA-4D79-922D-799B0C8182CC}">
      <dgm:prSet/>
      <dgm:spPr/>
      <dgm:t>
        <a:bodyPr/>
        <a:lstStyle/>
        <a:p>
          <a:endParaRPr lang="en-US"/>
        </a:p>
      </dgm:t>
    </dgm:pt>
    <dgm:pt modelId="{7E17B927-97E2-4DA0-9FE2-C84BE3219394}" type="pres">
      <dgm:prSet presAssocID="{1E610AFE-900F-4650-A727-B4BC4A2E06B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176B01-2F07-4911-AC87-5F0D10225BDB}" type="pres">
      <dgm:prSet presAssocID="{5316B27D-FD71-4F33-9D86-AAFF170ED385}" presName="vertOne" presStyleCnt="0"/>
      <dgm:spPr/>
    </dgm:pt>
    <dgm:pt modelId="{31F6CB16-218A-466A-A3F2-2373F29E95A4}" type="pres">
      <dgm:prSet presAssocID="{5316B27D-FD71-4F33-9D86-AAFF170ED385}" presName="txOne" presStyleLbl="node0" presStyleIdx="0" presStyleCnt="2" custLinFactX="35519" custLinFactNeighborX="100000" custLinFactNeighborY="-423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DC3F9B-D810-483F-9D76-3A9CA59450D2}" type="pres">
      <dgm:prSet presAssocID="{5316B27D-FD71-4F33-9D86-AAFF170ED385}" presName="horzOne" presStyleCnt="0"/>
      <dgm:spPr/>
    </dgm:pt>
    <dgm:pt modelId="{B3C0BCFB-75DA-4325-B11E-52234CBAC8B9}" type="pres">
      <dgm:prSet presAssocID="{DBFF7ECD-7422-4033-A7EC-2E7C171EB3E4}" presName="sibSpaceOne" presStyleCnt="0"/>
      <dgm:spPr/>
    </dgm:pt>
    <dgm:pt modelId="{0A2CDF30-1F7B-4126-A8E9-5F5F97356006}" type="pres">
      <dgm:prSet presAssocID="{B3E765E8-9265-4CBC-8605-DA73D16FBACC}" presName="vertOne" presStyleCnt="0"/>
      <dgm:spPr/>
    </dgm:pt>
    <dgm:pt modelId="{F8466AB8-86CF-424B-914E-4772ED946AC9}" type="pres">
      <dgm:prSet presAssocID="{B3E765E8-9265-4CBC-8605-DA73D16FBACC}" presName="txOne" presStyleLbl="node0" presStyleIdx="1" presStyleCnt="2" custLinFactX="-13000" custLinFactNeighborX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48B3C4-91F6-47D6-A338-045EC741FBE7}" type="pres">
      <dgm:prSet presAssocID="{B3E765E8-9265-4CBC-8605-DA73D16FBACC}" presName="horzOne" presStyleCnt="0"/>
      <dgm:spPr/>
    </dgm:pt>
  </dgm:ptLst>
  <dgm:cxnLst>
    <dgm:cxn modelId="{1985743D-5A03-4520-9EAD-B7723B01B415}" srcId="{1E610AFE-900F-4650-A727-B4BC4A2E06B1}" destId="{5316B27D-FD71-4F33-9D86-AAFF170ED385}" srcOrd="0" destOrd="0" parTransId="{9A28F0F9-72B0-444D-A82E-9F8FAD375F33}" sibTransId="{DBFF7ECD-7422-4033-A7EC-2E7C171EB3E4}"/>
    <dgm:cxn modelId="{FFFC3F1C-5D69-44C7-AB0A-9233E261B906}" type="presOf" srcId="{5316B27D-FD71-4F33-9D86-AAFF170ED385}" destId="{31F6CB16-218A-466A-A3F2-2373F29E95A4}" srcOrd="0" destOrd="0" presId="urn:microsoft.com/office/officeart/2005/8/layout/hierarchy4"/>
    <dgm:cxn modelId="{F7128818-51CA-4D79-922D-799B0C8182CC}" srcId="{1E610AFE-900F-4650-A727-B4BC4A2E06B1}" destId="{B3E765E8-9265-4CBC-8605-DA73D16FBACC}" srcOrd="1" destOrd="0" parTransId="{91C3F677-D2C3-40A7-BC9B-3124310885BF}" sibTransId="{3EB17E67-DBDD-4C9D-A446-9FDBFF2EEA6D}"/>
    <dgm:cxn modelId="{34792F37-48D0-4257-8BEE-3FEE568BCBB8}" type="presOf" srcId="{B3E765E8-9265-4CBC-8605-DA73D16FBACC}" destId="{F8466AB8-86CF-424B-914E-4772ED946AC9}" srcOrd="0" destOrd="0" presId="urn:microsoft.com/office/officeart/2005/8/layout/hierarchy4"/>
    <dgm:cxn modelId="{66EF8C15-B2E4-4184-9DB3-C6603F8ABEDF}" type="presOf" srcId="{1E610AFE-900F-4650-A727-B4BC4A2E06B1}" destId="{7E17B927-97E2-4DA0-9FE2-C84BE3219394}" srcOrd="0" destOrd="0" presId="urn:microsoft.com/office/officeart/2005/8/layout/hierarchy4"/>
    <dgm:cxn modelId="{372A252D-B680-4933-BC81-301B2A896D79}" type="presParOf" srcId="{7E17B927-97E2-4DA0-9FE2-C84BE3219394}" destId="{27176B01-2F07-4911-AC87-5F0D10225BDB}" srcOrd="0" destOrd="0" presId="urn:microsoft.com/office/officeart/2005/8/layout/hierarchy4"/>
    <dgm:cxn modelId="{80A58413-EBE1-4CF6-9E4E-E375B62AB825}" type="presParOf" srcId="{27176B01-2F07-4911-AC87-5F0D10225BDB}" destId="{31F6CB16-218A-466A-A3F2-2373F29E95A4}" srcOrd="0" destOrd="0" presId="urn:microsoft.com/office/officeart/2005/8/layout/hierarchy4"/>
    <dgm:cxn modelId="{8E4895E3-2EE9-43C0-8205-D9195E8ED3AF}" type="presParOf" srcId="{27176B01-2F07-4911-AC87-5F0D10225BDB}" destId="{8CDC3F9B-D810-483F-9D76-3A9CA59450D2}" srcOrd="1" destOrd="0" presId="urn:microsoft.com/office/officeart/2005/8/layout/hierarchy4"/>
    <dgm:cxn modelId="{DC7FCA30-CD73-47DD-AECB-48B86293CFA8}" type="presParOf" srcId="{7E17B927-97E2-4DA0-9FE2-C84BE3219394}" destId="{B3C0BCFB-75DA-4325-B11E-52234CBAC8B9}" srcOrd="1" destOrd="0" presId="urn:microsoft.com/office/officeart/2005/8/layout/hierarchy4"/>
    <dgm:cxn modelId="{CB121C2B-D89A-4F5F-994A-E4603073642D}" type="presParOf" srcId="{7E17B927-97E2-4DA0-9FE2-C84BE3219394}" destId="{0A2CDF30-1F7B-4126-A8E9-5F5F97356006}" srcOrd="2" destOrd="0" presId="urn:microsoft.com/office/officeart/2005/8/layout/hierarchy4"/>
    <dgm:cxn modelId="{70D108E9-6747-48D4-8A23-048CE120DC3F}" type="presParOf" srcId="{0A2CDF30-1F7B-4126-A8E9-5F5F97356006}" destId="{F8466AB8-86CF-424B-914E-4772ED946AC9}" srcOrd="0" destOrd="0" presId="urn:microsoft.com/office/officeart/2005/8/layout/hierarchy4"/>
    <dgm:cxn modelId="{6DC12233-037C-47B9-BB2B-E72A9727E437}" type="presParOf" srcId="{0A2CDF30-1F7B-4126-A8E9-5F5F97356006}" destId="{9148B3C4-91F6-47D6-A338-045EC741FBE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47A2000-5456-4593-84D3-5187A00CA403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A1B9EA1-7114-4525-BBC3-8A266D92E65C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حمى الله النبى </a:t>
          </a:r>
          <a:r>
            <a:rPr lang="ar-EG" sz="2800" b="1" i="0" dirty="0" smtClean="0">
              <a:solidFill>
                <a:schemeClr val="tx1"/>
              </a:solidFill>
            </a:rPr>
            <a:t>ﷺ أثناء شبابه من كل سوء أو انحراف وقد عرف عنه :</a:t>
          </a:r>
          <a:endParaRPr lang="en-US" sz="2800" b="1" dirty="0">
            <a:solidFill>
              <a:schemeClr val="tx1"/>
            </a:solidFill>
          </a:endParaRPr>
        </a:p>
      </dgm:t>
    </dgm:pt>
    <dgm:pt modelId="{F85EA1BE-D3C5-4CCF-817B-0003F4716032}" type="parTrans" cxnId="{318B08D4-B91F-4523-899A-12EA92F36208}">
      <dgm:prSet/>
      <dgm:spPr/>
      <dgm:t>
        <a:bodyPr/>
        <a:lstStyle/>
        <a:p>
          <a:endParaRPr lang="en-US"/>
        </a:p>
      </dgm:t>
    </dgm:pt>
    <dgm:pt modelId="{8541F33F-C523-490C-AE89-807E6520452E}" type="sibTrans" cxnId="{318B08D4-B91F-4523-899A-12EA92F36208}">
      <dgm:prSet/>
      <dgm:spPr/>
      <dgm:t>
        <a:bodyPr/>
        <a:lstStyle/>
        <a:p>
          <a:endParaRPr lang="en-US"/>
        </a:p>
      </dgm:t>
    </dgm:pt>
    <dgm:pt modelId="{E4FCCE26-46D1-48C7-9416-F7981DF724A9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الأمانة والصدق حيث لقبه قومه بالصادق الأمين </a:t>
          </a:r>
          <a:endParaRPr lang="en-US" sz="3200" b="1" dirty="0">
            <a:solidFill>
              <a:schemeClr val="tx1"/>
            </a:solidFill>
          </a:endParaRPr>
        </a:p>
      </dgm:t>
    </dgm:pt>
    <dgm:pt modelId="{A5927A3B-5834-43B8-B0F0-7F31227C4409}" type="parTrans" cxnId="{3EEE7881-24D4-4D76-A49C-A4CE038C614B}">
      <dgm:prSet/>
      <dgm:spPr/>
      <dgm:t>
        <a:bodyPr/>
        <a:lstStyle/>
        <a:p>
          <a:endParaRPr lang="en-US"/>
        </a:p>
      </dgm:t>
    </dgm:pt>
    <dgm:pt modelId="{6FCA5D56-B02B-4554-9155-8F68A5EDCA25}" type="sibTrans" cxnId="{3EEE7881-24D4-4D76-A49C-A4CE038C614B}">
      <dgm:prSet/>
      <dgm:spPr/>
      <dgm:t>
        <a:bodyPr/>
        <a:lstStyle/>
        <a:p>
          <a:endParaRPr lang="en-US"/>
        </a:p>
      </dgm:t>
    </dgm:pt>
    <dgm:pt modelId="{2CD433DB-33A1-4909-B98B-AD03AD28545A}">
      <dgm:prSet phldrT="[Text]" custT="1"/>
      <dgm:spPr/>
      <dgm:t>
        <a:bodyPr/>
        <a:lstStyle/>
        <a:p>
          <a:r>
            <a:rPr lang="ar-EG" sz="3200" b="1" i="0" dirty="0" smtClean="0">
              <a:solidFill>
                <a:schemeClr val="tx1"/>
              </a:solidFill>
            </a:rPr>
            <a:t>العفة والطهارة</a:t>
          </a:r>
          <a:endParaRPr lang="en-US" sz="3200" b="1" dirty="0">
            <a:solidFill>
              <a:schemeClr val="tx1"/>
            </a:solidFill>
          </a:endParaRPr>
        </a:p>
      </dgm:t>
    </dgm:pt>
    <dgm:pt modelId="{E972ECDD-9790-49EC-BD26-7AAD24D7E9B4}" type="parTrans" cxnId="{4C8008E5-F404-4BF9-9419-C555E3DC97DA}">
      <dgm:prSet/>
      <dgm:spPr/>
      <dgm:t>
        <a:bodyPr/>
        <a:lstStyle/>
        <a:p>
          <a:endParaRPr lang="en-US"/>
        </a:p>
      </dgm:t>
    </dgm:pt>
    <dgm:pt modelId="{EC4802B0-BA19-4CC5-8AAA-718189605E11}" type="sibTrans" cxnId="{4C8008E5-F404-4BF9-9419-C555E3DC97DA}">
      <dgm:prSet/>
      <dgm:spPr/>
      <dgm:t>
        <a:bodyPr/>
        <a:lstStyle/>
        <a:p>
          <a:endParaRPr lang="en-US"/>
        </a:p>
      </dgm:t>
    </dgm:pt>
    <dgm:pt modelId="{B51BB242-8CEA-4F87-B08F-E6FD62564C2A}">
      <dgm:prSet phldrT="[Text]"/>
      <dgm:spPr/>
      <dgm:t>
        <a:bodyPr/>
        <a:lstStyle/>
        <a:p>
          <a:r>
            <a:rPr lang="ar-EG" b="1" i="0" dirty="0" smtClean="0">
              <a:solidFill>
                <a:schemeClr val="tx1"/>
              </a:solidFill>
            </a:rPr>
            <a:t>رجاحة العقل </a:t>
          </a:r>
          <a:endParaRPr lang="en-US" b="1" dirty="0">
            <a:solidFill>
              <a:schemeClr val="tx1"/>
            </a:solidFill>
          </a:endParaRPr>
        </a:p>
      </dgm:t>
    </dgm:pt>
    <dgm:pt modelId="{C3675F6E-86A5-4C0F-9C11-646FADB34135}" type="parTrans" cxnId="{84B16537-B80C-4F6E-8012-5BBC254248F3}">
      <dgm:prSet/>
      <dgm:spPr/>
      <dgm:t>
        <a:bodyPr/>
        <a:lstStyle/>
        <a:p>
          <a:endParaRPr lang="en-US"/>
        </a:p>
      </dgm:t>
    </dgm:pt>
    <dgm:pt modelId="{1CA67A99-CFD2-4019-BF9A-3C56086CD8F3}" type="sibTrans" cxnId="{84B16537-B80C-4F6E-8012-5BBC254248F3}">
      <dgm:prSet/>
      <dgm:spPr/>
      <dgm:t>
        <a:bodyPr/>
        <a:lstStyle/>
        <a:p>
          <a:endParaRPr lang="en-US"/>
        </a:p>
      </dgm:t>
    </dgm:pt>
    <dgm:pt modelId="{42AD862B-26E7-4E65-BCAB-F492879B39C1}" type="pres">
      <dgm:prSet presAssocID="{147A2000-5456-4593-84D3-5187A00CA4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36B540-98A5-404E-B912-898EF9238E81}" type="pres">
      <dgm:prSet presAssocID="{E4FCCE26-46D1-48C7-9416-F7981DF724A9}" presName="boxAndChildren" presStyleCnt="0"/>
      <dgm:spPr/>
    </dgm:pt>
    <dgm:pt modelId="{49261D39-A22A-4223-AD3F-4EE8BD56AE4A}" type="pres">
      <dgm:prSet presAssocID="{E4FCCE26-46D1-48C7-9416-F7981DF724A9}" presName="parentTextBox" presStyleLbl="node1" presStyleIdx="0" presStyleCnt="4"/>
      <dgm:spPr/>
      <dgm:t>
        <a:bodyPr/>
        <a:lstStyle/>
        <a:p>
          <a:endParaRPr lang="en-US"/>
        </a:p>
      </dgm:t>
    </dgm:pt>
    <dgm:pt modelId="{07FBB550-9DDB-4CBD-8FF3-2108C2E44834}" type="pres">
      <dgm:prSet presAssocID="{1CA67A99-CFD2-4019-BF9A-3C56086CD8F3}" presName="sp" presStyleCnt="0"/>
      <dgm:spPr/>
    </dgm:pt>
    <dgm:pt modelId="{C74604D1-88CC-417E-B6E8-3826E93C5EDA}" type="pres">
      <dgm:prSet presAssocID="{B51BB242-8CEA-4F87-B08F-E6FD62564C2A}" presName="arrowAndChildren" presStyleCnt="0"/>
      <dgm:spPr/>
    </dgm:pt>
    <dgm:pt modelId="{296B180C-6417-4993-9CE0-B2371A906191}" type="pres">
      <dgm:prSet presAssocID="{B51BB242-8CEA-4F87-B08F-E6FD62564C2A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B5EA9B88-81F3-4E01-AFC2-7CEA47A90ECE}" type="pres">
      <dgm:prSet presAssocID="{EC4802B0-BA19-4CC5-8AAA-718189605E11}" presName="sp" presStyleCnt="0"/>
      <dgm:spPr/>
    </dgm:pt>
    <dgm:pt modelId="{427129B3-FD37-4496-822D-D15FED142865}" type="pres">
      <dgm:prSet presAssocID="{2CD433DB-33A1-4909-B98B-AD03AD28545A}" presName="arrowAndChildren" presStyleCnt="0"/>
      <dgm:spPr/>
    </dgm:pt>
    <dgm:pt modelId="{8CB78C85-D636-41F1-BDCF-139061918018}" type="pres">
      <dgm:prSet presAssocID="{2CD433DB-33A1-4909-B98B-AD03AD28545A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A75C3974-6E7E-4C2C-9384-763E116BB298}" type="pres">
      <dgm:prSet presAssocID="{8541F33F-C523-490C-AE89-807E6520452E}" presName="sp" presStyleCnt="0"/>
      <dgm:spPr/>
    </dgm:pt>
    <dgm:pt modelId="{468E7ECB-8719-4E36-BF99-1324FBE32B4C}" type="pres">
      <dgm:prSet presAssocID="{5A1B9EA1-7114-4525-BBC3-8A266D92E65C}" presName="arrowAndChildren" presStyleCnt="0"/>
      <dgm:spPr/>
    </dgm:pt>
    <dgm:pt modelId="{3C4861D2-AC63-48AD-8737-1095EB6D30E7}" type="pres">
      <dgm:prSet presAssocID="{5A1B9EA1-7114-4525-BBC3-8A266D92E65C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84B16537-B80C-4F6E-8012-5BBC254248F3}" srcId="{147A2000-5456-4593-84D3-5187A00CA403}" destId="{B51BB242-8CEA-4F87-B08F-E6FD62564C2A}" srcOrd="2" destOrd="0" parTransId="{C3675F6E-86A5-4C0F-9C11-646FADB34135}" sibTransId="{1CA67A99-CFD2-4019-BF9A-3C56086CD8F3}"/>
    <dgm:cxn modelId="{4C8008E5-F404-4BF9-9419-C555E3DC97DA}" srcId="{147A2000-5456-4593-84D3-5187A00CA403}" destId="{2CD433DB-33A1-4909-B98B-AD03AD28545A}" srcOrd="1" destOrd="0" parTransId="{E972ECDD-9790-49EC-BD26-7AAD24D7E9B4}" sibTransId="{EC4802B0-BA19-4CC5-8AAA-718189605E11}"/>
    <dgm:cxn modelId="{20204139-5386-400B-ABB3-2B770C69732E}" type="presOf" srcId="{B51BB242-8CEA-4F87-B08F-E6FD62564C2A}" destId="{296B180C-6417-4993-9CE0-B2371A906191}" srcOrd="0" destOrd="0" presId="urn:microsoft.com/office/officeart/2005/8/layout/process4"/>
    <dgm:cxn modelId="{FC5EC0FC-8DA7-49D4-B21D-BDCE23C0A362}" type="presOf" srcId="{5A1B9EA1-7114-4525-BBC3-8A266D92E65C}" destId="{3C4861D2-AC63-48AD-8737-1095EB6D30E7}" srcOrd="0" destOrd="0" presId="urn:microsoft.com/office/officeart/2005/8/layout/process4"/>
    <dgm:cxn modelId="{318B08D4-B91F-4523-899A-12EA92F36208}" srcId="{147A2000-5456-4593-84D3-5187A00CA403}" destId="{5A1B9EA1-7114-4525-BBC3-8A266D92E65C}" srcOrd="0" destOrd="0" parTransId="{F85EA1BE-D3C5-4CCF-817B-0003F4716032}" sibTransId="{8541F33F-C523-490C-AE89-807E6520452E}"/>
    <dgm:cxn modelId="{3EEE7881-24D4-4D76-A49C-A4CE038C614B}" srcId="{147A2000-5456-4593-84D3-5187A00CA403}" destId="{E4FCCE26-46D1-48C7-9416-F7981DF724A9}" srcOrd="3" destOrd="0" parTransId="{A5927A3B-5834-43B8-B0F0-7F31227C4409}" sibTransId="{6FCA5D56-B02B-4554-9155-8F68A5EDCA25}"/>
    <dgm:cxn modelId="{884ACF54-0085-4676-A246-25009EF5FDF2}" type="presOf" srcId="{2CD433DB-33A1-4909-B98B-AD03AD28545A}" destId="{8CB78C85-D636-41F1-BDCF-139061918018}" srcOrd="0" destOrd="0" presId="urn:microsoft.com/office/officeart/2005/8/layout/process4"/>
    <dgm:cxn modelId="{B35029BE-7C64-4025-8776-A851AF28829E}" type="presOf" srcId="{147A2000-5456-4593-84D3-5187A00CA403}" destId="{42AD862B-26E7-4E65-BCAB-F492879B39C1}" srcOrd="0" destOrd="0" presId="urn:microsoft.com/office/officeart/2005/8/layout/process4"/>
    <dgm:cxn modelId="{5B4411F7-579B-4F83-8E9F-4B89CA0B3DE3}" type="presOf" srcId="{E4FCCE26-46D1-48C7-9416-F7981DF724A9}" destId="{49261D39-A22A-4223-AD3F-4EE8BD56AE4A}" srcOrd="0" destOrd="0" presId="urn:microsoft.com/office/officeart/2005/8/layout/process4"/>
    <dgm:cxn modelId="{A283260D-49D5-4881-A632-B9A077EC3C74}" type="presParOf" srcId="{42AD862B-26E7-4E65-BCAB-F492879B39C1}" destId="{C136B540-98A5-404E-B912-898EF9238E81}" srcOrd="0" destOrd="0" presId="urn:microsoft.com/office/officeart/2005/8/layout/process4"/>
    <dgm:cxn modelId="{B2D7831D-D8D8-41D4-9720-BF50B94B8638}" type="presParOf" srcId="{C136B540-98A5-404E-B912-898EF9238E81}" destId="{49261D39-A22A-4223-AD3F-4EE8BD56AE4A}" srcOrd="0" destOrd="0" presId="urn:microsoft.com/office/officeart/2005/8/layout/process4"/>
    <dgm:cxn modelId="{6B10EDE7-3F2A-43E6-92B6-1784AAE24623}" type="presParOf" srcId="{42AD862B-26E7-4E65-BCAB-F492879B39C1}" destId="{07FBB550-9DDB-4CBD-8FF3-2108C2E44834}" srcOrd="1" destOrd="0" presId="urn:microsoft.com/office/officeart/2005/8/layout/process4"/>
    <dgm:cxn modelId="{AF4DD438-2372-42DE-97B7-B674C2DD725A}" type="presParOf" srcId="{42AD862B-26E7-4E65-BCAB-F492879B39C1}" destId="{C74604D1-88CC-417E-B6E8-3826E93C5EDA}" srcOrd="2" destOrd="0" presId="urn:microsoft.com/office/officeart/2005/8/layout/process4"/>
    <dgm:cxn modelId="{A56C26C5-2606-42D9-862B-C67883969C29}" type="presParOf" srcId="{C74604D1-88CC-417E-B6E8-3826E93C5EDA}" destId="{296B180C-6417-4993-9CE0-B2371A906191}" srcOrd="0" destOrd="0" presId="urn:microsoft.com/office/officeart/2005/8/layout/process4"/>
    <dgm:cxn modelId="{05C251F7-A315-42C5-8E69-3FCE2051EF72}" type="presParOf" srcId="{42AD862B-26E7-4E65-BCAB-F492879B39C1}" destId="{B5EA9B88-81F3-4E01-AFC2-7CEA47A90ECE}" srcOrd="3" destOrd="0" presId="urn:microsoft.com/office/officeart/2005/8/layout/process4"/>
    <dgm:cxn modelId="{55121809-C37D-4865-B878-4183F0CDAC90}" type="presParOf" srcId="{42AD862B-26E7-4E65-BCAB-F492879B39C1}" destId="{427129B3-FD37-4496-822D-D15FED142865}" srcOrd="4" destOrd="0" presId="urn:microsoft.com/office/officeart/2005/8/layout/process4"/>
    <dgm:cxn modelId="{158AFAFD-C468-4EA1-BE6D-EEAC8865C0E3}" type="presParOf" srcId="{427129B3-FD37-4496-822D-D15FED142865}" destId="{8CB78C85-D636-41F1-BDCF-139061918018}" srcOrd="0" destOrd="0" presId="urn:microsoft.com/office/officeart/2005/8/layout/process4"/>
    <dgm:cxn modelId="{63701CA0-EA15-4CCF-928D-6B436050AC98}" type="presParOf" srcId="{42AD862B-26E7-4E65-BCAB-F492879B39C1}" destId="{A75C3974-6E7E-4C2C-9384-763E116BB298}" srcOrd="5" destOrd="0" presId="urn:microsoft.com/office/officeart/2005/8/layout/process4"/>
    <dgm:cxn modelId="{A94B0D7D-FD50-4876-A633-997CFD9723AD}" type="presParOf" srcId="{42AD862B-26E7-4E65-BCAB-F492879B39C1}" destId="{468E7ECB-8719-4E36-BF99-1324FBE32B4C}" srcOrd="6" destOrd="0" presId="urn:microsoft.com/office/officeart/2005/8/layout/process4"/>
    <dgm:cxn modelId="{A6A7F30B-9F73-4D16-97D0-0405370002A3}" type="presParOf" srcId="{468E7ECB-8719-4E36-BF99-1324FBE32B4C}" destId="{3C4861D2-AC63-48AD-8737-1095EB6D30E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E610AFE-900F-4650-A727-B4BC4A2E06B1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316B27D-FD71-4F33-9D86-AAFF170ED38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بعد العودة من الرحلة أخبر ميسرة السيدة خديجة عن صفاته وأخلاقه الكريمة فأعجبت بأخلاقه ولمست أمانته فى تجارتها </a:t>
          </a:r>
        </a:p>
      </dgm:t>
    </dgm:pt>
    <dgm:pt modelId="{9A28F0F9-72B0-444D-A82E-9F8FAD375F33}" type="parTrans" cxnId="{1985743D-5A03-4520-9EAD-B7723B01B415}">
      <dgm:prSet/>
      <dgm:spPr/>
      <dgm:t>
        <a:bodyPr/>
        <a:lstStyle/>
        <a:p>
          <a:endParaRPr lang="en-US"/>
        </a:p>
      </dgm:t>
    </dgm:pt>
    <dgm:pt modelId="{DBFF7ECD-7422-4033-A7EC-2E7C171EB3E4}" type="sibTrans" cxnId="{1985743D-5A03-4520-9EAD-B7723B01B415}">
      <dgm:prSet/>
      <dgm:spPr/>
      <dgm:t>
        <a:bodyPr/>
        <a:lstStyle/>
        <a:p>
          <a:endParaRPr lang="en-US"/>
        </a:p>
      </dgm:t>
    </dgm:pt>
    <dgm:pt modelId="{B3E765E8-9265-4CBC-8605-DA73D16FBAC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عندما سمعت السيدة خديجة عن أمانة الرسول </a:t>
          </a:r>
          <a:r>
            <a:rPr lang="ar-EG" sz="3200" b="1" i="0" dirty="0" smtClean="0">
              <a:solidFill>
                <a:schemeClr val="tx1"/>
              </a:solidFill>
            </a:rPr>
            <a:t>ﷺ أرسلت إليه ليخرج تاجرا بمالها إلى الشام مع غلامها – خادمها – واسمه ميسرة فقبل الرسول ﷺ </a:t>
          </a:r>
          <a:endParaRPr lang="en-US" sz="3200" b="1" dirty="0">
            <a:solidFill>
              <a:schemeClr val="tx1"/>
            </a:solidFill>
          </a:endParaRPr>
        </a:p>
      </dgm:t>
    </dgm:pt>
    <dgm:pt modelId="{91C3F677-D2C3-40A7-BC9B-3124310885BF}" type="parTrans" cxnId="{F7128818-51CA-4D79-922D-799B0C8182CC}">
      <dgm:prSet/>
      <dgm:spPr/>
      <dgm:t>
        <a:bodyPr/>
        <a:lstStyle/>
        <a:p>
          <a:endParaRPr lang="en-US"/>
        </a:p>
      </dgm:t>
    </dgm:pt>
    <dgm:pt modelId="{3EB17E67-DBDD-4C9D-A446-9FDBFF2EEA6D}" type="sibTrans" cxnId="{F7128818-51CA-4D79-922D-799B0C8182CC}">
      <dgm:prSet/>
      <dgm:spPr/>
      <dgm:t>
        <a:bodyPr/>
        <a:lstStyle/>
        <a:p>
          <a:endParaRPr lang="en-US"/>
        </a:p>
      </dgm:t>
    </dgm:pt>
    <dgm:pt modelId="{7E17B927-97E2-4DA0-9FE2-C84BE3219394}" type="pres">
      <dgm:prSet presAssocID="{1E610AFE-900F-4650-A727-B4BC4A2E06B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176B01-2F07-4911-AC87-5F0D10225BDB}" type="pres">
      <dgm:prSet presAssocID="{5316B27D-FD71-4F33-9D86-AAFF170ED385}" presName="vertOne" presStyleCnt="0"/>
      <dgm:spPr/>
    </dgm:pt>
    <dgm:pt modelId="{31F6CB16-218A-466A-A3F2-2373F29E95A4}" type="pres">
      <dgm:prSet presAssocID="{5316B27D-FD71-4F33-9D86-AAFF170ED385}" presName="txOne" presStyleLbl="node0" presStyleIdx="0" presStyleCnt="2" custLinFactX="35519" custLinFactNeighborX="100000" custLinFactNeighborY="-423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DC3F9B-D810-483F-9D76-3A9CA59450D2}" type="pres">
      <dgm:prSet presAssocID="{5316B27D-FD71-4F33-9D86-AAFF170ED385}" presName="horzOne" presStyleCnt="0"/>
      <dgm:spPr/>
    </dgm:pt>
    <dgm:pt modelId="{B3C0BCFB-75DA-4325-B11E-52234CBAC8B9}" type="pres">
      <dgm:prSet presAssocID="{DBFF7ECD-7422-4033-A7EC-2E7C171EB3E4}" presName="sibSpaceOne" presStyleCnt="0"/>
      <dgm:spPr/>
    </dgm:pt>
    <dgm:pt modelId="{0A2CDF30-1F7B-4126-A8E9-5F5F97356006}" type="pres">
      <dgm:prSet presAssocID="{B3E765E8-9265-4CBC-8605-DA73D16FBACC}" presName="vertOne" presStyleCnt="0"/>
      <dgm:spPr/>
    </dgm:pt>
    <dgm:pt modelId="{F8466AB8-86CF-424B-914E-4772ED946AC9}" type="pres">
      <dgm:prSet presAssocID="{B3E765E8-9265-4CBC-8605-DA73D16FBACC}" presName="txOne" presStyleLbl="node0" presStyleIdx="1" presStyleCnt="2" custLinFactX="-13000" custLinFactNeighborX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48B3C4-91F6-47D6-A338-045EC741FBE7}" type="pres">
      <dgm:prSet presAssocID="{B3E765E8-9265-4CBC-8605-DA73D16FBACC}" presName="horzOne" presStyleCnt="0"/>
      <dgm:spPr/>
    </dgm:pt>
  </dgm:ptLst>
  <dgm:cxnLst>
    <dgm:cxn modelId="{1985743D-5A03-4520-9EAD-B7723B01B415}" srcId="{1E610AFE-900F-4650-A727-B4BC4A2E06B1}" destId="{5316B27D-FD71-4F33-9D86-AAFF170ED385}" srcOrd="0" destOrd="0" parTransId="{9A28F0F9-72B0-444D-A82E-9F8FAD375F33}" sibTransId="{DBFF7ECD-7422-4033-A7EC-2E7C171EB3E4}"/>
    <dgm:cxn modelId="{FFFC3F1C-5D69-44C7-AB0A-9233E261B906}" type="presOf" srcId="{5316B27D-FD71-4F33-9D86-AAFF170ED385}" destId="{31F6CB16-218A-466A-A3F2-2373F29E95A4}" srcOrd="0" destOrd="0" presId="urn:microsoft.com/office/officeart/2005/8/layout/hierarchy4"/>
    <dgm:cxn modelId="{F7128818-51CA-4D79-922D-799B0C8182CC}" srcId="{1E610AFE-900F-4650-A727-B4BC4A2E06B1}" destId="{B3E765E8-9265-4CBC-8605-DA73D16FBACC}" srcOrd="1" destOrd="0" parTransId="{91C3F677-D2C3-40A7-BC9B-3124310885BF}" sibTransId="{3EB17E67-DBDD-4C9D-A446-9FDBFF2EEA6D}"/>
    <dgm:cxn modelId="{34792F37-48D0-4257-8BEE-3FEE568BCBB8}" type="presOf" srcId="{B3E765E8-9265-4CBC-8605-DA73D16FBACC}" destId="{F8466AB8-86CF-424B-914E-4772ED946AC9}" srcOrd="0" destOrd="0" presId="urn:microsoft.com/office/officeart/2005/8/layout/hierarchy4"/>
    <dgm:cxn modelId="{66EF8C15-B2E4-4184-9DB3-C6603F8ABEDF}" type="presOf" srcId="{1E610AFE-900F-4650-A727-B4BC4A2E06B1}" destId="{7E17B927-97E2-4DA0-9FE2-C84BE3219394}" srcOrd="0" destOrd="0" presId="urn:microsoft.com/office/officeart/2005/8/layout/hierarchy4"/>
    <dgm:cxn modelId="{372A252D-B680-4933-BC81-301B2A896D79}" type="presParOf" srcId="{7E17B927-97E2-4DA0-9FE2-C84BE3219394}" destId="{27176B01-2F07-4911-AC87-5F0D10225BDB}" srcOrd="0" destOrd="0" presId="urn:microsoft.com/office/officeart/2005/8/layout/hierarchy4"/>
    <dgm:cxn modelId="{80A58413-EBE1-4CF6-9E4E-E375B62AB825}" type="presParOf" srcId="{27176B01-2F07-4911-AC87-5F0D10225BDB}" destId="{31F6CB16-218A-466A-A3F2-2373F29E95A4}" srcOrd="0" destOrd="0" presId="urn:microsoft.com/office/officeart/2005/8/layout/hierarchy4"/>
    <dgm:cxn modelId="{8E4895E3-2EE9-43C0-8205-D9195E8ED3AF}" type="presParOf" srcId="{27176B01-2F07-4911-AC87-5F0D10225BDB}" destId="{8CDC3F9B-D810-483F-9D76-3A9CA59450D2}" srcOrd="1" destOrd="0" presId="urn:microsoft.com/office/officeart/2005/8/layout/hierarchy4"/>
    <dgm:cxn modelId="{DC7FCA30-CD73-47DD-AECB-48B86293CFA8}" type="presParOf" srcId="{7E17B927-97E2-4DA0-9FE2-C84BE3219394}" destId="{B3C0BCFB-75DA-4325-B11E-52234CBAC8B9}" srcOrd="1" destOrd="0" presId="urn:microsoft.com/office/officeart/2005/8/layout/hierarchy4"/>
    <dgm:cxn modelId="{CB121C2B-D89A-4F5F-994A-E4603073642D}" type="presParOf" srcId="{7E17B927-97E2-4DA0-9FE2-C84BE3219394}" destId="{0A2CDF30-1F7B-4126-A8E9-5F5F97356006}" srcOrd="2" destOrd="0" presId="urn:microsoft.com/office/officeart/2005/8/layout/hierarchy4"/>
    <dgm:cxn modelId="{70D108E9-6747-48D4-8A23-048CE120DC3F}" type="presParOf" srcId="{0A2CDF30-1F7B-4126-A8E9-5F5F97356006}" destId="{F8466AB8-86CF-424B-914E-4772ED946AC9}" srcOrd="0" destOrd="0" presId="urn:microsoft.com/office/officeart/2005/8/layout/hierarchy4"/>
    <dgm:cxn modelId="{6DC12233-037C-47B9-BB2B-E72A9727E437}" type="presParOf" srcId="{0A2CDF30-1F7B-4126-A8E9-5F5F97356006}" destId="{9148B3C4-91F6-47D6-A338-045EC741FBE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E610AFE-900F-4650-A727-B4BC4A2E06B1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316B27D-FD71-4F33-9D86-AAFF170ED385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فتزوج الرسول </a:t>
          </a:r>
          <a:r>
            <a:rPr lang="ar-EG" sz="3600" b="1" i="0" dirty="0" smtClean="0">
              <a:solidFill>
                <a:schemeClr val="tx1"/>
              </a:solidFill>
            </a:rPr>
            <a:t>ﷺ السيدة خديجة فكات خير زوجه لخير شاب </a:t>
          </a:r>
          <a:r>
            <a:rPr lang="ar-EG" sz="3600" b="1" dirty="0" smtClean="0">
              <a:solidFill>
                <a:schemeClr val="tx1"/>
              </a:solidFill>
            </a:rPr>
            <a:t>   </a:t>
          </a:r>
        </a:p>
      </dgm:t>
    </dgm:pt>
    <dgm:pt modelId="{9A28F0F9-72B0-444D-A82E-9F8FAD375F33}" type="parTrans" cxnId="{1985743D-5A03-4520-9EAD-B7723B01B415}">
      <dgm:prSet/>
      <dgm:spPr/>
      <dgm:t>
        <a:bodyPr/>
        <a:lstStyle/>
        <a:p>
          <a:endParaRPr lang="en-US"/>
        </a:p>
      </dgm:t>
    </dgm:pt>
    <dgm:pt modelId="{DBFF7ECD-7422-4033-A7EC-2E7C171EB3E4}" type="sibTrans" cxnId="{1985743D-5A03-4520-9EAD-B7723B01B415}">
      <dgm:prSet/>
      <dgm:spPr/>
      <dgm:t>
        <a:bodyPr/>
        <a:lstStyle/>
        <a:p>
          <a:endParaRPr lang="en-US"/>
        </a:p>
      </dgm:t>
    </dgm:pt>
    <dgm:pt modelId="{7E17B927-97E2-4DA0-9FE2-C84BE3219394}" type="pres">
      <dgm:prSet presAssocID="{1E610AFE-900F-4650-A727-B4BC4A2E06B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176B01-2F07-4911-AC87-5F0D10225BDB}" type="pres">
      <dgm:prSet presAssocID="{5316B27D-FD71-4F33-9D86-AAFF170ED385}" presName="vertOne" presStyleCnt="0"/>
      <dgm:spPr/>
    </dgm:pt>
    <dgm:pt modelId="{31F6CB16-218A-466A-A3F2-2373F29E95A4}" type="pres">
      <dgm:prSet presAssocID="{5316B27D-FD71-4F33-9D86-AAFF170ED385}" presName="txOne" presStyleLbl="node0" presStyleIdx="0" presStyleCnt="1" custLinFactX="35519" custLinFactNeighborX="100000" custLinFactNeighborY="-423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DC3F9B-D810-483F-9D76-3A9CA59450D2}" type="pres">
      <dgm:prSet presAssocID="{5316B27D-FD71-4F33-9D86-AAFF170ED385}" presName="horzOne" presStyleCnt="0"/>
      <dgm:spPr/>
    </dgm:pt>
  </dgm:ptLst>
  <dgm:cxnLst>
    <dgm:cxn modelId="{FFFC3F1C-5D69-44C7-AB0A-9233E261B906}" type="presOf" srcId="{5316B27D-FD71-4F33-9D86-AAFF170ED385}" destId="{31F6CB16-218A-466A-A3F2-2373F29E95A4}" srcOrd="0" destOrd="0" presId="urn:microsoft.com/office/officeart/2005/8/layout/hierarchy4"/>
    <dgm:cxn modelId="{1985743D-5A03-4520-9EAD-B7723B01B415}" srcId="{1E610AFE-900F-4650-A727-B4BC4A2E06B1}" destId="{5316B27D-FD71-4F33-9D86-AAFF170ED385}" srcOrd="0" destOrd="0" parTransId="{9A28F0F9-72B0-444D-A82E-9F8FAD375F33}" sibTransId="{DBFF7ECD-7422-4033-A7EC-2E7C171EB3E4}"/>
    <dgm:cxn modelId="{66EF8C15-B2E4-4184-9DB3-C6603F8ABEDF}" type="presOf" srcId="{1E610AFE-900F-4650-A727-B4BC4A2E06B1}" destId="{7E17B927-97E2-4DA0-9FE2-C84BE3219394}" srcOrd="0" destOrd="0" presId="urn:microsoft.com/office/officeart/2005/8/layout/hierarchy4"/>
    <dgm:cxn modelId="{372A252D-B680-4933-BC81-301B2A896D79}" type="presParOf" srcId="{7E17B927-97E2-4DA0-9FE2-C84BE3219394}" destId="{27176B01-2F07-4911-AC87-5F0D10225BDB}" srcOrd="0" destOrd="0" presId="urn:microsoft.com/office/officeart/2005/8/layout/hierarchy4"/>
    <dgm:cxn modelId="{80A58413-EBE1-4CF6-9E4E-E375B62AB825}" type="presParOf" srcId="{27176B01-2F07-4911-AC87-5F0D10225BDB}" destId="{31F6CB16-218A-466A-A3F2-2373F29E95A4}" srcOrd="0" destOrd="0" presId="urn:microsoft.com/office/officeart/2005/8/layout/hierarchy4"/>
    <dgm:cxn modelId="{8E4895E3-2EE9-43C0-8205-D9195E8ED3AF}" type="presParOf" srcId="{27176B01-2F07-4911-AC87-5F0D10225BDB}" destId="{8CDC3F9B-D810-483F-9D76-3A9CA59450D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E610AFE-900F-4650-A727-B4BC4A2E06B1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316B27D-FD71-4F33-9D86-AAFF170ED385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هما : فاطمة – زينب – أم كلثوم – رقية – القاسم – عبد لله </a:t>
          </a:r>
        </a:p>
      </dgm:t>
    </dgm:pt>
    <dgm:pt modelId="{9A28F0F9-72B0-444D-A82E-9F8FAD375F33}" type="parTrans" cxnId="{1985743D-5A03-4520-9EAD-B7723B01B415}">
      <dgm:prSet/>
      <dgm:spPr/>
      <dgm:t>
        <a:bodyPr/>
        <a:lstStyle/>
        <a:p>
          <a:endParaRPr lang="en-US"/>
        </a:p>
      </dgm:t>
    </dgm:pt>
    <dgm:pt modelId="{DBFF7ECD-7422-4033-A7EC-2E7C171EB3E4}" type="sibTrans" cxnId="{1985743D-5A03-4520-9EAD-B7723B01B415}">
      <dgm:prSet/>
      <dgm:spPr/>
      <dgm:t>
        <a:bodyPr/>
        <a:lstStyle/>
        <a:p>
          <a:endParaRPr lang="en-US"/>
        </a:p>
      </dgm:t>
    </dgm:pt>
    <dgm:pt modelId="{B3E765E8-9265-4CBC-8605-DA73D16FBAC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أنجبت السيدة خديجة من الرسول  </a:t>
          </a:r>
          <a:r>
            <a:rPr lang="ar-EG" sz="3600" b="1" i="0" dirty="0" smtClean="0">
              <a:solidFill>
                <a:schemeClr val="tx1"/>
              </a:solidFill>
            </a:rPr>
            <a:t>ﷺ  : </a:t>
          </a:r>
        </a:p>
        <a:p>
          <a:r>
            <a:rPr lang="ar-EG" sz="3600" b="1" i="0" dirty="0" smtClean="0">
              <a:solidFill>
                <a:schemeClr val="tx1"/>
              </a:solidFill>
            </a:rPr>
            <a:t>( أربع بنات وولدين )</a:t>
          </a:r>
          <a:endParaRPr lang="en-US" sz="3600" b="1" dirty="0">
            <a:solidFill>
              <a:schemeClr val="tx1"/>
            </a:solidFill>
          </a:endParaRPr>
        </a:p>
      </dgm:t>
    </dgm:pt>
    <dgm:pt modelId="{91C3F677-D2C3-40A7-BC9B-3124310885BF}" type="parTrans" cxnId="{F7128818-51CA-4D79-922D-799B0C8182CC}">
      <dgm:prSet/>
      <dgm:spPr/>
      <dgm:t>
        <a:bodyPr/>
        <a:lstStyle/>
        <a:p>
          <a:endParaRPr lang="en-US"/>
        </a:p>
      </dgm:t>
    </dgm:pt>
    <dgm:pt modelId="{3EB17E67-DBDD-4C9D-A446-9FDBFF2EEA6D}" type="sibTrans" cxnId="{F7128818-51CA-4D79-922D-799B0C8182CC}">
      <dgm:prSet/>
      <dgm:spPr/>
      <dgm:t>
        <a:bodyPr/>
        <a:lstStyle/>
        <a:p>
          <a:endParaRPr lang="en-US"/>
        </a:p>
      </dgm:t>
    </dgm:pt>
    <dgm:pt modelId="{7E17B927-97E2-4DA0-9FE2-C84BE3219394}" type="pres">
      <dgm:prSet presAssocID="{1E610AFE-900F-4650-A727-B4BC4A2E06B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176B01-2F07-4911-AC87-5F0D10225BDB}" type="pres">
      <dgm:prSet presAssocID="{5316B27D-FD71-4F33-9D86-AAFF170ED385}" presName="vertOne" presStyleCnt="0"/>
      <dgm:spPr/>
    </dgm:pt>
    <dgm:pt modelId="{31F6CB16-218A-466A-A3F2-2373F29E95A4}" type="pres">
      <dgm:prSet presAssocID="{5316B27D-FD71-4F33-9D86-AAFF170ED385}" presName="txOne" presStyleLbl="node0" presStyleIdx="0" presStyleCnt="2" custLinFactX="35519" custLinFactNeighborX="100000" custLinFactNeighborY="-423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DC3F9B-D810-483F-9D76-3A9CA59450D2}" type="pres">
      <dgm:prSet presAssocID="{5316B27D-FD71-4F33-9D86-AAFF170ED385}" presName="horzOne" presStyleCnt="0"/>
      <dgm:spPr/>
    </dgm:pt>
    <dgm:pt modelId="{B3C0BCFB-75DA-4325-B11E-52234CBAC8B9}" type="pres">
      <dgm:prSet presAssocID="{DBFF7ECD-7422-4033-A7EC-2E7C171EB3E4}" presName="sibSpaceOne" presStyleCnt="0"/>
      <dgm:spPr/>
    </dgm:pt>
    <dgm:pt modelId="{0A2CDF30-1F7B-4126-A8E9-5F5F97356006}" type="pres">
      <dgm:prSet presAssocID="{B3E765E8-9265-4CBC-8605-DA73D16FBACC}" presName="vertOne" presStyleCnt="0"/>
      <dgm:spPr/>
    </dgm:pt>
    <dgm:pt modelId="{F8466AB8-86CF-424B-914E-4772ED946AC9}" type="pres">
      <dgm:prSet presAssocID="{B3E765E8-9265-4CBC-8605-DA73D16FBACC}" presName="txOne" presStyleLbl="node0" presStyleIdx="1" presStyleCnt="2" custLinFactX="-13000" custLinFactNeighborX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48B3C4-91F6-47D6-A338-045EC741FBE7}" type="pres">
      <dgm:prSet presAssocID="{B3E765E8-9265-4CBC-8605-DA73D16FBACC}" presName="horzOne" presStyleCnt="0"/>
      <dgm:spPr/>
    </dgm:pt>
  </dgm:ptLst>
  <dgm:cxnLst>
    <dgm:cxn modelId="{1985743D-5A03-4520-9EAD-B7723B01B415}" srcId="{1E610AFE-900F-4650-A727-B4BC4A2E06B1}" destId="{5316B27D-FD71-4F33-9D86-AAFF170ED385}" srcOrd="0" destOrd="0" parTransId="{9A28F0F9-72B0-444D-A82E-9F8FAD375F33}" sibTransId="{DBFF7ECD-7422-4033-A7EC-2E7C171EB3E4}"/>
    <dgm:cxn modelId="{FFFC3F1C-5D69-44C7-AB0A-9233E261B906}" type="presOf" srcId="{5316B27D-FD71-4F33-9D86-AAFF170ED385}" destId="{31F6CB16-218A-466A-A3F2-2373F29E95A4}" srcOrd="0" destOrd="0" presId="urn:microsoft.com/office/officeart/2005/8/layout/hierarchy4"/>
    <dgm:cxn modelId="{F7128818-51CA-4D79-922D-799B0C8182CC}" srcId="{1E610AFE-900F-4650-A727-B4BC4A2E06B1}" destId="{B3E765E8-9265-4CBC-8605-DA73D16FBACC}" srcOrd="1" destOrd="0" parTransId="{91C3F677-D2C3-40A7-BC9B-3124310885BF}" sibTransId="{3EB17E67-DBDD-4C9D-A446-9FDBFF2EEA6D}"/>
    <dgm:cxn modelId="{34792F37-48D0-4257-8BEE-3FEE568BCBB8}" type="presOf" srcId="{B3E765E8-9265-4CBC-8605-DA73D16FBACC}" destId="{F8466AB8-86CF-424B-914E-4772ED946AC9}" srcOrd="0" destOrd="0" presId="urn:microsoft.com/office/officeart/2005/8/layout/hierarchy4"/>
    <dgm:cxn modelId="{66EF8C15-B2E4-4184-9DB3-C6603F8ABEDF}" type="presOf" srcId="{1E610AFE-900F-4650-A727-B4BC4A2E06B1}" destId="{7E17B927-97E2-4DA0-9FE2-C84BE3219394}" srcOrd="0" destOrd="0" presId="urn:microsoft.com/office/officeart/2005/8/layout/hierarchy4"/>
    <dgm:cxn modelId="{372A252D-B680-4933-BC81-301B2A896D79}" type="presParOf" srcId="{7E17B927-97E2-4DA0-9FE2-C84BE3219394}" destId="{27176B01-2F07-4911-AC87-5F0D10225BDB}" srcOrd="0" destOrd="0" presId="urn:microsoft.com/office/officeart/2005/8/layout/hierarchy4"/>
    <dgm:cxn modelId="{80A58413-EBE1-4CF6-9E4E-E375B62AB825}" type="presParOf" srcId="{27176B01-2F07-4911-AC87-5F0D10225BDB}" destId="{31F6CB16-218A-466A-A3F2-2373F29E95A4}" srcOrd="0" destOrd="0" presId="urn:microsoft.com/office/officeart/2005/8/layout/hierarchy4"/>
    <dgm:cxn modelId="{8E4895E3-2EE9-43C0-8205-D9195E8ED3AF}" type="presParOf" srcId="{27176B01-2F07-4911-AC87-5F0D10225BDB}" destId="{8CDC3F9B-D810-483F-9D76-3A9CA59450D2}" srcOrd="1" destOrd="0" presId="urn:microsoft.com/office/officeart/2005/8/layout/hierarchy4"/>
    <dgm:cxn modelId="{DC7FCA30-CD73-47DD-AECB-48B86293CFA8}" type="presParOf" srcId="{7E17B927-97E2-4DA0-9FE2-C84BE3219394}" destId="{B3C0BCFB-75DA-4325-B11E-52234CBAC8B9}" srcOrd="1" destOrd="0" presId="urn:microsoft.com/office/officeart/2005/8/layout/hierarchy4"/>
    <dgm:cxn modelId="{CB121C2B-D89A-4F5F-994A-E4603073642D}" type="presParOf" srcId="{7E17B927-97E2-4DA0-9FE2-C84BE3219394}" destId="{0A2CDF30-1F7B-4126-A8E9-5F5F97356006}" srcOrd="2" destOrd="0" presId="urn:microsoft.com/office/officeart/2005/8/layout/hierarchy4"/>
    <dgm:cxn modelId="{70D108E9-6747-48D4-8A23-048CE120DC3F}" type="presParOf" srcId="{0A2CDF30-1F7B-4126-A8E9-5F5F97356006}" destId="{F8466AB8-86CF-424B-914E-4772ED946AC9}" srcOrd="0" destOrd="0" presId="urn:microsoft.com/office/officeart/2005/8/layout/hierarchy4"/>
    <dgm:cxn modelId="{6DC12233-037C-47B9-BB2B-E72A9727E437}" type="presParOf" srcId="{0A2CDF30-1F7B-4126-A8E9-5F5F97356006}" destId="{9148B3C4-91F6-47D6-A338-045EC741FBE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2CF52-FA74-4D28-99B1-10B78727D455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71DF1EC-484D-4B0B-808E-13691C425B06}">
      <dgm:prSet phldrT="[Text]" custT="1"/>
      <dgm:spPr/>
      <dgm:t>
        <a:bodyPr/>
        <a:lstStyle/>
        <a:p>
          <a:r>
            <a:rPr lang="ar-EG" sz="5400" b="1" dirty="0" smtClean="0">
              <a:solidFill>
                <a:schemeClr val="tx1"/>
              </a:solidFill>
            </a:rPr>
            <a:t>محمد </a:t>
          </a:r>
          <a:r>
            <a:rPr lang="ar-EG" sz="5400" b="1" i="0" dirty="0" smtClean="0">
              <a:solidFill>
                <a:schemeClr val="tx1"/>
              </a:solidFill>
            </a:rPr>
            <a:t>ﷺ ( المولد والنشاة)</a:t>
          </a:r>
          <a:endParaRPr lang="en-US" sz="5400" b="1" dirty="0">
            <a:solidFill>
              <a:schemeClr val="tx1"/>
            </a:solidFill>
          </a:endParaRPr>
        </a:p>
      </dgm:t>
    </dgm:pt>
    <dgm:pt modelId="{257F9726-7BFE-4712-85FA-DA5800F2F0FD}" type="parTrans" cxnId="{9FDB32CF-F574-4324-AADA-1CDB5ECC231B}">
      <dgm:prSet/>
      <dgm:spPr/>
      <dgm:t>
        <a:bodyPr/>
        <a:lstStyle/>
        <a:p>
          <a:endParaRPr lang="en-US"/>
        </a:p>
      </dgm:t>
    </dgm:pt>
    <dgm:pt modelId="{E3C10BB9-1830-49EB-AC20-397B88A7B909}" type="sibTrans" cxnId="{9FDB32CF-F574-4324-AADA-1CDB5ECC231B}">
      <dgm:prSet/>
      <dgm:spPr/>
      <dgm:t>
        <a:bodyPr/>
        <a:lstStyle/>
        <a:p>
          <a:endParaRPr lang="en-US"/>
        </a:p>
      </dgm:t>
    </dgm:pt>
    <dgm:pt modelId="{87E152D9-7F4B-42F2-B1EF-CFDD79912388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مولده </a:t>
          </a:r>
          <a:endParaRPr lang="en-US" b="1" dirty="0">
            <a:solidFill>
              <a:schemeClr val="tx1"/>
            </a:solidFill>
          </a:endParaRPr>
        </a:p>
      </dgm:t>
    </dgm:pt>
    <dgm:pt modelId="{621ED353-C711-402F-8B83-215F432BAAF4}" type="parTrans" cxnId="{672BA68F-C646-476C-8779-27D41F7ECA14}">
      <dgm:prSet/>
      <dgm:spPr/>
      <dgm:t>
        <a:bodyPr/>
        <a:lstStyle/>
        <a:p>
          <a:endParaRPr lang="en-US"/>
        </a:p>
      </dgm:t>
    </dgm:pt>
    <dgm:pt modelId="{F2172324-8CDF-4DDB-8504-93F5B5009D02}" type="sibTrans" cxnId="{672BA68F-C646-476C-8779-27D41F7ECA14}">
      <dgm:prSet/>
      <dgm:spPr/>
      <dgm:t>
        <a:bodyPr/>
        <a:lstStyle/>
        <a:p>
          <a:endParaRPr lang="en-US"/>
        </a:p>
      </dgm:t>
    </dgm:pt>
    <dgm:pt modelId="{D8064CD9-1870-425A-87E5-56AF43345B1E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نسبه</a:t>
          </a:r>
          <a:endParaRPr lang="en-US" b="1" dirty="0">
            <a:solidFill>
              <a:schemeClr val="tx1"/>
            </a:solidFill>
          </a:endParaRPr>
        </a:p>
      </dgm:t>
    </dgm:pt>
    <dgm:pt modelId="{92558ABE-5430-4294-A8DB-840145079B5D}" type="parTrans" cxnId="{7CA3CA66-B71B-4DE9-9EB0-421F14833E79}">
      <dgm:prSet/>
      <dgm:spPr/>
      <dgm:t>
        <a:bodyPr/>
        <a:lstStyle/>
        <a:p>
          <a:endParaRPr lang="en-US"/>
        </a:p>
      </dgm:t>
    </dgm:pt>
    <dgm:pt modelId="{A9EB9006-6AAC-4C2B-993E-7E2FA65807AC}" type="sibTrans" cxnId="{7CA3CA66-B71B-4DE9-9EB0-421F14833E79}">
      <dgm:prSet/>
      <dgm:spPr/>
      <dgm:t>
        <a:bodyPr/>
        <a:lstStyle/>
        <a:p>
          <a:endParaRPr lang="en-US"/>
        </a:p>
      </dgm:t>
    </dgm:pt>
    <dgm:pt modelId="{1C5D8DF8-E6FE-40E8-ABEA-8AD4F925F551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طفولته المبكرة</a:t>
          </a:r>
          <a:endParaRPr lang="en-US" b="1" dirty="0">
            <a:solidFill>
              <a:schemeClr val="tx1"/>
            </a:solidFill>
          </a:endParaRPr>
        </a:p>
      </dgm:t>
    </dgm:pt>
    <dgm:pt modelId="{8208072B-027D-48CA-83AD-FBFC32B1559D}" type="parTrans" cxnId="{A0D3548D-1D82-442C-85E0-35564E015C9D}">
      <dgm:prSet/>
      <dgm:spPr/>
      <dgm:t>
        <a:bodyPr/>
        <a:lstStyle/>
        <a:p>
          <a:endParaRPr lang="en-US"/>
        </a:p>
      </dgm:t>
    </dgm:pt>
    <dgm:pt modelId="{A885F8A3-0D3B-42D7-96E0-C3AD7BFC8A6E}" type="sibTrans" cxnId="{A0D3548D-1D82-442C-85E0-35564E015C9D}">
      <dgm:prSet/>
      <dgm:spPr/>
      <dgm:t>
        <a:bodyPr/>
        <a:lstStyle/>
        <a:p>
          <a:endParaRPr lang="en-US"/>
        </a:p>
      </dgm:t>
    </dgm:pt>
    <dgm:pt modelId="{183E2385-6CB9-420F-A3F1-89A45B4187C5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حياته فى بيت عمه</a:t>
          </a:r>
          <a:endParaRPr lang="en-US" b="1" dirty="0">
            <a:solidFill>
              <a:schemeClr val="tx1"/>
            </a:solidFill>
          </a:endParaRPr>
        </a:p>
      </dgm:t>
    </dgm:pt>
    <dgm:pt modelId="{3C037CC7-B28C-41A9-8D54-0200DC61D6CD}" type="parTrans" cxnId="{9CB907CF-7196-45C1-BFEC-CDC5A776EE64}">
      <dgm:prSet/>
      <dgm:spPr/>
      <dgm:t>
        <a:bodyPr/>
        <a:lstStyle/>
        <a:p>
          <a:endParaRPr lang="en-US"/>
        </a:p>
      </dgm:t>
    </dgm:pt>
    <dgm:pt modelId="{A3B03DFC-7380-4AF5-A9DF-9EFC4A9AB130}" type="sibTrans" cxnId="{9CB907CF-7196-45C1-BFEC-CDC5A776EE64}">
      <dgm:prSet/>
      <dgm:spPr/>
      <dgm:t>
        <a:bodyPr/>
        <a:lstStyle/>
        <a:p>
          <a:endParaRPr lang="en-US"/>
        </a:p>
      </dgm:t>
    </dgm:pt>
    <dgm:pt modelId="{F72467DC-8E6C-4EAD-B604-FD16846832B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شبابه وزواجه </a:t>
          </a:r>
          <a:endParaRPr lang="en-US" b="1" dirty="0">
            <a:solidFill>
              <a:schemeClr val="tx1"/>
            </a:solidFill>
          </a:endParaRPr>
        </a:p>
      </dgm:t>
    </dgm:pt>
    <dgm:pt modelId="{69291D83-FB89-49E1-B31E-E41355C1EBD4}" type="parTrans" cxnId="{DA4A7613-A1E2-474A-A1CF-D779A28CF022}">
      <dgm:prSet/>
      <dgm:spPr/>
      <dgm:t>
        <a:bodyPr/>
        <a:lstStyle/>
        <a:p>
          <a:endParaRPr lang="en-US"/>
        </a:p>
      </dgm:t>
    </dgm:pt>
    <dgm:pt modelId="{61A111A7-0A44-436B-A7CB-7A56CEBBCA56}" type="sibTrans" cxnId="{DA4A7613-A1E2-474A-A1CF-D779A28CF022}">
      <dgm:prSet/>
      <dgm:spPr/>
      <dgm:t>
        <a:bodyPr/>
        <a:lstStyle/>
        <a:p>
          <a:endParaRPr lang="en-US"/>
        </a:p>
      </dgm:t>
    </dgm:pt>
    <dgm:pt modelId="{4D86727B-5506-4E7D-B4FB-688D1E702676}" type="pres">
      <dgm:prSet presAssocID="{E812CF52-FA74-4D28-99B1-10B78727D45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58B461-CE5F-4E12-94C6-00720E1243FF}" type="pres">
      <dgm:prSet presAssocID="{B71DF1EC-484D-4B0B-808E-13691C425B06}" presName="vertOne" presStyleCnt="0"/>
      <dgm:spPr/>
    </dgm:pt>
    <dgm:pt modelId="{4A035D50-826B-4FD1-B70F-4E77AC38A33F}" type="pres">
      <dgm:prSet presAssocID="{B71DF1EC-484D-4B0B-808E-13691C425B0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3E30D-9EB6-4FA7-B9C3-BE09DED3651E}" type="pres">
      <dgm:prSet presAssocID="{B71DF1EC-484D-4B0B-808E-13691C425B06}" presName="parTransOne" presStyleCnt="0"/>
      <dgm:spPr/>
    </dgm:pt>
    <dgm:pt modelId="{636900F6-59F3-43BE-B00A-6461389C7812}" type="pres">
      <dgm:prSet presAssocID="{B71DF1EC-484D-4B0B-808E-13691C425B06}" presName="horzOne" presStyleCnt="0"/>
      <dgm:spPr/>
    </dgm:pt>
    <dgm:pt modelId="{4C079B2F-314B-472E-93CE-E44E2F1AC39F}" type="pres">
      <dgm:prSet presAssocID="{87E152D9-7F4B-42F2-B1EF-CFDD79912388}" presName="vertTwo" presStyleCnt="0"/>
      <dgm:spPr/>
    </dgm:pt>
    <dgm:pt modelId="{1EBD142A-4DFF-4146-BC5B-8C8063172608}" type="pres">
      <dgm:prSet presAssocID="{87E152D9-7F4B-42F2-B1EF-CFDD79912388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618A1F-80F2-456C-98C7-79B9AE85CD6C}" type="pres">
      <dgm:prSet presAssocID="{87E152D9-7F4B-42F2-B1EF-CFDD79912388}" presName="horzTwo" presStyleCnt="0"/>
      <dgm:spPr/>
    </dgm:pt>
    <dgm:pt modelId="{423AEE1E-BD3C-42ED-9EB5-00854BDF737A}" type="pres">
      <dgm:prSet presAssocID="{F2172324-8CDF-4DDB-8504-93F5B5009D02}" presName="sibSpaceTwo" presStyleCnt="0"/>
      <dgm:spPr/>
    </dgm:pt>
    <dgm:pt modelId="{61AB77CA-7940-4C1D-8949-74C15D65C040}" type="pres">
      <dgm:prSet presAssocID="{D8064CD9-1870-425A-87E5-56AF43345B1E}" presName="vertTwo" presStyleCnt="0"/>
      <dgm:spPr/>
    </dgm:pt>
    <dgm:pt modelId="{240A7C0D-3126-4814-84A7-4E58091A3406}" type="pres">
      <dgm:prSet presAssocID="{D8064CD9-1870-425A-87E5-56AF43345B1E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AFF748-1F30-4D59-B62E-2D32318CDA41}" type="pres">
      <dgm:prSet presAssocID="{D8064CD9-1870-425A-87E5-56AF43345B1E}" presName="horzTwo" presStyleCnt="0"/>
      <dgm:spPr/>
    </dgm:pt>
    <dgm:pt modelId="{65DB9969-0FCC-4601-AA8F-C8BD06251C66}" type="pres">
      <dgm:prSet presAssocID="{A9EB9006-6AAC-4C2B-993E-7E2FA65807AC}" presName="sibSpaceTwo" presStyleCnt="0"/>
      <dgm:spPr/>
    </dgm:pt>
    <dgm:pt modelId="{A84E53F0-7483-4492-AD75-183EC1BA8524}" type="pres">
      <dgm:prSet presAssocID="{1C5D8DF8-E6FE-40E8-ABEA-8AD4F925F551}" presName="vertTwo" presStyleCnt="0"/>
      <dgm:spPr/>
    </dgm:pt>
    <dgm:pt modelId="{B39D65B9-62BA-4969-A1BB-C1FAE14BC357}" type="pres">
      <dgm:prSet presAssocID="{1C5D8DF8-E6FE-40E8-ABEA-8AD4F925F551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361263-F884-42F1-8D76-CBEA3D6C49D4}" type="pres">
      <dgm:prSet presAssocID="{1C5D8DF8-E6FE-40E8-ABEA-8AD4F925F551}" presName="horzTwo" presStyleCnt="0"/>
      <dgm:spPr/>
    </dgm:pt>
    <dgm:pt modelId="{69E7BEBE-8BBC-4542-9D44-ABE6F4FCF7F2}" type="pres">
      <dgm:prSet presAssocID="{A885F8A3-0D3B-42D7-96E0-C3AD7BFC8A6E}" presName="sibSpaceTwo" presStyleCnt="0"/>
      <dgm:spPr/>
    </dgm:pt>
    <dgm:pt modelId="{035DA0F7-82AB-41B2-895A-E591DECC6884}" type="pres">
      <dgm:prSet presAssocID="{183E2385-6CB9-420F-A3F1-89A45B4187C5}" presName="vertTwo" presStyleCnt="0"/>
      <dgm:spPr/>
    </dgm:pt>
    <dgm:pt modelId="{ACB75099-055C-442D-AD7B-533DC3E61521}" type="pres">
      <dgm:prSet presAssocID="{183E2385-6CB9-420F-A3F1-89A45B4187C5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D98FB8-86A5-4359-9BB3-A8FF5B7E5DB0}" type="pres">
      <dgm:prSet presAssocID="{183E2385-6CB9-420F-A3F1-89A45B4187C5}" presName="horzTwo" presStyleCnt="0"/>
      <dgm:spPr/>
    </dgm:pt>
    <dgm:pt modelId="{C42FF43E-6E07-4A0D-BD45-E666AC17BA63}" type="pres">
      <dgm:prSet presAssocID="{A3B03DFC-7380-4AF5-A9DF-9EFC4A9AB130}" presName="sibSpaceTwo" presStyleCnt="0"/>
      <dgm:spPr/>
    </dgm:pt>
    <dgm:pt modelId="{78FA7C5E-0009-4D6D-9C35-9DCD0BD83691}" type="pres">
      <dgm:prSet presAssocID="{F72467DC-8E6C-4EAD-B604-FD16846832B9}" presName="vertTwo" presStyleCnt="0"/>
      <dgm:spPr/>
    </dgm:pt>
    <dgm:pt modelId="{178E7AC8-FF6E-490A-9BCE-20505A821203}" type="pres">
      <dgm:prSet presAssocID="{F72467DC-8E6C-4EAD-B604-FD16846832B9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28D507-8A9A-4717-AFFE-40CB7BED576B}" type="pres">
      <dgm:prSet presAssocID="{F72467DC-8E6C-4EAD-B604-FD16846832B9}" presName="horzTwo" presStyleCnt="0"/>
      <dgm:spPr/>
    </dgm:pt>
  </dgm:ptLst>
  <dgm:cxnLst>
    <dgm:cxn modelId="{7CA3CA66-B71B-4DE9-9EB0-421F14833E79}" srcId="{B71DF1EC-484D-4B0B-808E-13691C425B06}" destId="{D8064CD9-1870-425A-87E5-56AF43345B1E}" srcOrd="1" destOrd="0" parTransId="{92558ABE-5430-4294-A8DB-840145079B5D}" sibTransId="{A9EB9006-6AAC-4C2B-993E-7E2FA65807AC}"/>
    <dgm:cxn modelId="{A0D3548D-1D82-442C-85E0-35564E015C9D}" srcId="{B71DF1EC-484D-4B0B-808E-13691C425B06}" destId="{1C5D8DF8-E6FE-40E8-ABEA-8AD4F925F551}" srcOrd="2" destOrd="0" parTransId="{8208072B-027D-48CA-83AD-FBFC32B1559D}" sibTransId="{A885F8A3-0D3B-42D7-96E0-C3AD7BFC8A6E}"/>
    <dgm:cxn modelId="{DA4A7613-A1E2-474A-A1CF-D779A28CF022}" srcId="{B71DF1EC-484D-4B0B-808E-13691C425B06}" destId="{F72467DC-8E6C-4EAD-B604-FD16846832B9}" srcOrd="4" destOrd="0" parTransId="{69291D83-FB89-49E1-B31E-E41355C1EBD4}" sibTransId="{61A111A7-0A44-436B-A7CB-7A56CEBBCA56}"/>
    <dgm:cxn modelId="{9FDB32CF-F574-4324-AADA-1CDB5ECC231B}" srcId="{E812CF52-FA74-4D28-99B1-10B78727D455}" destId="{B71DF1EC-484D-4B0B-808E-13691C425B06}" srcOrd="0" destOrd="0" parTransId="{257F9726-7BFE-4712-85FA-DA5800F2F0FD}" sibTransId="{E3C10BB9-1830-49EB-AC20-397B88A7B909}"/>
    <dgm:cxn modelId="{672BA68F-C646-476C-8779-27D41F7ECA14}" srcId="{B71DF1EC-484D-4B0B-808E-13691C425B06}" destId="{87E152D9-7F4B-42F2-B1EF-CFDD79912388}" srcOrd="0" destOrd="0" parTransId="{621ED353-C711-402F-8B83-215F432BAAF4}" sibTransId="{F2172324-8CDF-4DDB-8504-93F5B5009D02}"/>
    <dgm:cxn modelId="{43B2E5AF-60F7-4BB3-B7AD-3BCF99D8ADFD}" type="presOf" srcId="{183E2385-6CB9-420F-A3F1-89A45B4187C5}" destId="{ACB75099-055C-442D-AD7B-533DC3E61521}" srcOrd="0" destOrd="0" presId="urn:microsoft.com/office/officeart/2005/8/layout/hierarchy4"/>
    <dgm:cxn modelId="{BAC05712-C9E5-4346-BF6C-6AADE8D3254C}" type="presOf" srcId="{D8064CD9-1870-425A-87E5-56AF43345B1E}" destId="{240A7C0D-3126-4814-84A7-4E58091A3406}" srcOrd="0" destOrd="0" presId="urn:microsoft.com/office/officeart/2005/8/layout/hierarchy4"/>
    <dgm:cxn modelId="{9CB907CF-7196-45C1-BFEC-CDC5A776EE64}" srcId="{B71DF1EC-484D-4B0B-808E-13691C425B06}" destId="{183E2385-6CB9-420F-A3F1-89A45B4187C5}" srcOrd="3" destOrd="0" parTransId="{3C037CC7-B28C-41A9-8D54-0200DC61D6CD}" sibTransId="{A3B03DFC-7380-4AF5-A9DF-9EFC4A9AB130}"/>
    <dgm:cxn modelId="{04971E4C-F994-4FD6-AE3A-FBFB055F57F5}" type="presOf" srcId="{F72467DC-8E6C-4EAD-B604-FD16846832B9}" destId="{178E7AC8-FF6E-490A-9BCE-20505A821203}" srcOrd="0" destOrd="0" presId="urn:microsoft.com/office/officeart/2005/8/layout/hierarchy4"/>
    <dgm:cxn modelId="{30CE4A2B-5053-49B2-9C7B-618134DE293B}" type="presOf" srcId="{E812CF52-FA74-4D28-99B1-10B78727D455}" destId="{4D86727B-5506-4E7D-B4FB-688D1E702676}" srcOrd="0" destOrd="0" presId="urn:microsoft.com/office/officeart/2005/8/layout/hierarchy4"/>
    <dgm:cxn modelId="{067BED97-09EE-47C3-B061-A305D0D6A695}" type="presOf" srcId="{87E152D9-7F4B-42F2-B1EF-CFDD79912388}" destId="{1EBD142A-4DFF-4146-BC5B-8C8063172608}" srcOrd="0" destOrd="0" presId="urn:microsoft.com/office/officeart/2005/8/layout/hierarchy4"/>
    <dgm:cxn modelId="{F95B1DD9-1082-4120-9185-385BEAB6B256}" type="presOf" srcId="{1C5D8DF8-E6FE-40E8-ABEA-8AD4F925F551}" destId="{B39D65B9-62BA-4969-A1BB-C1FAE14BC357}" srcOrd="0" destOrd="0" presId="urn:microsoft.com/office/officeart/2005/8/layout/hierarchy4"/>
    <dgm:cxn modelId="{6C424280-3D30-4411-BD72-1BACFE242D19}" type="presOf" srcId="{B71DF1EC-484D-4B0B-808E-13691C425B06}" destId="{4A035D50-826B-4FD1-B70F-4E77AC38A33F}" srcOrd="0" destOrd="0" presId="urn:microsoft.com/office/officeart/2005/8/layout/hierarchy4"/>
    <dgm:cxn modelId="{931D08B5-C973-4B62-9718-C34CB3F72DEF}" type="presParOf" srcId="{4D86727B-5506-4E7D-B4FB-688D1E702676}" destId="{1958B461-CE5F-4E12-94C6-00720E1243FF}" srcOrd="0" destOrd="0" presId="urn:microsoft.com/office/officeart/2005/8/layout/hierarchy4"/>
    <dgm:cxn modelId="{0916AD67-7805-4DFC-BBC3-06F522B7E05C}" type="presParOf" srcId="{1958B461-CE5F-4E12-94C6-00720E1243FF}" destId="{4A035D50-826B-4FD1-B70F-4E77AC38A33F}" srcOrd="0" destOrd="0" presId="urn:microsoft.com/office/officeart/2005/8/layout/hierarchy4"/>
    <dgm:cxn modelId="{87D330AB-B5FF-491B-B237-9E3B90DA8436}" type="presParOf" srcId="{1958B461-CE5F-4E12-94C6-00720E1243FF}" destId="{5173E30D-9EB6-4FA7-B9C3-BE09DED3651E}" srcOrd="1" destOrd="0" presId="urn:microsoft.com/office/officeart/2005/8/layout/hierarchy4"/>
    <dgm:cxn modelId="{58E21A8E-73C4-4BAA-9239-8FD6CAA2583D}" type="presParOf" srcId="{1958B461-CE5F-4E12-94C6-00720E1243FF}" destId="{636900F6-59F3-43BE-B00A-6461389C7812}" srcOrd="2" destOrd="0" presId="urn:microsoft.com/office/officeart/2005/8/layout/hierarchy4"/>
    <dgm:cxn modelId="{93B6FC12-55BB-47C9-A742-35AD3493B797}" type="presParOf" srcId="{636900F6-59F3-43BE-B00A-6461389C7812}" destId="{4C079B2F-314B-472E-93CE-E44E2F1AC39F}" srcOrd="0" destOrd="0" presId="urn:microsoft.com/office/officeart/2005/8/layout/hierarchy4"/>
    <dgm:cxn modelId="{0A870A44-E7A1-4B18-8730-C81CCFE8FFF3}" type="presParOf" srcId="{4C079B2F-314B-472E-93CE-E44E2F1AC39F}" destId="{1EBD142A-4DFF-4146-BC5B-8C8063172608}" srcOrd="0" destOrd="0" presId="urn:microsoft.com/office/officeart/2005/8/layout/hierarchy4"/>
    <dgm:cxn modelId="{EE54A606-2140-4231-808A-BAAE667B00B3}" type="presParOf" srcId="{4C079B2F-314B-472E-93CE-E44E2F1AC39F}" destId="{09618A1F-80F2-456C-98C7-79B9AE85CD6C}" srcOrd="1" destOrd="0" presId="urn:microsoft.com/office/officeart/2005/8/layout/hierarchy4"/>
    <dgm:cxn modelId="{951DE345-95A9-4F69-B838-B883BFDCB2A9}" type="presParOf" srcId="{636900F6-59F3-43BE-B00A-6461389C7812}" destId="{423AEE1E-BD3C-42ED-9EB5-00854BDF737A}" srcOrd="1" destOrd="0" presId="urn:microsoft.com/office/officeart/2005/8/layout/hierarchy4"/>
    <dgm:cxn modelId="{420560AC-DEF2-447C-8E3E-5CD82FBF52CD}" type="presParOf" srcId="{636900F6-59F3-43BE-B00A-6461389C7812}" destId="{61AB77CA-7940-4C1D-8949-74C15D65C040}" srcOrd="2" destOrd="0" presId="urn:microsoft.com/office/officeart/2005/8/layout/hierarchy4"/>
    <dgm:cxn modelId="{D46A8D4C-225B-45A8-9751-4C3BB905EEF5}" type="presParOf" srcId="{61AB77CA-7940-4C1D-8949-74C15D65C040}" destId="{240A7C0D-3126-4814-84A7-4E58091A3406}" srcOrd="0" destOrd="0" presId="urn:microsoft.com/office/officeart/2005/8/layout/hierarchy4"/>
    <dgm:cxn modelId="{CDBB4AF3-193D-4800-A9BB-736A36BA2EB9}" type="presParOf" srcId="{61AB77CA-7940-4C1D-8949-74C15D65C040}" destId="{85AFF748-1F30-4D59-B62E-2D32318CDA41}" srcOrd="1" destOrd="0" presId="urn:microsoft.com/office/officeart/2005/8/layout/hierarchy4"/>
    <dgm:cxn modelId="{2D9A7E93-2945-4584-99FE-C92FB8FDBA3F}" type="presParOf" srcId="{636900F6-59F3-43BE-B00A-6461389C7812}" destId="{65DB9969-0FCC-4601-AA8F-C8BD06251C66}" srcOrd="3" destOrd="0" presId="urn:microsoft.com/office/officeart/2005/8/layout/hierarchy4"/>
    <dgm:cxn modelId="{1193C433-4305-49F2-BEAA-FEFC7353433D}" type="presParOf" srcId="{636900F6-59F3-43BE-B00A-6461389C7812}" destId="{A84E53F0-7483-4492-AD75-183EC1BA8524}" srcOrd="4" destOrd="0" presId="urn:microsoft.com/office/officeart/2005/8/layout/hierarchy4"/>
    <dgm:cxn modelId="{53B804B6-0940-44E2-9B20-DB6A8F9292B1}" type="presParOf" srcId="{A84E53F0-7483-4492-AD75-183EC1BA8524}" destId="{B39D65B9-62BA-4969-A1BB-C1FAE14BC357}" srcOrd="0" destOrd="0" presId="urn:microsoft.com/office/officeart/2005/8/layout/hierarchy4"/>
    <dgm:cxn modelId="{D312C01D-11DB-4240-9108-449F7392873D}" type="presParOf" srcId="{A84E53F0-7483-4492-AD75-183EC1BA8524}" destId="{4D361263-F884-42F1-8D76-CBEA3D6C49D4}" srcOrd="1" destOrd="0" presId="urn:microsoft.com/office/officeart/2005/8/layout/hierarchy4"/>
    <dgm:cxn modelId="{E8B80117-385E-45A6-80D9-8E724420288D}" type="presParOf" srcId="{636900F6-59F3-43BE-B00A-6461389C7812}" destId="{69E7BEBE-8BBC-4542-9D44-ABE6F4FCF7F2}" srcOrd="5" destOrd="0" presId="urn:microsoft.com/office/officeart/2005/8/layout/hierarchy4"/>
    <dgm:cxn modelId="{93D15B19-D820-4CA6-A3A9-A7FE0BDBA9D7}" type="presParOf" srcId="{636900F6-59F3-43BE-B00A-6461389C7812}" destId="{035DA0F7-82AB-41B2-895A-E591DECC6884}" srcOrd="6" destOrd="0" presId="urn:microsoft.com/office/officeart/2005/8/layout/hierarchy4"/>
    <dgm:cxn modelId="{D6F71DD2-BE6A-4434-A716-ECFB2589F5E2}" type="presParOf" srcId="{035DA0F7-82AB-41B2-895A-E591DECC6884}" destId="{ACB75099-055C-442D-AD7B-533DC3E61521}" srcOrd="0" destOrd="0" presId="urn:microsoft.com/office/officeart/2005/8/layout/hierarchy4"/>
    <dgm:cxn modelId="{5D8D11D7-730F-4542-8F74-CFAB3A50DF0E}" type="presParOf" srcId="{035DA0F7-82AB-41B2-895A-E591DECC6884}" destId="{6BD98FB8-86A5-4359-9BB3-A8FF5B7E5DB0}" srcOrd="1" destOrd="0" presId="urn:microsoft.com/office/officeart/2005/8/layout/hierarchy4"/>
    <dgm:cxn modelId="{040D592D-1D73-4160-AA99-50E150D8867F}" type="presParOf" srcId="{636900F6-59F3-43BE-B00A-6461389C7812}" destId="{C42FF43E-6E07-4A0D-BD45-E666AC17BA63}" srcOrd="7" destOrd="0" presId="urn:microsoft.com/office/officeart/2005/8/layout/hierarchy4"/>
    <dgm:cxn modelId="{C31D5FFC-756F-4B10-8242-F10F77077F28}" type="presParOf" srcId="{636900F6-59F3-43BE-B00A-6461389C7812}" destId="{78FA7C5E-0009-4D6D-9C35-9DCD0BD83691}" srcOrd="8" destOrd="0" presId="urn:microsoft.com/office/officeart/2005/8/layout/hierarchy4"/>
    <dgm:cxn modelId="{157A72D0-17B5-4F5C-B9DB-1DACE4BCAC39}" type="presParOf" srcId="{78FA7C5E-0009-4D6D-9C35-9DCD0BD83691}" destId="{178E7AC8-FF6E-490A-9BCE-20505A821203}" srcOrd="0" destOrd="0" presId="urn:microsoft.com/office/officeart/2005/8/layout/hierarchy4"/>
    <dgm:cxn modelId="{31728419-9A82-4E9F-943D-1A53A33A55DB}" type="presParOf" srcId="{78FA7C5E-0009-4D6D-9C35-9DCD0BD83691}" destId="{4D28D507-8A9A-4717-AFFE-40CB7BED576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E610AFE-900F-4650-A727-B4BC4A2E06B1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3E765E8-9265-4CBC-8605-DA73D16FBACC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الرسول  </a:t>
          </a:r>
          <a:r>
            <a:rPr lang="ar-EG" sz="4000" b="1" i="0" dirty="0" smtClean="0">
              <a:solidFill>
                <a:schemeClr val="tx1"/>
              </a:solidFill>
            </a:rPr>
            <a:t>ﷺ تزوج السيدة خديجة رضى الله عنها وهو فى سن الخامسة والعشرين ولم يتزوج غيرها حتى توفيت </a:t>
          </a:r>
          <a:endParaRPr lang="en-US" sz="4000" b="1" dirty="0">
            <a:solidFill>
              <a:schemeClr val="tx1"/>
            </a:solidFill>
          </a:endParaRPr>
        </a:p>
      </dgm:t>
    </dgm:pt>
    <dgm:pt modelId="{91C3F677-D2C3-40A7-BC9B-3124310885BF}" type="parTrans" cxnId="{F7128818-51CA-4D79-922D-799B0C8182CC}">
      <dgm:prSet/>
      <dgm:spPr/>
      <dgm:t>
        <a:bodyPr/>
        <a:lstStyle/>
        <a:p>
          <a:endParaRPr lang="en-US"/>
        </a:p>
      </dgm:t>
    </dgm:pt>
    <dgm:pt modelId="{3EB17E67-DBDD-4C9D-A446-9FDBFF2EEA6D}" type="sibTrans" cxnId="{F7128818-51CA-4D79-922D-799B0C8182CC}">
      <dgm:prSet/>
      <dgm:spPr/>
      <dgm:t>
        <a:bodyPr/>
        <a:lstStyle/>
        <a:p>
          <a:endParaRPr lang="en-US"/>
        </a:p>
      </dgm:t>
    </dgm:pt>
    <dgm:pt modelId="{7E17B927-97E2-4DA0-9FE2-C84BE3219394}" type="pres">
      <dgm:prSet presAssocID="{1E610AFE-900F-4650-A727-B4BC4A2E06B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A2CDF30-1F7B-4126-A8E9-5F5F97356006}" type="pres">
      <dgm:prSet presAssocID="{B3E765E8-9265-4CBC-8605-DA73D16FBACC}" presName="vertOne" presStyleCnt="0"/>
      <dgm:spPr/>
    </dgm:pt>
    <dgm:pt modelId="{F8466AB8-86CF-424B-914E-4772ED946AC9}" type="pres">
      <dgm:prSet presAssocID="{B3E765E8-9265-4CBC-8605-DA73D16FBACC}" presName="txOne" presStyleLbl="node0" presStyleIdx="0" presStyleCnt="1" custLinFactX="-13000" custLinFactNeighborX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48B3C4-91F6-47D6-A338-045EC741FBE7}" type="pres">
      <dgm:prSet presAssocID="{B3E765E8-9265-4CBC-8605-DA73D16FBACC}" presName="horzOne" presStyleCnt="0"/>
      <dgm:spPr/>
    </dgm:pt>
  </dgm:ptLst>
  <dgm:cxnLst>
    <dgm:cxn modelId="{F7128818-51CA-4D79-922D-799B0C8182CC}" srcId="{1E610AFE-900F-4650-A727-B4BC4A2E06B1}" destId="{B3E765E8-9265-4CBC-8605-DA73D16FBACC}" srcOrd="0" destOrd="0" parTransId="{91C3F677-D2C3-40A7-BC9B-3124310885BF}" sibTransId="{3EB17E67-DBDD-4C9D-A446-9FDBFF2EEA6D}"/>
    <dgm:cxn modelId="{34792F37-48D0-4257-8BEE-3FEE568BCBB8}" type="presOf" srcId="{B3E765E8-9265-4CBC-8605-DA73D16FBACC}" destId="{F8466AB8-86CF-424B-914E-4772ED946AC9}" srcOrd="0" destOrd="0" presId="urn:microsoft.com/office/officeart/2005/8/layout/hierarchy4"/>
    <dgm:cxn modelId="{66EF8C15-B2E4-4184-9DB3-C6603F8ABEDF}" type="presOf" srcId="{1E610AFE-900F-4650-A727-B4BC4A2E06B1}" destId="{7E17B927-97E2-4DA0-9FE2-C84BE3219394}" srcOrd="0" destOrd="0" presId="urn:microsoft.com/office/officeart/2005/8/layout/hierarchy4"/>
    <dgm:cxn modelId="{CB121C2B-D89A-4F5F-994A-E4603073642D}" type="presParOf" srcId="{7E17B927-97E2-4DA0-9FE2-C84BE3219394}" destId="{0A2CDF30-1F7B-4126-A8E9-5F5F97356006}" srcOrd="0" destOrd="0" presId="urn:microsoft.com/office/officeart/2005/8/layout/hierarchy4"/>
    <dgm:cxn modelId="{70D108E9-6747-48D4-8A23-048CE120DC3F}" type="presParOf" srcId="{0A2CDF30-1F7B-4126-A8E9-5F5F97356006}" destId="{F8466AB8-86CF-424B-914E-4772ED946AC9}" srcOrd="0" destOrd="0" presId="urn:microsoft.com/office/officeart/2005/8/layout/hierarchy4"/>
    <dgm:cxn modelId="{6DC12233-037C-47B9-BB2B-E72A9727E437}" type="presParOf" srcId="{0A2CDF30-1F7B-4126-A8E9-5F5F97356006}" destId="{9148B3C4-91F6-47D6-A338-045EC741FBE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272C083-DED6-4592-B5D4-6E50A0CC90F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F0331-A2CF-42FA-A4A1-36A863C4FF79}">
      <dgm:prSet phldrT="[Text]"/>
      <dgm:spPr/>
      <dgm:t>
        <a:bodyPr/>
        <a:lstStyle/>
        <a:p>
          <a:r>
            <a:rPr lang="ar-EG" dirty="0" smtClean="0"/>
            <a:t>معلومة إثرائية </a:t>
          </a:r>
          <a:endParaRPr lang="en-US" dirty="0"/>
        </a:p>
      </dgm:t>
    </dgm:pt>
    <dgm:pt modelId="{BC1E93C8-9775-4F58-BBFC-6B284F4C707E}" type="parTrans" cxnId="{3C386A0E-E91C-4ED4-80AC-68CBD2B000B0}">
      <dgm:prSet/>
      <dgm:spPr/>
      <dgm:t>
        <a:bodyPr/>
        <a:lstStyle/>
        <a:p>
          <a:endParaRPr lang="en-US"/>
        </a:p>
      </dgm:t>
    </dgm:pt>
    <dgm:pt modelId="{F2C3D67B-621D-4E96-90F8-160E7FBA2D76}" type="sibTrans" cxnId="{3C386A0E-E91C-4ED4-80AC-68CBD2B000B0}">
      <dgm:prSet/>
      <dgm:spPr/>
      <dgm:t>
        <a:bodyPr/>
        <a:lstStyle/>
        <a:p>
          <a:endParaRPr lang="en-US"/>
        </a:p>
      </dgm:t>
    </dgm:pt>
    <dgm:pt modelId="{19AFB605-D1A1-45AD-8E33-0940232FA97D}" type="pres">
      <dgm:prSet presAssocID="{6272C083-DED6-4592-B5D4-6E50A0CC90F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6837E-54F4-4E3A-869A-477E1D644794}" type="pres">
      <dgm:prSet presAssocID="{6272C083-DED6-4592-B5D4-6E50A0CC90F3}" presName="arrow" presStyleLbl="bgShp" presStyleIdx="0" presStyleCnt="1"/>
      <dgm:spPr/>
      <dgm:t>
        <a:bodyPr/>
        <a:lstStyle/>
        <a:p>
          <a:endParaRPr lang="en-US"/>
        </a:p>
      </dgm:t>
    </dgm:pt>
    <dgm:pt modelId="{8F4D45A0-CBBC-440B-8EC8-2C11DEC0F3CE}" type="pres">
      <dgm:prSet presAssocID="{6272C083-DED6-4592-B5D4-6E50A0CC90F3}" presName="arrowDiagram1" presStyleCnt="0">
        <dgm:presLayoutVars>
          <dgm:bulletEnabled val="1"/>
        </dgm:presLayoutVars>
      </dgm:prSet>
      <dgm:spPr/>
    </dgm:pt>
    <dgm:pt modelId="{679F262F-19E6-46DC-88EF-0F83F893057F}" type="pres">
      <dgm:prSet presAssocID="{315F0331-A2CF-42FA-A4A1-36A863C4FF79}" presName="bullet1" presStyleLbl="node1" presStyleIdx="0" presStyleCnt="1"/>
      <dgm:spPr/>
    </dgm:pt>
    <dgm:pt modelId="{5E305BBC-E597-4D6C-9766-EB7B5AEB0303}" type="pres">
      <dgm:prSet presAssocID="{315F0331-A2CF-42FA-A4A1-36A863C4FF79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386A0E-E91C-4ED4-80AC-68CBD2B000B0}" srcId="{6272C083-DED6-4592-B5D4-6E50A0CC90F3}" destId="{315F0331-A2CF-42FA-A4A1-36A863C4FF79}" srcOrd="0" destOrd="0" parTransId="{BC1E93C8-9775-4F58-BBFC-6B284F4C707E}" sibTransId="{F2C3D67B-621D-4E96-90F8-160E7FBA2D76}"/>
    <dgm:cxn modelId="{D62A4FAF-D11F-40E7-A673-AF89BF7C9C5B}" type="presOf" srcId="{6272C083-DED6-4592-B5D4-6E50A0CC90F3}" destId="{19AFB605-D1A1-45AD-8E33-0940232FA97D}" srcOrd="0" destOrd="0" presId="urn:microsoft.com/office/officeart/2005/8/layout/arrow2"/>
    <dgm:cxn modelId="{09DBE666-E97F-438D-943A-EF1BD45EFE8E}" type="presOf" srcId="{315F0331-A2CF-42FA-A4A1-36A863C4FF79}" destId="{5E305BBC-E597-4D6C-9766-EB7B5AEB0303}" srcOrd="0" destOrd="0" presId="urn:microsoft.com/office/officeart/2005/8/layout/arrow2"/>
    <dgm:cxn modelId="{4B327EC4-44C4-4CAF-9847-FC64CDE254E1}" type="presParOf" srcId="{19AFB605-D1A1-45AD-8E33-0940232FA97D}" destId="{9906837E-54F4-4E3A-869A-477E1D644794}" srcOrd="0" destOrd="0" presId="urn:microsoft.com/office/officeart/2005/8/layout/arrow2"/>
    <dgm:cxn modelId="{E710F114-5865-475F-A886-747972A53309}" type="presParOf" srcId="{19AFB605-D1A1-45AD-8E33-0940232FA97D}" destId="{8F4D45A0-CBBC-440B-8EC8-2C11DEC0F3CE}" srcOrd="1" destOrd="0" presId="urn:microsoft.com/office/officeart/2005/8/layout/arrow2"/>
    <dgm:cxn modelId="{72273F4E-236D-4BF9-8D83-8E4731BDE79B}" type="presParOf" srcId="{8F4D45A0-CBBC-440B-8EC8-2C11DEC0F3CE}" destId="{679F262F-19E6-46DC-88EF-0F83F893057F}" srcOrd="0" destOrd="0" presId="urn:microsoft.com/office/officeart/2005/8/layout/arrow2"/>
    <dgm:cxn modelId="{B3547F07-399C-4BA2-BF5B-D4C833E32554}" type="presParOf" srcId="{8F4D45A0-CBBC-440B-8EC8-2C11DEC0F3CE}" destId="{5E305BBC-E597-4D6C-9766-EB7B5AEB030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610AFE-900F-4650-A727-B4BC4A2E06B1}" type="doc">
      <dgm:prSet loTypeId="urn:microsoft.com/office/officeart/2005/8/layout/hList6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316B27D-FD71-4F33-9D86-AAFF170ED385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ولد محمد </a:t>
          </a:r>
          <a:r>
            <a:rPr lang="ar-EG" sz="3600" b="1" i="0" dirty="0" smtClean="0">
              <a:solidFill>
                <a:schemeClr val="tx1"/>
              </a:solidFill>
            </a:rPr>
            <a:t>ﷺ بمكة يوم الإثنين الموافق 12 من شهر ربيع الأول عام 570م </a:t>
          </a:r>
          <a:endParaRPr lang="en-US" sz="3600" b="1" dirty="0">
            <a:solidFill>
              <a:schemeClr val="tx1"/>
            </a:solidFill>
          </a:endParaRPr>
        </a:p>
      </dgm:t>
    </dgm:pt>
    <dgm:pt modelId="{9A28F0F9-72B0-444D-A82E-9F8FAD375F33}" type="parTrans" cxnId="{1985743D-5A03-4520-9EAD-B7723B01B415}">
      <dgm:prSet/>
      <dgm:spPr/>
      <dgm:t>
        <a:bodyPr/>
        <a:lstStyle/>
        <a:p>
          <a:endParaRPr lang="en-US"/>
        </a:p>
      </dgm:t>
    </dgm:pt>
    <dgm:pt modelId="{DBFF7ECD-7422-4033-A7EC-2E7C171EB3E4}" type="sibTrans" cxnId="{1985743D-5A03-4520-9EAD-B7723B01B415}">
      <dgm:prSet/>
      <dgm:spPr/>
      <dgm:t>
        <a:bodyPr/>
        <a:lstStyle/>
        <a:p>
          <a:endParaRPr lang="en-US"/>
        </a:p>
      </dgm:t>
    </dgm:pt>
    <dgm:pt modelId="{B3E765E8-9265-4CBC-8605-DA73D16FBACC}">
      <dgm:prSet phldrT="[Text]" custT="1"/>
      <dgm:spPr/>
      <dgm:t>
        <a:bodyPr/>
        <a:lstStyle/>
        <a:p>
          <a:r>
            <a:rPr lang="ar-EG" sz="4800" b="1" dirty="0" smtClean="0">
              <a:solidFill>
                <a:schemeClr val="tx1"/>
              </a:solidFill>
            </a:rPr>
            <a:t>عرف هذا العام بعام الفيل </a:t>
          </a:r>
          <a:endParaRPr lang="en-US" sz="4800" b="1" dirty="0">
            <a:solidFill>
              <a:schemeClr val="tx1"/>
            </a:solidFill>
          </a:endParaRPr>
        </a:p>
      </dgm:t>
    </dgm:pt>
    <dgm:pt modelId="{91C3F677-D2C3-40A7-BC9B-3124310885BF}" type="parTrans" cxnId="{F7128818-51CA-4D79-922D-799B0C8182CC}">
      <dgm:prSet/>
      <dgm:spPr/>
      <dgm:t>
        <a:bodyPr/>
        <a:lstStyle/>
        <a:p>
          <a:endParaRPr lang="en-US"/>
        </a:p>
      </dgm:t>
    </dgm:pt>
    <dgm:pt modelId="{3EB17E67-DBDD-4C9D-A446-9FDBFF2EEA6D}" type="sibTrans" cxnId="{F7128818-51CA-4D79-922D-799B0C8182CC}">
      <dgm:prSet/>
      <dgm:spPr/>
      <dgm:t>
        <a:bodyPr/>
        <a:lstStyle/>
        <a:p>
          <a:endParaRPr lang="en-US"/>
        </a:p>
      </dgm:t>
    </dgm:pt>
    <dgm:pt modelId="{3A999D76-06A6-41DF-BB22-7B556E6753A3}" type="pres">
      <dgm:prSet presAssocID="{1E610AFE-900F-4650-A727-B4BC4A2E06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1062C8-26E5-4267-92D6-BF1A08BF7238}" type="pres">
      <dgm:prSet presAssocID="{5316B27D-FD71-4F33-9D86-AAFF170ED38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40FBB-4A3B-4D93-94FA-071787D97919}" type="pres">
      <dgm:prSet presAssocID="{DBFF7ECD-7422-4033-A7EC-2E7C171EB3E4}" presName="sibTrans" presStyleCnt="0"/>
      <dgm:spPr/>
    </dgm:pt>
    <dgm:pt modelId="{A5A1240E-CA9C-4009-8952-D6F472B351B2}" type="pres">
      <dgm:prSet presAssocID="{B3E765E8-9265-4CBC-8605-DA73D16FBAC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E4D824-D2C2-4ADD-BD06-882332F39BEB}" type="presOf" srcId="{B3E765E8-9265-4CBC-8605-DA73D16FBACC}" destId="{A5A1240E-CA9C-4009-8952-D6F472B351B2}" srcOrd="0" destOrd="0" presId="urn:microsoft.com/office/officeart/2005/8/layout/hList6"/>
    <dgm:cxn modelId="{2A55D40E-8202-4874-92F8-FDB73DA59943}" type="presOf" srcId="{1E610AFE-900F-4650-A727-B4BC4A2E06B1}" destId="{3A999D76-06A6-41DF-BB22-7B556E6753A3}" srcOrd="0" destOrd="0" presId="urn:microsoft.com/office/officeart/2005/8/layout/hList6"/>
    <dgm:cxn modelId="{F7128818-51CA-4D79-922D-799B0C8182CC}" srcId="{1E610AFE-900F-4650-A727-B4BC4A2E06B1}" destId="{B3E765E8-9265-4CBC-8605-DA73D16FBACC}" srcOrd="1" destOrd="0" parTransId="{91C3F677-D2C3-40A7-BC9B-3124310885BF}" sibTransId="{3EB17E67-DBDD-4C9D-A446-9FDBFF2EEA6D}"/>
    <dgm:cxn modelId="{1985743D-5A03-4520-9EAD-B7723B01B415}" srcId="{1E610AFE-900F-4650-A727-B4BC4A2E06B1}" destId="{5316B27D-FD71-4F33-9D86-AAFF170ED385}" srcOrd="0" destOrd="0" parTransId="{9A28F0F9-72B0-444D-A82E-9F8FAD375F33}" sibTransId="{DBFF7ECD-7422-4033-A7EC-2E7C171EB3E4}"/>
    <dgm:cxn modelId="{532E2F15-904C-46FE-ABE6-64EB0B828533}" type="presOf" srcId="{5316B27D-FD71-4F33-9D86-AAFF170ED385}" destId="{031062C8-26E5-4267-92D6-BF1A08BF7238}" srcOrd="0" destOrd="0" presId="urn:microsoft.com/office/officeart/2005/8/layout/hList6"/>
    <dgm:cxn modelId="{A962FCE5-0D62-4263-A6B9-78C0B9298885}" type="presParOf" srcId="{3A999D76-06A6-41DF-BB22-7B556E6753A3}" destId="{031062C8-26E5-4267-92D6-BF1A08BF7238}" srcOrd="0" destOrd="0" presId="urn:microsoft.com/office/officeart/2005/8/layout/hList6"/>
    <dgm:cxn modelId="{C93351A0-4335-440F-8694-8004023AF6DF}" type="presParOf" srcId="{3A999D76-06A6-41DF-BB22-7B556E6753A3}" destId="{B5C40FBB-4A3B-4D93-94FA-071787D97919}" srcOrd="1" destOrd="0" presId="urn:microsoft.com/office/officeart/2005/8/layout/hList6"/>
    <dgm:cxn modelId="{60FAEDF4-2707-4CB3-ABEE-C263E84C3BAB}" type="presParOf" srcId="{3A999D76-06A6-41DF-BB22-7B556E6753A3}" destId="{A5A1240E-CA9C-4009-8952-D6F472B351B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610AFE-900F-4650-A727-B4BC4A2E06B1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316B27D-FD71-4F33-9D86-AAFF170ED38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لأنه فى هذا العام حاول أبرهة الحبشى </a:t>
          </a:r>
        </a:p>
        <a:p>
          <a:r>
            <a:rPr lang="ar-EG" sz="3200" b="1" dirty="0" smtClean="0">
              <a:solidFill>
                <a:schemeClr val="tx1"/>
              </a:solidFill>
            </a:rPr>
            <a:t>( حاكم اليمن ) هدم الكعبة بجيش كبير يضم عددا من الفيلة </a:t>
          </a:r>
          <a:endParaRPr lang="en-US" sz="3200" b="1" dirty="0">
            <a:solidFill>
              <a:schemeClr val="tx1"/>
            </a:solidFill>
          </a:endParaRPr>
        </a:p>
      </dgm:t>
    </dgm:pt>
    <dgm:pt modelId="{9A28F0F9-72B0-444D-A82E-9F8FAD375F33}" type="parTrans" cxnId="{1985743D-5A03-4520-9EAD-B7723B01B415}">
      <dgm:prSet/>
      <dgm:spPr/>
      <dgm:t>
        <a:bodyPr/>
        <a:lstStyle/>
        <a:p>
          <a:endParaRPr lang="en-US"/>
        </a:p>
      </dgm:t>
    </dgm:pt>
    <dgm:pt modelId="{DBFF7ECD-7422-4033-A7EC-2E7C171EB3E4}" type="sibTrans" cxnId="{1985743D-5A03-4520-9EAD-B7723B01B415}">
      <dgm:prSet/>
      <dgm:spPr/>
      <dgm:t>
        <a:bodyPr/>
        <a:lstStyle/>
        <a:p>
          <a:endParaRPr lang="en-US"/>
        </a:p>
      </dgm:t>
    </dgm:pt>
    <dgm:pt modelId="{B3E765E8-9265-4CBC-8605-DA73D16FBAC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ليصرف العرب عن زياراتها وتعظيمها ليتجهوا إلى كنيسته التى بناها بأرض اليمن </a:t>
          </a:r>
          <a:endParaRPr lang="en-US" sz="3200" b="1" dirty="0">
            <a:solidFill>
              <a:schemeClr val="tx1"/>
            </a:solidFill>
          </a:endParaRPr>
        </a:p>
      </dgm:t>
    </dgm:pt>
    <dgm:pt modelId="{91C3F677-D2C3-40A7-BC9B-3124310885BF}" type="parTrans" cxnId="{F7128818-51CA-4D79-922D-799B0C8182CC}">
      <dgm:prSet/>
      <dgm:spPr/>
      <dgm:t>
        <a:bodyPr/>
        <a:lstStyle/>
        <a:p>
          <a:endParaRPr lang="en-US"/>
        </a:p>
      </dgm:t>
    </dgm:pt>
    <dgm:pt modelId="{3EB17E67-DBDD-4C9D-A446-9FDBFF2EEA6D}" type="sibTrans" cxnId="{F7128818-51CA-4D79-922D-799B0C8182CC}">
      <dgm:prSet/>
      <dgm:spPr/>
      <dgm:t>
        <a:bodyPr/>
        <a:lstStyle/>
        <a:p>
          <a:endParaRPr lang="en-US"/>
        </a:p>
      </dgm:t>
    </dgm:pt>
    <dgm:pt modelId="{BBA2BA3D-1E99-44A7-B61C-3A2D503DCDE0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ولكن الله سبحانه وتعالى حفظ بيته وأهلك أبرهة وجيشة </a:t>
          </a:r>
          <a:endParaRPr lang="en-US" sz="3600" b="1" dirty="0">
            <a:solidFill>
              <a:schemeClr val="tx1"/>
            </a:solidFill>
          </a:endParaRPr>
        </a:p>
      </dgm:t>
    </dgm:pt>
    <dgm:pt modelId="{DCF80DFC-DFB3-4CAF-8E26-61EEAF47C20E}" type="parTrans" cxnId="{5639E1C8-A051-457D-8C71-ACB52CE37736}">
      <dgm:prSet/>
      <dgm:spPr/>
      <dgm:t>
        <a:bodyPr/>
        <a:lstStyle/>
        <a:p>
          <a:endParaRPr lang="en-US"/>
        </a:p>
      </dgm:t>
    </dgm:pt>
    <dgm:pt modelId="{A92DB302-E29E-408F-9591-8D190D831998}" type="sibTrans" cxnId="{5639E1C8-A051-457D-8C71-ACB52CE37736}">
      <dgm:prSet/>
      <dgm:spPr/>
      <dgm:t>
        <a:bodyPr/>
        <a:lstStyle/>
        <a:p>
          <a:endParaRPr lang="en-US"/>
        </a:p>
      </dgm:t>
    </dgm:pt>
    <dgm:pt modelId="{7E17B927-97E2-4DA0-9FE2-C84BE3219394}" type="pres">
      <dgm:prSet presAssocID="{1E610AFE-900F-4650-A727-B4BC4A2E06B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176B01-2F07-4911-AC87-5F0D10225BDB}" type="pres">
      <dgm:prSet presAssocID="{5316B27D-FD71-4F33-9D86-AAFF170ED385}" presName="vertOne" presStyleCnt="0"/>
      <dgm:spPr/>
    </dgm:pt>
    <dgm:pt modelId="{31F6CB16-218A-466A-A3F2-2373F29E95A4}" type="pres">
      <dgm:prSet presAssocID="{5316B27D-FD71-4F33-9D86-AAFF170ED385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DC3F9B-D810-483F-9D76-3A9CA59450D2}" type="pres">
      <dgm:prSet presAssocID="{5316B27D-FD71-4F33-9D86-AAFF170ED385}" presName="horzOne" presStyleCnt="0"/>
      <dgm:spPr/>
    </dgm:pt>
    <dgm:pt modelId="{B3C0BCFB-75DA-4325-B11E-52234CBAC8B9}" type="pres">
      <dgm:prSet presAssocID="{DBFF7ECD-7422-4033-A7EC-2E7C171EB3E4}" presName="sibSpaceOne" presStyleCnt="0"/>
      <dgm:spPr/>
    </dgm:pt>
    <dgm:pt modelId="{0A2CDF30-1F7B-4126-A8E9-5F5F97356006}" type="pres">
      <dgm:prSet presAssocID="{B3E765E8-9265-4CBC-8605-DA73D16FBACC}" presName="vertOne" presStyleCnt="0"/>
      <dgm:spPr/>
    </dgm:pt>
    <dgm:pt modelId="{F8466AB8-86CF-424B-914E-4772ED946AC9}" type="pres">
      <dgm:prSet presAssocID="{B3E765E8-9265-4CBC-8605-DA73D16FBACC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48B3C4-91F6-47D6-A338-045EC741FBE7}" type="pres">
      <dgm:prSet presAssocID="{B3E765E8-9265-4CBC-8605-DA73D16FBACC}" presName="horzOne" presStyleCnt="0"/>
      <dgm:spPr/>
    </dgm:pt>
    <dgm:pt modelId="{758C27A1-29B3-43FB-8E67-7F93977D2BB7}" type="pres">
      <dgm:prSet presAssocID="{3EB17E67-DBDD-4C9D-A446-9FDBFF2EEA6D}" presName="sibSpaceOne" presStyleCnt="0"/>
      <dgm:spPr/>
    </dgm:pt>
    <dgm:pt modelId="{D4D485BD-6AED-4D08-9DF8-F62DD3416420}" type="pres">
      <dgm:prSet presAssocID="{BBA2BA3D-1E99-44A7-B61C-3A2D503DCDE0}" presName="vertOne" presStyleCnt="0"/>
      <dgm:spPr/>
    </dgm:pt>
    <dgm:pt modelId="{6ADE800C-F85E-4CAC-BF71-E8CA7F2BFE5E}" type="pres">
      <dgm:prSet presAssocID="{BBA2BA3D-1E99-44A7-B61C-3A2D503DCDE0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29C272-A8B9-43BC-BB31-82AE2FB811B0}" type="pres">
      <dgm:prSet presAssocID="{BBA2BA3D-1E99-44A7-B61C-3A2D503DCDE0}" presName="horzOne" presStyleCnt="0"/>
      <dgm:spPr/>
    </dgm:pt>
  </dgm:ptLst>
  <dgm:cxnLst>
    <dgm:cxn modelId="{1985743D-5A03-4520-9EAD-B7723B01B415}" srcId="{1E610AFE-900F-4650-A727-B4BC4A2E06B1}" destId="{5316B27D-FD71-4F33-9D86-AAFF170ED385}" srcOrd="0" destOrd="0" parTransId="{9A28F0F9-72B0-444D-A82E-9F8FAD375F33}" sibTransId="{DBFF7ECD-7422-4033-A7EC-2E7C171EB3E4}"/>
    <dgm:cxn modelId="{C5E71E60-8E9D-4C06-A8C0-1C4B4E8D103B}" type="presOf" srcId="{BBA2BA3D-1E99-44A7-B61C-3A2D503DCDE0}" destId="{6ADE800C-F85E-4CAC-BF71-E8CA7F2BFE5E}" srcOrd="0" destOrd="0" presId="urn:microsoft.com/office/officeart/2005/8/layout/hierarchy4"/>
    <dgm:cxn modelId="{AF11E4EB-7F1A-463A-8032-58BAD8F00172}" type="presOf" srcId="{B3E765E8-9265-4CBC-8605-DA73D16FBACC}" destId="{F8466AB8-86CF-424B-914E-4772ED946AC9}" srcOrd="0" destOrd="0" presId="urn:microsoft.com/office/officeart/2005/8/layout/hierarchy4"/>
    <dgm:cxn modelId="{4FD0AAC1-E872-4822-96A4-32A2F497ACE2}" type="presOf" srcId="{5316B27D-FD71-4F33-9D86-AAFF170ED385}" destId="{31F6CB16-218A-466A-A3F2-2373F29E95A4}" srcOrd="0" destOrd="0" presId="urn:microsoft.com/office/officeart/2005/8/layout/hierarchy4"/>
    <dgm:cxn modelId="{F7128818-51CA-4D79-922D-799B0C8182CC}" srcId="{1E610AFE-900F-4650-A727-B4BC4A2E06B1}" destId="{B3E765E8-9265-4CBC-8605-DA73D16FBACC}" srcOrd="1" destOrd="0" parTransId="{91C3F677-D2C3-40A7-BC9B-3124310885BF}" sibTransId="{3EB17E67-DBDD-4C9D-A446-9FDBFF2EEA6D}"/>
    <dgm:cxn modelId="{0AA63119-FEFC-4CD9-9672-9F1CA732014F}" type="presOf" srcId="{1E610AFE-900F-4650-A727-B4BC4A2E06B1}" destId="{7E17B927-97E2-4DA0-9FE2-C84BE3219394}" srcOrd="0" destOrd="0" presId="urn:microsoft.com/office/officeart/2005/8/layout/hierarchy4"/>
    <dgm:cxn modelId="{5639E1C8-A051-457D-8C71-ACB52CE37736}" srcId="{1E610AFE-900F-4650-A727-B4BC4A2E06B1}" destId="{BBA2BA3D-1E99-44A7-B61C-3A2D503DCDE0}" srcOrd="2" destOrd="0" parTransId="{DCF80DFC-DFB3-4CAF-8E26-61EEAF47C20E}" sibTransId="{A92DB302-E29E-408F-9591-8D190D831998}"/>
    <dgm:cxn modelId="{633B8490-85FC-4C17-9819-5BB916ADA7E8}" type="presParOf" srcId="{7E17B927-97E2-4DA0-9FE2-C84BE3219394}" destId="{27176B01-2F07-4911-AC87-5F0D10225BDB}" srcOrd="0" destOrd="0" presId="urn:microsoft.com/office/officeart/2005/8/layout/hierarchy4"/>
    <dgm:cxn modelId="{26B3D083-E7A5-44D1-B8FC-6A94698AD1A7}" type="presParOf" srcId="{27176B01-2F07-4911-AC87-5F0D10225BDB}" destId="{31F6CB16-218A-466A-A3F2-2373F29E95A4}" srcOrd="0" destOrd="0" presId="urn:microsoft.com/office/officeart/2005/8/layout/hierarchy4"/>
    <dgm:cxn modelId="{9EAEF1A6-CA4A-4DC4-A762-ABEA35AF7F38}" type="presParOf" srcId="{27176B01-2F07-4911-AC87-5F0D10225BDB}" destId="{8CDC3F9B-D810-483F-9D76-3A9CA59450D2}" srcOrd="1" destOrd="0" presId="urn:microsoft.com/office/officeart/2005/8/layout/hierarchy4"/>
    <dgm:cxn modelId="{6B2EFC08-22CE-453B-B8CA-9D25E8ACBDE1}" type="presParOf" srcId="{7E17B927-97E2-4DA0-9FE2-C84BE3219394}" destId="{B3C0BCFB-75DA-4325-B11E-52234CBAC8B9}" srcOrd="1" destOrd="0" presId="urn:microsoft.com/office/officeart/2005/8/layout/hierarchy4"/>
    <dgm:cxn modelId="{A5C62438-630B-418C-8627-FFA667D0AC77}" type="presParOf" srcId="{7E17B927-97E2-4DA0-9FE2-C84BE3219394}" destId="{0A2CDF30-1F7B-4126-A8E9-5F5F97356006}" srcOrd="2" destOrd="0" presId="urn:microsoft.com/office/officeart/2005/8/layout/hierarchy4"/>
    <dgm:cxn modelId="{9EAF0D2E-F96A-4C65-8F4E-491E1BF5E85D}" type="presParOf" srcId="{0A2CDF30-1F7B-4126-A8E9-5F5F97356006}" destId="{F8466AB8-86CF-424B-914E-4772ED946AC9}" srcOrd="0" destOrd="0" presId="urn:microsoft.com/office/officeart/2005/8/layout/hierarchy4"/>
    <dgm:cxn modelId="{65848F76-26A5-4360-BE7C-CF24A0840B94}" type="presParOf" srcId="{0A2CDF30-1F7B-4126-A8E9-5F5F97356006}" destId="{9148B3C4-91F6-47D6-A338-045EC741FBE7}" srcOrd="1" destOrd="0" presId="urn:microsoft.com/office/officeart/2005/8/layout/hierarchy4"/>
    <dgm:cxn modelId="{D5920E72-F19C-410D-87BE-B5BB8CA79CCE}" type="presParOf" srcId="{7E17B927-97E2-4DA0-9FE2-C84BE3219394}" destId="{758C27A1-29B3-43FB-8E67-7F93977D2BB7}" srcOrd="3" destOrd="0" presId="urn:microsoft.com/office/officeart/2005/8/layout/hierarchy4"/>
    <dgm:cxn modelId="{AD1118AD-1903-461D-8D98-249DE207BCBF}" type="presParOf" srcId="{7E17B927-97E2-4DA0-9FE2-C84BE3219394}" destId="{D4D485BD-6AED-4D08-9DF8-F62DD3416420}" srcOrd="4" destOrd="0" presId="urn:microsoft.com/office/officeart/2005/8/layout/hierarchy4"/>
    <dgm:cxn modelId="{0E2C1464-3ACB-4C34-823B-D1779837D35B}" type="presParOf" srcId="{D4D485BD-6AED-4D08-9DF8-F62DD3416420}" destId="{6ADE800C-F85E-4CAC-BF71-E8CA7F2BFE5E}" srcOrd="0" destOrd="0" presId="urn:microsoft.com/office/officeart/2005/8/layout/hierarchy4"/>
    <dgm:cxn modelId="{53815B85-A5E8-4EBA-9A7C-9088EC7CDA01}" type="presParOf" srcId="{D4D485BD-6AED-4D08-9DF8-F62DD3416420}" destId="{5C29C272-A8B9-43BC-BB31-82AE2FB811B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7A2000-5456-4593-84D3-5187A00CA403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A1B9EA1-7114-4525-BBC3-8A266D92E65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ولد النبى </a:t>
          </a:r>
          <a:r>
            <a:rPr lang="ar-EG" sz="3600" b="1" i="0" dirty="0" smtClean="0">
              <a:solidFill>
                <a:schemeClr val="tx1"/>
              </a:solidFill>
            </a:rPr>
            <a:t>ﷺ يتيما </a:t>
          </a:r>
          <a:endParaRPr lang="en-US" sz="3600" b="1" dirty="0">
            <a:solidFill>
              <a:schemeClr val="tx1"/>
            </a:solidFill>
          </a:endParaRPr>
        </a:p>
      </dgm:t>
    </dgm:pt>
    <dgm:pt modelId="{F85EA1BE-D3C5-4CCF-817B-0003F4716032}" type="parTrans" cxnId="{318B08D4-B91F-4523-899A-12EA92F36208}">
      <dgm:prSet/>
      <dgm:spPr/>
      <dgm:t>
        <a:bodyPr/>
        <a:lstStyle/>
        <a:p>
          <a:endParaRPr lang="en-US"/>
        </a:p>
      </dgm:t>
    </dgm:pt>
    <dgm:pt modelId="{8541F33F-C523-490C-AE89-807E6520452E}" type="sibTrans" cxnId="{318B08D4-B91F-4523-899A-12EA92F36208}">
      <dgm:prSet/>
      <dgm:spPr/>
      <dgm:t>
        <a:bodyPr/>
        <a:lstStyle/>
        <a:p>
          <a:endParaRPr lang="en-US"/>
        </a:p>
      </dgm:t>
    </dgm:pt>
    <dgm:pt modelId="{E4FCCE26-46D1-48C7-9416-F7981DF724A9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حيث توفى أبوه عبدالله أثناء عودته من رحلة تجارية لبلاد الشام ودفن فى يثرب ( المدينة حاليا )</a:t>
          </a:r>
          <a:endParaRPr lang="en-US" sz="3600" b="1" dirty="0">
            <a:solidFill>
              <a:schemeClr val="tx1"/>
            </a:solidFill>
          </a:endParaRPr>
        </a:p>
      </dgm:t>
    </dgm:pt>
    <dgm:pt modelId="{A5927A3B-5834-43B8-B0F0-7F31227C4409}" type="parTrans" cxnId="{3EEE7881-24D4-4D76-A49C-A4CE038C614B}">
      <dgm:prSet/>
      <dgm:spPr/>
      <dgm:t>
        <a:bodyPr/>
        <a:lstStyle/>
        <a:p>
          <a:endParaRPr lang="en-US"/>
        </a:p>
      </dgm:t>
    </dgm:pt>
    <dgm:pt modelId="{6FCA5D56-B02B-4554-9155-8F68A5EDCA25}" type="sibTrans" cxnId="{3EEE7881-24D4-4D76-A49C-A4CE038C614B}">
      <dgm:prSet/>
      <dgm:spPr/>
      <dgm:t>
        <a:bodyPr/>
        <a:lstStyle/>
        <a:p>
          <a:endParaRPr lang="en-US"/>
        </a:p>
      </dgm:t>
    </dgm:pt>
    <dgm:pt modelId="{42AD862B-26E7-4E65-BCAB-F492879B39C1}" type="pres">
      <dgm:prSet presAssocID="{147A2000-5456-4593-84D3-5187A00CA4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36B540-98A5-404E-B912-898EF9238E81}" type="pres">
      <dgm:prSet presAssocID="{E4FCCE26-46D1-48C7-9416-F7981DF724A9}" presName="boxAndChildren" presStyleCnt="0"/>
      <dgm:spPr/>
    </dgm:pt>
    <dgm:pt modelId="{49261D39-A22A-4223-AD3F-4EE8BD56AE4A}" type="pres">
      <dgm:prSet presAssocID="{E4FCCE26-46D1-48C7-9416-F7981DF724A9}" presName="parentTextBox" presStyleLbl="node1" presStyleIdx="0" presStyleCnt="2"/>
      <dgm:spPr/>
      <dgm:t>
        <a:bodyPr/>
        <a:lstStyle/>
        <a:p>
          <a:endParaRPr lang="en-US"/>
        </a:p>
      </dgm:t>
    </dgm:pt>
    <dgm:pt modelId="{A75C3974-6E7E-4C2C-9384-763E116BB298}" type="pres">
      <dgm:prSet presAssocID="{8541F33F-C523-490C-AE89-807E6520452E}" presName="sp" presStyleCnt="0"/>
      <dgm:spPr/>
    </dgm:pt>
    <dgm:pt modelId="{468E7ECB-8719-4E36-BF99-1324FBE32B4C}" type="pres">
      <dgm:prSet presAssocID="{5A1B9EA1-7114-4525-BBC3-8A266D92E65C}" presName="arrowAndChildren" presStyleCnt="0"/>
      <dgm:spPr/>
    </dgm:pt>
    <dgm:pt modelId="{3C4861D2-AC63-48AD-8737-1095EB6D30E7}" type="pres">
      <dgm:prSet presAssocID="{5A1B9EA1-7114-4525-BBC3-8A266D92E65C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B35029BE-7C64-4025-8776-A851AF28829E}" type="presOf" srcId="{147A2000-5456-4593-84D3-5187A00CA403}" destId="{42AD862B-26E7-4E65-BCAB-F492879B39C1}" srcOrd="0" destOrd="0" presId="urn:microsoft.com/office/officeart/2005/8/layout/process4"/>
    <dgm:cxn modelId="{5B4411F7-579B-4F83-8E9F-4B89CA0B3DE3}" type="presOf" srcId="{E4FCCE26-46D1-48C7-9416-F7981DF724A9}" destId="{49261D39-A22A-4223-AD3F-4EE8BD56AE4A}" srcOrd="0" destOrd="0" presId="urn:microsoft.com/office/officeart/2005/8/layout/process4"/>
    <dgm:cxn modelId="{318B08D4-B91F-4523-899A-12EA92F36208}" srcId="{147A2000-5456-4593-84D3-5187A00CA403}" destId="{5A1B9EA1-7114-4525-BBC3-8A266D92E65C}" srcOrd="0" destOrd="0" parTransId="{F85EA1BE-D3C5-4CCF-817B-0003F4716032}" sibTransId="{8541F33F-C523-490C-AE89-807E6520452E}"/>
    <dgm:cxn modelId="{FC5EC0FC-8DA7-49D4-B21D-BDCE23C0A362}" type="presOf" srcId="{5A1B9EA1-7114-4525-BBC3-8A266D92E65C}" destId="{3C4861D2-AC63-48AD-8737-1095EB6D30E7}" srcOrd="0" destOrd="0" presId="urn:microsoft.com/office/officeart/2005/8/layout/process4"/>
    <dgm:cxn modelId="{3EEE7881-24D4-4D76-A49C-A4CE038C614B}" srcId="{147A2000-5456-4593-84D3-5187A00CA403}" destId="{E4FCCE26-46D1-48C7-9416-F7981DF724A9}" srcOrd="1" destOrd="0" parTransId="{A5927A3B-5834-43B8-B0F0-7F31227C4409}" sibTransId="{6FCA5D56-B02B-4554-9155-8F68A5EDCA25}"/>
    <dgm:cxn modelId="{A283260D-49D5-4881-A632-B9A077EC3C74}" type="presParOf" srcId="{42AD862B-26E7-4E65-BCAB-F492879B39C1}" destId="{C136B540-98A5-404E-B912-898EF9238E81}" srcOrd="0" destOrd="0" presId="urn:microsoft.com/office/officeart/2005/8/layout/process4"/>
    <dgm:cxn modelId="{B2D7831D-D8D8-41D4-9720-BF50B94B8638}" type="presParOf" srcId="{C136B540-98A5-404E-B912-898EF9238E81}" destId="{49261D39-A22A-4223-AD3F-4EE8BD56AE4A}" srcOrd="0" destOrd="0" presId="urn:microsoft.com/office/officeart/2005/8/layout/process4"/>
    <dgm:cxn modelId="{63701CA0-EA15-4CCF-928D-6B436050AC98}" type="presParOf" srcId="{42AD862B-26E7-4E65-BCAB-F492879B39C1}" destId="{A75C3974-6E7E-4C2C-9384-763E116BB298}" srcOrd="1" destOrd="0" presId="urn:microsoft.com/office/officeart/2005/8/layout/process4"/>
    <dgm:cxn modelId="{A94B0D7D-FD50-4876-A633-997CFD9723AD}" type="presParOf" srcId="{42AD862B-26E7-4E65-BCAB-F492879B39C1}" destId="{468E7ECB-8719-4E36-BF99-1324FBE32B4C}" srcOrd="2" destOrd="0" presId="urn:microsoft.com/office/officeart/2005/8/layout/process4"/>
    <dgm:cxn modelId="{A6A7F30B-9F73-4D16-97D0-0405370002A3}" type="presParOf" srcId="{468E7ECB-8719-4E36-BF99-1324FBE32B4C}" destId="{3C4861D2-AC63-48AD-8737-1095EB6D30E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610AFE-900F-4650-A727-B4BC4A2E06B1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316B27D-FD71-4F33-9D86-AAFF170ED385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فرح جده عبد المطلب وبنو هاشم جميعا بميلاده</a:t>
          </a:r>
        </a:p>
      </dgm:t>
    </dgm:pt>
    <dgm:pt modelId="{9A28F0F9-72B0-444D-A82E-9F8FAD375F33}" type="parTrans" cxnId="{1985743D-5A03-4520-9EAD-B7723B01B415}">
      <dgm:prSet/>
      <dgm:spPr/>
      <dgm:t>
        <a:bodyPr/>
        <a:lstStyle/>
        <a:p>
          <a:endParaRPr lang="en-US"/>
        </a:p>
      </dgm:t>
    </dgm:pt>
    <dgm:pt modelId="{DBFF7ECD-7422-4033-A7EC-2E7C171EB3E4}" type="sibTrans" cxnId="{1985743D-5A03-4520-9EAD-B7723B01B415}">
      <dgm:prSet/>
      <dgm:spPr/>
      <dgm:t>
        <a:bodyPr/>
        <a:lstStyle/>
        <a:p>
          <a:endParaRPr lang="en-US"/>
        </a:p>
      </dgm:t>
    </dgm:pt>
    <dgm:pt modelId="{B3E765E8-9265-4CBC-8605-DA73D16FBAC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بأنه كان عطاء لهم من الله سبحانه وتعالى وتعويضا عن فقد أبيه </a:t>
          </a:r>
          <a:endParaRPr lang="en-US" sz="3600" b="1" dirty="0">
            <a:solidFill>
              <a:schemeClr val="tx1"/>
            </a:solidFill>
          </a:endParaRPr>
        </a:p>
      </dgm:t>
    </dgm:pt>
    <dgm:pt modelId="{91C3F677-D2C3-40A7-BC9B-3124310885BF}" type="parTrans" cxnId="{F7128818-51CA-4D79-922D-799B0C8182CC}">
      <dgm:prSet/>
      <dgm:spPr/>
      <dgm:t>
        <a:bodyPr/>
        <a:lstStyle/>
        <a:p>
          <a:endParaRPr lang="en-US"/>
        </a:p>
      </dgm:t>
    </dgm:pt>
    <dgm:pt modelId="{3EB17E67-DBDD-4C9D-A446-9FDBFF2EEA6D}" type="sibTrans" cxnId="{F7128818-51CA-4D79-922D-799B0C8182CC}">
      <dgm:prSet/>
      <dgm:spPr/>
      <dgm:t>
        <a:bodyPr/>
        <a:lstStyle/>
        <a:p>
          <a:endParaRPr lang="en-US"/>
        </a:p>
      </dgm:t>
    </dgm:pt>
    <dgm:pt modelId="{BBA2BA3D-1E99-44A7-B61C-3A2D503DCDE0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ثم أخذه جده عبد المطلب وطاف به حول الكعبة </a:t>
          </a:r>
          <a:endParaRPr lang="en-US" sz="3600" b="1" dirty="0">
            <a:solidFill>
              <a:schemeClr val="tx1"/>
            </a:solidFill>
          </a:endParaRPr>
        </a:p>
      </dgm:t>
    </dgm:pt>
    <dgm:pt modelId="{DCF80DFC-DFB3-4CAF-8E26-61EEAF47C20E}" type="parTrans" cxnId="{5639E1C8-A051-457D-8C71-ACB52CE37736}">
      <dgm:prSet/>
      <dgm:spPr/>
      <dgm:t>
        <a:bodyPr/>
        <a:lstStyle/>
        <a:p>
          <a:endParaRPr lang="en-US"/>
        </a:p>
      </dgm:t>
    </dgm:pt>
    <dgm:pt modelId="{A92DB302-E29E-408F-9591-8D190D831998}" type="sibTrans" cxnId="{5639E1C8-A051-457D-8C71-ACB52CE37736}">
      <dgm:prSet/>
      <dgm:spPr/>
      <dgm:t>
        <a:bodyPr/>
        <a:lstStyle/>
        <a:p>
          <a:endParaRPr lang="en-US"/>
        </a:p>
      </dgm:t>
    </dgm:pt>
    <dgm:pt modelId="{7E17B927-97E2-4DA0-9FE2-C84BE3219394}" type="pres">
      <dgm:prSet presAssocID="{1E610AFE-900F-4650-A727-B4BC4A2E06B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176B01-2F07-4911-AC87-5F0D10225BDB}" type="pres">
      <dgm:prSet presAssocID="{5316B27D-FD71-4F33-9D86-AAFF170ED385}" presName="vertOne" presStyleCnt="0"/>
      <dgm:spPr/>
    </dgm:pt>
    <dgm:pt modelId="{31F6CB16-218A-466A-A3F2-2373F29E95A4}" type="pres">
      <dgm:prSet presAssocID="{5316B27D-FD71-4F33-9D86-AAFF170ED385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DC3F9B-D810-483F-9D76-3A9CA59450D2}" type="pres">
      <dgm:prSet presAssocID="{5316B27D-FD71-4F33-9D86-AAFF170ED385}" presName="horzOne" presStyleCnt="0"/>
      <dgm:spPr/>
    </dgm:pt>
    <dgm:pt modelId="{B3C0BCFB-75DA-4325-B11E-52234CBAC8B9}" type="pres">
      <dgm:prSet presAssocID="{DBFF7ECD-7422-4033-A7EC-2E7C171EB3E4}" presName="sibSpaceOne" presStyleCnt="0"/>
      <dgm:spPr/>
    </dgm:pt>
    <dgm:pt modelId="{0A2CDF30-1F7B-4126-A8E9-5F5F97356006}" type="pres">
      <dgm:prSet presAssocID="{B3E765E8-9265-4CBC-8605-DA73D16FBACC}" presName="vertOne" presStyleCnt="0"/>
      <dgm:spPr/>
    </dgm:pt>
    <dgm:pt modelId="{F8466AB8-86CF-424B-914E-4772ED946AC9}" type="pres">
      <dgm:prSet presAssocID="{B3E765E8-9265-4CBC-8605-DA73D16FBACC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48B3C4-91F6-47D6-A338-045EC741FBE7}" type="pres">
      <dgm:prSet presAssocID="{B3E765E8-9265-4CBC-8605-DA73D16FBACC}" presName="horzOne" presStyleCnt="0"/>
      <dgm:spPr/>
    </dgm:pt>
    <dgm:pt modelId="{758C27A1-29B3-43FB-8E67-7F93977D2BB7}" type="pres">
      <dgm:prSet presAssocID="{3EB17E67-DBDD-4C9D-A446-9FDBFF2EEA6D}" presName="sibSpaceOne" presStyleCnt="0"/>
      <dgm:spPr/>
    </dgm:pt>
    <dgm:pt modelId="{D4D485BD-6AED-4D08-9DF8-F62DD3416420}" type="pres">
      <dgm:prSet presAssocID="{BBA2BA3D-1E99-44A7-B61C-3A2D503DCDE0}" presName="vertOne" presStyleCnt="0"/>
      <dgm:spPr/>
    </dgm:pt>
    <dgm:pt modelId="{6ADE800C-F85E-4CAC-BF71-E8CA7F2BFE5E}" type="pres">
      <dgm:prSet presAssocID="{BBA2BA3D-1E99-44A7-B61C-3A2D503DCDE0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29C272-A8B9-43BC-BB31-82AE2FB811B0}" type="pres">
      <dgm:prSet presAssocID="{BBA2BA3D-1E99-44A7-B61C-3A2D503DCDE0}" presName="horzOne" presStyleCnt="0"/>
      <dgm:spPr/>
    </dgm:pt>
  </dgm:ptLst>
  <dgm:cxnLst>
    <dgm:cxn modelId="{1985743D-5A03-4520-9EAD-B7723B01B415}" srcId="{1E610AFE-900F-4650-A727-B4BC4A2E06B1}" destId="{5316B27D-FD71-4F33-9D86-AAFF170ED385}" srcOrd="0" destOrd="0" parTransId="{9A28F0F9-72B0-444D-A82E-9F8FAD375F33}" sibTransId="{DBFF7ECD-7422-4033-A7EC-2E7C171EB3E4}"/>
    <dgm:cxn modelId="{C5E71E60-8E9D-4C06-A8C0-1C4B4E8D103B}" type="presOf" srcId="{BBA2BA3D-1E99-44A7-B61C-3A2D503DCDE0}" destId="{6ADE800C-F85E-4CAC-BF71-E8CA7F2BFE5E}" srcOrd="0" destOrd="0" presId="urn:microsoft.com/office/officeart/2005/8/layout/hierarchy4"/>
    <dgm:cxn modelId="{AF11E4EB-7F1A-463A-8032-58BAD8F00172}" type="presOf" srcId="{B3E765E8-9265-4CBC-8605-DA73D16FBACC}" destId="{F8466AB8-86CF-424B-914E-4772ED946AC9}" srcOrd="0" destOrd="0" presId="urn:microsoft.com/office/officeart/2005/8/layout/hierarchy4"/>
    <dgm:cxn modelId="{4FD0AAC1-E872-4822-96A4-32A2F497ACE2}" type="presOf" srcId="{5316B27D-FD71-4F33-9D86-AAFF170ED385}" destId="{31F6CB16-218A-466A-A3F2-2373F29E95A4}" srcOrd="0" destOrd="0" presId="urn:microsoft.com/office/officeart/2005/8/layout/hierarchy4"/>
    <dgm:cxn modelId="{F7128818-51CA-4D79-922D-799B0C8182CC}" srcId="{1E610AFE-900F-4650-A727-B4BC4A2E06B1}" destId="{B3E765E8-9265-4CBC-8605-DA73D16FBACC}" srcOrd="1" destOrd="0" parTransId="{91C3F677-D2C3-40A7-BC9B-3124310885BF}" sibTransId="{3EB17E67-DBDD-4C9D-A446-9FDBFF2EEA6D}"/>
    <dgm:cxn modelId="{0AA63119-FEFC-4CD9-9672-9F1CA732014F}" type="presOf" srcId="{1E610AFE-900F-4650-A727-B4BC4A2E06B1}" destId="{7E17B927-97E2-4DA0-9FE2-C84BE3219394}" srcOrd="0" destOrd="0" presId="urn:microsoft.com/office/officeart/2005/8/layout/hierarchy4"/>
    <dgm:cxn modelId="{5639E1C8-A051-457D-8C71-ACB52CE37736}" srcId="{1E610AFE-900F-4650-A727-B4BC4A2E06B1}" destId="{BBA2BA3D-1E99-44A7-B61C-3A2D503DCDE0}" srcOrd="2" destOrd="0" parTransId="{DCF80DFC-DFB3-4CAF-8E26-61EEAF47C20E}" sibTransId="{A92DB302-E29E-408F-9591-8D190D831998}"/>
    <dgm:cxn modelId="{633B8490-85FC-4C17-9819-5BB916ADA7E8}" type="presParOf" srcId="{7E17B927-97E2-4DA0-9FE2-C84BE3219394}" destId="{27176B01-2F07-4911-AC87-5F0D10225BDB}" srcOrd="0" destOrd="0" presId="urn:microsoft.com/office/officeart/2005/8/layout/hierarchy4"/>
    <dgm:cxn modelId="{26B3D083-E7A5-44D1-B8FC-6A94698AD1A7}" type="presParOf" srcId="{27176B01-2F07-4911-AC87-5F0D10225BDB}" destId="{31F6CB16-218A-466A-A3F2-2373F29E95A4}" srcOrd="0" destOrd="0" presId="urn:microsoft.com/office/officeart/2005/8/layout/hierarchy4"/>
    <dgm:cxn modelId="{9EAEF1A6-CA4A-4DC4-A762-ABEA35AF7F38}" type="presParOf" srcId="{27176B01-2F07-4911-AC87-5F0D10225BDB}" destId="{8CDC3F9B-D810-483F-9D76-3A9CA59450D2}" srcOrd="1" destOrd="0" presId="urn:microsoft.com/office/officeart/2005/8/layout/hierarchy4"/>
    <dgm:cxn modelId="{6B2EFC08-22CE-453B-B8CA-9D25E8ACBDE1}" type="presParOf" srcId="{7E17B927-97E2-4DA0-9FE2-C84BE3219394}" destId="{B3C0BCFB-75DA-4325-B11E-52234CBAC8B9}" srcOrd="1" destOrd="0" presId="urn:microsoft.com/office/officeart/2005/8/layout/hierarchy4"/>
    <dgm:cxn modelId="{A5C62438-630B-418C-8627-FFA667D0AC77}" type="presParOf" srcId="{7E17B927-97E2-4DA0-9FE2-C84BE3219394}" destId="{0A2CDF30-1F7B-4126-A8E9-5F5F97356006}" srcOrd="2" destOrd="0" presId="urn:microsoft.com/office/officeart/2005/8/layout/hierarchy4"/>
    <dgm:cxn modelId="{9EAF0D2E-F96A-4C65-8F4E-491E1BF5E85D}" type="presParOf" srcId="{0A2CDF30-1F7B-4126-A8E9-5F5F97356006}" destId="{F8466AB8-86CF-424B-914E-4772ED946AC9}" srcOrd="0" destOrd="0" presId="urn:microsoft.com/office/officeart/2005/8/layout/hierarchy4"/>
    <dgm:cxn modelId="{65848F76-26A5-4360-BE7C-CF24A0840B94}" type="presParOf" srcId="{0A2CDF30-1F7B-4126-A8E9-5F5F97356006}" destId="{9148B3C4-91F6-47D6-A338-045EC741FBE7}" srcOrd="1" destOrd="0" presId="urn:microsoft.com/office/officeart/2005/8/layout/hierarchy4"/>
    <dgm:cxn modelId="{D5920E72-F19C-410D-87BE-B5BB8CA79CCE}" type="presParOf" srcId="{7E17B927-97E2-4DA0-9FE2-C84BE3219394}" destId="{758C27A1-29B3-43FB-8E67-7F93977D2BB7}" srcOrd="3" destOrd="0" presId="urn:microsoft.com/office/officeart/2005/8/layout/hierarchy4"/>
    <dgm:cxn modelId="{AD1118AD-1903-461D-8D98-249DE207BCBF}" type="presParOf" srcId="{7E17B927-97E2-4DA0-9FE2-C84BE3219394}" destId="{D4D485BD-6AED-4D08-9DF8-F62DD3416420}" srcOrd="4" destOrd="0" presId="urn:microsoft.com/office/officeart/2005/8/layout/hierarchy4"/>
    <dgm:cxn modelId="{0E2C1464-3ACB-4C34-823B-D1779837D35B}" type="presParOf" srcId="{D4D485BD-6AED-4D08-9DF8-F62DD3416420}" destId="{6ADE800C-F85E-4CAC-BF71-E8CA7F2BFE5E}" srcOrd="0" destOrd="0" presId="urn:microsoft.com/office/officeart/2005/8/layout/hierarchy4"/>
    <dgm:cxn modelId="{53815B85-A5E8-4EBA-9A7C-9088EC7CDA01}" type="presParOf" srcId="{D4D485BD-6AED-4D08-9DF8-F62DD3416420}" destId="{5C29C272-A8B9-43BC-BB31-82AE2FB811B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610AFE-900F-4650-A727-B4BC4A2E06B1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316B27D-FD71-4F33-9D86-AAFF170ED385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سماه جده محمدا </a:t>
          </a:r>
        </a:p>
      </dgm:t>
    </dgm:pt>
    <dgm:pt modelId="{9A28F0F9-72B0-444D-A82E-9F8FAD375F33}" type="parTrans" cxnId="{1985743D-5A03-4520-9EAD-B7723B01B415}">
      <dgm:prSet/>
      <dgm:spPr/>
      <dgm:t>
        <a:bodyPr/>
        <a:lstStyle/>
        <a:p>
          <a:endParaRPr lang="en-US"/>
        </a:p>
      </dgm:t>
    </dgm:pt>
    <dgm:pt modelId="{DBFF7ECD-7422-4033-A7EC-2E7C171EB3E4}" type="sibTrans" cxnId="{1985743D-5A03-4520-9EAD-B7723B01B415}">
      <dgm:prSet/>
      <dgm:spPr/>
      <dgm:t>
        <a:bodyPr/>
        <a:lstStyle/>
        <a:p>
          <a:endParaRPr lang="en-US"/>
        </a:p>
      </dgm:t>
    </dgm:pt>
    <dgm:pt modelId="{B3E765E8-9265-4CBC-8605-DA73D16FBAC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ليكون محمودا فى الارض وفى السماء </a:t>
          </a:r>
          <a:endParaRPr lang="en-US" sz="3600" b="1" dirty="0">
            <a:solidFill>
              <a:schemeClr val="tx1"/>
            </a:solidFill>
          </a:endParaRPr>
        </a:p>
      </dgm:t>
    </dgm:pt>
    <dgm:pt modelId="{91C3F677-D2C3-40A7-BC9B-3124310885BF}" type="parTrans" cxnId="{F7128818-51CA-4D79-922D-799B0C8182CC}">
      <dgm:prSet/>
      <dgm:spPr/>
      <dgm:t>
        <a:bodyPr/>
        <a:lstStyle/>
        <a:p>
          <a:endParaRPr lang="en-US"/>
        </a:p>
      </dgm:t>
    </dgm:pt>
    <dgm:pt modelId="{3EB17E67-DBDD-4C9D-A446-9FDBFF2EEA6D}" type="sibTrans" cxnId="{F7128818-51CA-4D79-922D-799B0C8182CC}">
      <dgm:prSet/>
      <dgm:spPr/>
      <dgm:t>
        <a:bodyPr/>
        <a:lstStyle/>
        <a:p>
          <a:endParaRPr lang="en-US"/>
        </a:p>
      </dgm:t>
    </dgm:pt>
    <dgm:pt modelId="{BBA2BA3D-1E99-44A7-B61C-3A2D503DCDE0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وهو اسم لم يكن مألوفا عند العرب وقتها </a:t>
          </a:r>
          <a:endParaRPr lang="en-US" sz="3600" b="1" dirty="0">
            <a:solidFill>
              <a:schemeClr val="tx1"/>
            </a:solidFill>
          </a:endParaRPr>
        </a:p>
      </dgm:t>
    </dgm:pt>
    <dgm:pt modelId="{DCF80DFC-DFB3-4CAF-8E26-61EEAF47C20E}" type="parTrans" cxnId="{5639E1C8-A051-457D-8C71-ACB52CE37736}">
      <dgm:prSet/>
      <dgm:spPr/>
      <dgm:t>
        <a:bodyPr/>
        <a:lstStyle/>
        <a:p>
          <a:endParaRPr lang="en-US"/>
        </a:p>
      </dgm:t>
    </dgm:pt>
    <dgm:pt modelId="{A92DB302-E29E-408F-9591-8D190D831998}" type="sibTrans" cxnId="{5639E1C8-A051-457D-8C71-ACB52CE37736}">
      <dgm:prSet/>
      <dgm:spPr/>
      <dgm:t>
        <a:bodyPr/>
        <a:lstStyle/>
        <a:p>
          <a:endParaRPr lang="en-US"/>
        </a:p>
      </dgm:t>
    </dgm:pt>
    <dgm:pt modelId="{7E17B927-97E2-4DA0-9FE2-C84BE3219394}" type="pres">
      <dgm:prSet presAssocID="{1E610AFE-900F-4650-A727-B4BC4A2E06B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176B01-2F07-4911-AC87-5F0D10225BDB}" type="pres">
      <dgm:prSet presAssocID="{5316B27D-FD71-4F33-9D86-AAFF170ED385}" presName="vertOne" presStyleCnt="0"/>
      <dgm:spPr/>
    </dgm:pt>
    <dgm:pt modelId="{31F6CB16-218A-466A-A3F2-2373F29E95A4}" type="pres">
      <dgm:prSet presAssocID="{5316B27D-FD71-4F33-9D86-AAFF170ED385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DC3F9B-D810-483F-9D76-3A9CA59450D2}" type="pres">
      <dgm:prSet presAssocID="{5316B27D-FD71-4F33-9D86-AAFF170ED385}" presName="horzOne" presStyleCnt="0"/>
      <dgm:spPr/>
    </dgm:pt>
    <dgm:pt modelId="{B3C0BCFB-75DA-4325-B11E-52234CBAC8B9}" type="pres">
      <dgm:prSet presAssocID="{DBFF7ECD-7422-4033-A7EC-2E7C171EB3E4}" presName="sibSpaceOne" presStyleCnt="0"/>
      <dgm:spPr/>
    </dgm:pt>
    <dgm:pt modelId="{0A2CDF30-1F7B-4126-A8E9-5F5F97356006}" type="pres">
      <dgm:prSet presAssocID="{B3E765E8-9265-4CBC-8605-DA73D16FBACC}" presName="vertOne" presStyleCnt="0"/>
      <dgm:spPr/>
    </dgm:pt>
    <dgm:pt modelId="{F8466AB8-86CF-424B-914E-4772ED946AC9}" type="pres">
      <dgm:prSet presAssocID="{B3E765E8-9265-4CBC-8605-DA73D16FBACC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48B3C4-91F6-47D6-A338-045EC741FBE7}" type="pres">
      <dgm:prSet presAssocID="{B3E765E8-9265-4CBC-8605-DA73D16FBACC}" presName="horzOne" presStyleCnt="0"/>
      <dgm:spPr/>
    </dgm:pt>
    <dgm:pt modelId="{758C27A1-29B3-43FB-8E67-7F93977D2BB7}" type="pres">
      <dgm:prSet presAssocID="{3EB17E67-DBDD-4C9D-A446-9FDBFF2EEA6D}" presName="sibSpaceOne" presStyleCnt="0"/>
      <dgm:spPr/>
    </dgm:pt>
    <dgm:pt modelId="{D4D485BD-6AED-4D08-9DF8-F62DD3416420}" type="pres">
      <dgm:prSet presAssocID="{BBA2BA3D-1E99-44A7-B61C-3A2D503DCDE0}" presName="vertOne" presStyleCnt="0"/>
      <dgm:spPr/>
    </dgm:pt>
    <dgm:pt modelId="{6ADE800C-F85E-4CAC-BF71-E8CA7F2BFE5E}" type="pres">
      <dgm:prSet presAssocID="{BBA2BA3D-1E99-44A7-B61C-3A2D503DCDE0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29C272-A8B9-43BC-BB31-82AE2FB811B0}" type="pres">
      <dgm:prSet presAssocID="{BBA2BA3D-1E99-44A7-B61C-3A2D503DCDE0}" presName="horzOne" presStyleCnt="0"/>
      <dgm:spPr/>
    </dgm:pt>
  </dgm:ptLst>
  <dgm:cxnLst>
    <dgm:cxn modelId="{1985743D-5A03-4520-9EAD-B7723B01B415}" srcId="{1E610AFE-900F-4650-A727-B4BC4A2E06B1}" destId="{5316B27D-FD71-4F33-9D86-AAFF170ED385}" srcOrd="0" destOrd="0" parTransId="{9A28F0F9-72B0-444D-A82E-9F8FAD375F33}" sibTransId="{DBFF7ECD-7422-4033-A7EC-2E7C171EB3E4}"/>
    <dgm:cxn modelId="{C5E71E60-8E9D-4C06-A8C0-1C4B4E8D103B}" type="presOf" srcId="{BBA2BA3D-1E99-44A7-B61C-3A2D503DCDE0}" destId="{6ADE800C-F85E-4CAC-BF71-E8CA7F2BFE5E}" srcOrd="0" destOrd="0" presId="urn:microsoft.com/office/officeart/2005/8/layout/hierarchy4"/>
    <dgm:cxn modelId="{AF11E4EB-7F1A-463A-8032-58BAD8F00172}" type="presOf" srcId="{B3E765E8-9265-4CBC-8605-DA73D16FBACC}" destId="{F8466AB8-86CF-424B-914E-4772ED946AC9}" srcOrd="0" destOrd="0" presId="urn:microsoft.com/office/officeart/2005/8/layout/hierarchy4"/>
    <dgm:cxn modelId="{4FD0AAC1-E872-4822-96A4-32A2F497ACE2}" type="presOf" srcId="{5316B27D-FD71-4F33-9D86-AAFF170ED385}" destId="{31F6CB16-218A-466A-A3F2-2373F29E95A4}" srcOrd="0" destOrd="0" presId="urn:microsoft.com/office/officeart/2005/8/layout/hierarchy4"/>
    <dgm:cxn modelId="{F7128818-51CA-4D79-922D-799B0C8182CC}" srcId="{1E610AFE-900F-4650-A727-B4BC4A2E06B1}" destId="{B3E765E8-9265-4CBC-8605-DA73D16FBACC}" srcOrd="1" destOrd="0" parTransId="{91C3F677-D2C3-40A7-BC9B-3124310885BF}" sibTransId="{3EB17E67-DBDD-4C9D-A446-9FDBFF2EEA6D}"/>
    <dgm:cxn modelId="{0AA63119-FEFC-4CD9-9672-9F1CA732014F}" type="presOf" srcId="{1E610AFE-900F-4650-A727-B4BC4A2E06B1}" destId="{7E17B927-97E2-4DA0-9FE2-C84BE3219394}" srcOrd="0" destOrd="0" presId="urn:microsoft.com/office/officeart/2005/8/layout/hierarchy4"/>
    <dgm:cxn modelId="{5639E1C8-A051-457D-8C71-ACB52CE37736}" srcId="{1E610AFE-900F-4650-A727-B4BC4A2E06B1}" destId="{BBA2BA3D-1E99-44A7-B61C-3A2D503DCDE0}" srcOrd="2" destOrd="0" parTransId="{DCF80DFC-DFB3-4CAF-8E26-61EEAF47C20E}" sibTransId="{A92DB302-E29E-408F-9591-8D190D831998}"/>
    <dgm:cxn modelId="{633B8490-85FC-4C17-9819-5BB916ADA7E8}" type="presParOf" srcId="{7E17B927-97E2-4DA0-9FE2-C84BE3219394}" destId="{27176B01-2F07-4911-AC87-5F0D10225BDB}" srcOrd="0" destOrd="0" presId="urn:microsoft.com/office/officeart/2005/8/layout/hierarchy4"/>
    <dgm:cxn modelId="{26B3D083-E7A5-44D1-B8FC-6A94698AD1A7}" type="presParOf" srcId="{27176B01-2F07-4911-AC87-5F0D10225BDB}" destId="{31F6CB16-218A-466A-A3F2-2373F29E95A4}" srcOrd="0" destOrd="0" presId="urn:microsoft.com/office/officeart/2005/8/layout/hierarchy4"/>
    <dgm:cxn modelId="{9EAEF1A6-CA4A-4DC4-A762-ABEA35AF7F38}" type="presParOf" srcId="{27176B01-2F07-4911-AC87-5F0D10225BDB}" destId="{8CDC3F9B-D810-483F-9D76-3A9CA59450D2}" srcOrd="1" destOrd="0" presId="urn:microsoft.com/office/officeart/2005/8/layout/hierarchy4"/>
    <dgm:cxn modelId="{6B2EFC08-22CE-453B-B8CA-9D25E8ACBDE1}" type="presParOf" srcId="{7E17B927-97E2-4DA0-9FE2-C84BE3219394}" destId="{B3C0BCFB-75DA-4325-B11E-52234CBAC8B9}" srcOrd="1" destOrd="0" presId="urn:microsoft.com/office/officeart/2005/8/layout/hierarchy4"/>
    <dgm:cxn modelId="{A5C62438-630B-418C-8627-FFA667D0AC77}" type="presParOf" srcId="{7E17B927-97E2-4DA0-9FE2-C84BE3219394}" destId="{0A2CDF30-1F7B-4126-A8E9-5F5F97356006}" srcOrd="2" destOrd="0" presId="urn:microsoft.com/office/officeart/2005/8/layout/hierarchy4"/>
    <dgm:cxn modelId="{9EAF0D2E-F96A-4C65-8F4E-491E1BF5E85D}" type="presParOf" srcId="{0A2CDF30-1F7B-4126-A8E9-5F5F97356006}" destId="{F8466AB8-86CF-424B-914E-4772ED946AC9}" srcOrd="0" destOrd="0" presId="urn:microsoft.com/office/officeart/2005/8/layout/hierarchy4"/>
    <dgm:cxn modelId="{65848F76-26A5-4360-BE7C-CF24A0840B94}" type="presParOf" srcId="{0A2CDF30-1F7B-4126-A8E9-5F5F97356006}" destId="{9148B3C4-91F6-47D6-A338-045EC741FBE7}" srcOrd="1" destOrd="0" presId="urn:microsoft.com/office/officeart/2005/8/layout/hierarchy4"/>
    <dgm:cxn modelId="{D5920E72-F19C-410D-87BE-B5BB8CA79CCE}" type="presParOf" srcId="{7E17B927-97E2-4DA0-9FE2-C84BE3219394}" destId="{758C27A1-29B3-43FB-8E67-7F93977D2BB7}" srcOrd="3" destOrd="0" presId="urn:microsoft.com/office/officeart/2005/8/layout/hierarchy4"/>
    <dgm:cxn modelId="{AD1118AD-1903-461D-8D98-249DE207BCBF}" type="presParOf" srcId="{7E17B927-97E2-4DA0-9FE2-C84BE3219394}" destId="{D4D485BD-6AED-4D08-9DF8-F62DD3416420}" srcOrd="4" destOrd="0" presId="urn:microsoft.com/office/officeart/2005/8/layout/hierarchy4"/>
    <dgm:cxn modelId="{0E2C1464-3ACB-4C34-823B-D1779837D35B}" type="presParOf" srcId="{D4D485BD-6AED-4D08-9DF8-F62DD3416420}" destId="{6ADE800C-F85E-4CAC-BF71-E8CA7F2BFE5E}" srcOrd="0" destOrd="0" presId="urn:microsoft.com/office/officeart/2005/8/layout/hierarchy4"/>
    <dgm:cxn modelId="{53815B85-A5E8-4EBA-9A7C-9088EC7CDA01}" type="presParOf" srcId="{D4D485BD-6AED-4D08-9DF8-F62DD3416420}" destId="{5C29C272-A8B9-43BC-BB31-82AE2FB811B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610AFE-900F-4650-A727-B4BC4A2E06B1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316B27D-FD71-4F33-9D86-AAFF170ED38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الرسول </a:t>
          </a:r>
          <a:r>
            <a:rPr lang="ar-EG" sz="3200" b="1" i="0" dirty="0" smtClean="0">
              <a:solidFill>
                <a:schemeClr val="tx1"/>
              </a:solidFill>
            </a:rPr>
            <a:t>ﷺ من بيت بنى هاشم بقبيلة قريش</a:t>
          </a:r>
          <a:endParaRPr lang="ar-EG" sz="3200" b="1" dirty="0" smtClean="0">
            <a:solidFill>
              <a:schemeClr val="tx1"/>
            </a:solidFill>
          </a:endParaRPr>
        </a:p>
      </dgm:t>
    </dgm:pt>
    <dgm:pt modelId="{9A28F0F9-72B0-444D-A82E-9F8FAD375F33}" type="parTrans" cxnId="{1985743D-5A03-4520-9EAD-B7723B01B415}">
      <dgm:prSet/>
      <dgm:spPr/>
      <dgm:t>
        <a:bodyPr/>
        <a:lstStyle/>
        <a:p>
          <a:endParaRPr lang="en-US"/>
        </a:p>
      </dgm:t>
    </dgm:pt>
    <dgm:pt modelId="{DBFF7ECD-7422-4033-A7EC-2E7C171EB3E4}" type="sibTrans" cxnId="{1985743D-5A03-4520-9EAD-B7723B01B415}">
      <dgm:prSet/>
      <dgm:spPr/>
      <dgm:t>
        <a:bodyPr/>
        <a:lstStyle/>
        <a:p>
          <a:endParaRPr lang="en-US"/>
        </a:p>
      </dgm:t>
    </dgm:pt>
    <dgm:pt modelId="{B3E765E8-9265-4CBC-8605-DA73D16FBAC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كان نسب محمد </a:t>
          </a:r>
          <a:r>
            <a:rPr lang="ar-EG" sz="3200" b="1" i="0" dirty="0" smtClean="0">
              <a:solidFill>
                <a:schemeClr val="tx1"/>
              </a:solidFill>
            </a:rPr>
            <a:t>ﷺ من أفضل الأنساب وخيرها </a:t>
          </a:r>
          <a:endParaRPr lang="en-US" sz="3200" b="1" dirty="0">
            <a:solidFill>
              <a:schemeClr val="tx1"/>
            </a:solidFill>
          </a:endParaRPr>
        </a:p>
      </dgm:t>
    </dgm:pt>
    <dgm:pt modelId="{91C3F677-D2C3-40A7-BC9B-3124310885BF}" type="parTrans" cxnId="{F7128818-51CA-4D79-922D-799B0C8182CC}">
      <dgm:prSet/>
      <dgm:spPr/>
      <dgm:t>
        <a:bodyPr/>
        <a:lstStyle/>
        <a:p>
          <a:endParaRPr lang="en-US"/>
        </a:p>
      </dgm:t>
    </dgm:pt>
    <dgm:pt modelId="{3EB17E67-DBDD-4C9D-A446-9FDBFF2EEA6D}" type="sibTrans" cxnId="{F7128818-51CA-4D79-922D-799B0C8182CC}">
      <dgm:prSet/>
      <dgm:spPr/>
      <dgm:t>
        <a:bodyPr/>
        <a:lstStyle/>
        <a:p>
          <a:endParaRPr lang="en-US"/>
        </a:p>
      </dgm:t>
    </dgm:pt>
    <dgm:pt modelId="{BBA2BA3D-1E99-44A7-B61C-3A2D503DCDE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الأب : هو عبدالله بن عبد المطلب بن هاشم بن عبد مناف بن قصى بن كلاب </a:t>
          </a:r>
          <a:endParaRPr lang="en-US" sz="3200" b="1" dirty="0">
            <a:solidFill>
              <a:schemeClr val="tx1"/>
            </a:solidFill>
          </a:endParaRPr>
        </a:p>
      </dgm:t>
    </dgm:pt>
    <dgm:pt modelId="{DCF80DFC-DFB3-4CAF-8E26-61EEAF47C20E}" type="parTrans" cxnId="{5639E1C8-A051-457D-8C71-ACB52CE37736}">
      <dgm:prSet/>
      <dgm:spPr/>
      <dgm:t>
        <a:bodyPr/>
        <a:lstStyle/>
        <a:p>
          <a:endParaRPr lang="en-US"/>
        </a:p>
      </dgm:t>
    </dgm:pt>
    <dgm:pt modelId="{A92DB302-E29E-408F-9591-8D190D831998}" type="sibTrans" cxnId="{5639E1C8-A051-457D-8C71-ACB52CE37736}">
      <dgm:prSet/>
      <dgm:spPr/>
      <dgm:t>
        <a:bodyPr/>
        <a:lstStyle/>
        <a:p>
          <a:endParaRPr lang="en-US"/>
        </a:p>
      </dgm:t>
    </dgm:pt>
    <dgm:pt modelId="{82E218DD-41A2-4A96-9FFA-4A9A97DA3EFB}" type="pres">
      <dgm:prSet presAssocID="{1E610AFE-900F-4650-A727-B4BC4A2E06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098F29-D19C-4E7A-9FC9-8E54CD131CAE}" type="pres">
      <dgm:prSet presAssocID="{BBA2BA3D-1E99-44A7-B61C-3A2D503DCDE0}" presName="boxAndChildren" presStyleCnt="0"/>
      <dgm:spPr/>
    </dgm:pt>
    <dgm:pt modelId="{6598FAD1-4138-4450-9725-8AE58631C7E8}" type="pres">
      <dgm:prSet presAssocID="{BBA2BA3D-1E99-44A7-B61C-3A2D503DCDE0}" presName="parentTextBox" presStyleLbl="node1" presStyleIdx="0" presStyleCnt="3"/>
      <dgm:spPr/>
      <dgm:t>
        <a:bodyPr/>
        <a:lstStyle/>
        <a:p>
          <a:endParaRPr lang="en-US"/>
        </a:p>
      </dgm:t>
    </dgm:pt>
    <dgm:pt modelId="{8689B41D-A109-4C07-A6F3-6FB63069F329}" type="pres">
      <dgm:prSet presAssocID="{3EB17E67-DBDD-4C9D-A446-9FDBFF2EEA6D}" presName="sp" presStyleCnt="0"/>
      <dgm:spPr/>
    </dgm:pt>
    <dgm:pt modelId="{5CAB09E8-E9B3-4F80-A31D-1A2190E054C1}" type="pres">
      <dgm:prSet presAssocID="{B3E765E8-9265-4CBC-8605-DA73D16FBACC}" presName="arrowAndChildren" presStyleCnt="0"/>
      <dgm:spPr/>
    </dgm:pt>
    <dgm:pt modelId="{CCA90B91-57EB-466A-9291-8D250AD56BE1}" type="pres">
      <dgm:prSet presAssocID="{B3E765E8-9265-4CBC-8605-DA73D16FBACC}" presName="parentTextArrow" presStyleLbl="node1" presStyleIdx="1" presStyleCnt="3" custLinFactNeighborY="-98451"/>
      <dgm:spPr/>
      <dgm:t>
        <a:bodyPr/>
        <a:lstStyle/>
        <a:p>
          <a:endParaRPr lang="en-US"/>
        </a:p>
      </dgm:t>
    </dgm:pt>
    <dgm:pt modelId="{BD36DFE7-6B42-4FCC-9493-08B50A792F51}" type="pres">
      <dgm:prSet presAssocID="{DBFF7ECD-7422-4033-A7EC-2E7C171EB3E4}" presName="sp" presStyleCnt="0"/>
      <dgm:spPr/>
    </dgm:pt>
    <dgm:pt modelId="{8EE5A7A7-C5B7-4BB3-8E39-62BBEB294AD5}" type="pres">
      <dgm:prSet presAssocID="{5316B27D-FD71-4F33-9D86-AAFF170ED385}" presName="arrowAndChildren" presStyleCnt="0"/>
      <dgm:spPr/>
    </dgm:pt>
    <dgm:pt modelId="{56290529-27C3-42ED-BAD3-ADD41E665B2F}" type="pres">
      <dgm:prSet presAssocID="{5316B27D-FD71-4F33-9D86-AAFF170ED385}" presName="parentTextArrow" presStyleLbl="node1" presStyleIdx="2" presStyleCnt="3" custLinFactNeighborY="93940"/>
      <dgm:spPr/>
      <dgm:t>
        <a:bodyPr/>
        <a:lstStyle/>
        <a:p>
          <a:endParaRPr lang="en-US"/>
        </a:p>
      </dgm:t>
    </dgm:pt>
  </dgm:ptLst>
  <dgm:cxnLst>
    <dgm:cxn modelId="{450850AF-08B8-47D3-8114-C1E50D39A2A5}" type="presOf" srcId="{B3E765E8-9265-4CBC-8605-DA73D16FBACC}" destId="{CCA90B91-57EB-466A-9291-8D250AD56BE1}" srcOrd="0" destOrd="0" presId="urn:microsoft.com/office/officeart/2005/8/layout/process4"/>
    <dgm:cxn modelId="{0B9600BC-0DD8-4F74-9FA2-B36C341D8B88}" type="presOf" srcId="{5316B27D-FD71-4F33-9D86-AAFF170ED385}" destId="{56290529-27C3-42ED-BAD3-ADD41E665B2F}" srcOrd="0" destOrd="0" presId="urn:microsoft.com/office/officeart/2005/8/layout/process4"/>
    <dgm:cxn modelId="{5639E1C8-A051-457D-8C71-ACB52CE37736}" srcId="{1E610AFE-900F-4650-A727-B4BC4A2E06B1}" destId="{BBA2BA3D-1E99-44A7-B61C-3A2D503DCDE0}" srcOrd="2" destOrd="0" parTransId="{DCF80DFC-DFB3-4CAF-8E26-61EEAF47C20E}" sibTransId="{A92DB302-E29E-408F-9591-8D190D831998}"/>
    <dgm:cxn modelId="{EF3D7B59-A0AC-4999-98FE-94AC904F6145}" type="presOf" srcId="{BBA2BA3D-1E99-44A7-B61C-3A2D503DCDE0}" destId="{6598FAD1-4138-4450-9725-8AE58631C7E8}" srcOrd="0" destOrd="0" presId="urn:microsoft.com/office/officeart/2005/8/layout/process4"/>
    <dgm:cxn modelId="{366251E6-3ECB-440A-8F6E-00E09D0DC5DD}" type="presOf" srcId="{1E610AFE-900F-4650-A727-B4BC4A2E06B1}" destId="{82E218DD-41A2-4A96-9FFA-4A9A97DA3EFB}" srcOrd="0" destOrd="0" presId="urn:microsoft.com/office/officeart/2005/8/layout/process4"/>
    <dgm:cxn modelId="{1985743D-5A03-4520-9EAD-B7723B01B415}" srcId="{1E610AFE-900F-4650-A727-B4BC4A2E06B1}" destId="{5316B27D-FD71-4F33-9D86-AAFF170ED385}" srcOrd="0" destOrd="0" parTransId="{9A28F0F9-72B0-444D-A82E-9F8FAD375F33}" sibTransId="{DBFF7ECD-7422-4033-A7EC-2E7C171EB3E4}"/>
    <dgm:cxn modelId="{F7128818-51CA-4D79-922D-799B0C8182CC}" srcId="{1E610AFE-900F-4650-A727-B4BC4A2E06B1}" destId="{B3E765E8-9265-4CBC-8605-DA73D16FBACC}" srcOrd="1" destOrd="0" parTransId="{91C3F677-D2C3-40A7-BC9B-3124310885BF}" sibTransId="{3EB17E67-DBDD-4C9D-A446-9FDBFF2EEA6D}"/>
    <dgm:cxn modelId="{5A5EFAFE-1236-47E6-BE85-A39B543581C7}" type="presParOf" srcId="{82E218DD-41A2-4A96-9FFA-4A9A97DA3EFB}" destId="{AE098F29-D19C-4E7A-9FC9-8E54CD131CAE}" srcOrd="0" destOrd="0" presId="urn:microsoft.com/office/officeart/2005/8/layout/process4"/>
    <dgm:cxn modelId="{8F5F639A-BDE2-4F4F-830C-F0B2470E76FB}" type="presParOf" srcId="{AE098F29-D19C-4E7A-9FC9-8E54CD131CAE}" destId="{6598FAD1-4138-4450-9725-8AE58631C7E8}" srcOrd="0" destOrd="0" presId="urn:microsoft.com/office/officeart/2005/8/layout/process4"/>
    <dgm:cxn modelId="{E4500515-204E-44C8-96F3-2365E8B69F61}" type="presParOf" srcId="{82E218DD-41A2-4A96-9FFA-4A9A97DA3EFB}" destId="{8689B41D-A109-4C07-A6F3-6FB63069F329}" srcOrd="1" destOrd="0" presId="urn:microsoft.com/office/officeart/2005/8/layout/process4"/>
    <dgm:cxn modelId="{39121613-92DD-4B49-938D-335BEA7D5383}" type="presParOf" srcId="{82E218DD-41A2-4A96-9FFA-4A9A97DA3EFB}" destId="{5CAB09E8-E9B3-4F80-A31D-1A2190E054C1}" srcOrd="2" destOrd="0" presId="urn:microsoft.com/office/officeart/2005/8/layout/process4"/>
    <dgm:cxn modelId="{18C9E798-7357-49B5-A6FD-60B2F9BC335D}" type="presParOf" srcId="{5CAB09E8-E9B3-4F80-A31D-1A2190E054C1}" destId="{CCA90B91-57EB-466A-9291-8D250AD56BE1}" srcOrd="0" destOrd="0" presId="urn:microsoft.com/office/officeart/2005/8/layout/process4"/>
    <dgm:cxn modelId="{82A8AFF2-5FF2-450C-BE1B-5C1DD31F99DA}" type="presParOf" srcId="{82E218DD-41A2-4A96-9FFA-4A9A97DA3EFB}" destId="{BD36DFE7-6B42-4FCC-9493-08B50A792F51}" srcOrd="3" destOrd="0" presId="urn:microsoft.com/office/officeart/2005/8/layout/process4"/>
    <dgm:cxn modelId="{184EF03A-B727-49CF-B074-0A48BB11EADB}" type="presParOf" srcId="{82E218DD-41A2-4A96-9FFA-4A9A97DA3EFB}" destId="{8EE5A7A7-C5B7-4BB3-8E39-62BBEB294AD5}" srcOrd="4" destOrd="0" presId="urn:microsoft.com/office/officeart/2005/8/layout/process4"/>
    <dgm:cxn modelId="{05B33896-AE8E-492E-B07F-09417AA6CAE6}" type="presParOf" srcId="{8EE5A7A7-C5B7-4BB3-8E39-62BBEB294AD5}" destId="{56290529-27C3-42ED-BAD3-ADD41E665B2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610AFE-900F-4650-A727-B4BC4A2E06B1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316B27D-FD71-4F33-9D86-AAFF170ED385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الأم : هى أمنة بنت وهب من خيرة قريش</a:t>
          </a:r>
        </a:p>
      </dgm:t>
    </dgm:pt>
    <dgm:pt modelId="{9A28F0F9-72B0-444D-A82E-9F8FAD375F33}" type="parTrans" cxnId="{1985743D-5A03-4520-9EAD-B7723B01B415}">
      <dgm:prSet/>
      <dgm:spPr/>
      <dgm:t>
        <a:bodyPr/>
        <a:lstStyle/>
        <a:p>
          <a:endParaRPr lang="en-US"/>
        </a:p>
      </dgm:t>
    </dgm:pt>
    <dgm:pt modelId="{DBFF7ECD-7422-4033-A7EC-2E7C171EB3E4}" type="sibTrans" cxnId="{1985743D-5A03-4520-9EAD-B7723B01B415}">
      <dgm:prSet/>
      <dgm:spPr/>
      <dgm:t>
        <a:bodyPr/>
        <a:lstStyle/>
        <a:p>
          <a:endParaRPr lang="en-US"/>
        </a:p>
      </dgm:t>
    </dgm:pt>
    <dgm:pt modelId="{B3E765E8-9265-4CBC-8605-DA73D16FBAC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يمتد نسبه إلى عدنان من ولد إسماعيل بن إبراهيم عليه السلام فقد كان نسبه من أفضل الأنساب وخيرها </a:t>
          </a:r>
          <a:endParaRPr lang="en-US" sz="3600" b="1" dirty="0">
            <a:solidFill>
              <a:schemeClr val="tx1"/>
            </a:solidFill>
          </a:endParaRPr>
        </a:p>
      </dgm:t>
    </dgm:pt>
    <dgm:pt modelId="{91C3F677-D2C3-40A7-BC9B-3124310885BF}" type="parTrans" cxnId="{F7128818-51CA-4D79-922D-799B0C8182CC}">
      <dgm:prSet/>
      <dgm:spPr/>
      <dgm:t>
        <a:bodyPr/>
        <a:lstStyle/>
        <a:p>
          <a:endParaRPr lang="en-US"/>
        </a:p>
      </dgm:t>
    </dgm:pt>
    <dgm:pt modelId="{3EB17E67-DBDD-4C9D-A446-9FDBFF2EEA6D}" type="sibTrans" cxnId="{F7128818-51CA-4D79-922D-799B0C8182CC}">
      <dgm:prSet/>
      <dgm:spPr/>
      <dgm:t>
        <a:bodyPr/>
        <a:lstStyle/>
        <a:p>
          <a:endParaRPr lang="en-US"/>
        </a:p>
      </dgm:t>
    </dgm:pt>
    <dgm:pt modelId="{7E17B927-97E2-4DA0-9FE2-C84BE3219394}" type="pres">
      <dgm:prSet presAssocID="{1E610AFE-900F-4650-A727-B4BC4A2E06B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176B01-2F07-4911-AC87-5F0D10225BDB}" type="pres">
      <dgm:prSet presAssocID="{5316B27D-FD71-4F33-9D86-AAFF170ED385}" presName="vertOne" presStyleCnt="0"/>
      <dgm:spPr/>
    </dgm:pt>
    <dgm:pt modelId="{31F6CB16-218A-466A-A3F2-2373F29E95A4}" type="pres">
      <dgm:prSet presAssocID="{5316B27D-FD71-4F33-9D86-AAFF170ED385}" presName="txOne" presStyleLbl="node0" presStyleIdx="0" presStyleCnt="2" custLinFactX="58763" custLinFactNeighborX="100000" custLinFactNeighborY="-66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DC3F9B-D810-483F-9D76-3A9CA59450D2}" type="pres">
      <dgm:prSet presAssocID="{5316B27D-FD71-4F33-9D86-AAFF170ED385}" presName="horzOne" presStyleCnt="0"/>
      <dgm:spPr/>
    </dgm:pt>
    <dgm:pt modelId="{B3C0BCFB-75DA-4325-B11E-52234CBAC8B9}" type="pres">
      <dgm:prSet presAssocID="{DBFF7ECD-7422-4033-A7EC-2E7C171EB3E4}" presName="sibSpaceOne" presStyleCnt="0"/>
      <dgm:spPr/>
    </dgm:pt>
    <dgm:pt modelId="{0A2CDF30-1F7B-4126-A8E9-5F5F97356006}" type="pres">
      <dgm:prSet presAssocID="{B3E765E8-9265-4CBC-8605-DA73D16FBACC}" presName="vertOne" presStyleCnt="0"/>
      <dgm:spPr/>
    </dgm:pt>
    <dgm:pt modelId="{F8466AB8-86CF-424B-914E-4772ED946AC9}" type="pres">
      <dgm:prSet presAssocID="{B3E765E8-9265-4CBC-8605-DA73D16FBACC}" presName="txOne" presStyleLbl="node0" presStyleIdx="1" presStyleCnt="2" custLinFactX="-36245" custLinFactNeighborX="-100000" custLinFactNeighborY="33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48B3C4-91F6-47D6-A338-045EC741FBE7}" type="pres">
      <dgm:prSet presAssocID="{B3E765E8-9265-4CBC-8605-DA73D16FBACC}" presName="horzOne" presStyleCnt="0"/>
      <dgm:spPr/>
    </dgm:pt>
  </dgm:ptLst>
  <dgm:cxnLst>
    <dgm:cxn modelId="{1985743D-5A03-4520-9EAD-B7723B01B415}" srcId="{1E610AFE-900F-4650-A727-B4BC4A2E06B1}" destId="{5316B27D-FD71-4F33-9D86-AAFF170ED385}" srcOrd="0" destOrd="0" parTransId="{9A28F0F9-72B0-444D-A82E-9F8FAD375F33}" sibTransId="{DBFF7ECD-7422-4033-A7EC-2E7C171EB3E4}"/>
    <dgm:cxn modelId="{F7128818-51CA-4D79-922D-799B0C8182CC}" srcId="{1E610AFE-900F-4650-A727-B4BC4A2E06B1}" destId="{B3E765E8-9265-4CBC-8605-DA73D16FBACC}" srcOrd="1" destOrd="0" parTransId="{91C3F677-D2C3-40A7-BC9B-3124310885BF}" sibTransId="{3EB17E67-DBDD-4C9D-A446-9FDBFF2EEA6D}"/>
    <dgm:cxn modelId="{899DCCA4-F39B-40FD-9D99-93C96B24AE2D}" type="presOf" srcId="{5316B27D-FD71-4F33-9D86-AAFF170ED385}" destId="{31F6CB16-218A-466A-A3F2-2373F29E95A4}" srcOrd="0" destOrd="0" presId="urn:microsoft.com/office/officeart/2005/8/layout/hierarchy4"/>
    <dgm:cxn modelId="{C94218AD-3221-4EDF-8FD9-58F03789D051}" type="presOf" srcId="{1E610AFE-900F-4650-A727-B4BC4A2E06B1}" destId="{7E17B927-97E2-4DA0-9FE2-C84BE3219394}" srcOrd="0" destOrd="0" presId="urn:microsoft.com/office/officeart/2005/8/layout/hierarchy4"/>
    <dgm:cxn modelId="{1A958BED-A135-4821-AD97-127A416D7472}" type="presOf" srcId="{B3E765E8-9265-4CBC-8605-DA73D16FBACC}" destId="{F8466AB8-86CF-424B-914E-4772ED946AC9}" srcOrd="0" destOrd="0" presId="urn:microsoft.com/office/officeart/2005/8/layout/hierarchy4"/>
    <dgm:cxn modelId="{6BF16050-D811-431C-8173-2F52150627F4}" type="presParOf" srcId="{7E17B927-97E2-4DA0-9FE2-C84BE3219394}" destId="{27176B01-2F07-4911-AC87-5F0D10225BDB}" srcOrd="0" destOrd="0" presId="urn:microsoft.com/office/officeart/2005/8/layout/hierarchy4"/>
    <dgm:cxn modelId="{0EC822C0-6A2E-4A12-9044-3B763E6ACC48}" type="presParOf" srcId="{27176B01-2F07-4911-AC87-5F0D10225BDB}" destId="{31F6CB16-218A-466A-A3F2-2373F29E95A4}" srcOrd="0" destOrd="0" presId="urn:microsoft.com/office/officeart/2005/8/layout/hierarchy4"/>
    <dgm:cxn modelId="{300035DA-6C48-48EC-B3EB-22DFB77DB197}" type="presParOf" srcId="{27176B01-2F07-4911-AC87-5F0D10225BDB}" destId="{8CDC3F9B-D810-483F-9D76-3A9CA59450D2}" srcOrd="1" destOrd="0" presId="urn:microsoft.com/office/officeart/2005/8/layout/hierarchy4"/>
    <dgm:cxn modelId="{ED2925CD-69B3-4DE7-9769-D7C394C17DEC}" type="presParOf" srcId="{7E17B927-97E2-4DA0-9FE2-C84BE3219394}" destId="{B3C0BCFB-75DA-4325-B11E-52234CBAC8B9}" srcOrd="1" destOrd="0" presId="urn:microsoft.com/office/officeart/2005/8/layout/hierarchy4"/>
    <dgm:cxn modelId="{E0D64608-80BB-490F-89E4-BC696E88D3E4}" type="presParOf" srcId="{7E17B927-97E2-4DA0-9FE2-C84BE3219394}" destId="{0A2CDF30-1F7B-4126-A8E9-5F5F97356006}" srcOrd="2" destOrd="0" presId="urn:microsoft.com/office/officeart/2005/8/layout/hierarchy4"/>
    <dgm:cxn modelId="{8EA972AE-0FEE-4140-8047-A16C48D3E6DE}" type="presParOf" srcId="{0A2CDF30-1F7B-4126-A8E9-5F5F97356006}" destId="{F8466AB8-86CF-424B-914E-4772ED946AC9}" srcOrd="0" destOrd="0" presId="urn:microsoft.com/office/officeart/2005/8/layout/hierarchy4"/>
    <dgm:cxn modelId="{DEA1EB71-893F-46E0-A41B-FBB024FB07F7}" type="presParOf" srcId="{0A2CDF30-1F7B-4126-A8E9-5F5F97356006}" destId="{9148B3C4-91F6-47D6-A338-045EC741FBE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0B516-F8A0-4A75-B517-781C8C846EB5}">
      <dsp:nvSpPr>
        <dsp:cNvPr id="0" name=""/>
        <dsp:cNvSpPr/>
      </dsp:nvSpPr>
      <dsp:spPr>
        <a:xfrm>
          <a:off x="-2261959" y="-381169"/>
          <a:ext cx="2947043" cy="2947043"/>
        </a:xfrm>
        <a:prstGeom prst="blockArc">
          <a:avLst>
            <a:gd name="adj1" fmla="val 18900000"/>
            <a:gd name="adj2" fmla="val 2700000"/>
            <a:gd name="adj3" fmla="val 733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8945CA4-133B-4FCC-ACCB-90C663C92896}">
      <dsp:nvSpPr>
        <dsp:cNvPr id="0" name=""/>
        <dsp:cNvSpPr/>
      </dsp:nvSpPr>
      <dsp:spPr>
        <a:xfrm>
          <a:off x="668569" y="557497"/>
          <a:ext cx="8331874" cy="10697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7055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محمد </a:t>
          </a:r>
          <a:r>
            <a:rPr lang="ar-EG" sz="4400" b="1" i="0" kern="1200" dirty="0" smtClean="0">
              <a:solidFill>
                <a:schemeClr val="tx1"/>
              </a:solidFill>
            </a:rPr>
            <a:t>ﷺ ( المولد والنشأة )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668569" y="557497"/>
        <a:ext cx="8331874" cy="1069710"/>
      </dsp:txXfrm>
    </dsp:sp>
    <dsp:sp modelId="{6653E7CB-4773-4A90-B4BB-5232F5EC022E}">
      <dsp:nvSpPr>
        <dsp:cNvPr id="0" name=""/>
        <dsp:cNvSpPr/>
      </dsp:nvSpPr>
      <dsp:spPr>
        <a:xfrm>
          <a:off x="0" y="423783"/>
          <a:ext cx="1337138" cy="1337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8FAD1-4138-4450-9725-8AE58631C7E8}">
      <dsp:nvSpPr>
        <dsp:cNvPr id="0" name=""/>
        <dsp:cNvSpPr/>
      </dsp:nvSpPr>
      <dsp:spPr>
        <a:xfrm>
          <a:off x="0" y="3448474"/>
          <a:ext cx="8551479" cy="11318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فصاحة اللسان – قوة البنيان – رجاحة العقل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448474"/>
        <a:ext cx="8551479" cy="1131866"/>
      </dsp:txXfrm>
    </dsp:sp>
    <dsp:sp modelId="{CCA90B91-57EB-466A-9291-8D250AD56BE1}">
      <dsp:nvSpPr>
        <dsp:cNvPr id="0" name=""/>
        <dsp:cNvSpPr/>
      </dsp:nvSpPr>
      <dsp:spPr>
        <a:xfrm rot="10800000">
          <a:off x="0" y="10796"/>
          <a:ext cx="8551479" cy="1740810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كان من عادات أشراف مكة أن يدافعوا بأبنائهم لمرضعات من البادية الصحراء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0796"/>
        <a:ext cx="8551479" cy="1131126"/>
      </dsp:txXfrm>
    </dsp:sp>
    <dsp:sp modelId="{56290529-27C3-42ED-BAD3-ADD41E665B2F}">
      <dsp:nvSpPr>
        <dsp:cNvPr id="0" name=""/>
        <dsp:cNvSpPr/>
      </dsp:nvSpPr>
      <dsp:spPr>
        <a:xfrm rot="10800000">
          <a:off x="0" y="1636126"/>
          <a:ext cx="8551479" cy="1740810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لأن العيش فى الصحراء يكسبهم </a:t>
          </a:r>
        </a:p>
      </dsp:txBody>
      <dsp:txXfrm rot="10800000">
        <a:off x="0" y="1636126"/>
        <a:ext cx="8551479" cy="11311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6CB16-218A-466A-A3F2-2373F29E95A4}">
      <dsp:nvSpPr>
        <dsp:cNvPr id="0" name=""/>
        <dsp:cNvSpPr/>
      </dsp:nvSpPr>
      <dsp:spPr>
        <a:xfrm>
          <a:off x="4609781" y="0"/>
          <a:ext cx="3941697" cy="36071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كانت أعوام خير وبركة عليها وعلى بنى سعد من إنسان وحيوان ونبات حتى أعادته إلى أمه </a:t>
          </a:r>
        </a:p>
      </dsp:txBody>
      <dsp:txXfrm>
        <a:off x="4715431" y="105650"/>
        <a:ext cx="3730397" cy="3395867"/>
      </dsp:txXfrm>
    </dsp:sp>
    <dsp:sp modelId="{F8466AB8-86CF-424B-914E-4772ED946AC9}">
      <dsp:nvSpPr>
        <dsp:cNvPr id="0" name=""/>
        <dsp:cNvSpPr/>
      </dsp:nvSpPr>
      <dsp:spPr>
        <a:xfrm>
          <a:off x="152724" y="0"/>
          <a:ext cx="3941697" cy="36071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أقام الرسول </a:t>
          </a:r>
          <a:r>
            <a:rPr lang="ar-EG" sz="3200" b="1" i="0" kern="1200" dirty="0" smtClean="0">
              <a:solidFill>
                <a:schemeClr val="tx1"/>
              </a:solidFill>
            </a:rPr>
            <a:t>ﷺ عند مرضعته السيدة حليمة السعدية أربعة أعوام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258374" y="105650"/>
        <a:ext cx="3730397" cy="33958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6CB16-218A-466A-A3F2-2373F29E95A4}">
      <dsp:nvSpPr>
        <dsp:cNvPr id="0" name=""/>
        <dsp:cNvSpPr/>
      </dsp:nvSpPr>
      <dsp:spPr>
        <a:xfrm>
          <a:off x="4609781" y="0"/>
          <a:ext cx="3941697" cy="36071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كفله</a:t>
          </a:r>
          <a:r>
            <a:rPr lang="ar-EG" sz="3200" b="1" kern="1200" baseline="0" dirty="0" smtClean="0">
              <a:solidFill>
                <a:schemeClr val="tx1"/>
              </a:solidFill>
            </a:rPr>
            <a:t> جده  عبد المطلب الذى سرعان ما توفى , وكان الرسول </a:t>
          </a:r>
          <a:r>
            <a:rPr lang="ar-EG" sz="3200" b="1" i="0" kern="1200" dirty="0" smtClean="0">
              <a:solidFill>
                <a:schemeClr val="tx1"/>
              </a:solidFill>
            </a:rPr>
            <a:t>ﷺ فى سن الثامنة من عمره فكفله عمه أبو طالب </a:t>
          </a:r>
          <a:r>
            <a:rPr lang="ar-EG" sz="3200" b="1" kern="1200" baseline="0" dirty="0" smtClean="0">
              <a:solidFill>
                <a:schemeClr val="tx1"/>
              </a:solidFill>
            </a:rPr>
            <a:t> </a:t>
          </a:r>
          <a:endParaRPr lang="ar-EG" sz="3200" b="1" kern="1200" dirty="0" smtClean="0">
            <a:solidFill>
              <a:schemeClr val="tx1"/>
            </a:solidFill>
          </a:endParaRPr>
        </a:p>
      </dsp:txBody>
      <dsp:txXfrm>
        <a:off x="4715431" y="105650"/>
        <a:ext cx="3730397" cy="3395867"/>
      </dsp:txXfrm>
    </dsp:sp>
    <dsp:sp modelId="{F8466AB8-86CF-424B-914E-4772ED946AC9}">
      <dsp:nvSpPr>
        <dsp:cNvPr id="0" name=""/>
        <dsp:cNvSpPr/>
      </dsp:nvSpPr>
      <dsp:spPr>
        <a:xfrm>
          <a:off x="152724" y="0"/>
          <a:ext cx="3941697" cy="36071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أقام الرسول </a:t>
          </a:r>
          <a:r>
            <a:rPr lang="ar-EG" sz="3200" b="1" i="0" kern="1200" dirty="0" smtClean="0">
              <a:solidFill>
                <a:schemeClr val="tx1"/>
              </a:solidFill>
            </a:rPr>
            <a:t>ﷺ مع أمه أمنة بنت وهب حتى توفيت وكان أنذاك فى السادسة من عمره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258374" y="105650"/>
        <a:ext cx="3730397" cy="339586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61D39-A22A-4223-AD3F-4EE8BD56AE4A}">
      <dsp:nvSpPr>
        <dsp:cNvPr id="0" name=""/>
        <dsp:cNvSpPr/>
      </dsp:nvSpPr>
      <dsp:spPr>
        <a:xfrm>
          <a:off x="0" y="3218575"/>
          <a:ext cx="8856890" cy="10564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ليساعده ويخفف عنه لأن عمه كان فقيرا كثير الأبناء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218575"/>
        <a:ext cx="8856890" cy="1056408"/>
      </dsp:txXfrm>
    </dsp:sp>
    <dsp:sp modelId="{8CB78C85-D636-41F1-BDCF-139061918018}">
      <dsp:nvSpPr>
        <dsp:cNvPr id="0" name=""/>
        <dsp:cNvSpPr/>
      </dsp:nvSpPr>
      <dsp:spPr>
        <a:xfrm rot="10800000">
          <a:off x="0" y="1609665"/>
          <a:ext cx="8856890" cy="1624755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i="0" kern="1200" dirty="0" smtClean="0">
              <a:solidFill>
                <a:schemeClr val="tx1"/>
              </a:solidFill>
            </a:rPr>
            <a:t>لم يرض النبى ﷺ أن يكون عبئا على عمه فخرج ليعمل فى طفولته يرعى الأغنام 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609665"/>
        <a:ext cx="8856890" cy="1055717"/>
      </dsp:txXfrm>
    </dsp:sp>
    <dsp:sp modelId="{3C4861D2-AC63-48AD-8737-1095EB6D30E7}">
      <dsp:nvSpPr>
        <dsp:cNvPr id="0" name=""/>
        <dsp:cNvSpPr/>
      </dsp:nvSpPr>
      <dsp:spPr>
        <a:xfrm rot="10800000">
          <a:off x="0" y="755"/>
          <a:ext cx="8856890" cy="1624755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عاش الرسول </a:t>
          </a:r>
          <a:r>
            <a:rPr lang="ar-EG" sz="3200" b="1" i="0" kern="1200" dirty="0" smtClean="0">
              <a:solidFill>
                <a:schemeClr val="tx1"/>
              </a:solidFill>
            </a:rPr>
            <a:t>ﷺ فى بيت عمه بين أبنائه وكان أحب إليه من أولاده فأحسن تربيته ورعايته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755"/>
        <a:ext cx="8856890" cy="105571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61D39-A22A-4223-AD3F-4EE8BD56AE4A}">
      <dsp:nvSpPr>
        <dsp:cNvPr id="0" name=""/>
        <dsp:cNvSpPr/>
      </dsp:nvSpPr>
      <dsp:spPr>
        <a:xfrm>
          <a:off x="0" y="3381781"/>
          <a:ext cx="8856890" cy="7398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الرحمة والعطف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381781"/>
        <a:ext cx="8856890" cy="739851"/>
      </dsp:txXfrm>
    </dsp:sp>
    <dsp:sp modelId="{296B180C-6417-4993-9CE0-B2371A906191}">
      <dsp:nvSpPr>
        <dsp:cNvPr id="0" name=""/>
        <dsp:cNvSpPr/>
      </dsp:nvSpPr>
      <dsp:spPr>
        <a:xfrm rot="10800000">
          <a:off x="0" y="2254988"/>
          <a:ext cx="8856890" cy="1137890"/>
        </a:xfrm>
        <a:prstGeom prst="upArrowCallou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600" b="1" i="0" kern="1200" dirty="0" smtClean="0">
              <a:solidFill>
                <a:schemeClr val="tx1"/>
              </a:solidFill>
            </a:rPr>
            <a:t>الشجاعة</a:t>
          </a:r>
          <a:endParaRPr lang="en-US" sz="2600" b="1" kern="1200" dirty="0">
            <a:solidFill>
              <a:schemeClr val="tx1"/>
            </a:solidFill>
          </a:endParaRPr>
        </a:p>
      </dsp:txBody>
      <dsp:txXfrm rot="10800000">
        <a:off x="0" y="2254988"/>
        <a:ext cx="8856890" cy="739367"/>
      </dsp:txXfrm>
    </dsp:sp>
    <dsp:sp modelId="{8CB78C85-D636-41F1-BDCF-139061918018}">
      <dsp:nvSpPr>
        <dsp:cNvPr id="0" name=""/>
        <dsp:cNvSpPr/>
      </dsp:nvSpPr>
      <dsp:spPr>
        <a:xfrm rot="10800000">
          <a:off x="0" y="1128194"/>
          <a:ext cx="8856890" cy="1137890"/>
        </a:xfrm>
        <a:prstGeom prst="upArrowCallou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i="0" kern="1200" dirty="0" smtClean="0">
              <a:solidFill>
                <a:schemeClr val="tx1"/>
              </a:solidFill>
            </a:rPr>
            <a:t>التواضع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128194"/>
        <a:ext cx="8856890" cy="739367"/>
      </dsp:txXfrm>
    </dsp:sp>
    <dsp:sp modelId="{3C4861D2-AC63-48AD-8737-1095EB6D30E7}">
      <dsp:nvSpPr>
        <dsp:cNvPr id="0" name=""/>
        <dsp:cNvSpPr/>
      </dsp:nvSpPr>
      <dsp:spPr>
        <a:xfrm rot="10800000">
          <a:off x="0" y="1401"/>
          <a:ext cx="8856890" cy="1137890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الصبر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401"/>
        <a:ext cx="8856890" cy="73936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6CB16-218A-466A-A3F2-2373F29E95A4}">
      <dsp:nvSpPr>
        <dsp:cNvPr id="0" name=""/>
        <dsp:cNvSpPr/>
      </dsp:nvSpPr>
      <dsp:spPr>
        <a:xfrm>
          <a:off x="4609781" y="0"/>
          <a:ext cx="3941697" cy="36071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استمر </a:t>
          </a:r>
          <a:r>
            <a:rPr lang="ar-EG" sz="3200" b="1" i="0" kern="1200" dirty="0" smtClean="0">
              <a:solidFill>
                <a:schemeClr val="tx1"/>
              </a:solidFill>
            </a:rPr>
            <a:t>ﷺ فى شبابه يسعى ويعمل للكسب الحلال من خلال رعيه للغنم  </a:t>
          </a:r>
          <a:r>
            <a:rPr lang="ar-EG" sz="3200" b="1" kern="1200" dirty="0" smtClean="0">
              <a:solidFill>
                <a:schemeClr val="tx1"/>
              </a:solidFill>
            </a:rPr>
            <a:t>    </a:t>
          </a:r>
        </a:p>
      </dsp:txBody>
      <dsp:txXfrm>
        <a:off x="4715431" y="105650"/>
        <a:ext cx="3730397" cy="3395867"/>
      </dsp:txXfrm>
    </dsp:sp>
    <dsp:sp modelId="{F8466AB8-86CF-424B-914E-4772ED946AC9}">
      <dsp:nvSpPr>
        <dsp:cNvPr id="0" name=""/>
        <dsp:cNvSpPr/>
      </dsp:nvSpPr>
      <dsp:spPr>
        <a:xfrm>
          <a:off x="152724" y="0"/>
          <a:ext cx="3941697" cy="36071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عمل النبى </a:t>
          </a:r>
          <a:r>
            <a:rPr lang="ar-EG" sz="3200" b="1" i="0" kern="1200" dirty="0" smtClean="0">
              <a:solidFill>
                <a:schemeClr val="tx1"/>
              </a:solidFill>
            </a:rPr>
            <a:t>ﷺ بالتجارة فخرج فى أكثر من رحلة تجارية إلى الشام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258374" y="105650"/>
        <a:ext cx="3730397" cy="339586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61D39-A22A-4223-AD3F-4EE8BD56AE4A}">
      <dsp:nvSpPr>
        <dsp:cNvPr id="0" name=""/>
        <dsp:cNvSpPr/>
      </dsp:nvSpPr>
      <dsp:spPr>
        <a:xfrm>
          <a:off x="0" y="4258539"/>
          <a:ext cx="8856890" cy="9316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الأمانة والصدق حيث لقبه قومه بالصادق الأمين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4258539"/>
        <a:ext cx="8856890" cy="931664"/>
      </dsp:txXfrm>
    </dsp:sp>
    <dsp:sp modelId="{296B180C-6417-4993-9CE0-B2371A906191}">
      <dsp:nvSpPr>
        <dsp:cNvPr id="0" name=""/>
        <dsp:cNvSpPr/>
      </dsp:nvSpPr>
      <dsp:spPr>
        <a:xfrm rot="10800000">
          <a:off x="0" y="2839614"/>
          <a:ext cx="8856890" cy="1432899"/>
        </a:xfrm>
        <a:prstGeom prst="upArrowCallou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300" b="1" i="0" kern="1200" dirty="0" smtClean="0">
              <a:solidFill>
                <a:schemeClr val="tx1"/>
              </a:solidFill>
            </a:rPr>
            <a:t>رجاحة العقل </a:t>
          </a:r>
          <a:endParaRPr lang="en-US" sz="3300" b="1" kern="1200" dirty="0">
            <a:solidFill>
              <a:schemeClr val="tx1"/>
            </a:solidFill>
          </a:endParaRPr>
        </a:p>
      </dsp:txBody>
      <dsp:txXfrm rot="10800000">
        <a:off x="0" y="2839614"/>
        <a:ext cx="8856890" cy="931055"/>
      </dsp:txXfrm>
    </dsp:sp>
    <dsp:sp modelId="{8CB78C85-D636-41F1-BDCF-139061918018}">
      <dsp:nvSpPr>
        <dsp:cNvPr id="0" name=""/>
        <dsp:cNvSpPr/>
      </dsp:nvSpPr>
      <dsp:spPr>
        <a:xfrm rot="10800000">
          <a:off x="0" y="1420689"/>
          <a:ext cx="8856890" cy="1432899"/>
        </a:xfrm>
        <a:prstGeom prst="upArrowCallou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i="0" kern="1200" dirty="0" smtClean="0">
              <a:solidFill>
                <a:schemeClr val="tx1"/>
              </a:solidFill>
            </a:rPr>
            <a:t>العفة والطهارة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420689"/>
        <a:ext cx="8856890" cy="931055"/>
      </dsp:txXfrm>
    </dsp:sp>
    <dsp:sp modelId="{3C4861D2-AC63-48AD-8737-1095EB6D30E7}">
      <dsp:nvSpPr>
        <dsp:cNvPr id="0" name=""/>
        <dsp:cNvSpPr/>
      </dsp:nvSpPr>
      <dsp:spPr>
        <a:xfrm rot="10800000">
          <a:off x="0" y="1765"/>
          <a:ext cx="8856890" cy="1432899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حمى الله النبى </a:t>
          </a:r>
          <a:r>
            <a:rPr lang="ar-EG" sz="2800" b="1" i="0" kern="1200" dirty="0" smtClean="0">
              <a:solidFill>
                <a:schemeClr val="tx1"/>
              </a:solidFill>
            </a:rPr>
            <a:t>ﷺ أثناء شبابه من كل سوء أو انحراف وقد عرف عنه :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1765"/>
        <a:ext cx="8856890" cy="93105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6CB16-218A-466A-A3F2-2373F29E95A4}">
      <dsp:nvSpPr>
        <dsp:cNvPr id="0" name=""/>
        <dsp:cNvSpPr/>
      </dsp:nvSpPr>
      <dsp:spPr>
        <a:xfrm>
          <a:off x="4609781" y="0"/>
          <a:ext cx="3941697" cy="39703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بعد العودة من الرحلة أخبر ميسرة السيدة خديجة عن صفاته وأخلاقه الكريمة فأعجبت بأخلاقه ولمست أمانته فى تجارتها </a:t>
          </a:r>
        </a:p>
      </dsp:txBody>
      <dsp:txXfrm>
        <a:off x="4725229" y="115448"/>
        <a:ext cx="3710801" cy="3739434"/>
      </dsp:txXfrm>
    </dsp:sp>
    <dsp:sp modelId="{F8466AB8-86CF-424B-914E-4772ED946AC9}">
      <dsp:nvSpPr>
        <dsp:cNvPr id="0" name=""/>
        <dsp:cNvSpPr/>
      </dsp:nvSpPr>
      <dsp:spPr>
        <a:xfrm>
          <a:off x="152724" y="0"/>
          <a:ext cx="3941697" cy="39703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عندما سمعت السيدة خديجة عن أمانة الرسول </a:t>
          </a:r>
          <a:r>
            <a:rPr lang="ar-EG" sz="3200" b="1" i="0" kern="1200" dirty="0" smtClean="0">
              <a:solidFill>
                <a:schemeClr val="tx1"/>
              </a:solidFill>
            </a:rPr>
            <a:t>ﷺ أرسلت إليه ليخرج تاجرا بمالها إلى الشام مع غلامها – خادمها – واسمه ميسرة فقبل الرسول ﷺ 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268172" y="115448"/>
        <a:ext cx="3710801" cy="373943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6CB16-218A-466A-A3F2-2373F29E95A4}">
      <dsp:nvSpPr>
        <dsp:cNvPr id="0" name=""/>
        <dsp:cNvSpPr/>
      </dsp:nvSpPr>
      <dsp:spPr>
        <a:xfrm>
          <a:off x="0" y="0"/>
          <a:ext cx="8704184" cy="39703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فتزوج الرسول </a:t>
          </a:r>
          <a:r>
            <a:rPr lang="ar-EG" sz="3600" b="1" i="0" kern="1200" dirty="0" smtClean="0">
              <a:solidFill>
                <a:schemeClr val="tx1"/>
              </a:solidFill>
            </a:rPr>
            <a:t>ﷺ السيدة خديجة فكات خير زوجه لخير شاب </a:t>
          </a:r>
          <a:r>
            <a:rPr lang="ar-EG" sz="3600" b="1" kern="1200" dirty="0" smtClean="0">
              <a:solidFill>
                <a:schemeClr val="tx1"/>
              </a:solidFill>
            </a:rPr>
            <a:t>   </a:t>
          </a:r>
        </a:p>
      </dsp:txBody>
      <dsp:txXfrm>
        <a:off x="116287" y="116287"/>
        <a:ext cx="8471610" cy="373775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6CB16-218A-466A-A3F2-2373F29E95A4}">
      <dsp:nvSpPr>
        <dsp:cNvPr id="0" name=""/>
        <dsp:cNvSpPr/>
      </dsp:nvSpPr>
      <dsp:spPr>
        <a:xfrm>
          <a:off x="4692099" y="0"/>
          <a:ext cx="4012084" cy="39703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هما : فاطمة – زينب – أم كلثوم – رقية – القاسم – عبد لله </a:t>
          </a:r>
        </a:p>
      </dsp:txBody>
      <dsp:txXfrm>
        <a:off x="4808386" y="116287"/>
        <a:ext cx="3779510" cy="3737756"/>
      </dsp:txXfrm>
    </dsp:sp>
    <dsp:sp modelId="{F8466AB8-86CF-424B-914E-4772ED946AC9}">
      <dsp:nvSpPr>
        <dsp:cNvPr id="0" name=""/>
        <dsp:cNvSpPr/>
      </dsp:nvSpPr>
      <dsp:spPr>
        <a:xfrm>
          <a:off x="155451" y="0"/>
          <a:ext cx="4012084" cy="39703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أنجبت السيدة خديجة من الرسول  </a:t>
          </a:r>
          <a:r>
            <a:rPr lang="ar-EG" sz="3600" b="1" i="0" kern="1200" dirty="0" smtClean="0">
              <a:solidFill>
                <a:schemeClr val="tx1"/>
              </a:solidFill>
            </a:rPr>
            <a:t>ﷺ  :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i="0" kern="1200" dirty="0" smtClean="0">
              <a:solidFill>
                <a:schemeClr val="tx1"/>
              </a:solidFill>
            </a:rPr>
            <a:t>( أربع بنات وولدين )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71738" y="116287"/>
        <a:ext cx="3779510" cy="3737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35D50-826B-4FD1-B70F-4E77AC38A33F}">
      <dsp:nvSpPr>
        <dsp:cNvPr id="0" name=""/>
        <dsp:cNvSpPr/>
      </dsp:nvSpPr>
      <dsp:spPr>
        <a:xfrm>
          <a:off x="3612" y="1975"/>
          <a:ext cx="8993219" cy="2093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400" b="1" kern="1200" dirty="0" smtClean="0">
              <a:solidFill>
                <a:schemeClr val="tx1"/>
              </a:solidFill>
            </a:rPr>
            <a:t>محمد </a:t>
          </a:r>
          <a:r>
            <a:rPr lang="ar-EG" sz="5400" b="1" i="0" kern="1200" dirty="0" smtClean="0">
              <a:solidFill>
                <a:schemeClr val="tx1"/>
              </a:solidFill>
            </a:rPr>
            <a:t>ﷺ ( المولد والنشاة)</a:t>
          </a:r>
          <a:endParaRPr lang="en-US" sz="5400" b="1" kern="1200" dirty="0">
            <a:solidFill>
              <a:schemeClr val="tx1"/>
            </a:solidFill>
          </a:endParaRPr>
        </a:p>
      </dsp:txBody>
      <dsp:txXfrm>
        <a:off x="64918" y="63281"/>
        <a:ext cx="8870607" cy="1970520"/>
      </dsp:txXfrm>
    </dsp:sp>
    <dsp:sp modelId="{1EBD142A-4DFF-4146-BC5B-8C8063172608}">
      <dsp:nvSpPr>
        <dsp:cNvPr id="0" name=""/>
        <dsp:cNvSpPr/>
      </dsp:nvSpPr>
      <dsp:spPr>
        <a:xfrm>
          <a:off x="3612" y="2333337"/>
          <a:ext cx="1685385" cy="20931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1" kern="1200" dirty="0" smtClean="0">
              <a:solidFill>
                <a:schemeClr val="tx1"/>
              </a:solidFill>
            </a:rPr>
            <a:t>مولده 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52975" y="2382700"/>
        <a:ext cx="1586659" cy="1994406"/>
      </dsp:txXfrm>
    </dsp:sp>
    <dsp:sp modelId="{240A7C0D-3126-4814-84A7-4E58091A3406}">
      <dsp:nvSpPr>
        <dsp:cNvPr id="0" name=""/>
        <dsp:cNvSpPr/>
      </dsp:nvSpPr>
      <dsp:spPr>
        <a:xfrm>
          <a:off x="1830570" y="2333337"/>
          <a:ext cx="1685385" cy="20931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1" kern="1200" dirty="0" smtClean="0">
              <a:solidFill>
                <a:schemeClr val="tx1"/>
              </a:solidFill>
            </a:rPr>
            <a:t>نسبه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1879933" y="2382700"/>
        <a:ext cx="1586659" cy="1994406"/>
      </dsp:txXfrm>
    </dsp:sp>
    <dsp:sp modelId="{B39D65B9-62BA-4969-A1BB-C1FAE14BC357}">
      <dsp:nvSpPr>
        <dsp:cNvPr id="0" name=""/>
        <dsp:cNvSpPr/>
      </dsp:nvSpPr>
      <dsp:spPr>
        <a:xfrm>
          <a:off x="3657529" y="2333337"/>
          <a:ext cx="1685385" cy="20931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1" kern="1200" dirty="0" smtClean="0">
              <a:solidFill>
                <a:schemeClr val="tx1"/>
              </a:solidFill>
            </a:rPr>
            <a:t>طفولته المبكرة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3706892" y="2382700"/>
        <a:ext cx="1586659" cy="1994406"/>
      </dsp:txXfrm>
    </dsp:sp>
    <dsp:sp modelId="{ACB75099-055C-442D-AD7B-533DC3E61521}">
      <dsp:nvSpPr>
        <dsp:cNvPr id="0" name=""/>
        <dsp:cNvSpPr/>
      </dsp:nvSpPr>
      <dsp:spPr>
        <a:xfrm>
          <a:off x="5484487" y="2333337"/>
          <a:ext cx="1685385" cy="20931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1" kern="1200" dirty="0" smtClean="0">
              <a:solidFill>
                <a:schemeClr val="tx1"/>
              </a:solidFill>
            </a:rPr>
            <a:t>حياته فى بيت عمه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5533850" y="2382700"/>
        <a:ext cx="1586659" cy="1994406"/>
      </dsp:txXfrm>
    </dsp:sp>
    <dsp:sp modelId="{178E7AC8-FF6E-490A-9BCE-20505A821203}">
      <dsp:nvSpPr>
        <dsp:cNvPr id="0" name=""/>
        <dsp:cNvSpPr/>
      </dsp:nvSpPr>
      <dsp:spPr>
        <a:xfrm>
          <a:off x="7311445" y="2333337"/>
          <a:ext cx="1685385" cy="20931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1" kern="1200" dirty="0" smtClean="0">
              <a:solidFill>
                <a:schemeClr val="tx1"/>
              </a:solidFill>
            </a:rPr>
            <a:t>شبابه وزواجه 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7360808" y="2382700"/>
        <a:ext cx="1586659" cy="199440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66AB8-86CF-424B-914E-4772ED946AC9}">
      <dsp:nvSpPr>
        <dsp:cNvPr id="0" name=""/>
        <dsp:cNvSpPr/>
      </dsp:nvSpPr>
      <dsp:spPr>
        <a:xfrm>
          <a:off x="0" y="0"/>
          <a:ext cx="8704184" cy="39703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الرسول  </a:t>
          </a:r>
          <a:r>
            <a:rPr lang="ar-EG" sz="4000" b="1" i="0" kern="1200" dirty="0" smtClean="0">
              <a:solidFill>
                <a:schemeClr val="tx1"/>
              </a:solidFill>
            </a:rPr>
            <a:t>ﷺ تزوج السيدة خديجة رضى الله عنها وهو فى سن الخامسة والعشرين ولم يتزوج غيرها حتى توفيت 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116287" y="116287"/>
        <a:ext cx="8471610" cy="373775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6837E-54F4-4E3A-869A-477E1D644794}">
      <dsp:nvSpPr>
        <dsp:cNvPr id="0" name=""/>
        <dsp:cNvSpPr/>
      </dsp:nvSpPr>
      <dsp:spPr>
        <a:xfrm>
          <a:off x="0" y="6436"/>
          <a:ext cx="2457973" cy="153623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F262F-19E6-46DC-88EF-0F83F893057F}">
      <dsp:nvSpPr>
        <dsp:cNvPr id="0" name=""/>
        <dsp:cNvSpPr/>
      </dsp:nvSpPr>
      <dsp:spPr>
        <a:xfrm>
          <a:off x="1875434" y="317984"/>
          <a:ext cx="181890" cy="181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05BBC-E597-4D6C-9766-EB7B5AEB0303}">
      <dsp:nvSpPr>
        <dsp:cNvPr id="0" name=""/>
        <dsp:cNvSpPr/>
      </dsp:nvSpPr>
      <dsp:spPr>
        <a:xfrm>
          <a:off x="983189" y="408929"/>
          <a:ext cx="983189" cy="1133740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6380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kern="1200" dirty="0" smtClean="0"/>
            <a:t>معلومة إثرائية </a:t>
          </a:r>
          <a:endParaRPr lang="en-US" sz="2700" kern="1200" dirty="0"/>
        </a:p>
      </dsp:txBody>
      <dsp:txXfrm>
        <a:off x="1031184" y="456924"/>
        <a:ext cx="887199" cy="1037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062C8-26E5-4267-92D6-BF1A08BF7238}">
      <dsp:nvSpPr>
        <dsp:cNvPr id="0" name=""/>
        <dsp:cNvSpPr/>
      </dsp:nvSpPr>
      <dsp:spPr>
        <a:xfrm rot="16200000">
          <a:off x="-32858" y="36908"/>
          <a:ext cx="3970330" cy="389651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ولد محمد </a:t>
          </a:r>
          <a:r>
            <a:rPr lang="ar-EG" sz="3600" b="1" i="0" kern="1200" dirty="0" smtClean="0">
              <a:solidFill>
                <a:schemeClr val="tx1"/>
              </a:solidFill>
            </a:rPr>
            <a:t>ﷺ بمكة يوم الإثنين الموافق 12 من شهر ربيع الأول عام 570م </a:t>
          </a:r>
          <a:endParaRPr lang="en-US" sz="3600" b="1" kern="1200" dirty="0">
            <a:solidFill>
              <a:schemeClr val="tx1"/>
            </a:solidFill>
          </a:endParaRPr>
        </a:p>
      </dsp:txBody>
      <dsp:txXfrm rot="5400000">
        <a:off x="4051" y="794065"/>
        <a:ext cx="3896512" cy="2382198"/>
      </dsp:txXfrm>
    </dsp:sp>
    <dsp:sp modelId="{A5A1240E-CA9C-4009-8952-D6F472B351B2}">
      <dsp:nvSpPr>
        <dsp:cNvPr id="0" name=""/>
        <dsp:cNvSpPr/>
      </dsp:nvSpPr>
      <dsp:spPr>
        <a:xfrm rot="16200000">
          <a:off x="4155893" y="36908"/>
          <a:ext cx="3970330" cy="3896512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0" rIns="3048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800" b="1" kern="1200" dirty="0" smtClean="0">
              <a:solidFill>
                <a:schemeClr val="tx1"/>
              </a:solidFill>
            </a:rPr>
            <a:t>عرف هذا العام بعام الفيل </a:t>
          </a:r>
          <a:endParaRPr lang="en-US" sz="4800" b="1" kern="1200" dirty="0">
            <a:solidFill>
              <a:schemeClr val="tx1"/>
            </a:solidFill>
          </a:endParaRPr>
        </a:p>
      </dsp:txBody>
      <dsp:txXfrm rot="5400000">
        <a:off x="4192802" y="794065"/>
        <a:ext cx="3896512" cy="2382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6CB16-218A-466A-A3F2-2373F29E95A4}">
      <dsp:nvSpPr>
        <dsp:cNvPr id="0" name=""/>
        <dsp:cNvSpPr/>
      </dsp:nvSpPr>
      <dsp:spPr>
        <a:xfrm>
          <a:off x="5651" y="0"/>
          <a:ext cx="2285355" cy="46511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لأنه فى هذا العام حاول أبرهة الحبشى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( حاكم اليمن ) هدم الكعبة بجيش كبير يضم عددا من الفيلة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72587" y="66936"/>
        <a:ext cx="2151483" cy="4517264"/>
      </dsp:txXfrm>
    </dsp:sp>
    <dsp:sp modelId="{F8466AB8-86CF-424B-914E-4772ED946AC9}">
      <dsp:nvSpPr>
        <dsp:cNvPr id="0" name=""/>
        <dsp:cNvSpPr/>
      </dsp:nvSpPr>
      <dsp:spPr>
        <a:xfrm>
          <a:off x="2674947" y="0"/>
          <a:ext cx="2285355" cy="46511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ليصرف العرب عن زياراتها وتعظيمها ليتجهوا إلى كنيسته التى بناها بأرض اليمن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2741883" y="66936"/>
        <a:ext cx="2151483" cy="4517264"/>
      </dsp:txXfrm>
    </dsp:sp>
    <dsp:sp modelId="{6ADE800C-F85E-4CAC-BF71-E8CA7F2BFE5E}">
      <dsp:nvSpPr>
        <dsp:cNvPr id="0" name=""/>
        <dsp:cNvSpPr/>
      </dsp:nvSpPr>
      <dsp:spPr>
        <a:xfrm>
          <a:off x="5344243" y="0"/>
          <a:ext cx="2285355" cy="46511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ولكن الله سبحانه وتعالى حفظ بيته وأهلك أبرهة وجيشة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5411179" y="66936"/>
        <a:ext cx="2151483" cy="45172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61D39-A22A-4223-AD3F-4EE8BD56AE4A}">
      <dsp:nvSpPr>
        <dsp:cNvPr id="0" name=""/>
        <dsp:cNvSpPr/>
      </dsp:nvSpPr>
      <dsp:spPr>
        <a:xfrm>
          <a:off x="0" y="2304138"/>
          <a:ext cx="8856890" cy="15117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حيث توفى أبوه عبدالله أثناء عودته من رحلة تجارية لبلاد الشام ودفن فى يثرب ( المدينة حاليا )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2304138"/>
        <a:ext cx="8856890" cy="1511764"/>
      </dsp:txXfrm>
    </dsp:sp>
    <dsp:sp modelId="{3C4861D2-AC63-48AD-8737-1095EB6D30E7}">
      <dsp:nvSpPr>
        <dsp:cNvPr id="0" name=""/>
        <dsp:cNvSpPr/>
      </dsp:nvSpPr>
      <dsp:spPr>
        <a:xfrm rot="10800000">
          <a:off x="0" y="1721"/>
          <a:ext cx="8856890" cy="2325093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ولد النبى </a:t>
          </a:r>
          <a:r>
            <a:rPr lang="ar-EG" sz="3600" b="1" i="0" kern="1200" dirty="0" smtClean="0">
              <a:solidFill>
                <a:schemeClr val="tx1"/>
              </a:solidFill>
            </a:rPr>
            <a:t>ﷺ يتيما </a:t>
          </a:r>
          <a:endParaRPr lang="en-US" sz="3600" b="1" kern="1200" dirty="0">
            <a:solidFill>
              <a:schemeClr val="tx1"/>
            </a:solidFill>
          </a:endParaRPr>
        </a:p>
      </dsp:txBody>
      <dsp:txXfrm rot="10800000">
        <a:off x="0" y="1721"/>
        <a:ext cx="8856890" cy="15107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6CB16-218A-466A-A3F2-2373F29E95A4}">
      <dsp:nvSpPr>
        <dsp:cNvPr id="0" name=""/>
        <dsp:cNvSpPr/>
      </dsp:nvSpPr>
      <dsp:spPr>
        <a:xfrm>
          <a:off x="6217" y="0"/>
          <a:ext cx="2513890" cy="42757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فرح جده عبد المطلب وبنو هاشم جميعا بميلاده</a:t>
          </a:r>
        </a:p>
      </dsp:txBody>
      <dsp:txXfrm>
        <a:off x="79846" y="73629"/>
        <a:ext cx="2366632" cy="4128482"/>
      </dsp:txXfrm>
    </dsp:sp>
    <dsp:sp modelId="{F8466AB8-86CF-424B-914E-4772ED946AC9}">
      <dsp:nvSpPr>
        <dsp:cNvPr id="0" name=""/>
        <dsp:cNvSpPr/>
      </dsp:nvSpPr>
      <dsp:spPr>
        <a:xfrm>
          <a:off x="2942441" y="0"/>
          <a:ext cx="2513890" cy="42757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بأنه كان عطاء لهم من الله سبحانه وتعالى وتعويضا عن فقد أبيه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016070" y="73629"/>
        <a:ext cx="2366632" cy="4128482"/>
      </dsp:txXfrm>
    </dsp:sp>
    <dsp:sp modelId="{6ADE800C-F85E-4CAC-BF71-E8CA7F2BFE5E}">
      <dsp:nvSpPr>
        <dsp:cNvPr id="0" name=""/>
        <dsp:cNvSpPr/>
      </dsp:nvSpPr>
      <dsp:spPr>
        <a:xfrm>
          <a:off x="5878666" y="0"/>
          <a:ext cx="2513890" cy="42757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ثم أخذه جده عبد المطلب وطاف به حول الكعبة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5952295" y="73629"/>
        <a:ext cx="2366632" cy="4128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6CB16-218A-466A-A3F2-2373F29E95A4}">
      <dsp:nvSpPr>
        <dsp:cNvPr id="0" name=""/>
        <dsp:cNvSpPr/>
      </dsp:nvSpPr>
      <dsp:spPr>
        <a:xfrm>
          <a:off x="6217" y="0"/>
          <a:ext cx="2513890" cy="42757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سماه جده محمدا </a:t>
          </a:r>
        </a:p>
      </dsp:txBody>
      <dsp:txXfrm>
        <a:off x="79846" y="73629"/>
        <a:ext cx="2366632" cy="4128482"/>
      </dsp:txXfrm>
    </dsp:sp>
    <dsp:sp modelId="{F8466AB8-86CF-424B-914E-4772ED946AC9}">
      <dsp:nvSpPr>
        <dsp:cNvPr id="0" name=""/>
        <dsp:cNvSpPr/>
      </dsp:nvSpPr>
      <dsp:spPr>
        <a:xfrm>
          <a:off x="2942441" y="0"/>
          <a:ext cx="2513890" cy="42757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ليكون محمودا فى الارض وفى السماء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016070" y="73629"/>
        <a:ext cx="2366632" cy="4128482"/>
      </dsp:txXfrm>
    </dsp:sp>
    <dsp:sp modelId="{6ADE800C-F85E-4CAC-BF71-E8CA7F2BFE5E}">
      <dsp:nvSpPr>
        <dsp:cNvPr id="0" name=""/>
        <dsp:cNvSpPr/>
      </dsp:nvSpPr>
      <dsp:spPr>
        <a:xfrm>
          <a:off x="5878666" y="0"/>
          <a:ext cx="2513890" cy="42757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وهو اسم لم يكن مألوفا عند العرب وقتها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5952295" y="73629"/>
        <a:ext cx="2366632" cy="4128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8FAD1-4138-4450-9725-8AE58631C7E8}">
      <dsp:nvSpPr>
        <dsp:cNvPr id="0" name=""/>
        <dsp:cNvSpPr/>
      </dsp:nvSpPr>
      <dsp:spPr>
        <a:xfrm>
          <a:off x="0" y="3448474"/>
          <a:ext cx="8551479" cy="11318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الأب : هو عبدالله بن عبد المطلب بن هاشم بن عبد مناف بن قصى بن كلاب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448474"/>
        <a:ext cx="8551479" cy="1131866"/>
      </dsp:txXfrm>
    </dsp:sp>
    <dsp:sp modelId="{CCA90B91-57EB-466A-9291-8D250AD56BE1}">
      <dsp:nvSpPr>
        <dsp:cNvPr id="0" name=""/>
        <dsp:cNvSpPr/>
      </dsp:nvSpPr>
      <dsp:spPr>
        <a:xfrm rot="10800000">
          <a:off x="0" y="10796"/>
          <a:ext cx="8551479" cy="1740810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كان نسب محمد </a:t>
          </a:r>
          <a:r>
            <a:rPr lang="ar-EG" sz="3200" b="1" i="0" kern="1200" dirty="0" smtClean="0">
              <a:solidFill>
                <a:schemeClr val="tx1"/>
              </a:solidFill>
            </a:rPr>
            <a:t>ﷺ من أفضل الأنساب وخيرها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0796"/>
        <a:ext cx="8551479" cy="1131126"/>
      </dsp:txXfrm>
    </dsp:sp>
    <dsp:sp modelId="{56290529-27C3-42ED-BAD3-ADD41E665B2F}">
      <dsp:nvSpPr>
        <dsp:cNvPr id="0" name=""/>
        <dsp:cNvSpPr/>
      </dsp:nvSpPr>
      <dsp:spPr>
        <a:xfrm rot="10800000">
          <a:off x="0" y="1636126"/>
          <a:ext cx="8551479" cy="1740810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الرسول </a:t>
          </a:r>
          <a:r>
            <a:rPr lang="ar-EG" sz="3200" b="1" i="0" kern="1200" dirty="0" smtClean="0">
              <a:solidFill>
                <a:schemeClr val="tx1"/>
              </a:solidFill>
            </a:rPr>
            <a:t>ﷺ من بيت بنى هاشم بقبيلة قريش</a:t>
          </a:r>
          <a:endParaRPr lang="ar-EG" sz="3200" b="1" kern="1200" dirty="0" smtClean="0">
            <a:solidFill>
              <a:schemeClr val="tx1"/>
            </a:solidFill>
          </a:endParaRPr>
        </a:p>
      </dsp:txBody>
      <dsp:txXfrm rot="10800000">
        <a:off x="0" y="1636126"/>
        <a:ext cx="8551479" cy="11311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6CB16-218A-466A-A3F2-2373F29E95A4}">
      <dsp:nvSpPr>
        <dsp:cNvPr id="0" name=""/>
        <dsp:cNvSpPr/>
      </dsp:nvSpPr>
      <dsp:spPr>
        <a:xfrm>
          <a:off x="4609781" y="0"/>
          <a:ext cx="3941697" cy="41230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الأم : هى أمنة بنت وهب من خيرة قريش</a:t>
          </a:r>
        </a:p>
      </dsp:txBody>
      <dsp:txXfrm>
        <a:off x="4725229" y="115448"/>
        <a:ext cx="3710801" cy="3892139"/>
      </dsp:txXfrm>
    </dsp:sp>
    <dsp:sp modelId="{F8466AB8-86CF-424B-914E-4772ED946AC9}">
      <dsp:nvSpPr>
        <dsp:cNvPr id="0" name=""/>
        <dsp:cNvSpPr/>
      </dsp:nvSpPr>
      <dsp:spPr>
        <a:xfrm>
          <a:off x="0" y="0"/>
          <a:ext cx="3941697" cy="41230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يمتد نسبه إلى عدنان من ولد إسماعيل بن إبراهيم عليه السلام فقد كان نسبه من أفضل الأنساب وخيرها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115448" y="115448"/>
        <a:ext cx="3710801" cy="3892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4364321"/>
            <a:ext cx="7940660" cy="150796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872280"/>
            <a:ext cx="7940660" cy="62991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2597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381762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527605"/>
            <a:ext cx="702442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024429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90194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31812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4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2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EG" sz="3600" b="1" dirty="0" smtClean="0">
                <a:solidFill>
                  <a:schemeClr val="tx1"/>
                </a:solidFill>
              </a:rPr>
              <a:t>الصف الثانى الإعدادى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ثانيا : نسبه </a:t>
            </a:r>
            <a:r>
              <a:rPr lang="ar-EG" b="1" dirty="0">
                <a:solidFill>
                  <a:srgbClr val="FF0000"/>
                </a:solidFill>
              </a:rPr>
              <a:t>ﷺ </a:t>
            </a:r>
            <a:r>
              <a:rPr lang="ar-EG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94404373"/>
              </p:ext>
            </p:extLst>
          </p:nvPr>
        </p:nvGraphicFramePr>
        <p:xfrm>
          <a:off x="296260" y="1996902"/>
          <a:ext cx="8551479" cy="458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24" y="1233377"/>
            <a:ext cx="1319576" cy="10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9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290529-27C3-42ED-BAD3-ADD41E665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290529-27C3-42ED-BAD3-ADD41E665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290529-27C3-42ED-BAD3-ADD41E665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290529-27C3-42ED-BAD3-ADD41E665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56290529-27C3-42ED-BAD3-ADD41E665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290529-27C3-42ED-BAD3-ADD41E665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290529-27C3-42ED-BAD3-ADD41E665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290529-27C3-42ED-BAD3-ADD41E665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290529-27C3-42ED-BAD3-ADD41E665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A90B91-57EB-466A-9291-8D250AD56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A90B91-57EB-466A-9291-8D250AD56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A90B91-57EB-466A-9291-8D250AD56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A90B91-57EB-466A-9291-8D250AD56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CCA90B91-57EB-466A-9291-8D250AD56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A90B91-57EB-466A-9291-8D250AD56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A90B91-57EB-466A-9291-8D250AD56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A90B91-57EB-466A-9291-8D250AD56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A90B91-57EB-466A-9291-8D250AD56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98FAD1-4138-4450-9725-8AE58631C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98FAD1-4138-4450-9725-8AE58631C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98FAD1-4138-4450-9725-8AE58631C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98FAD1-4138-4450-9725-8AE58631C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6598FAD1-4138-4450-9725-8AE58631C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98FAD1-4138-4450-9725-8AE58631C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98FAD1-4138-4450-9725-8AE58631C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98FAD1-4138-4450-9725-8AE58631C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98FAD1-4138-4450-9725-8AE58631C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5017279"/>
              </p:ext>
            </p:extLst>
          </p:nvPr>
        </p:nvGraphicFramePr>
        <p:xfrm>
          <a:off x="296260" y="2207360"/>
          <a:ext cx="8551479" cy="412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0314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92522" y="732199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ثالثا : طفولته </a:t>
            </a:r>
            <a:r>
              <a:rPr lang="ar-EG" b="1" dirty="0">
                <a:solidFill>
                  <a:srgbClr val="FF0000"/>
                </a:solidFill>
              </a:rPr>
              <a:t>ﷺ </a:t>
            </a:r>
            <a:r>
              <a:rPr lang="ar-EG" b="1" dirty="0" smtClean="0">
                <a:solidFill>
                  <a:srgbClr val="FF0000"/>
                </a:solidFill>
              </a:rPr>
              <a:t>المباركة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60939678"/>
              </p:ext>
            </p:extLst>
          </p:nvPr>
        </p:nvGraphicFramePr>
        <p:xfrm>
          <a:off x="296260" y="1996902"/>
          <a:ext cx="8551479" cy="458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06" y="1596540"/>
            <a:ext cx="1319576" cy="10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91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290529-27C3-42ED-BAD3-ADD41E665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56290529-27C3-42ED-BAD3-ADD41E665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56290529-27C3-42ED-BAD3-ADD41E665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56290529-27C3-42ED-BAD3-ADD41E665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A90B91-57EB-466A-9291-8D250AD56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CCA90B91-57EB-466A-9291-8D250AD56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CCA90B91-57EB-466A-9291-8D250AD56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CCA90B91-57EB-466A-9291-8D250AD56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98FAD1-4138-4450-9725-8AE58631C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6598FAD1-4138-4450-9725-8AE58631C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6598FAD1-4138-4450-9725-8AE58631C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6598FAD1-4138-4450-9725-8AE58631C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6378562"/>
              </p:ext>
            </p:extLst>
          </p:nvPr>
        </p:nvGraphicFramePr>
        <p:xfrm>
          <a:off x="448965" y="2512770"/>
          <a:ext cx="8551479" cy="360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010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25199136"/>
              </p:ext>
            </p:extLst>
          </p:nvPr>
        </p:nvGraphicFramePr>
        <p:xfrm>
          <a:off x="448965" y="2512770"/>
          <a:ext cx="8551479" cy="360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489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138425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حياته </a:t>
            </a:r>
            <a:r>
              <a:rPr lang="ar-EG" b="1" dirty="0">
                <a:solidFill>
                  <a:srgbClr val="FF0000"/>
                </a:solidFill>
              </a:rPr>
              <a:t>ﷺ </a:t>
            </a:r>
            <a:r>
              <a:rPr lang="ar-EG" b="1" dirty="0" smtClean="0">
                <a:solidFill>
                  <a:srgbClr val="FF0000"/>
                </a:solidFill>
              </a:rPr>
              <a:t>فى بيت عمه أبى طالب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06949028"/>
              </p:ext>
            </p:extLst>
          </p:nvPr>
        </p:nvGraphicFramePr>
        <p:xfrm>
          <a:off x="143555" y="2207360"/>
          <a:ext cx="8856890" cy="4275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85" y="4803345"/>
            <a:ext cx="1319576" cy="10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3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4861D2-AC63-48AD-8737-1095EB6D3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C4861D2-AC63-48AD-8737-1095EB6D3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3C4861D2-AC63-48AD-8737-1095EB6D3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3C4861D2-AC63-48AD-8737-1095EB6D3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B78C85-D636-41F1-BDCF-139061918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8CB78C85-D636-41F1-BDCF-139061918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8CB78C85-D636-41F1-BDCF-139061918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8CB78C85-D636-41F1-BDCF-139061918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261D39-A22A-4223-AD3F-4EE8BD56A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49261D39-A22A-4223-AD3F-4EE8BD56A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49261D39-A22A-4223-AD3F-4EE8BD56A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49261D39-A22A-4223-AD3F-4EE8BD56A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2522" y="1291130"/>
            <a:ext cx="8551478" cy="763525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تعلم النبى </a:t>
            </a:r>
            <a:r>
              <a:rPr lang="ar-EG" b="1" dirty="0">
                <a:solidFill>
                  <a:srgbClr val="FF0000"/>
                </a:solidFill>
              </a:rPr>
              <a:t>ﷺ </a:t>
            </a:r>
            <a:r>
              <a:rPr lang="ar-EG" b="1" dirty="0" smtClean="0">
                <a:solidFill>
                  <a:srgbClr val="FF0000"/>
                </a:solidFill>
              </a:rPr>
              <a:t>الكثير من الصفات أثناء عمله بحرفة الرعى مثل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06588490"/>
              </p:ext>
            </p:extLst>
          </p:nvPr>
        </p:nvGraphicFramePr>
        <p:xfrm>
          <a:off x="143555" y="2512770"/>
          <a:ext cx="8856890" cy="412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69" y="2054655"/>
            <a:ext cx="1319576" cy="10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66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4861D2-AC63-48AD-8737-1095EB6D3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4861D2-AC63-48AD-8737-1095EB6D30E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4861D2-AC63-48AD-8737-1095EB6D3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3C4861D2-AC63-48AD-8737-1095EB6D3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B78C85-D636-41F1-BDCF-139061918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B78C85-D636-41F1-BDCF-13906191801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B78C85-D636-41F1-BDCF-139061918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8CB78C85-D636-41F1-BDCF-139061918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6B180C-6417-4993-9CE0-B2371A906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6B180C-6417-4993-9CE0-B2371A90619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6B180C-6417-4993-9CE0-B2371A906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296B180C-6417-4993-9CE0-B2371A906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261D39-A22A-4223-AD3F-4EE8BD56A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261D39-A22A-4223-AD3F-4EE8BD56AE4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261D39-A22A-4223-AD3F-4EE8BD56A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49261D39-A22A-4223-AD3F-4EE8BD56A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رابعا : شبابه </a:t>
            </a:r>
            <a:r>
              <a:rPr lang="ar-EG" b="1" dirty="0">
                <a:solidFill>
                  <a:srgbClr val="FF0000"/>
                </a:solidFill>
              </a:rPr>
              <a:t>ﷺ </a:t>
            </a:r>
            <a:r>
              <a:rPr lang="ar-EG" b="1" dirty="0" smtClean="0">
                <a:solidFill>
                  <a:srgbClr val="FF0000"/>
                </a:solidFill>
              </a:rPr>
              <a:t>وزواجه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901950"/>
            <a:ext cx="1319576" cy="103173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08113124"/>
              </p:ext>
            </p:extLst>
          </p:nvPr>
        </p:nvGraphicFramePr>
        <p:xfrm>
          <a:off x="448965" y="2512770"/>
          <a:ext cx="8551479" cy="360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2495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AtOnc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96961318"/>
              </p:ext>
            </p:extLst>
          </p:nvPr>
        </p:nvGraphicFramePr>
        <p:xfrm>
          <a:off x="143555" y="1291130"/>
          <a:ext cx="8856890" cy="5191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69" y="2360065"/>
            <a:ext cx="1319576" cy="10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2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4861D2-AC63-48AD-8737-1095EB6D3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3C4861D2-AC63-48AD-8737-1095EB6D3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3C4861D2-AC63-48AD-8737-1095EB6D3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3C4861D2-AC63-48AD-8737-1095EB6D3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3C4861D2-AC63-48AD-8737-1095EB6D3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B78C85-D636-41F1-BDCF-139061918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8CB78C85-D636-41F1-BDCF-139061918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8CB78C85-D636-41F1-BDCF-139061918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8CB78C85-D636-41F1-BDCF-139061918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8CB78C85-D636-41F1-BDCF-139061918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6B180C-6417-4993-9CE0-B2371A906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296B180C-6417-4993-9CE0-B2371A906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296B180C-6417-4993-9CE0-B2371A906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296B180C-6417-4993-9CE0-B2371A906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296B180C-6417-4993-9CE0-B2371A906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261D39-A22A-4223-AD3F-4EE8BD56A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49261D39-A22A-4223-AD3F-4EE8BD56A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49261D39-A22A-4223-AD3F-4EE8BD56A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49261D39-A22A-4223-AD3F-4EE8BD56A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49261D39-A22A-4223-AD3F-4EE8BD56A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9666" y="985720"/>
            <a:ext cx="7024429" cy="763525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زواج محمد </a:t>
            </a:r>
            <a:r>
              <a:rPr lang="ar-EG" b="1" dirty="0">
                <a:solidFill>
                  <a:srgbClr val="FF0000"/>
                </a:solidFill>
              </a:rPr>
              <a:t>ﷺ </a:t>
            </a:r>
            <a:r>
              <a:rPr lang="ar-EG" b="1" dirty="0" smtClean="0">
                <a:solidFill>
                  <a:srgbClr val="FF0000"/>
                </a:solidFill>
              </a:rPr>
              <a:t>من السيدة خديجة رضى الله عنها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901950"/>
            <a:ext cx="1319576" cy="103173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04783964"/>
              </p:ext>
            </p:extLst>
          </p:nvPr>
        </p:nvGraphicFramePr>
        <p:xfrm>
          <a:off x="448965" y="2512770"/>
          <a:ext cx="8551479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22932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AtOnc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91607" y="113842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الدرس الأول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30104333"/>
              </p:ext>
            </p:extLst>
          </p:nvPr>
        </p:nvGraphicFramePr>
        <p:xfrm>
          <a:off x="81223" y="1520187"/>
          <a:ext cx="9000444" cy="2184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دراسات اجتماعية |حياة محمد(صلى الله عليه وسلم)قصة بناء أمة |محمد (صلى الله  عليه وسلم) المولد والنشأة - YouTub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5" y="3668608"/>
            <a:ext cx="4794957" cy="269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54235351"/>
              </p:ext>
            </p:extLst>
          </p:nvPr>
        </p:nvGraphicFramePr>
        <p:xfrm>
          <a:off x="67822" y="2360065"/>
          <a:ext cx="8704184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0318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43797687"/>
              </p:ext>
            </p:extLst>
          </p:nvPr>
        </p:nvGraphicFramePr>
        <p:xfrm>
          <a:off x="67822" y="2360065"/>
          <a:ext cx="8704184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4947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32938869"/>
              </p:ext>
            </p:extLst>
          </p:nvPr>
        </p:nvGraphicFramePr>
        <p:xfrm>
          <a:off x="67822" y="2360065"/>
          <a:ext cx="8704184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08169922"/>
              </p:ext>
            </p:extLst>
          </p:nvPr>
        </p:nvGraphicFramePr>
        <p:xfrm>
          <a:off x="6314032" y="810958"/>
          <a:ext cx="2457974" cy="154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67234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291130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أهداف الدرس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55" y="2512770"/>
            <a:ext cx="9000445" cy="2595985"/>
          </a:xfrm>
        </p:spPr>
        <p:txBody>
          <a:bodyPr>
            <a:noAutofit/>
          </a:bodyPr>
          <a:lstStyle/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يتعرف قصة ميلاد الرسول </a:t>
            </a:r>
            <a:r>
              <a:rPr lang="ar-EG" sz="3200" b="1" dirty="0">
                <a:solidFill>
                  <a:schemeClr val="tx1"/>
                </a:solidFill>
              </a:rPr>
              <a:t>ﷺ </a:t>
            </a:r>
            <a:r>
              <a:rPr lang="ar-EG" sz="3200" b="1" dirty="0" smtClean="0">
                <a:solidFill>
                  <a:schemeClr val="tx1"/>
                </a:solidFill>
              </a:rPr>
              <a:t>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يفسر أسباب توجة أبرهة الحبشى لهدم الكعبة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يستخلص دلائل النبوة من خلال دراسة مولد ونشأة الرسول ﷺ .</a:t>
            </a:r>
            <a:r>
              <a:rPr lang="ar-EG" sz="3200" b="1" dirty="0">
                <a:solidFill>
                  <a:schemeClr val="tx1"/>
                </a:solidFill>
              </a:rPr>
              <a:t> 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يقدر قيمة العمل وأهميته فى الإسلام .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12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59401377"/>
              </p:ext>
            </p:extLst>
          </p:nvPr>
        </p:nvGraphicFramePr>
        <p:xfrm>
          <a:off x="0" y="1901950"/>
          <a:ext cx="9000444" cy="442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9739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035D50-826B-4FD1-B70F-4E77AC38A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4A035D50-826B-4FD1-B70F-4E77AC38A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4A035D50-826B-4FD1-B70F-4E77AC38A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graphicEl>
                                              <a:dgm id="{4A035D50-826B-4FD1-B70F-4E77AC38A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035D50-826B-4FD1-B70F-4E77AC38A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BD142A-4DFF-4146-BC5B-8C8063172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1EBD142A-4DFF-4146-BC5B-8C8063172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1EBD142A-4DFF-4146-BC5B-8C8063172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graphicEl>
                                              <a:dgm id="{1EBD142A-4DFF-4146-BC5B-8C8063172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BD142A-4DFF-4146-BC5B-8C8063172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0A7C0D-3126-4814-84A7-4E58091A3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240A7C0D-3126-4814-84A7-4E58091A3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240A7C0D-3126-4814-84A7-4E58091A3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graphicEl>
                                              <a:dgm id="{240A7C0D-3126-4814-84A7-4E58091A3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0A7C0D-3126-4814-84A7-4E58091A3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9D65B9-62BA-4969-A1BB-C1FAE14BC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B39D65B9-62BA-4969-A1BB-C1FAE14BC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B39D65B9-62BA-4969-A1BB-C1FAE14BC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graphicEl>
                                              <a:dgm id="{B39D65B9-62BA-4969-A1BB-C1FAE14BC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9D65B9-62BA-4969-A1BB-C1FAE14BC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B75099-055C-442D-AD7B-533DC3E61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ACB75099-055C-442D-AD7B-533DC3E615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ACB75099-055C-442D-AD7B-533DC3E61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graphicEl>
                                              <a:dgm id="{ACB75099-055C-442D-AD7B-533DC3E61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B75099-055C-442D-AD7B-533DC3E61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E7AC8-FF6E-490A-9BCE-20505A821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178E7AC8-FF6E-490A-9BCE-20505A821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178E7AC8-FF6E-490A-9BCE-20505A821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>
                                            <p:graphicEl>
                                              <a:dgm id="{178E7AC8-FF6E-490A-9BCE-20505A821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E7AC8-FF6E-490A-9BCE-20505A821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91607" y="985720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أولا : مولده </a:t>
            </a:r>
            <a:r>
              <a:rPr lang="ar-EG" b="1" dirty="0">
                <a:solidFill>
                  <a:srgbClr val="FF0000"/>
                </a:solidFill>
              </a:rPr>
              <a:t>ﷺ </a:t>
            </a:r>
            <a:r>
              <a:rPr lang="ar-EG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06217975"/>
              </p:ext>
            </p:extLst>
          </p:nvPr>
        </p:nvGraphicFramePr>
        <p:xfrm>
          <a:off x="448965" y="2512770"/>
          <a:ext cx="8093365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65" y="1786444"/>
            <a:ext cx="2152075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16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062C8-26E5-4267-92D6-BF1A08BF7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062C8-26E5-4267-92D6-BF1A08BF7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062C8-26E5-4267-92D6-BF1A08BF7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062C8-26E5-4267-92D6-BF1A08BF7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062C8-26E5-4267-92D6-BF1A08BF7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062C8-26E5-4267-92D6-BF1A08BF7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062C8-26E5-4267-92D6-BF1A08BF7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062C8-26E5-4267-92D6-BF1A08BF723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062C8-26E5-4267-92D6-BF1A08BF72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062C8-26E5-4267-92D6-BF1A08BF723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062C8-26E5-4267-92D6-BF1A08BF72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062C8-26E5-4267-92D6-BF1A08BF723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062C8-26E5-4267-92D6-BF1A08BF72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062C8-26E5-4267-92D6-BF1A08BF723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062C8-26E5-4267-92D6-BF1A08BF72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A1240E-CA9C-4009-8952-D6F472B35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A1240E-CA9C-4009-8952-D6F472B351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A1240E-CA9C-4009-8952-D6F472B35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A1240E-CA9C-4009-8952-D6F472B35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A1240E-CA9C-4009-8952-D6F472B35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A1240E-CA9C-4009-8952-D6F472B35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A1240E-CA9C-4009-8952-D6F472B35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A1240E-CA9C-4009-8952-D6F472B351B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A1240E-CA9C-4009-8952-D6F472B351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A1240E-CA9C-4009-8952-D6F472B351B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A1240E-CA9C-4009-8952-D6F472B351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A1240E-CA9C-4009-8952-D6F472B351B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A1240E-CA9C-4009-8952-D6F472B351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A1240E-CA9C-4009-8952-D6F472B351B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A1240E-CA9C-4009-8952-D6F472B351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7932" y="527605"/>
            <a:ext cx="8246068" cy="763525"/>
          </a:xfrm>
        </p:spPr>
        <p:txBody>
          <a:bodyPr>
            <a:norm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عرف عام مولد الرسول </a:t>
            </a:r>
            <a:r>
              <a:rPr lang="ar-EG" b="1" dirty="0">
                <a:solidFill>
                  <a:srgbClr val="FF0000"/>
                </a:solidFill>
              </a:rPr>
              <a:t>ﷺ </a:t>
            </a:r>
            <a:r>
              <a:rPr lang="ar-EG" b="1" dirty="0" smtClean="0">
                <a:solidFill>
                  <a:srgbClr val="FF0000"/>
                </a:solidFill>
              </a:rPr>
              <a:t> بعام الفيل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70070419"/>
              </p:ext>
            </p:extLst>
          </p:nvPr>
        </p:nvGraphicFramePr>
        <p:xfrm>
          <a:off x="1823310" y="1984669"/>
          <a:ext cx="7635251" cy="4651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221144"/>
            <a:ext cx="1319576" cy="1031736"/>
          </a:xfrm>
          <a:prstGeom prst="rect">
            <a:avLst/>
          </a:prstGeom>
        </p:spPr>
      </p:pic>
      <p:pic>
        <p:nvPicPr>
          <p:cNvPr id="2050" name="Picture 2" descr="من القرامطة إلى الحوثيين.. محاولات فاشلة لاستهداف الكعبة – قناة الغد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6" y="2314212"/>
            <a:ext cx="2137870" cy="3512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9289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DE800C-F85E-4CAC-BF71-E8CA7F2BF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DE800C-F85E-4CAC-BF71-E8CA7F2BFE5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DE800C-F85E-4CAC-BF71-E8CA7F2BF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6ADE800C-F85E-4CAC-BF71-E8CA7F2BF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46466360"/>
              </p:ext>
            </p:extLst>
          </p:nvPr>
        </p:nvGraphicFramePr>
        <p:xfrm>
          <a:off x="143555" y="2360065"/>
          <a:ext cx="8856890" cy="381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6991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4861D2-AC63-48AD-8737-1095EB6D3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3C4861D2-AC63-48AD-8737-1095EB6D3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3C4861D2-AC63-48AD-8737-1095EB6D3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3C4861D2-AC63-48AD-8737-1095EB6D3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3C4861D2-AC63-48AD-8737-1095EB6D3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261D39-A22A-4223-AD3F-4EE8BD56A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49261D39-A22A-4223-AD3F-4EE8BD56A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49261D39-A22A-4223-AD3F-4EE8BD56A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49261D39-A22A-4223-AD3F-4EE8BD56A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49261D39-A22A-4223-AD3F-4EE8BD56A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91235616"/>
              </p:ext>
            </p:extLst>
          </p:nvPr>
        </p:nvGraphicFramePr>
        <p:xfrm>
          <a:off x="296260" y="2207360"/>
          <a:ext cx="8398774" cy="427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1354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DE800C-F85E-4CAC-BF71-E8CA7F2BF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6ADE800C-F85E-4CAC-BF71-E8CA7F2BF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6ADE800C-F85E-4CAC-BF71-E8CA7F2BF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6ADE800C-F85E-4CAC-BF71-E8CA7F2BF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72913729"/>
              </p:ext>
            </p:extLst>
          </p:nvPr>
        </p:nvGraphicFramePr>
        <p:xfrm>
          <a:off x="448965" y="2207360"/>
          <a:ext cx="8398774" cy="427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2498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31F6CB16-218A-466A-A3F2-2373F29E9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F8466AB8-86CF-424B-914E-4772ED946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DE800C-F85E-4CAC-BF71-E8CA7F2BF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6ADE800C-F85E-4CAC-BF71-E8CA7F2BF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6ADE800C-F85E-4CAC-BF71-E8CA7F2BF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6ADE800C-F85E-4CAC-BF71-E8CA7F2BF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6ADE800C-F85E-4CAC-BF71-E8CA7F2BF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403</Words>
  <Application>Microsoft Office PowerPoint</Application>
  <PresentationFormat>On-screen Show (4:3)</PresentationFormat>
  <Paragraphs>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الدرس الأول </vt:lpstr>
      <vt:lpstr>أهداف الدرس </vt:lpstr>
      <vt:lpstr>PowerPoint Presentation</vt:lpstr>
      <vt:lpstr>أولا : مولده ﷺ :</vt:lpstr>
      <vt:lpstr>عرف عام مولد الرسول ﷺ  بعام الفيل :</vt:lpstr>
      <vt:lpstr>PowerPoint Presentation</vt:lpstr>
      <vt:lpstr>PowerPoint Presentation</vt:lpstr>
      <vt:lpstr>PowerPoint Presentation</vt:lpstr>
      <vt:lpstr>ثانيا : نسبه ﷺ :</vt:lpstr>
      <vt:lpstr>PowerPoint Presentation</vt:lpstr>
      <vt:lpstr>ثالثا : طفولته ﷺ المباركة :</vt:lpstr>
      <vt:lpstr>PowerPoint Presentation</vt:lpstr>
      <vt:lpstr>PowerPoint Presentation</vt:lpstr>
      <vt:lpstr>حياته ﷺ فى بيت عمه أبى طالب :</vt:lpstr>
      <vt:lpstr>تعلم النبى ﷺ الكثير من الصفات أثناء عمله بحرفة الرعى مثل :</vt:lpstr>
      <vt:lpstr>رابعا : شبابه ﷺ وزواجه :</vt:lpstr>
      <vt:lpstr>PowerPoint Presentation</vt:lpstr>
      <vt:lpstr>زواج محمد ﷺ من السيدة خديجة رضى الله عنها :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nour soft</cp:lastModifiedBy>
  <cp:revision>155</cp:revision>
  <dcterms:created xsi:type="dcterms:W3CDTF">2013-08-21T19:17:07Z</dcterms:created>
  <dcterms:modified xsi:type="dcterms:W3CDTF">2021-09-08T08:31:27Z</dcterms:modified>
</cp:coreProperties>
</file>