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9293D-9EBE-4CCF-8F45-386A2182A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56B73-8CBD-4228-A026-467386C6F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E3D9E-C2B4-4BE9-B848-3A839835D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DCF49-04EA-44AC-8556-4A3960CC7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93009-68A5-41FA-8248-C0252311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6B2B6-FFE0-44A5-BD66-6B844B0CD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401898-D69D-4C12-8C3F-E0006D49F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DF16B-C3F1-4B84-9468-05A7D2C7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58830-096C-4EEE-B977-53B66395C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93E27-3774-47F8-807F-3EDB432AD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5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11509A-F464-479F-8FE6-720BDB127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17235B-81EA-4E10-BB28-A17F73B74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EF13F-779C-48E7-8DA3-AE3A31852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F6DC9-4D79-42A1-8395-0048C776C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ADE10-2E59-449E-83FE-DCCCFD4B5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1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A89C1-98F9-48AA-B297-7D1F94B0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91911-2E24-4BD1-827E-7B6F29534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BCD67-6D29-4C6A-A05D-49C33E493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D1D6D-7CB5-4EC2-AD82-BC9FA7559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37A03-3E2B-4BBD-87FD-D37B97A84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8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BC084-32D3-40E7-AF4B-340B07A2F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CB821-A23E-4F82-B6B1-66D04F54A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7A00B-735B-4EE1-9DE4-6AD584FD8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CF7FF-32DE-4A91-920E-6FDD412FD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8EBBE-3D9B-4791-B484-6F966A820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99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8A1BC-E8E0-4EFC-B633-43DACA6B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12826-E2DB-4AD0-8EB1-0F9AA82A6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A7200-9B28-4AA7-A8BB-9D065DA8A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D5B6F-5158-43A4-8D40-76779AB7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8F7D7-BF94-4EB3-BBAA-696BDA092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72D19-C598-4E79-B68C-2318466CB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7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857E6-B191-4720-AA47-056357C2B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37757-3A41-41CF-8EB2-6E5DE3BB7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1079B-E089-4008-A150-7AE5E95FE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90ADE0-2DB4-4BDF-B86A-0BD3E8C2A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D526B-1250-444A-A4EF-A992D7E20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07A34D-A3C1-47C7-96CA-A67788647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A745DD-A939-454A-B85C-A1881166D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9E94FA-35DD-4A77-B4EC-FA1E1C67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8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6C50A-B2A9-41A8-8C9D-F5E4FA6F8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B4686-6AC4-4C40-930E-FBD7683E3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0A185C-E6CE-42F0-938D-87271DB56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53E962-1755-4C66-8FB2-8921B779D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C3284D-147E-404F-9FAB-8BFF012E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77F369-3A7B-4233-B464-3270C4879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EBE85-1B17-47C3-90D4-C955D43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7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6B955-6997-495A-91E4-3E4563EAA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12900-E70C-450B-8D85-850E26D38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A29FB-048D-4E7F-A7D3-E316BE5A8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E6C12-797D-4787-B9F1-426BA54C9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C8FB5-F926-465C-92F5-B2EF93B28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C3CB6-C6AD-4455-A950-D5ECBA7E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30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CCDE8-71A2-46F6-B1D7-FDB558AFC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8CC0B6-6413-4F0A-88F9-815816FAA5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27CC4-E514-4795-845A-F2148D9E1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6024B-B5E1-47F1-B0AC-04AFB688B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7490C-EDAD-45B6-81F6-081B5A87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4E6EF-FEA1-4D8A-B4A4-6E936790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8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7514D0-3303-4E30-9F0A-59FCF19BF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8DEE1-161A-41B1-80C4-A8CD10D4F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86A13-B7AB-4F27-81EB-B24CF2F910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32D22-E474-4463-BD54-DE746072840A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37C32-67B6-43A7-948D-FA811366C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1CA00-A433-424C-AFFE-FC21BEB3F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AD41C-EBA4-4B83-BF45-E9710F19F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9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AF1977B-91FD-4388-ADCA-593DC45F4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00218"/>
            <a:ext cx="9144000" cy="1655762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Relay baton</a:t>
            </a:r>
          </a:p>
        </p:txBody>
      </p:sp>
      <p:pic>
        <p:nvPicPr>
          <p:cNvPr id="1026" name="Picture 2" descr="Sprint Training Program for Relays, Part 1: Team Selection, Baton Handling  and Positioning - stack">
            <a:extLst>
              <a:ext uri="{FF2B5EF4-FFF2-40B4-BE49-F238E27FC236}">
                <a16:creationId xmlns:a16="http://schemas.microsoft.com/office/drawing/2014/main" id="{67DD7D67-2C70-4D89-B4C8-9DD18D561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73086"/>
            <a:ext cx="6012385" cy="355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90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6EBB5-76C1-440A-A5FB-C847EF6FB6F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Autofit/>
          </a:bodyPr>
          <a:lstStyle/>
          <a:p>
            <a:pPr algn="ctr"/>
            <a:r>
              <a:rPr lang="en-US" sz="9600" dirty="0">
                <a:latin typeface="Comic Sans MS" panose="030F0702030302020204" pitchFamily="66" charset="0"/>
              </a:rPr>
              <a:t>javelin</a:t>
            </a:r>
          </a:p>
        </p:txBody>
      </p:sp>
      <p:pic>
        <p:nvPicPr>
          <p:cNvPr id="2050" name="Picture 2" descr="Javelin throw - Wikipedia">
            <a:extLst>
              <a:ext uri="{FF2B5EF4-FFF2-40B4-BE49-F238E27FC236}">
                <a16:creationId xmlns:a16="http://schemas.microsoft.com/office/drawing/2014/main" id="{7B8CCC07-7546-4372-96AA-CE65B08E1D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739" y="1884784"/>
            <a:ext cx="5868955" cy="418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35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350FA-7FA3-47B3-AE9A-0EBF205B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3675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omic Sans MS" panose="030F0702030302020204" pitchFamily="66" charset="0"/>
              </a:rPr>
              <a:t>High jumper</a:t>
            </a:r>
          </a:p>
        </p:txBody>
      </p:sp>
      <p:pic>
        <p:nvPicPr>
          <p:cNvPr id="3074" name="Picture 2" descr="High Jump">
            <a:extLst>
              <a:ext uri="{FF2B5EF4-FFF2-40B4-BE49-F238E27FC236}">
                <a16:creationId xmlns:a16="http://schemas.microsoft.com/office/drawing/2014/main" id="{E8C8B805-8154-4E6F-B3FE-869EAA7954E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136" y="1993576"/>
            <a:ext cx="652584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49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1A73A-D62C-448D-8B10-02E1E73FEF8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Autofit/>
          </a:bodyPr>
          <a:lstStyle/>
          <a:p>
            <a:pPr algn="ctr"/>
            <a:r>
              <a:rPr lang="en-US" sz="9600" dirty="0">
                <a:latin typeface="Comic Sans MS" panose="030F0702030302020204" pitchFamily="66" charset="0"/>
              </a:rPr>
              <a:t>hurdling</a:t>
            </a:r>
          </a:p>
        </p:txBody>
      </p:sp>
      <p:pic>
        <p:nvPicPr>
          <p:cNvPr id="4098" name="Picture 2" descr="Hurdler Washington takes third at national championships">
            <a:extLst>
              <a:ext uri="{FF2B5EF4-FFF2-40B4-BE49-F238E27FC236}">
                <a16:creationId xmlns:a16="http://schemas.microsoft.com/office/drawing/2014/main" id="{8D2B2F28-8C05-4928-BC0E-D6DFBFD4ED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629" y="1921649"/>
            <a:ext cx="7511141" cy="449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45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DF516-90A8-4A93-B507-9F0BF2A0F08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Autofit/>
          </a:bodyPr>
          <a:lstStyle/>
          <a:p>
            <a:pPr algn="ctr"/>
            <a:r>
              <a:rPr lang="en-US" sz="9600" dirty="0">
                <a:latin typeface="Comic Sans MS" panose="030F0702030302020204" pitchFamily="66" charset="0"/>
              </a:rPr>
              <a:t>archery</a:t>
            </a:r>
          </a:p>
        </p:txBody>
      </p:sp>
      <p:pic>
        <p:nvPicPr>
          <p:cNvPr id="5122" name="Picture 2" descr="Archery Day (May 11th, 2024) | Days Of The Year">
            <a:extLst>
              <a:ext uri="{FF2B5EF4-FFF2-40B4-BE49-F238E27FC236}">
                <a16:creationId xmlns:a16="http://schemas.microsoft.com/office/drawing/2014/main" id="{A69A27D9-6A32-418F-8594-CD4ADBB1A35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951" y="1795901"/>
            <a:ext cx="7529804" cy="4166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05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javelin</vt:lpstr>
      <vt:lpstr>High jumper</vt:lpstr>
      <vt:lpstr>hurdling</vt:lpstr>
      <vt:lpstr>archery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2</cp:revision>
  <dcterms:created xsi:type="dcterms:W3CDTF">2023-10-07T20:53:15Z</dcterms:created>
  <dcterms:modified xsi:type="dcterms:W3CDTF">2023-10-07T21:03:56Z</dcterms:modified>
</cp:coreProperties>
</file>