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01BA7AF-82D5-4A9D-A865-E28CD158626B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819F426-AA5D-49C0-86C5-9334CA7DF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71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A7AF-82D5-4A9D-A865-E28CD158626B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F426-AA5D-49C0-86C5-9334CA7DF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01BA7AF-82D5-4A9D-A865-E28CD158626B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819F426-AA5D-49C0-86C5-9334CA7DF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33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A7AF-82D5-4A9D-A865-E28CD158626B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9819F426-AA5D-49C0-86C5-9334CA7DF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0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01BA7AF-82D5-4A9D-A865-E28CD158626B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819F426-AA5D-49C0-86C5-9334CA7DF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A7AF-82D5-4A9D-A865-E28CD158626B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F426-AA5D-49C0-86C5-9334CA7DF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A7AF-82D5-4A9D-A865-E28CD158626B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F426-AA5D-49C0-86C5-9334CA7DF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9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A7AF-82D5-4A9D-A865-E28CD158626B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F426-AA5D-49C0-86C5-9334CA7DF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3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A7AF-82D5-4A9D-A865-E28CD158626B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F426-AA5D-49C0-86C5-9334CA7DF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3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01BA7AF-82D5-4A9D-A865-E28CD158626B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819F426-AA5D-49C0-86C5-9334CA7DF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A7AF-82D5-4A9D-A865-E28CD158626B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F426-AA5D-49C0-86C5-9334CA7DF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3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01BA7AF-82D5-4A9D-A865-E28CD158626B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819F426-AA5D-49C0-86C5-9334CA7DF16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4636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het.colorado.edu/sims/html/circuit-construction-kit-dc/latest/circuit-construction-kit-dc_all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DE19F-CE5F-FE3E-2DFE-AC66DB0B7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6830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6.5  Changing the number of components in a circuit</a:t>
            </a:r>
            <a:b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</a:br>
            <a:endParaRPr lang="en-US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6C1CC2-C7C2-5A71-DF23-4B0416F30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497" y="3286539"/>
            <a:ext cx="3207026" cy="299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08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F5C63F6-91BC-DF22-01F8-D98D9B4BFA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35" y="463826"/>
            <a:ext cx="11622156" cy="6003235"/>
          </a:xfrm>
        </p:spPr>
      </p:pic>
    </p:spTree>
    <p:extLst>
      <p:ext uri="{BB962C8B-B14F-4D97-AF65-F5344CB8AC3E}">
        <p14:creationId xmlns:p14="http://schemas.microsoft.com/office/powerpoint/2010/main" val="988501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3B47B-1DF0-8136-31E7-6B4C9635A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Did the lamps shine more brightly or more dimly when you removed one lamp from the circuit? 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More brightly</a:t>
            </a:r>
          </a:p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Why do you think this happened?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The same strength of current had to light up one less lamp. This made the remaining lamps shine more brightly</a:t>
            </a:r>
          </a:p>
        </p:txBody>
      </p:sp>
    </p:spTree>
    <p:extLst>
      <p:ext uri="{BB962C8B-B14F-4D97-AF65-F5344CB8AC3E}">
        <p14:creationId xmlns:p14="http://schemas.microsoft.com/office/powerpoint/2010/main" val="201269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F8635-FAE6-CD5F-2060-7B9F4ED2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14DF8-4CD0-918A-1E3E-D0AB45A92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What happened when you used only one lamp and three cells in the circuit?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The lamp will pop or burn out.</a:t>
            </a:r>
          </a:p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Why do you think this happened? 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Because the current passing through it is too </a:t>
            </a:r>
            <a:r>
              <a:rPr lang="en-US" sz="2800" dirty="0"/>
              <a:t>strong.</a:t>
            </a:r>
          </a:p>
        </p:txBody>
      </p:sp>
    </p:spTree>
    <p:extLst>
      <p:ext uri="{BB962C8B-B14F-4D97-AF65-F5344CB8AC3E}">
        <p14:creationId xmlns:p14="http://schemas.microsoft.com/office/powerpoint/2010/main" val="348258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435A2-E68D-89CF-D3D4-FDAF4B701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omic Sans MS" panose="030F0702030302020204" pitchFamily="66" charset="0"/>
              </a:rPr>
              <a:t>Identify a pattern in your results. 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Choose the correct alternatives to complete these sentences: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 The lamps shine </a:t>
            </a:r>
            <a:r>
              <a:rPr lang="en-US" sz="2400" b="1" dirty="0">
                <a:latin typeface="Comic Sans MS" panose="030F0702030302020204" pitchFamily="66" charset="0"/>
              </a:rPr>
              <a:t>less / more </a:t>
            </a:r>
            <a:r>
              <a:rPr lang="en-US" sz="2400" dirty="0">
                <a:latin typeface="Comic Sans MS" panose="030F0702030302020204" pitchFamily="66" charset="0"/>
              </a:rPr>
              <a:t>brightly when you add more lamps to the circuit. 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The lamps shine </a:t>
            </a:r>
            <a:r>
              <a:rPr lang="en-US" sz="2400" b="1" dirty="0">
                <a:latin typeface="Comic Sans MS" panose="030F0702030302020204" pitchFamily="66" charset="0"/>
              </a:rPr>
              <a:t>less / more </a:t>
            </a:r>
            <a:r>
              <a:rPr lang="en-US" sz="2400" dirty="0">
                <a:latin typeface="Comic Sans MS" panose="030F0702030302020204" pitchFamily="66" charset="0"/>
              </a:rPr>
              <a:t>brightly when you add more cells to the circuit.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8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7C9B7-701F-943F-5847-AB4C4E96F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Our 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8A847-4E75-0058-306F-58BBA13F5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Determine how changing the number or type of components in a circuit make a lamp shine more brightly or less brightly </a:t>
            </a:r>
          </a:p>
        </p:txBody>
      </p:sp>
    </p:spTree>
    <p:extLst>
      <p:ext uri="{BB962C8B-B14F-4D97-AF65-F5344CB8AC3E}">
        <p14:creationId xmlns:p14="http://schemas.microsoft.com/office/powerpoint/2010/main" val="408592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26D04-8491-F2A2-B395-5E751C9BE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Comic Sans MS" panose="030F0702030302020204" pitchFamily="66" charset="0"/>
              </a:rPr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83672-A1D8-55CE-BB64-19D902E64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Battery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 brightness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 brightly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 dimly</a:t>
            </a:r>
          </a:p>
        </p:txBody>
      </p:sp>
    </p:spTree>
    <p:extLst>
      <p:ext uri="{BB962C8B-B14F-4D97-AF65-F5344CB8AC3E}">
        <p14:creationId xmlns:p14="http://schemas.microsoft.com/office/powerpoint/2010/main" val="772931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A74FF-BFA3-6D80-BCF8-B447A041C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312174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FF00"/>
                </a:solidFill>
                <a:latin typeface="Comic Sans MS" panose="030F0702030302020204" pitchFamily="66" charset="0"/>
              </a:rPr>
              <a:t>What components have you used so far to build a circuit?</a:t>
            </a:r>
            <a:br>
              <a:rPr lang="en-US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endParaRPr lang="en-US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0147D2-B843-0C7C-4729-A895274F85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922" y="2186609"/>
            <a:ext cx="5526156" cy="3697356"/>
          </a:xfrm>
        </p:spPr>
      </p:pic>
    </p:spTree>
    <p:extLst>
      <p:ext uri="{BB962C8B-B14F-4D97-AF65-F5344CB8AC3E}">
        <p14:creationId xmlns:p14="http://schemas.microsoft.com/office/powerpoint/2010/main" val="174132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76C0-E00B-87C7-CB26-6959A2D04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A1040-A208-5A96-11BA-8CBD971F2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14" y="1968461"/>
            <a:ext cx="11029615" cy="3862496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Where is the electricity in the circuit?</a:t>
            </a:r>
          </a:p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In the wire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 What pushes the electricity around the circuit?</a:t>
            </a:r>
          </a:p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The cell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What opens and closes the circuit?</a:t>
            </a:r>
          </a:p>
          <a:p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The switch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BBF98A-BC7F-2B20-99B6-EA1B1A504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775" y="3829878"/>
            <a:ext cx="4225786" cy="297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25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DC1DD-BA38-06C0-882C-D6024F020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What is the difference between cells  and batteries?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3B0D431-85FD-ADBE-BD45-58D42F5A2B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92" y="2040835"/>
            <a:ext cx="6811617" cy="323353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73CE65C-19CD-1754-B7E4-DB257C620B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9513" y="2279374"/>
            <a:ext cx="4147930" cy="323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59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43E72-068C-AD43-1BEF-4E367DEC4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30644-BFE7-F883-8207-2FDB2760D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 Each cell stores 1.5 V of electricity. 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When we have two or more of these cells connected together we call it a…………</a:t>
            </a:r>
          </a:p>
          <a:p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            Battery</a:t>
            </a:r>
          </a:p>
          <a:p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The car battery in the picture is 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12 V.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ADA0E6-3241-2756-0E2C-68C7987291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851" y="3551583"/>
            <a:ext cx="3949149" cy="296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77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DE83D-A27A-BCFE-22C0-FDE92CB60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832CC-BCAC-1AF2-494A-3E098D83C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6124408" cy="367830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When the cell or battery is part of a circuit, the stored energy pushes electricity around the circuit. 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Does this circuit contain a cell or a battery?</a:t>
            </a:r>
          </a:p>
          <a:p>
            <a:pPr marL="0" indent="0">
              <a:buNone/>
            </a:pP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95478E-3396-66B7-0DBF-B6B5FEC256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726" y="2293454"/>
            <a:ext cx="4767081" cy="3678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824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3B21B-770D-4808-4278-CF60E01AE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98249-43CE-B977-4ADE-F8CBCCD46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Lets investigate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83793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66</TotalTime>
  <Words>304</Words>
  <Application>Microsoft Office PowerPoint</Application>
  <PresentationFormat>Widescreen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Comic Sans MS</vt:lpstr>
      <vt:lpstr>Gill Sans MT</vt:lpstr>
      <vt:lpstr>Wingdings 2</vt:lpstr>
      <vt:lpstr>Dividend</vt:lpstr>
      <vt:lpstr> 6.5  Changing the number of components in a circuit </vt:lpstr>
      <vt:lpstr>Our objectives:</vt:lpstr>
      <vt:lpstr>Vocabulary</vt:lpstr>
      <vt:lpstr>What components have you used so far to build a circuit? </vt:lpstr>
      <vt:lpstr>PowerPoint Presentation</vt:lpstr>
      <vt:lpstr>What is the difference between cells  and batteries?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6.5  Changing the number of components in a circuit </dc:title>
  <dc:creator>laptpop</dc:creator>
  <cp:lastModifiedBy>laptpop</cp:lastModifiedBy>
  <cp:revision>1</cp:revision>
  <dcterms:created xsi:type="dcterms:W3CDTF">2023-05-24T04:04:31Z</dcterms:created>
  <dcterms:modified xsi:type="dcterms:W3CDTF">2023-05-24T05:10:51Z</dcterms:modified>
</cp:coreProperties>
</file>