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3A-5FE1-4F3D-B18D-44E221D41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F1EB8-7533-4FD9-B85A-19DBF029E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9A588-F009-440B-8E74-FAB46BCC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B3F16-AE31-4B8D-8CDF-72BF3463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DE25-D345-469E-B9E5-B5FA63DF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6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0B9F-6D98-4457-9F5F-AD57A028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19BCC-DC5A-461F-B4CB-92C72D988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091B6-484E-4279-B574-73792202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4DB78-07B9-47CF-B249-E06C61CD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A6F76-BAAD-412F-A360-58D087AD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8AF887-7D42-4976-BE51-79DDBDB7A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A5198-5B32-4B8A-AE8B-FFB98523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6FD09-2E75-4D62-84B9-FA6B23C3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E90AD-F203-4EAE-BB3A-55EFF2AA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A299A-C62B-453E-86BD-A51078C9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DAD1-F873-44E6-B616-2A9E1C39E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BEA7C-1B22-4159-BC68-90DF8B0E1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5367C-3E31-4725-8074-6677B67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CB4D6-6000-4290-85E3-F568EC6F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D27DB-3D68-491B-8B73-D027FB25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7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DAF5-11A6-4767-A51E-81A69CE0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CC0E2-AFF6-4B48-B72F-4BCA88365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5CA62-9971-4FDC-B27C-A0158747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B3BFE-E1D1-42BF-942D-ED3470B4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B4ECB-F133-48C0-916B-14572076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8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C34E-AB7D-4601-B6FF-93184267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8922E-4CCD-4CE9-A0FD-B82847EB8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B3C26-4A8B-4594-90B9-082C11D34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38FF4-3D22-41CB-B420-AF859D90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5CC1C-528B-45C4-ACEF-2706C136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41A35-3E5E-4BC7-BF79-FAA17877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D13A6-22F4-4498-A54C-B24AF5EF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5982F-DC67-496A-BA7C-FB2A3AAC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1F839-2198-4137-AF65-C4AE2DD84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ACFF9-56B3-4D85-9741-C4F175146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EB4744-9227-4DF5-B5F7-BADC99113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736391-D5D0-494F-888C-252E0E40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2BC6CB-EF08-40D4-AA3C-EF420C5D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3C2EEB-4EA6-4751-AEAC-241D8E68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14CF-22F4-45DC-BB20-D3B5FE0E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E45F2-6632-48AE-9453-47DC27DB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D71C5-DA9B-4C8C-9925-F2829F4C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91CD13-2EC2-4B06-A63F-495AB4DB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7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4B12B-E60F-4287-A059-26FC50D7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2162D4-97F1-40AB-A516-16619A08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ED7C-055C-4B60-83E8-4B0655FD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3409-8075-4D4B-B3E5-066AA8109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BFB7-61FD-46AF-B1C3-6F888F0E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68162-837D-42AD-90C4-9A8F92A98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DAEB4-ADC6-4B7A-8709-CFE4BD69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CD7EF-925E-494E-92EE-6DBC1BA3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03B1F-4233-44A9-8D67-83575932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209A3-6DB5-48DC-BE4C-DBB9FE14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961A8-0912-46B1-8525-5E948E05B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4F06B-2799-4085-8091-22C449205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66DF2-B6CE-459E-9C4B-5FE23755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0E254-5247-436B-9FD9-593B5D8C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A63CA-AEA2-41C2-B740-E4CF91E96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B101F-BF87-48C3-B9E8-FE1A1801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997BC-B7F5-451D-9E26-4627879E5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28BAD-A424-4667-A069-AAF3FFBFE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4DD1-8438-423B-93C1-F996FCA3C7A0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C060A-687C-4426-9237-5A1A1212F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6AAF9-3FC9-45FA-BE88-5BF2445F4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hyperlink" Target="https://pixabay.com/de/kinderzeichnung-haus-baum-wiese-582306/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Bx8T9pYD-FM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2AA7D-954B-435D-A1B8-77AD55B1A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813" y="2830044"/>
            <a:ext cx="3013023" cy="1543987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b="1" dirty="0" err="1">
                <a:solidFill>
                  <a:schemeClr val="accent6">
                    <a:lumMod val="50000"/>
                  </a:schemeClr>
                </a:solidFill>
              </a:rPr>
              <a:t>Lektion</a:t>
            </a:r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 7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br>
              <a:rPr lang="en-GB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Wald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1FCC2-8FD4-4690-A793-2C658C887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6380" y="3602038"/>
            <a:ext cx="515162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763380-9EA5-4437-86FB-2C12AAD8DD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1593" y="52466"/>
            <a:ext cx="8600407" cy="675306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 wald">
            <a:hlinkClick r:id="" action="ppaction://media"/>
            <a:extLst>
              <a:ext uri="{FF2B5EF4-FFF2-40B4-BE49-F238E27FC236}">
                <a16:creationId xmlns:a16="http://schemas.microsoft.com/office/drawing/2014/main" id="{43968436-43A0-4B7B-B964-2FAA433F5D1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56573" y="56084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91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13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59D97-5942-4425-B6CF-6A91B827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23544" cy="1325563"/>
          </a:xfrm>
        </p:spPr>
        <p:txBody>
          <a:bodyPr/>
          <a:lstStyle/>
          <a:p>
            <a:r>
              <a:rPr lang="en-US" dirty="0"/>
              <a:t>Ich </a:t>
            </a:r>
            <a:r>
              <a:rPr lang="en-US" dirty="0" err="1"/>
              <a:t>brauche</a:t>
            </a:r>
            <a:r>
              <a:rPr lang="en-US" dirty="0"/>
              <a:t> Gelb.</a:t>
            </a:r>
            <a:br>
              <a:rPr lang="en-US" dirty="0"/>
            </a:br>
            <a:r>
              <a:rPr lang="en-US" dirty="0" err="1"/>
              <a:t>Hier,bitte</a:t>
            </a:r>
            <a:r>
              <a:rPr lang="en-US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A75070-8B93-4820-ACDC-59A477E4C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209" y="1815970"/>
            <a:ext cx="8120791" cy="5042030"/>
          </a:xfrm>
        </p:spPr>
      </p:pic>
      <p:pic>
        <p:nvPicPr>
          <p:cNvPr id="6" name="Standard recording 1">
            <a:hlinkClick r:id="" action="ppaction://media"/>
            <a:extLst>
              <a:ext uri="{FF2B5EF4-FFF2-40B4-BE49-F238E27FC236}">
                <a16:creationId xmlns:a16="http://schemas.microsoft.com/office/drawing/2014/main" id="{492F5725-BF98-454E-963B-3F35C420F5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62529" y="56148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AC8B-876E-430E-8271-F5568E1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Danke</a:t>
            </a:r>
            <a:r>
              <a:rPr lang="en-US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A21AB6-0361-40B6-A5C3-E3DC4B1FB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r="34277"/>
          <a:stretch/>
        </p:blipFill>
        <p:spPr>
          <a:xfrm>
            <a:off x="4095828" y="715271"/>
            <a:ext cx="6562179" cy="56726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danke">
            <a:hlinkClick r:id="" action="ppaction://media"/>
            <a:extLst>
              <a:ext uri="{FF2B5EF4-FFF2-40B4-BE49-F238E27FC236}">
                <a16:creationId xmlns:a16="http://schemas.microsoft.com/office/drawing/2014/main" id="{3D2A1E47-AEF9-49D4-9F3F-2F97EED2AB1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349115" y="564478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09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</Words>
  <Application>Microsoft Office PowerPoint</Application>
  <PresentationFormat>Widescreen</PresentationFormat>
  <Paragraphs>3</Paragraphs>
  <Slides>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Lektion 7:  Im Wald</vt:lpstr>
      <vt:lpstr>Ich brauche Gelb. Hier,bitte.</vt:lpstr>
      <vt:lpstr>Danke.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Lektion 7:  Im Wald</dc:title>
  <dc:creator>Soumya</dc:creator>
  <cp:lastModifiedBy>Soumya</cp:lastModifiedBy>
  <cp:revision>4</cp:revision>
  <dcterms:created xsi:type="dcterms:W3CDTF">2023-01-18T09:07:34Z</dcterms:created>
  <dcterms:modified xsi:type="dcterms:W3CDTF">2023-01-18T10:38:12Z</dcterms:modified>
</cp:coreProperties>
</file>