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0" r:id="rId14"/>
    <p:sldId id="339" r:id="rId15"/>
    <p:sldId id="338" r:id="rId16"/>
    <p:sldId id="342" r:id="rId17"/>
    <p:sldId id="337" r:id="rId18"/>
    <p:sldId id="336" r:id="rId19"/>
    <p:sldId id="332" r:id="rId20"/>
    <p:sldId id="341" r:id="rId21"/>
    <p:sldId id="335" r:id="rId22"/>
    <p:sldId id="334" r:id="rId23"/>
    <p:sldId id="33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9E170-B187-41BA-9C96-C057922F8F32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CF3BFB-880D-48E5-BA4D-A08BDE856EFE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المناخ والنبات الطبيعى فى وطننا العربى </a:t>
          </a:r>
          <a:endParaRPr lang="en-US" sz="4000" b="1" dirty="0">
            <a:solidFill>
              <a:schemeClr val="tx1"/>
            </a:solidFill>
          </a:endParaRPr>
        </a:p>
      </dgm:t>
    </dgm:pt>
    <dgm:pt modelId="{072D9B31-039B-4831-B689-EA53E08AF8F3}" type="parTrans" cxnId="{D3AC4B57-8D27-4AFE-9E92-A35C9AA5B99C}">
      <dgm:prSet/>
      <dgm:spPr/>
      <dgm:t>
        <a:bodyPr/>
        <a:lstStyle/>
        <a:p>
          <a:endParaRPr lang="en-US"/>
        </a:p>
      </dgm:t>
    </dgm:pt>
    <dgm:pt modelId="{0DAAE5C9-1F51-4EFC-B88E-0BD965ABCE56}" type="sibTrans" cxnId="{D3AC4B57-8D27-4AFE-9E92-A35C9AA5B99C}">
      <dgm:prSet/>
      <dgm:spPr/>
      <dgm:t>
        <a:bodyPr/>
        <a:lstStyle/>
        <a:p>
          <a:endParaRPr lang="en-US"/>
        </a:p>
      </dgm:t>
    </dgm:pt>
    <dgm:pt modelId="{F68FAA52-408E-4B44-B9BE-993B773F7A14}" type="pres">
      <dgm:prSet presAssocID="{A129E170-B187-41BA-9C96-C057922F8F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AF9A199-21CF-4257-B447-A55DEB5101B3}" type="pres">
      <dgm:prSet presAssocID="{A129E170-B187-41BA-9C96-C057922F8F32}" presName="Name1" presStyleCnt="0"/>
      <dgm:spPr/>
      <dgm:t>
        <a:bodyPr/>
        <a:lstStyle/>
        <a:p>
          <a:endParaRPr lang="en-US"/>
        </a:p>
      </dgm:t>
    </dgm:pt>
    <dgm:pt modelId="{BF264753-B891-456F-97B0-EA9246ADDF73}" type="pres">
      <dgm:prSet presAssocID="{A129E170-B187-41BA-9C96-C057922F8F32}" presName="cycle" presStyleCnt="0"/>
      <dgm:spPr/>
      <dgm:t>
        <a:bodyPr/>
        <a:lstStyle/>
        <a:p>
          <a:endParaRPr lang="en-US"/>
        </a:p>
      </dgm:t>
    </dgm:pt>
    <dgm:pt modelId="{E0DEEFC9-D1FA-4529-AB61-7D76759631AC}" type="pres">
      <dgm:prSet presAssocID="{A129E170-B187-41BA-9C96-C057922F8F32}" presName="srcNode" presStyleLbl="node1" presStyleIdx="0" presStyleCnt="1"/>
      <dgm:spPr/>
      <dgm:t>
        <a:bodyPr/>
        <a:lstStyle/>
        <a:p>
          <a:endParaRPr lang="en-US"/>
        </a:p>
      </dgm:t>
    </dgm:pt>
    <dgm:pt modelId="{7694BF20-470B-4634-B53D-FA957C35E087}" type="pres">
      <dgm:prSet presAssocID="{A129E170-B187-41BA-9C96-C057922F8F32}" presName="conn" presStyleLbl="parChTrans1D2" presStyleIdx="0" presStyleCnt="1"/>
      <dgm:spPr/>
      <dgm:t>
        <a:bodyPr/>
        <a:lstStyle/>
        <a:p>
          <a:endParaRPr lang="en-US"/>
        </a:p>
      </dgm:t>
    </dgm:pt>
    <dgm:pt modelId="{67E62B5B-E1A9-4702-A360-C3D7F1DABDB5}" type="pres">
      <dgm:prSet presAssocID="{A129E170-B187-41BA-9C96-C057922F8F32}" presName="extraNode" presStyleLbl="node1" presStyleIdx="0" presStyleCnt="1"/>
      <dgm:spPr/>
      <dgm:t>
        <a:bodyPr/>
        <a:lstStyle/>
        <a:p>
          <a:endParaRPr lang="en-US"/>
        </a:p>
      </dgm:t>
    </dgm:pt>
    <dgm:pt modelId="{52A2E43D-7C3C-4B7F-9738-AC7D9ACC1D88}" type="pres">
      <dgm:prSet presAssocID="{A129E170-B187-41BA-9C96-C057922F8F32}" presName="dstNode" presStyleLbl="node1" presStyleIdx="0" presStyleCnt="1"/>
      <dgm:spPr/>
      <dgm:t>
        <a:bodyPr/>
        <a:lstStyle/>
        <a:p>
          <a:endParaRPr lang="en-US"/>
        </a:p>
      </dgm:t>
    </dgm:pt>
    <dgm:pt modelId="{6A1B807A-2035-4CD5-A3C8-C8616573A751}" type="pres">
      <dgm:prSet presAssocID="{EACF3BFB-880D-48E5-BA4D-A08BDE856EFE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B7EC2-305F-4EC9-8F94-C59645757CD1}" type="pres">
      <dgm:prSet presAssocID="{EACF3BFB-880D-48E5-BA4D-A08BDE856EFE}" presName="accent_1" presStyleCnt="0"/>
      <dgm:spPr/>
      <dgm:t>
        <a:bodyPr/>
        <a:lstStyle/>
        <a:p>
          <a:endParaRPr lang="en-US"/>
        </a:p>
      </dgm:t>
    </dgm:pt>
    <dgm:pt modelId="{894EF8FE-E9F6-429A-B655-A9402D1E9F4E}" type="pres">
      <dgm:prSet presAssocID="{EACF3BFB-880D-48E5-BA4D-A08BDE856EFE}" presName="accentRepeatNode" presStyleLbl="solidFgAcc1" presStyleIdx="0" presStyleCnt="1"/>
      <dgm:spPr/>
      <dgm:t>
        <a:bodyPr/>
        <a:lstStyle/>
        <a:p>
          <a:endParaRPr lang="en-US"/>
        </a:p>
      </dgm:t>
    </dgm:pt>
  </dgm:ptLst>
  <dgm:cxnLst>
    <dgm:cxn modelId="{FF75DA36-D9CB-4A4C-B8F4-A32BD087ADA5}" type="presOf" srcId="{A129E170-B187-41BA-9C96-C057922F8F32}" destId="{F68FAA52-408E-4B44-B9BE-993B773F7A14}" srcOrd="0" destOrd="0" presId="urn:microsoft.com/office/officeart/2008/layout/VerticalCurvedList"/>
    <dgm:cxn modelId="{91395851-2096-429F-A277-11AB4C98DE95}" type="presOf" srcId="{0DAAE5C9-1F51-4EFC-B88E-0BD965ABCE56}" destId="{7694BF20-470B-4634-B53D-FA957C35E087}" srcOrd="0" destOrd="0" presId="urn:microsoft.com/office/officeart/2008/layout/VerticalCurvedList"/>
    <dgm:cxn modelId="{2FC6C42B-5730-4293-9F6A-E7D9720361DA}" type="presOf" srcId="{EACF3BFB-880D-48E5-BA4D-A08BDE856EFE}" destId="{6A1B807A-2035-4CD5-A3C8-C8616573A751}" srcOrd="0" destOrd="0" presId="urn:microsoft.com/office/officeart/2008/layout/VerticalCurvedList"/>
    <dgm:cxn modelId="{D3AC4B57-8D27-4AFE-9E92-A35C9AA5B99C}" srcId="{A129E170-B187-41BA-9C96-C057922F8F32}" destId="{EACF3BFB-880D-48E5-BA4D-A08BDE856EFE}" srcOrd="0" destOrd="0" parTransId="{072D9B31-039B-4831-B689-EA53E08AF8F3}" sibTransId="{0DAAE5C9-1F51-4EFC-B88E-0BD965ABCE56}"/>
    <dgm:cxn modelId="{68D180DD-2A98-4B20-9647-EB2C1D3C3154}" type="presParOf" srcId="{F68FAA52-408E-4B44-B9BE-993B773F7A14}" destId="{9AF9A199-21CF-4257-B447-A55DEB5101B3}" srcOrd="0" destOrd="0" presId="urn:microsoft.com/office/officeart/2008/layout/VerticalCurvedList"/>
    <dgm:cxn modelId="{CDBD5835-6DA8-4BBB-98E6-52C6D6CF7ED8}" type="presParOf" srcId="{9AF9A199-21CF-4257-B447-A55DEB5101B3}" destId="{BF264753-B891-456F-97B0-EA9246ADDF73}" srcOrd="0" destOrd="0" presId="urn:microsoft.com/office/officeart/2008/layout/VerticalCurvedList"/>
    <dgm:cxn modelId="{A069EF43-A0F4-4FFB-8450-11C24CC88790}" type="presParOf" srcId="{BF264753-B891-456F-97B0-EA9246ADDF73}" destId="{E0DEEFC9-D1FA-4529-AB61-7D76759631AC}" srcOrd="0" destOrd="0" presId="urn:microsoft.com/office/officeart/2008/layout/VerticalCurvedList"/>
    <dgm:cxn modelId="{C6ED1B5E-6B05-4498-9AD1-5D2535D63399}" type="presParOf" srcId="{BF264753-B891-456F-97B0-EA9246ADDF73}" destId="{7694BF20-470B-4634-B53D-FA957C35E087}" srcOrd="1" destOrd="0" presId="urn:microsoft.com/office/officeart/2008/layout/VerticalCurvedList"/>
    <dgm:cxn modelId="{5A50A755-E249-44B6-A7FA-4024AF866F11}" type="presParOf" srcId="{BF264753-B891-456F-97B0-EA9246ADDF73}" destId="{67E62B5B-E1A9-4702-A360-C3D7F1DABDB5}" srcOrd="2" destOrd="0" presId="urn:microsoft.com/office/officeart/2008/layout/VerticalCurvedList"/>
    <dgm:cxn modelId="{5A42D31B-2A4A-4C54-8B32-B4244C776DAC}" type="presParOf" srcId="{BF264753-B891-456F-97B0-EA9246ADDF73}" destId="{52A2E43D-7C3C-4B7F-9738-AC7D9ACC1D88}" srcOrd="3" destOrd="0" presId="urn:microsoft.com/office/officeart/2008/layout/VerticalCurvedList"/>
    <dgm:cxn modelId="{4B30D685-C394-4061-AC01-9C78FD42CC99}" type="presParOf" srcId="{9AF9A199-21CF-4257-B447-A55DEB5101B3}" destId="{6A1B807A-2035-4CD5-A3C8-C8616573A751}" srcOrd="1" destOrd="0" presId="urn:microsoft.com/office/officeart/2008/layout/VerticalCurvedList"/>
    <dgm:cxn modelId="{07FAA718-56A5-49F3-A28D-63ED3CD1F88D}" type="presParOf" srcId="{9AF9A199-21CF-4257-B447-A55DEB5101B3}" destId="{558B7EC2-305F-4EC9-8F94-C59645757CD1}" srcOrd="2" destOrd="0" presId="urn:microsoft.com/office/officeart/2008/layout/VerticalCurvedList"/>
    <dgm:cxn modelId="{FB8A59E5-2D0C-4294-B3E4-C18F94D9E6C4}" type="presParOf" srcId="{558B7EC2-305F-4EC9-8F94-C59645757CD1}" destId="{894EF8FE-E9F6-429A-B655-A9402D1E9F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وجود الغابات المعتدلة حيث تنمو فوق المنحدرات الجبلية غزيرة المطر </a:t>
          </a:r>
          <a:endParaRPr lang="en-US" sz="32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أهم أشجارها : البلوط الفلينى – الصنوبر – الأرز (الذى تتخذه لبنان شعار لها .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مثل جبال أطلس – مرتفعات بلاد الشام - العراق</a:t>
          </a:r>
          <a:endParaRPr lang="en-US" sz="32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تنمو بين اقليم البحر المتوسط والصحراوى</a:t>
          </a:r>
          <a:endParaRPr lang="en-US" sz="32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الأهمية الاقتصادية للحشائش المعتدلة 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تزدهر شتاء وتجف صيفا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153B753B-4325-438B-A9DC-D890C4BEEC4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تربى</a:t>
          </a:r>
          <a:r>
            <a:rPr lang="ar-EG" b="1" baseline="0" dirty="0" smtClean="0">
              <a:solidFill>
                <a:schemeClr val="tx1"/>
              </a:solidFill>
            </a:rPr>
            <a:t> عليها الاغنام والماعز </a:t>
          </a:r>
          <a:endParaRPr lang="en-US" b="1" dirty="0">
            <a:solidFill>
              <a:schemeClr val="tx1"/>
            </a:solidFill>
          </a:endParaRPr>
        </a:p>
      </dgm:t>
    </dgm:pt>
    <dgm:pt modelId="{94EEF820-F069-4C0E-A141-55D279456A3F}" type="parTrans" cxnId="{8288A2BE-AA59-4FD3-B633-0C54D2835FD5}">
      <dgm:prSet/>
      <dgm:spPr/>
      <dgm:t>
        <a:bodyPr/>
        <a:lstStyle/>
        <a:p>
          <a:endParaRPr lang="en-US"/>
        </a:p>
      </dgm:t>
    </dgm:pt>
    <dgm:pt modelId="{E17D9993-4072-4B2F-9E50-D3AC7AF9EC9F}" type="sibTrans" cxnId="{8288A2BE-AA59-4FD3-B633-0C54D2835FD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774A95-A083-4DDA-9361-9D81BF3B96BA}" type="pres">
      <dgm:prSet presAssocID="{153B753B-4325-438B-A9DC-D890C4BEEC4F}" presName="boxAndChildren" presStyleCnt="0"/>
      <dgm:spPr/>
    </dgm:pt>
    <dgm:pt modelId="{8E790D11-3A0A-40B6-B568-5973F6BBDA1F}" type="pres">
      <dgm:prSet presAssocID="{153B753B-4325-438B-A9DC-D890C4BEEC4F}" presName="parentTextBox" presStyleLbl="node1" presStyleIdx="0" presStyleCnt="4"/>
      <dgm:spPr/>
      <dgm:t>
        <a:bodyPr/>
        <a:lstStyle/>
        <a:p>
          <a:endParaRPr lang="en-US"/>
        </a:p>
      </dgm:t>
    </dgm:pt>
    <dgm:pt modelId="{C5D3C4C8-3F05-4AC2-AB65-1173BFB6A6D6}" type="pres">
      <dgm:prSet presAssocID="{27A97B09-6A18-4745-97F5-BB90E9AD07E5}" presName="sp" presStyleCnt="0"/>
      <dgm:spPr/>
    </dgm:pt>
    <dgm:pt modelId="{B6F9127F-A67E-4AFE-9ADA-0EFFD7ED7878}" type="pres">
      <dgm:prSet presAssocID="{2F850080-42DA-448E-B5D2-FB4283967811}" presName="arrowAndChildren" presStyleCnt="0"/>
      <dgm:spPr/>
    </dgm:pt>
    <dgm:pt modelId="{A6F23622-4004-441B-8090-0F63FA6C0C38}" type="pres">
      <dgm:prSet presAssocID="{2F850080-42DA-448E-B5D2-FB428396781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F63B42CD-D11B-4409-B212-315634F1E157}" type="presOf" srcId="{153B753B-4325-438B-A9DC-D890C4BEEC4F}" destId="{8E790D11-3A0A-40B6-B568-5973F6BBDA1F}" srcOrd="0" destOrd="0" presId="urn:microsoft.com/office/officeart/2005/8/layout/process4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8288A2BE-AA59-4FD3-B633-0C54D2835FD5}" srcId="{E7764B8A-09A9-43F6-8B24-1627EA82C6FE}" destId="{153B753B-4325-438B-A9DC-D890C4BEEC4F}" srcOrd="3" destOrd="0" parTransId="{94EEF820-F069-4C0E-A141-55D279456A3F}" sibTransId="{E17D9993-4072-4B2F-9E50-D3AC7AF9EC9F}"/>
    <dgm:cxn modelId="{43DC7889-68B9-4771-9895-277174DD10A1}" type="presOf" srcId="{2F850080-42DA-448E-B5D2-FB4283967811}" destId="{A6F23622-4004-441B-8090-0F63FA6C0C38}" srcOrd="0" destOrd="0" presId="urn:microsoft.com/office/officeart/2005/8/layout/process4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89B9F1CC-E907-4BB1-8C4C-6ABA21EA0D8A}" type="presParOf" srcId="{8D936D6B-D500-4D6F-98FC-6F1AB7AF9DC6}" destId="{42774A95-A083-4DDA-9361-9D81BF3B96BA}" srcOrd="0" destOrd="0" presId="urn:microsoft.com/office/officeart/2005/8/layout/process4"/>
    <dgm:cxn modelId="{97BBD8E0-0B6D-4F5B-BDBF-235341622E42}" type="presParOf" srcId="{42774A95-A083-4DDA-9361-9D81BF3B96BA}" destId="{8E790D11-3A0A-40B6-B568-5973F6BBDA1F}" srcOrd="0" destOrd="0" presId="urn:microsoft.com/office/officeart/2005/8/layout/process4"/>
    <dgm:cxn modelId="{B47C52A9-9B85-4449-828C-A7AA22B4853E}" type="presParOf" srcId="{8D936D6B-D500-4D6F-98FC-6F1AB7AF9DC6}" destId="{C5D3C4C8-3F05-4AC2-AB65-1173BFB6A6D6}" srcOrd="1" destOrd="0" presId="urn:microsoft.com/office/officeart/2005/8/layout/process4"/>
    <dgm:cxn modelId="{551EDFD0-5E40-4F8D-AA99-304A9CD5FD46}" type="presParOf" srcId="{8D936D6B-D500-4D6F-98FC-6F1AB7AF9DC6}" destId="{B6F9127F-A67E-4AFE-9ADA-0EFFD7ED7878}" srcOrd="2" destOrd="0" presId="urn:microsoft.com/office/officeart/2005/8/layout/process4"/>
    <dgm:cxn modelId="{BB23F159-DF99-4FB1-942C-F00B64F5E5D4}" type="presParOf" srcId="{B6F9127F-A67E-4AFE-9ADA-0EFFD7ED7878}" destId="{A6F23622-4004-441B-8090-0F63FA6C0C38}" srcOrd="0" destOrd="0" presId="urn:microsoft.com/office/officeart/2005/8/layout/process4"/>
    <dgm:cxn modelId="{5510DE9A-0518-48A1-A4C1-823BE6C7E91A}" type="presParOf" srcId="{8D936D6B-D500-4D6F-98FC-6F1AB7AF9DC6}" destId="{D96F77C1-C076-4E73-8EBE-3A241E166259}" srcOrd="3" destOrd="0" presId="urn:microsoft.com/office/officeart/2005/8/layout/process4"/>
    <dgm:cxn modelId="{26416460-29A0-436B-B5F7-5033370C76AC}" type="presParOf" srcId="{8D936D6B-D500-4D6F-98FC-6F1AB7AF9DC6}" destId="{31C9114C-FCA1-4BF1-840E-C1304333EE29}" srcOrd="4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5" destOrd="0" presId="urn:microsoft.com/office/officeart/2005/8/layout/process4"/>
    <dgm:cxn modelId="{518B237B-F14A-4DC4-B941-592ABB3F2AEA}" type="presParOf" srcId="{8D936D6B-D500-4D6F-98FC-6F1AB7AF9DC6}" destId="{4304D863-B70F-4814-8334-C79B52ED4321}" srcOrd="6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الخصائص المناخية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شتاء : شديد البرودة ليلا 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صيفا : مناخ قارى شديد الحرارة خاصة فى النهار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تختلف الصور النباتية حسب كمية المطر فتمنو</a:t>
          </a:r>
          <a:endParaRPr lang="en-US" sz="32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النباتات الشوكية : كالصبار فى المناطق نادرة المطر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الحشائش القصيرة فى المناطق قليلة المطر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18814DA1-55D8-460A-A832-701243277E13}" type="pres">
      <dgm:prSet presAssocID="{E7764B8A-09A9-43F6-8B24-1627EA82C6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84AB10-1720-434E-984A-CC35AC995174}" type="pres">
      <dgm:prSet presAssocID="{D1D2AD4E-5899-4E2A-8579-5453A647A0EA}" presName="vertOne" presStyleCnt="0"/>
      <dgm:spPr/>
    </dgm:pt>
    <dgm:pt modelId="{755CAABC-B4AA-4B6E-8C73-87A35E242DFF}" type="pres">
      <dgm:prSet presAssocID="{D1D2AD4E-5899-4E2A-8579-5453A647A0EA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5D1D97-F671-40B1-B200-B3980806A124}" type="pres">
      <dgm:prSet presAssocID="{D1D2AD4E-5899-4E2A-8579-5453A647A0EA}" presName="horzOne" presStyleCnt="0"/>
      <dgm:spPr/>
    </dgm:pt>
    <dgm:pt modelId="{295A25F5-B196-4A42-9EFC-554B79E69B3F}" type="pres">
      <dgm:prSet presAssocID="{D9D62F29-7AA7-4ADA-9963-DD0E56703EE5}" presName="sibSpaceOne" presStyleCnt="0"/>
      <dgm:spPr/>
    </dgm:pt>
    <dgm:pt modelId="{242A0F19-1E0F-4133-AA76-B70E20CE3A19}" type="pres">
      <dgm:prSet presAssocID="{E5287C82-8438-4D2F-AEBF-4DBFE4EFD6C1}" presName="vertOne" presStyleCnt="0"/>
      <dgm:spPr/>
    </dgm:pt>
    <dgm:pt modelId="{9780B98B-260A-48D3-9EE9-409C0A3B51CE}" type="pres">
      <dgm:prSet presAssocID="{E5287C82-8438-4D2F-AEBF-4DBFE4EFD6C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4524E3-DB71-4CF6-B6C4-D2286854BB6B}" type="pres">
      <dgm:prSet presAssocID="{E5287C82-8438-4D2F-AEBF-4DBFE4EFD6C1}" presName="horzOne" presStyleCnt="0"/>
      <dgm:spPr/>
    </dgm:pt>
    <dgm:pt modelId="{C5BD4C9A-6004-49D1-B947-8A8C88A3BEB2}" type="pres">
      <dgm:prSet presAssocID="{9D18E162-3D59-41ED-89D7-B8483D9DEDB3}" presName="sibSpaceOne" presStyleCnt="0"/>
      <dgm:spPr/>
    </dgm:pt>
    <dgm:pt modelId="{81C92DF4-B99D-4052-88FA-8B96320C3E28}" type="pres">
      <dgm:prSet presAssocID="{2F850080-42DA-448E-B5D2-FB4283967811}" presName="vertOne" presStyleCnt="0"/>
      <dgm:spPr/>
    </dgm:pt>
    <dgm:pt modelId="{D148734E-ABE9-46C1-A953-3EA4CB816F03}" type="pres">
      <dgm:prSet presAssocID="{2F850080-42DA-448E-B5D2-FB428396781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412E8-3D50-4BCF-B78B-9B3C1FD3AEC3}" type="pres">
      <dgm:prSet presAssocID="{2F850080-42DA-448E-B5D2-FB4283967811}" presName="horzOne" presStyleCnt="0"/>
      <dgm:spPr/>
    </dgm:pt>
  </dgm:ptLst>
  <dgm:cxnLst>
    <dgm:cxn modelId="{B0051FA6-3388-4011-AE9F-C2018CC86249}" type="presOf" srcId="{2F850080-42DA-448E-B5D2-FB4283967811}" destId="{D148734E-ABE9-46C1-A953-3EA4CB816F03}" srcOrd="0" destOrd="0" presId="urn:microsoft.com/office/officeart/2005/8/layout/hierarchy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F7491AC6-B642-4F93-B082-B193497B37DE}" type="presOf" srcId="{D1D2AD4E-5899-4E2A-8579-5453A647A0EA}" destId="{755CAABC-B4AA-4B6E-8C73-87A35E242DFF}" srcOrd="0" destOrd="0" presId="urn:microsoft.com/office/officeart/2005/8/layout/hierarchy4"/>
    <dgm:cxn modelId="{D1F95E10-AD3F-44F5-9F7D-094288A69064}" type="presOf" srcId="{E7764B8A-09A9-43F6-8B24-1627EA82C6FE}" destId="{18814DA1-55D8-460A-A832-701243277E13}" srcOrd="0" destOrd="0" presId="urn:microsoft.com/office/officeart/2005/8/layout/hierarchy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3FC12FA5-C6B3-4F68-954A-5651DF7F4A35}" type="presOf" srcId="{E5287C82-8438-4D2F-AEBF-4DBFE4EFD6C1}" destId="{9780B98B-260A-48D3-9EE9-409C0A3B51CE}" srcOrd="0" destOrd="0" presId="urn:microsoft.com/office/officeart/2005/8/layout/hierarchy4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17EA670-6A62-4983-A63C-5855D57230F8}" type="presParOf" srcId="{18814DA1-55D8-460A-A832-701243277E13}" destId="{5C84AB10-1720-434E-984A-CC35AC995174}" srcOrd="0" destOrd="0" presId="urn:microsoft.com/office/officeart/2005/8/layout/hierarchy4"/>
    <dgm:cxn modelId="{8A0F8654-01D8-44DB-B3D8-F00AD571D270}" type="presParOf" srcId="{5C84AB10-1720-434E-984A-CC35AC995174}" destId="{755CAABC-B4AA-4B6E-8C73-87A35E242DFF}" srcOrd="0" destOrd="0" presId="urn:microsoft.com/office/officeart/2005/8/layout/hierarchy4"/>
    <dgm:cxn modelId="{2DD5E84D-9607-4A87-AA1C-13F302DFD648}" type="presParOf" srcId="{5C84AB10-1720-434E-984A-CC35AC995174}" destId="{AD5D1D97-F671-40B1-B200-B3980806A124}" srcOrd="1" destOrd="0" presId="urn:microsoft.com/office/officeart/2005/8/layout/hierarchy4"/>
    <dgm:cxn modelId="{262C3A16-529D-4922-BFD5-377B81471C9A}" type="presParOf" srcId="{18814DA1-55D8-460A-A832-701243277E13}" destId="{295A25F5-B196-4A42-9EFC-554B79E69B3F}" srcOrd="1" destOrd="0" presId="urn:microsoft.com/office/officeart/2005/8/layout/hierarchy4"/>
    <dgm:cxn modelId="{E0C28176-C22C-4AB4-8C1A-F96B8F713217}" type="presParOf" srcId="{18814DA1-55D8-460A-A832-701243277E13}" destId="{242A0F19-1E0F-4133-AA76-B70E20CE3A19}" srcOrd="2" destOrd="0" presId="urn:microsoft.com/office/officeart/2005/8/layout/hierarchy4"/>
    <dgm:cxn modelId="{4EE4F290-EB96-436F-8B4A-D935217C63ED}" type="presParOf" srcId="{242A0F19-1E0F-4133-AA76-B70E20CE3A19}" destId="{9780B98B-260A-48D3-9EE9-409C0A3B51CE}" srcOrd="0" destOrd="0" presId="urn:microsoft.com/office/officeart/2005/8/layout/hierarchy4"/>
    <dgm:cxn modelId="{CAA80F76-9323-4E66-A3D3-DECB905E0602}" type="presParOf" srcId="{242A0F19-1E0F-4133-AA76-B70E20CE3A19}" destId="{384524E3-DB71-4CF6-B6C4-D2286854BB6B}" srcOrd="1" destOrd="0" presId="urn:microsoft.com/office/officeart/2005/8/layout/hierarchy4"/>
    <dgm:cxn modelId="{D8CBD3FA-E75A-41E0-BA59-3346374201FB}" type="presParOf" srcId="{18814DA1-55D8-460A-A832-701243277E13}" destId="{C5BD4C9A-6004-49D1-B947-8A8C88A3BEB2}" srcOrd="3" destOrd="0" presId="urn:microsoft.com/office/officeart/2005/8/layout/hierarchy4"/>
    <dgm:cxn modelId="{C60F8C2E-B131-447A-95FF-28D13232B26E}" type="presParOf" srcId="{18814DA1-55D8-460A-A832-701243277E13}" destId="{81C92DF4-B99D-4052-88FA-8B96320C3E28}" srcOrd="4" destOrd="0" presId="urn:microsoft.com/office/officeart/2005/8/layout/hierarchy4"/>
    <dgm:cxn modelId="{B067F518-8F6E-4AA0-BE76-88523FC8D783}" type="presParOf" srcId="{81C92DF4-B99D-4052-88FA-8B96320C3E28}" destId="{D148734E-ABE9-46C1-A953-3EA4CB816F03}" srcOrd="0" destOrd="0" presId="urn:microsoft.com/office/officeart/2005/8/layout/hierarchy4"/>
    <dgm:cxn modelId="{68D563C1-6C25-49D8-95B8-4911B0C94369}" type="presParOf" srcId="{81C92DF4-B99D-4052-88FA-8B96320C3E28}" destId="{4A6412E8-3D50-4BCF-B78B-9B3C1FD3AE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تعيش بها حيوانات 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مثل الزواحف والابل والغزلان 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7657D-00BF-47FD-A61F-4385948282F0}" type="pres">
      <dgm:prSet presAssocID="{E5287C82-8438-4D2F-AEBF-4DBFE4EFD6C1}" presName="boxAndChildren" presStyleCnt="0"/>
      <dgm:spPr/>
    </dgm:pt>
    <dgm:pt modelId="{B14FA913-0BC0-436D-B5F1-3D914AD6261B}" type="pres">
      <dgm:prSet presAssocID="{E5287C82-8438-4D2F-AEBF-4DBFE4EFD6C1}" presName="parentTextBox" presStyleLbl="node1" presStyleIdx="0" presStyleCnt="2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BC06C47D-93A2-4142-986E-685CB904806F}" type="presOf" srcId="{E5287C82-8438-4D2F-AEBF-4DBFE4EFD6C1}" destId="{B14FA913-0BC0-436D-B5F1-3D914AD6261B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DD44EE7A-01C8-49F4-8191-893D4106788F}" type="presParOf" srcId="{8D936D6B-D500-4D6F-98FC-6F1AB7AF9DC6}" destId="{F4C7657D-00BF-47FD-A61F-4385948282F0}" srcOrd="0" destOrd="0" presId="urn:microsoft.com/office/officeart/2005/8/layout/process4"/>
    <dgm:cxn modelId="{84278793-088D-4765-B8A2-5608E6CE7758}" type="presParOf" srcId="{F4C7657D-00BF-47FD-A61F-4385948282F0}" destId="{B14FA913-0BC0-436D-B5F1-3D914AD6261B}" srcOrd="0" destOrd="0" presId="urn:microsoft.com/office/officeart/2005/8/layout/process4"/>
    <dgm:cxn modelId="{B89A914B-9264-4D80-A0BB-2C2F2E095D5E}" type="presParOf" srcId="{8D936D6B-D500-4D6F-98FC-6F1AB7AF9DC6}" destId="{B95BB86A-CE91-4C0F-9ED6-5BFE74FCDBC1}" srcOrd="1" destOrd="0" presId="urn:microsoft.com/office/officeart/2005/8/layout/process4"/>
    <dgm:cxn modelId="{518B237B-F14A-4DC4-B941-592ABB3F2AEA}" type="presParOf" srcId="{8D936D6B-D500-4D6F-98FC-6F1AB7AF9DC6}" destId="{4304D863-B70F-4814-8334-C79B52ED4321}" srcOrd="2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الخصائص المناخية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شتاء : تعتدل درجات الحرارة ويسود الجفاف</a:t>
          </a:r>
          <a:endParaRPr lang="en-US" sz="36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صيفا : ترتقع درجات الحرارة وتسقط الأمطار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ينمو فى هذا الاقليم غابات مدارية تشبه الغابات الاستوائية </a:t>
          </a:r>
          <a:endParaRPr lang="en-US" sz="32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حيث يستخرج منها الصمغ العربى 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تكثر بها أشجار السنط التى لها أهمية اقتصادية</a:t>
          </a:r>
          <a:endParaRPr lang="en-US" sz="32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تتدرج فى الطول من الجنوب إلى الشمال حسب كمية الأمطار</a:t>
          </a:r>
          <a:endParaRPr lang="en-US" sz="32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الزراف – الافيال – الأسود والنمور 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أهم الحيوانات : تعتبر السافانا حديقة حيوان طبيعية 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18814DA1-55D8-460A-A832-701243277E13}" type="pres">
      <dgm:prSet presAssocID="{E7764B8A-09A9-43F6-8B24-1627EA82C6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84AB10-1720-434E-984A-CC35AC995174}" type="pres">
      <dgm:prSet presAssocID="{D1D2AD4E-5899-4E2A-8579-5453A647A0EA}" presName="vertOne" presStyleCnt="0"/>
      <dgm:spPr/>
    </dgm:pt>
    <dgm:pt modelId="{755CAABC-B4AA-4B6E-8C73-87A35E242DFF}" type="pres">
      <dgm:prSet presAssocID="{D1D2AD4E-5899-4E2A-8579-5453A647A0EA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5D1D97-F671-40B1-B200-B3980806A124}" type="pres">
      <dgm:prSet presAssocID="{D1D2AD4E-5899-4E2A-8579-5453A647A0EA}" presName="horzOne" presStyleCnt="0"/>
      <dgm:spPr/>
    </dgm:pt>
    <dgm:pt modelId="{295A25F5-B196-4A42-9EFC-554B79E69B3F}" type="pres">
      <dgm:prSet presAssocID="{D9D62F29-7AA7-4ADA-9963-DD0E56703EE5}" presName="sibSpaceOne" presStyleCnt="0"/>
      <dgm:spPr/>
    </dgm:pt>
    <dgm:pt modelId="{242A0F19-1E0F-4133-AA76-B70E20CE3A19}" type="pres">
      <dgm:prSet presAssocID="{E5287C82-8438-4D2F-AEBF-4DBFE4EFD6C1}" presName="vertOne" presStyleCnt="0"/>
      <dgm:spPr/>
    </dgm:pt>
    <dgm:pt modelId="{9780B98B-260A-48D3-9EE9-409C0A3B51CE}" type="pres">
      <dgm:prSet presAssocID="{E5287C82-8438-4D2F-AEBF-4DBFE4EFD6C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4524E3-DB71-4CF6-B6C4-D2286854BB6B}" type="pres">
      <dgm:prSet presAssocID="{E5287C82-8438-4D2F-AEBF-4DBFE4EFD6C1}" presName="horzOne" presStyleCnt="0"/>
      <dgm:spPr/>
    </dgm:pt>
    <dgm:pt modelId="{C5BD4C9A-6004-49D1-B947-8A8C88A3BEB2}" type="pres">
      <dgm:prSet presAssocID="{9D18E162-3D59-41ED-89D7-B8483D9DEDB3}" presName="sibSpaceOne" presStyleCnt="0"/>
      <dgm:spPr/>
    </dgm:pt>
    <dgm:pt modelId="{81C92DF4-B99D-4052-88FA-8B96320C3E28}" type="pres">
      <dgm:prSet presAssocID="{2F850080-42DA-448E-B5D2-FB4283967811}" presName="vertOne" presStyleCnt="0"/>
      <dgm:spPr/>
    </dgm:pt>
    <dgm:pt modelId="{D148734E-ABE9-46C1-A953-3EA4CB816F03}" type="pres">
      <dgm:prSet presAssocID="{2F850080-42DA-448E-B5D2-FB428396781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412E8-3D50-4BCF-B78B-9B3C1FD3AEC3}" type="pres">
      <dgm:prSet presAssocID="{2F850080-42DA-448E-B5D2-FB4283967811}" presName="horzOne" presStyleCnt="0"/>
      <dgm:spPr/>
    </dgm:pt>
  </dgm:ptLst>
  <dgm:cxnLst>
    <dgm:cxn modelId="{B0051FA6-3388-4011-AE9F-C2018CC86249}" type="presOf" srcId="{2F850080-42DA-448E-B5D2-FB4283967811}" destId="{D148734E-ABE9-46C1-A953-3EA4CB816F03}" srcOrd="0" destOrd="0" presId="urn:microsoft.com/office/officeart/2005/8/layout/hierarchy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F7491AC6-B642-4F93-B082-B193497B37DE}" type="presOf" srcId="{D1D2AD4E-5899-4E2A-8579-5453A647A0EA}" destId="{755CAABC-B4AA-4B6E-8C73-87A35E242DFF}" srcOrd="0" destOrd="0" presId="urn:microsoft.com/office/officeart/2005/8/layout/hierarchy4"/>
    <dgm:cxn modelId="{D1F95E10-AD3F-44F5-9F7D-094288A69064}" type="presOf" srcId="{E7764B8A-09A9-43F6-8B24-1627EA82C6FE}" destId="{18814DA1-55D8-460A-A832-701243277E13}" srcOrd="0" destOrd="0" presId="urn:microsoft.com/office/officeart/2005/8/layout/hierarchy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3FC12FA5-C6B3-4F68-954A-5651DF7F4A35}" type="presOf" srcId="{E5287C82-8438-4D2F-AEBF-4DBFE4EFD6C1}" destId="{9780B98B-260A-48D3-9EE9-409C0A3B51CE}" srcOrd="0" destOrd="0" presId="urn:microsoft.com/office/officeart/2005/8/layout/hierarchy4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17EA670-6A62-4983-A63C-5855D57230F8}" type="presParOf" srcId="{18814DA1-55D8-460A-A832-701243277E13}" destId="{5C84AB10-1720-434E-984A-CC35AC995174}" srcOrd="0" destOrd="0" presId="urn:microsoft.com/office/officeart/2005/8/layout/hierarchy4"/>
    <dgm:cxn modelId="{8A0F8654-01D8-44DB-B3D8-F00AD571D270}" type="presParOf" srcId="{5C84AB10-1720-434E-984A-CC35AC995174}" destId="{755CAABC-B4AA-4B6E-8C73-87A35E242DFF}" srcOrd="0" destOrd="0" presId="urn:microsoft.com/office/officeart/2005/8/layout/hierarchy4"/>
    <dgm:cxn modelId="{2DD5E84D-9607-4A87-AA1C-13F302DFD648}" type="presParOf" srcId="{5C84AB10-1720-434E-984A-CC35AC995174}" destId="{AD5D1D97-F671-40B1-B200-B3980806A124}" srcOrd="1" destOrd="0" presId="urn:microsoft.com/office/officeart/2005/8/layout/hierarchy4"/>
    <dgm:cxn modelId="{262C3A16-529D-4922-BFD5-377B81471C9A}" type="presParOf" srcId="{18814DA1-55D8-460A-A832-701243277E13}" destId="{295A25F5-B196-4A42-9EFC-554B79E69B3F}" srcOrd="1" destOrd="0" presId="urn:microsoft.com/office/officeart/2005/8/layout/hierarchy4"/>
    <dgm:cxn modelId="{E0C28176-C22C-4AB4-8C1A-F96B8F713217}" type="presParOf" srcId="{18814DA1-55D8-460A-A832-701243277E13}" destId="{242A0F19-1E0F-4133-AA76-B70E20CE3A19}" srcOrd="2" destOrd="0" presId="urn:microsoft.com/office/officeart/2005/8/layout/hierarchy4"/>
    <dgm:cxn modelId="{4EE4F290-EB96-436F-8B4A-D935217C63ED}" type="presParOf" srcId="{242A0F19-1E0F-4133-AA76-B70E20CE3A19}" destId="{9780B98B-260A-48D3-9EE9-409C0A3B51CE}" srcOrd="0" destOrd="0" presId="urn:microsoft.com/office/officeart/2005/8/layout/hierarchy4"/>
    <dgm:cxn modelId="{CAA80F76-9323-4E66-A3D3-DECB905E0602}" type="presParOf" srcId="{242A0F19-1E0F-4133-AA76-B70E20CE3A19}" destId="{384524E3-DB71-4CF6-B6C4-D2286854BB6B}" srcOrd="1" destOrd="0" presId="urn:microsoft.com/office/officeart/2005/8/layout/hierarchy4"/>
    <dgm:cxn modelId="{D8CBD3FA-E75A-41E0-BA59-3346374201FB}" type="presParOf" srcId="{18814DA1-55D8-460A-A832-701243277E13}" destId="{C5BD4C9A-6004-49D1-B947-8A8C88A3BEB2}" srcOrd="3" destOrd="0" presId="urn:microsoft.com/office/officeart/2005/8/layout/hierarchy4"/>
    <dgm:cxn modelId="{C60F8C2E-B131-447A-95FF-28D13232B26E}" type="presParOf" srcId="{18814DA1-55D8-460A-A832-701243277E13}" destId="{81C92DF4-B99D-4052-88FA-8B96320C3E28}" srcOrd="4" destOrd="0" presId="urn:microsoft.com/office/officeart/2005/8/layout/hierarchy4"/>
    <dgm:cxn modelId="{B067F518-8F6E-4AA0-BE76-88523FC8D783}" type="presParOf" srcId="{81C92DF4-B99D-4052-88FA-8B96320C3E28}" destId="{D148734E-ABE9-46C1-A953-3EA4CB816F03}" srcOrd="0" destOrd="0" presId="urn:microsoft.com/office/officeart/2005/8/layout/hierarchy4"/>
    <dgm:cxn modelId="{68D563C1-6C25-49D8-95B8-4911B0C94369}" type="presParOf" srcId="{81C92DF4-B99D-4052-88FA-8B96320C3E28}" destId="{4A6412E8-3D50-4BCF-B78B-9B3C1FD3AE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وهب الله سبحانه وتعالى وطننا العربى مناخا متنوعا</a:t>
          </a:r>
          <a:endParaRPr lang="en-US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أدى إلى تنوع النباتات الطبيعية وكذلك تنوع المحاصيل الزراعية حتى تتكامل الدول العربية فيما بينها </a:t>
          </a:r>
          <a:endParaRPr lang="en-US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2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064EC210-529D-4697-ACAD-3069AB9B5E16}" type="presOf" srcId="{E7764B8A-09A9-43F6-8B24-1627EA82C6FE}" destId="{8D936D6B-D500-4D6F-98FC-6F1AB7AF9DC6}" srcOrd="0" destOrd="0" presId="urn:microsoft.com/office/officeart/2005/8/layout/process4"/>
    <dgm:cxn modelId="{DA8D4924-8E30-4B1E-9BD1-00650E629ABF}" type="presOf" srcId="{2F850080-42DA-448E-B5D2-FB4283967811}" destId="{4CC9DA9C-8269-4475-8536-F3C3694E6547}" srcOrd="0" destOrd="0" presId="urn:microsoft.com/office/officeart/2005/8/layout/process4"/>
    <dgm:cxn modelId="{5126CCDC-268A-4B8F-BAE1-2398CD61D224}" type="presOf" srcId="{D1D2AD4E-5899-4E2A-8579-5453A647A0EA}" destId="{A036357F-7A8C-4927-8335-70A3451C936F}" srcOrd="0" destOrd="0" presId="urn:microsoft.com/office/officeart/2005/8/layout/process4"/>
    <dgm:cxn modelId="{BB46A6FE-1DF1-48E8-995D-CC8EAD182737}" srcId="{E7764B8A-09A9-43F6-8B24-1627EA82C6FE}" destId="{2F850080-42DA-448E-B5D2-FB4283967811}" srcOrd="1" destOrd="0" parTransId="{F565D484-8605-4677-B817-EA23858BB4FA}" sibTransId="{27A97B09-6A18-4745-97F5-BB90E9AD07E5}"/>
    <dgm:cxn modelId="{BF5C5D71-30DA-4E34-813B-E8E73EEC36D2}" type="presParOf" srcId="{8D936D6B-D500-4D6F-98FC-6F1AB7AF9DC6}" destId="{FA905936-9A12-45E5-AB2F-843E63D0332F}" srcOrd="0" destOrd="0" presId="urn:microsoft.com/office/officeart/2005/8/layout/process4"/>
    <dgm:cxn modelId="{694B7F1C-9498-46C5-87DE-EC9E4D7AFC69}" type="presParOf" srcId="{FA905936-9A12-45E5-AB2F-843E63D0332F}" destId="{4CC9DA9C-8269-4475-8536-F3C3694E6547}" srcOrd="0" destOrd="0" presId="urn:microsoft.com/office/officeart/2005/8/layout/process4"/>
    <dgm:cxn modelId="{E106B86F-7937-4722-851C-B9D59260C3EF}" type="presParOf" srcId="{8D936D6B-D500-4D6F-98FC-6F1AB7AF9DC6}" destId="{B95BB86A-CE91-4C0F-9ED6-5BFE74FCDBC1}" srcOrd="1" destOrd="0" presId="urn:microsoft.com/office/officeart/2005/8/layout/process4"/>
    <dgm:cxn modelId="{9354EADA-D28E-4A01-B8FC-2FA985BFE56E}" type="presParOf" srcId="{8D936D6B-D500-4D6F-98FC-6F1AB7AF9DC6}" destId="{4304D863-B70F-4814-8334-C79B52ED4321}" srcOrd="2" destOrd="0" presId="urn:microsoft.com/office/officeart/2005/8/layout/process4"/>
    <dgm:cxn modelId="{95E3B753-8154-4567-B58D-A6F33046F3B0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C7DFB-BD6D-41AC-95E4-8A8CB57D58BB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286EB4-9EE0-4888-8168-887D07642A44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الموقع بالنسبة لدوائر العرض</a:t>
          </a:r>
          <a:endParaRPr lang="en-US" sz="4400" b="1" dirty="0">
            <a:solidFill>
              <a:schemeClr val="tx1"/>
            </a:solidFill>
          </a:endParaRPr>
        </a:p>
      </dgm:t>
    </dgm:pt>
    <dgm:pt modelId="{741510A8-8C95-4194-84E7-740FEE847F23}" type="parTrans" cxnId="{28110FB6-9C42-4B33-BFB0-4E5BA5EE0BD8}">
      <dgm:prSet/>
      <dgm:spPr/>
      <dgm:t>
        <a:bodyPr/>
        <a:lstStyle/>
        <a:p>
          <a:endParaRPr lang="en-US"/>
        </a:p>
      </dgm:t>
    </dgm:pt>
    <dgm:pt modelId="{5A425A61-3D22-4891-BA5C-C1881EE99E50}" type="sibTrans" cxnId="{28110FB6-9C42-4B33-BFB0-4E5BA5EE0BD8}">
      <dgm:prSet/>
      <dgm:spPr/>
      <dgm:t>
        <a:bodyPr/>
        <a:lstStyle/>
        <a:p>
          <a:endParaRPr lang="en-US"/>
        </a:p>
      </dgm:t>
    </dgm:pt>
    <dgm:pt modelId="{D6678C87-ED4B-4EF0-8FE3-9F5AEEF378C9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القرب أو البعد عن المسطحات المائية </a:t>
          </a:r>
          <a:endParaRPr lang="en-US" sz="4400" b="1" dirty="0">
            <a:solidFill>
              <a:schemeClr val="tx1"/>
            </a:solidFill>
          </a:endParaRPr>
        </a:p>
      </dgm:t>
    </dgm:pt>
    <dgm:pt modelId="{1005296F-DE61-44F3-825A-443D114638F5}" type="parTrans" cxnId="{5666CD84-4345-45C0-9ECB-EA3A285E81B7}">
      <dgm:prSet/>
      <dgm:spPr/>
      <dgm:t>
        <a:bodyPr/>
        <a:lstStyle/>
        <a:p>
          <a:endParaRPr lang="en-US"/>
        </a:p>
      </dgm:t>
    </dgm:pt>
    <dgm:pt modelId="{5C7825E0-FD47-437D-AC00-882C68892313}" type="sibTrans" cxnId="{5666CD84-4345-45C0-9ECB-EA3A285E81B7}">
      <dgm:prSet/>
      <dgm:spPr/>
      <dgm:t>
        <a:bodyPr/>
        <a:lstStyle/>
        <a:p>
          <a:endParaRPr lang="en-US"/>
        </a:p>
      </dgm:t>
    </dgm:pt>
    <dgm:pt modelId="{13D0959D-1315-4754-952B-61F0F10E82E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التضاريس</a:t>
          </a:r>
          <a:endParaRPr lang="en-US" b="1" dirty="0">
            <a:solidFill>
              <a:schemeClr val="tx1"/>
            </a:solidFill>
          </a:endParaRPr>
        </a:p>
      </dgm:t>
    </dgm:pt>
    <dgm:pt modelId="{DA97B9DA-A8AE-41AF-AE20-79D0452D5905}" type="parTrans" cxnId="{80E4D4B2-54A9-403E-AB51-5BE645EA2616}">
      <dgm:prSet/>
      <dgm:spPr/>
      <dgm:t>
        <a:bodyPr/>
        <a:lstStyle/>
        <a:p>
          <a:endParaRPr lang="en-US"/>
        </a:p>
      </dgm:t>
    </dgm:pt>
    <dgm:pt modelId="{6E2DCC2F-6450-4AAB-816E-94CC9AC84205}" type="sibTrans" cxnId="{80E4D4B2-54A9-403E-AB51-5BE645EA2616}">
      <dgm:prSet/>
      <dgm:spPr/>
      <dgm:t>
        <a:bodyPr/>
        <a:lstStyle/>
        <a:p>
          <a:endParaRPr lang="en-US"/>
        </a:p>
      </dgm:t>
    </dgm:pt>
    <dgm:pt modelId="{EFD9D45B-AD6A-4138-BCCF-CE5A6688C407}" type="pres">
      <dgm:prSet presAssocID="{63AC7DFB-BD6D-41AC-95E4-8A8CB57D58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F2737-3D96-4F02-9E8D-F0410C28B839}" type="pres">
      <dgm:prSet presAssocID="{87286EB4-9EE0-4888-8168-887D07642A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337F2-0767-4813-9833-1D23B4951F36}" type="pres">
      <dgm:prSet presAssocID="{5A425A61-3D22-4891-BA5C-C1881EE99E50}" presName="sibTrans" presStyleCnt="0"/>
      <dgm:spPr/>
    </dgm:pt>
    <dgm:pt modelId="{3BCE3815-E5CD-4273-A8EE-5A23C546C5D4}" type="pres">
      <dgm:prSet presAssocID="{D6678C87-ED4B-4EF0-8FE3-9F5AEEF378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400F9-00B4-44CF-8395-B02A662C29D8}" type="pres">
      <dgm:prSet presAssocID="{5C7825E0-FD47-437D-AC00-882C68892313}" presName="sibTrans" presStyleCnt="0"/>
      <dgm:spPr/>
    </dgm:pt>
    <dgm:pt modelId="{F700CD4A-34D9-4483-BEC1-5971C7570208}" type="pres">
      <dgm:prSet presAssocID="{13D0959D-1315-4754-952B-61F0F10E82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4D4B2-54A9-403E-AB51-5BE645EA2616}" srcId="{63AC7DFB-BD6D-41AC-95E4-8A8CB57D58BB}" destId="{13D0959D-1315-4754-952B-61F0F10E82ED}" srcOrd="2" destOrd="0" parTransId="{DA97B9DA-A8AE-41AF-AE20-79D0452D5905}" sibTransId="{6E2DCC2F-6450-4AAB-816E-94CC9AC84205}"/>
    <dgm:cxn modelId="{28110FB6-9C42-4B33-BFB0-4E5BA5EE0BD8}" srcId="{63AC7DFB-BD6D-41AC-95E4-8A8CB57D58BB}" destId="{87286EB4-9EE0-4888-8168-887D07642A44}" srcOrd="0" destOrd="0" parTransId="{741510A8-8C95-4194-84E7-740FEE847F23}" sibTransId="{5A425A61-3D22-4891-BA5C-C1881EE99E50}"/>
    <dgm:cxn modelId="{2ECF9771-E0ED-4349-9981-B268963623FF}" type="presOf" srcId="{13D0959D-1315-4754-952B-61F0F10E82ED}" destId="{F700CD4A-34D9-4483-BEC1-5971C7570208}" srcOrd="0" destOrd="0" presId="urn:microsoft.com/office/officeart/2005/8/layout/hList6"/>
    <dgm:cxn modelId="{5B6E5001-D6E0-420E-9A45-A67322AE3CAA}" type="presOf" srcId="{D6678C87-ED4B-4EF0-8FE3-9F5AEEF378C9}" destId="{3BCE3815-E5CD-4273-A8EE-5A23C546C5D4}" srcOrd="0" destOrd="0" presId="urn:microsoft.com/office/officeart/2005/8/layout/hList6"/>
    <dgm:cxn modelId="{5666CD84-4345-45C0-9ECB-EA3A285E81B7}" srcId="{63AC7DFB-BD6D-41AC-95E4-8A8CB57D58BB}" destId="{D6678C87-ED4B-4EF0-8FE3-9F5AEEF378C9}" srcOrd="1" destOrd="0" parTransId="{1005296F-DE61-44F3-825A-443D114638F5}" sibTransId="{5C7825E0-FD47-437D-AC00-882C68892313}"/>
    <dgm:cxn modelId="{175AB96F-6CB0-42E3-B790-612CD978977A}" type="presOf" srcId="{63AC7DFB-BD6D-41AC-95E4-8A8CB57D58BB}" destId="{EFD9D45B-AD6A-4138-BCCF-CE5A6688C407}" srcOrd="0" destOrd="0" presId="urn:microsoft.com/office/officeart/2005/8/layout/hList6"/>
    <dgm:cxn modelId="{05864581-9E7E-4049-BFAA-0CCCBEC46B8C}" type="presOf" srcId="{87286EB4-9EE0-4888-8168-887D07642A44}" destId="{C2BF2737-3D96-4F02-9E8D-F0410C28B839}" srcOrd="0" destOrd="0" presId="urn:microsoft.com/office/officeart/2005/8/layout/hList6"/>
    <dgm:cxn modelId="{BA0155B6-FB63-42F3-B90D-65A55CDD46C8}" type="presParOf" srcId="{EFD9D45B-AD6A-4138-BCCF-CE5A6688C407}" destId="{C2BF2737-3D96-4F02-9E8D-F0410C28B839}" srcOrd="0" destOrd="0" presId="urn:microsoft.com/office/officeart/2005/8/layout/hList6"/>
    <dgm:cxn modelId="{812C3ACF-74EE-4D94-BFDD-EF5E381B9964}" type="presParOf" srcId="{EFD9D45B-AD6A-4138-BCCF-CE5A6688C407}" destId="{89B337F2-0767-4813-9833-1D23B4951F36}" srcOrd="1" destOrd="0" presId="urn:microsoft.com/office/officeart/2005/8/layout/hList6"/>
    <dgm:cxn modelId="{45E8662D-BC05-41D9-AC1D-0F5A1C8414D1}" type="presParOf" srcId="{EFD9D45B-AD6A-4138-BCCF-CE5A6688C407}" destId="{3BCE3815-E5CD-4273-A8EE-5A23C546C5D4}" srcOrd="2" destOrd="0" presId="urn:microsoft.com/office/officeart/2005/8/layout/hList6"/>
    <dgm:cxn modelId="{2D11360A-3887-430E-B12B-28980514559B}" type="presParOf" srcId="{EFD9D45B-AD6A-4138-BCCF-CE5A6688C407}" destId="{D12400F9-00B4-44CF-8395-B02A662C29D8}" srcOrd="3" destOrd="0" presId="urn:microsoft.com/office/officeart/2005/8/layout/hList6"/>
    <dgm:cxn modelId="{9C73687B-7DD1-4631-96A0-632416EDD892}" type="presParOf" srcId="{EFD9D45B-AD6A-4138-BCCF-CE5A6688C407}" destId="{F700CD4A-34D9-4483-BEC1-5971C757020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يؤثر الموقع فى مناخ الوطن العربى 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تنخفض درجة الحرارة كلما ابتعدنا عن ددائرة الاستواء شمالا وجنوبا </a:t>
          </a:r>
          <a:endParaRPr lang="en-US" sz="36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حيث</a:t>
          </a:r>
          <a:r>
            <a:rPr lang="ar-EG" sz="3600" b="1" baseline="0" dirty="0" smtClean="0">
              <a:solidFill>
                <a:schemeClr val="tx1"/>
              </a:solidFill>
            </a:rPr>
            <a:t> ترتفع درجة الحرارة فى المناطق القريبة من الدائرة الاستوائية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18814DA1-55D8-460A-A832-701243277E13}" type="pres">
      <dgm:prSet presAssocID="{E7764B8A-09A9-43F6-8B24-1627EA82C6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84AB10-1720-434E-984A-CC35AC995174}" type="pres">
      <dgm:prSet presAssocID="{D1D2AD4E-5899-4E2A-8579-5453A647A0EA}" presName="vertOne" presStyleCnt="0"/>
      <dgm:spPr/>
    </dgm:pt>
    <dgm:pt modelId="{755CAABC-B4AA-4B6E-8C73-87A35E242DFF}" type="pres">
      <dgm:prSet presAssocID="{D1D2AD4E-5899-4E2A-8579-5453A647A0EA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5D1D97-F671-40B1-B200-B3980806A124}" type="pres">
      <dgm:prSet presAssocID="{D1D2AD4E-5899-4E2A-8579-5453A647A0EA}" presName="horzOne" presStyleCnt="0"/>
      <dgm:spPr/>
    </dgm:pt>
    <dgm:pt modelId="{295A25F5-B196-4A42-9EFC-554B79E69B3F}" type="pres">
      <dgm:prSet presAssocID="{D9D62F29-7AA7-4ADA-9963-DD0E56703EE5}" presName="sibSpaceOne" presStyleCnt="0"/>
      <dgm:spPr/>
    </dgm:pt>
    <dgm:pt modelId="{242A0F19-1E0F-4133-AA76-B70E20CE3A19}" type="pres">
      <dgm:prSet presAssocID="{E5287C82-8438-4D2F-AEBF-4DBFE4EFD6C1}" presName="vertOne" presStyleCnt="0"/>
      <dgm:spPr/>
    </dgm:pt>
    <dgm:pt modelId="{9780B98B-260A-48D3-9EE9-409C0A3B51CE}" type="pres">
      <dgm:prSet presAssocID="{E5287C82-8438-4D2F-AEBF-4DBFE4EFD6C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4524E3-DB71-4CF6-B6C4-D2286854BB6B}" type="pres">
      <dgm:prSet presAssocID="{E5287C82-8438-4D2F-AEBF-4DBFE4EFD6C1}" presName="horzOne" presStyleCnt="0"/>
      <dgm:spPr/>
    </dgm:pt>
    <dgm:pt modelId="{C5BD4C9A-6004-49D1-B947-8A8C88A3BEB2}" type="pres">
      <dgm:prSet presAssocID="{9D18E162-3D59-41ED-89D7-B8483D9DEDB3}" presName="sibSpaceOne" presStyleCnt="0"/>
      <dgm:spPr/>
    </dgm:pt>
    <dgm:pt modelId="{81C92DF4-B99D-4052-88FA-8B96320C3E28}" type="pres">
      <dgm:prSet presAssocID="{2F850080-42DA-448E-B5D2-FB4283967811}" presName="vertOne" presStyleCnt="0"/>
      <dgm:spPr/>
    </dgm:pt>
    <dgm:pt modelId="{D148734E-ABE9-46C1-A953-3EA4CB816F03}" type="pres">
      <dgm:prSet presAssocID="{2F850080-42DA-448E-B5D2-FB4283967811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412E8-3D50-4BCF-B78B-9B3C1FD3AEC3}" type="pres">
      <dgm:prSet presAssocID="{2F850080-42DA-448E-B5D2-FB4283967811}" presName="horzOne" presStyleCnt="0"/>
      <dgm:spPr/>
    </dgm:pt>
  </dgm:ptLst>
  <dgm:cxnLst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DD80F2AF-1807-44B9-9680-9E4AA705B7C6}" type="presOf" srcId="{D1D2AD4E-5899-4E2A-8579-5453A647A0EA}" destId="{755CAABC-B4AA-4B6E-8C73-87A35E242DFF}" srcOrd="0" destOrd="0" presId="urn:microsoft.com/office/officeart/2005/8/layout/hierarchy4"/>
    <dgm:cxn modelId="{EF3A5245-4761-4DA3-93BD-1A4E527A8886}" type="presOf" srcId="{E7764B8A-09A9-43F6-8B24-1627EA82C6FE}" destId="{18814DA1-55D8-460A-A832-701243277E13}" srcOrd="0" destOrd="0" presId="urn:microsoft.com/office/officeart/2005/8/layout/hierarchy4"/>
    <dgm:cxn modelId="{82B713A3-C581-4BE2-846B-75BCC52BBB04}" type="presOf" srcId="{E5287C82-8438-4D2F-AEBF-4DBFE4EFD6C1}" destId="{9780B98B-260A-48D3-9EE9-409C0A3B51CE}" srcOrd="0" destOrd="0" presId="urn:microsoft.com/office/officeart/2005/8/layout/hierarchy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1886CDC1-4051-4311-92CF-CC51B534ED79}" type="presOf" srcId="{2F850080-42DA-448E-B5D2-FB4283967811}" destId="{D148734E-ABE9-46C1-A953-3EA4CB816F03}" srcOrd="0" destOrd="0" presId="urn:microsoft.com/office/officeart/2005/8/layout/hierarchy4"/>
    <dgm:cxn modelId="{44C3177B-D521-46E7-8310-CFF5FC51C4DC}" type="presParOf" srcId="{18814DA1-55D8-460A-A832-701243277E13}" destId="{5C84AB10-1720-434E-984A-CC35AC995174}" srcOrd="0" destOrd="0" presId="urn:microsoft.com/office/officeart/2005/8/layout/hierarchy4"/>
    <dgm:cxn modelId="{C0E22E13-EBD5-4D3B-96FA-97E6FC8EB4E8}" type="presParOf" srcId="{5C84AB10-1720-434E-984A-CC35AC995174}" destId="{755CAABC-B4AA-4B6E-8C73-87A35E242DFF}" srcOrd="0" destOrd="0" presId="urn:microsoft.com/office/officeart/2005/8/layout/hierarchy4"/>
    <dgm:cxn modelId="{2C1D847E-8F74-4DCC-BD2E-C073893A5ECF}" type="presParOf" srcId="{5C84AB10-1720-434E-984A-CC35AC995174}" destId="{AD5D1D97-F671-40B1-B200-B3980806A124}" srcOrd="1" destOrd="0" presId="urn:microsoft.com/office/officeart/2005/8/layout/hierarchy4"/>
    <dgm:cxn modelId="{C26F42FA-7FEC-448E-BABA-42D2419EEFB9}" type="presParOf" srcId="{18814DA1-55D8-460A-A832-701243277E13}" destId="{295A25F5-B196-4A42-9EFC-554B79E69B3F}" srcOrd="1" destOrd="0" presId="urn:microsoft.com/office/officeart/2005/8/layout/hierarchy4"/>
    <dgm:cxn modelId="{CB3F4816-AB4E-42C1-A6F7-41B6A1988521}" type="presParOf" srcId="{18814DA1-55D8-460A-A832-701243277E13}" destId="{242A0F19-1E0F-4133-AA76-B70E20CE3A19}" srcOrd="2" destOrd="0" presId="urn:microsoft.com/office/officeart/2005/8/layout/hierarchy4"/>
    <dgm:cxn modelId="{010E76EB-8BC3-4826-968D-2A20D102AE44}" type="presParOf" srcId="{242A0F19-1E0F-4133-AA76-B70E20CE3A19}" destId="{9780B98B-260A-48D3-9EE9-409C0A3B51CE}" srcOrd="0" destOrd="0" presId="urn:microsoft.com/office/officeart/2005/8/layout/hierarchy4"/>
    <dgm:cxn modelId="{B6D679AC-D9D1-47D7-A431-A966AF680DBD}" type="presParOf" srcId="{242A0F19-1E0F-4133-AA76-B70E20CE3A19}" destId="{384524E3-DB71-4CF6-B6C4-D2286854BB6B}" srcOrd="1" destOrd="0" presId="urn:microsoft.com/office/officeart/2005/8/layout/hierarchy4"/>
    <dgm:cxn modelId="{79980CA3-026F-4CA4-B98E-EAC6E03FBF9F}" type="presParOf" srcId="{18814DA1-55D8-460A-A832-701243277E13}" destId="{C5BD4C9A-6004-49D1-B947-8A8C88A3BEB2}" srcOrd="3" destOrd="0" presId="urn:microsoft.com/office/officeart/2005/8/layout/hierarchy4"/>
    <dgm:cxn modelId="{F87FFB8E-2D2D-43D0-8274-FE7E1994032B}" type="presParOf" srcId="{18814DA1-55D8-460A-A832-701243277E13}" destId="{81C92DF4-B99D-4052-88FA-8B96320C3E28}" srcOrd="4" destOrd="0" presId="urn:microsoft.com/office/officeart/2005/8/layout/hierarchy4"/>
    <dgm:cxn modelId="{E679D5CC-8D93-4B40-85CC-7B60746BBD23}" type="presParOf" srcId="{81C92DF4-B99D-4052-88FA-8B96320C3E28}" destId="{D148734E-ABE9-46C1-A953-3EA4CB816F03}" srcOrd="0" destOrd="0" presId="urn:microsoft.com/office/officeart/2005/8/layout/hierarchy4"/>
    <dgm:cxn modelId="{EFB7E60D-9B2F-40A8-89C3-2C0E49AD8E78}" type="presParOf" srcId="{81C92DF4-B99D-4052-88FA-8B96320C3E28}" destId="{4A6412E8-3D50-4BCF-B78B-9B3C1FD3AE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F3D05-9E28-4D9D-B840-579A5AEBE5DB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34E1B1-EDCA-49BE-9DB1-AF5320C13A9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تؤثر المسطحات المائية فى مناخ المناطق المحيطة بها </a:t>
          </a:r>
          <a:endParaRPr lang="en-US" sz="3200" b="1" dirty="0">
            <a:solidFill>
              <a:schemeClr val="tx1"/>
            </a:solidFill>
          </a:endParaRPr>
        </a:p>
      </dgm:t>
    </dgm:pt>
    <dgm:pt modelId="{A1DE114D-4596-417F-AB75-C8C642719F7E}" type="parTrans" cxnId="{BEEDEAC4-506F-47F6-9019-40CB1B291458}">
      <dgm:prSet/>
      <dgm:spPr/>
      <dgm:t>
        <a:bodyPr/>
        <a:lstStyle/>
        <a:p>
          <a:endParaRPr lang="en-US"/>
        </a:p>
      </dgm:t>
    </dgm:pt>
    <dgm:pt modelId="{61566FD4-E3C7-4A7C-BE15-D10E07B244B4}" type="sibTrans" cxnId="{BEEDEAC4-506F-47F6-9019-40CB1B291458}">
      <dgm:prSet/>
      <dgm:spPr/>
      <dgm:t>
        <a:bodyPr/>
        <a:lstStyle/>
        <a:p>
          <a:endParaRPr lang="en-US"/>
        </a:p>
      </dgm:t>
    </dgm:pt>
    <dgm:pt modelId="{A7B2F767-66A0-418B-BA24-9225A3F389AC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المناطق الداخلية القارية </a:t>
          </a:r>
          <a:endParaRPr lang="en-US" sz="3200" b="1" dirty="0">
            <a:solidFill>
              <a:schemeClr val="tx1"/>
            </a:solidFill>
          </a:endParaRPr>
        </a:p>
      </dgm:t>
    </dgm:pt>
    <dgm:pt modelId="{FB1F31EF-BA00-49BD-928C-D18B595F1EDA}" type="parTrans" cxnId="{751DC9C1-7F83-4E1D-AA33-C8A8C41C8CF4}">
      <dgm:prSet/>
      <dgm:spPr/>
      <dgm:t>
        <a:bodyPr/>
        <a:lstStyle/>
        <a:p>
          <a:endParaRPr lang="en-US"/>
        </a:p>
      </dgm:t>
    </dgm:pt>
    <dgm:pt modelId="{2E61DB82-500D-4850-B302-B3984BE67C88}" type="sibTrans" cxnId="{751DC9C1-7F83-4E1D-AA33-C8A8C41C8CF4}">
      <dgm:prSet/>
      <dgm:spPr/>
      <dgm:t>
        <a:bodyPr/>
        <a:lstStyle/>
        <a:p>
          <a:endParaRPr lang="en-US"/>
        </a:p>
      </dgm:t>
    </dgm:pt>
    <dgm:pt modelId="{7039A0BC-0219-4873-B3F9-399A4105A5C2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1- بارتفاع درجات الحرارة فى فصل الصيف </a:t>
          </a:r>
        </a:p>
        <a:p>
          <a:pPr algn="r"/>
          <a:r>
            <a:rPr lang="ar-EG" b="1" dirty="0" smtClean="0">
              <a:solidFill>
                <a:schemeClr val="tx1"/>
              </a:solidFill>
            </a:rPr>
            <a:t>2- انخفاض درجات الحرارة فى فصل الشتاء </a:t>
          </a:r>
          <a:endParaRPr lang="en-US" b="1" dirty="0">
            <a:solidFill>
              <a:schemeClr val="tx1"/>
            </a:solidFill>
          </a:endParaRPr>
        </a:p>
      </dgm:t>
    </dgm:pt>
    <dgm:pt modelId="{887128D3-813F-43AF-8FDE-E09BA3F8A932}" type="parTrans" cxnId="{1E71190E-2756-4511-91E1-FB47C39280C4}">
      <dgm:prSet/>
      <dgm:spPr/>
      <dgm:t>
        <a:bodyPr/>
        <a:lstStyle/>
        <a:p>
          <a:endParaRPr lang="en-US"/>
        </a:p>
      </dgm:t>
    </dgm:pt>
    <dgm:pt modelId="{E5CE1195-01DD-4A1D-AC42-1C80414F41F0}" type="sibTrans" cxnId="{1E71190E-2756-4511-91E1-FB47C39280C4}">
      <dgm:prSet/>
      <dgm:spPr/>
      <dgm:t>
        <a:bodyPr/>
        <a:lstStyle/>
        <a:p>
          <a:endParaRPr lang="en-US"/>
        </a:p>
      </dgm:t>
    </dgm:pt>
    <dgm:pt modelId="{EE3891E4-E892-412A-8D2B-34E6C95526E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المناطق الساحلية </a:t>
          </a:r>
          <a:endParaRPr lang="en-US" sz="3600" b="1" dirty="0">
            <a:solidFill>
              <a:schemeClr val="tx1"/>
            </a:solidFill>
          </a:endParaRPr>
        </a:p>
      </dgm:t>
    </dgm:pt>
    <dgm:pt modelId="{524C434D-E822-4063-8384-D5BE5CAFFE78}" type="parTrans" cxnId="{CE45B42D-5956-4233-9042-616A411A6169}">
      <dgm:prSet/>
      <dgm:spPr/>
      <dgm:t>
        <a:bodyPr/>
        <a:lstStyle/>
        <a:p>
          <a:endParaRPr lang="en-US"/>
        </a:p>
      </dgm:t>
    </dgm:pt>
    <dgm:pt modelId="{C70020D0-558B-4945-843F-2692F126DC54}" type="sibTrans" cxnId="{CE45B42D-5956-4233-9042-616A411A6169}">
      <dgm:prSet/>
      <dgm:spPr/>
      <dgm:t>
        <a:bodyPr/>
        <a:lstStyle/>
        <a:p>
          <a:endParaRPr lang="en-US"/>
        </a:p>
      </dgm:t>
    </dgm:pt>
    <dgm:pt modelId="{06117587-7CDC-463B-83A7-C7B237BEFDD2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بالمناخ المعتدل </a:t>
          </a:r>
          <a:endParaRPr lang="en-US" sz="2800" b="1" dirty="0">
            <a:solidFill>
              <a:schemeClr val="tx1"/>
            </a:solidFill>
          </a:endParaRPr>
        </a:p>
      </dgm:t>
    </dgm:pt>
    <dgm:pt modelId="{742D1339-9F1B-4666-910C-C0386F32688E}" type="parTrans" cxnId="{7CC476BF-CF77-4117-9627-E174CC34858E}">
      <dgm:prSet/>
      <dgm:spPr/>
      <dgm:t>
        <a:bodyPr/>
        <a:lstStyle/>
        <a:p>
          <a:endParaRPr lang="en-US"/>
        </a:p>
      </dgm:t>
    </dgm:pt>
    <dgm:pt modelId="{DEF6CEF2-7010-4FB5-85C4-6D2426C91279}" type="sibTrans" cxnId="{7CC476BF-CF77-4117-9627-E174CC34858E}">
      <dgm:prSet/>
      <dgm:spPr/>
      <dgm:t>
        <a:bodyPr/>
        <a:lstStyle/>
        <a:p>
          <a:endParaRPr lang="en-US"/>
        </a:p>
      </dgm:t>
    </dgm:pt>
    <dgm:pt modelId="{9451A6C5-B17F-40BA-8A0D-342F38B2C268}">
      <dgm:prSet custT="1"/>
      <dgm:spPr/>
      <dgm:t>
        <a:bodyPr/>
        <a:lstStyle/>
        <a:p>
          <a:r>
            <a:rPr lang="ar-EG" sz="2000" b="1" dirty="0" smtClean="0">
              <a:solidFill>
                <a:schemeClr val="tx1"/>
              </a:solidFill>
            </a:rPr>
            <a:t>هى المناطق المطلة على المسطحات المائية</a:t>
          </a:r>
        </a:p>
        <a:p>
          <a:r>
            <a:rPr lang="ar-EG" sz="2000" b="1" dirty="0" smtClean="0">
              <a:solidFill>
                <a:schemeClr val="tx1"/>
              </a:solidFill>
            </a:rPr>
            <a:t> ( المحيطات – البحار )</a:t>
          </a:r>
          <a:endParaRPr lang="en-US" sz="2000" b="1" dirty="0">
            <a:solidFill>
              <a:schemeClr val="tx1"/>
            </a:solidFill>
          </a:endParaRPr>
        </a:p>
      </dgm:t>
    </dgm:pt>
    <dgm:pt modelId="{ABD31A5D-27D4-4CD4-9202-B6C52688F908}" type="parTrans" cxnId="{16594CE4-7B1E-41E1-AF91-7A0CEB16FB96}">
      <dgm:prSet/>
      <dgm:spPr/>
      <dgm:t>
        <a:bodyPr/>
        <a:lstStyle/>
        <a:p>
          <a:endParaRPr lang="en-US"/>
        </a:p>
      </dgm:t>
    </dgm:pt>
    <dgm:pt modelId="{7CE08905-760B-464E-BD7E-3850460F56CD}" type="sibTrans" cxnId="{16594CE4-7B1E-41E1-AF91-7A0CEB16FB96}">
      <dgm:prSet/>
      <dgm:spPr/>
      <dgm:t>
        <a:bodyPr/>
        <a:lstStyle/>
        <a:p>
          <a:endParaRPr lang="en-US"/>
        </a:p>
      </dgm:t>
    </dgm:pt>
    <dgm:pt modelId="{83F40AB5-C622-403A-8556-7165EE269FA8}">
      <dgm:prSet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تتميز </a:t>
          </a:r>
          <a:endParaRPr lang="en-US" sz="3200" b="1" dirty="0">
            <a:solidFill>
              <a:schemeClr val="tx1"/>
            </a:solidFill>
          </a:endParaRPr>
        </a:p>
      </dgm:t>
    </dgm:pt>
    <dgm:pt modelId="{00386CCC-E0DF-451D-B68F-6B758FC6ECE4}" type="parTrans" cxnId="{3B872778-A4BC-45A1-AC0B-CF172072DB7C}">
      <dgm:prSet/>
      <dgm:spPr/>
      <dgm:t>
        <a:bodyPr/>
        <a:lstStyle/>
        <a:p>
          <a:endParaRPr lang="en-US"/>
        </a:p>
      </dgm:t>
    </dgm:pt>
    <dgm:pt modelId="{D897A939-39B1-4D5C-A1C4-85D0512593CC}" type="sibTrans" cxnId="{3B872778-A4BC-45A1-AC0B-CF172072DB7C}">
      <dgm:prSet/>
      <dgm:spPr/>
      <dgm:t>
        <a:bodyPr/>
        <a:lstStyle/>
        <a:p>
          <a:endParaRPr lang="en-US"/>
        </a:p>
      </dgm:t>
    </dgm:pt>
    <dgm:pt modelId="{244AD893-68B3-4CBB-A98B-A6D340CED39C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هى المناطق الداخلية البعيدة عن تأثير المسطحات المائية وتعرف بالمناطق القارية وتتمثل فى المناطق الصحراوية </a:t>
          </a:r>
          <a:endParaRPr lang="en-US" b="1" dirty="0">
            <a:solidFill>
              <a:schemeClr val="tx1"/>
            </a:solidFill>
          </a:endParaRPr>
        </a:p>
      </dgm:t>
    </dgm:pt>
    <dgm:pt modelId="{C6378CBC-11B6-46D4-A46A-4EC272A0C6F6}" type="parTrans" cxnId="{7BB26ACB-A676-47CB-BF81-C114524D7746}">
      <dgm:prSet/>
      <dgm:spPr/>
      <dgm:t>
        <a:bodyPr/>
        <a:lstStyle/>
        <a:p>
          <a:endParaRPr lang="en-US"/>
        </a:p>
      </dgm:t>
    </dgm:pt>
    <dgm:pt modelId="{BADCE14B-EB59-4CE8-BF71-531BF54C714D}" type="sibTrans" cxnId="{7BB26ACB-A676-47CB-BF81-C114524D7746}">
      <dgm:prSet/>
      <dgm:spPr/>
      <dgm:t>
        <a:bodyPr/>
        <a:lstStyle/>
        <a:p>
          <a:endParaRPr lang="en-US"/>
        </a:p>
      </dgm:t>
    </dgm:pt>
    <dgm:pt modelId="{EDE4C87B-6ABD-44B4-B1D4-BCFBC31C937A}">
      <dgm:prSet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تتميز </a:t>
          </a:r>
          <a:endParaRPr lang="en-US" sz="3200" b="1" dirty="0">
            <a:solidFill>
              <a:schemeClr val="tx1"/>
            </a:solidFill>
          </a:endParaRPr>
        </a:p>
      </dgm:t>
    </dgm:pt>
    <dgm:pt modelId="{920E1652-E081-44F7-997E-B39028110140}" type="parTrans" cxnId="{0C21438E-F9D4-469B-B7A3-A2DBF2356FD2}">
      <dgm:prSet/>
      <dgm:spPr/>
      <dgm:t>
        <a:bodyPr/>
        <a:lstStyle/>
        <a:p>
          <a:endParaRPr lang="en-US"/>
        </a:p>
      </dgm:t>
    </dgm:pt>
    <dgm:pt modelId="{75ED3276-191E-4013-BC9A-66508F07ACB7}" type="sibTrans" cxnId="{0C21438E-F9D4-469B-B7A3-A2DBF2356FD2}">
      <dgm:prSet/>
      <dgm:spPr/>
      <dgm:t>
        <a:bodyPr/>
        <a:lstStyle/>
        <a:p>
          <a:endParaRPr lang="en-US"/>
        </a:p>
      </dgm:t>
    </dgm:pt>
    <dgm:pt modelId="{D4DF6EDE-B691-471A-A4D5-375C5600021A}" type="pres">
      <dgm:prSet presAssocID="{205F3D05-9E28-4D9D-B840-579A5AEBE5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D325D6-98D6-414A-863A-170B0C066692}" type="pres">
      <dgm:prSet presAssocID="{CA34E1B1-EDCA-49BE-9DB1-AF5320C13A92}" presName="vertOne" presStyleCnt="0"/>
      <dgm:spPr/>
    </dgm:pt>
    <dgm:pt modelId="{B7DDA448-9D32-4833-9BC5-A0EF2B0F2322}" type="pres">
      <dgm:prSet presAssocID="{CA34E1B1-EDCA-49BE-9DB1-AF5320C13A9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EC3CE-18BF-4CB3-8479-1A7F13FAE59D}" type="pres">
      <dgm:prSet presAssocID="{CA34E1B1-EDCA-49BE-9DB1-AF5320C13A92}" presName="parTransOne" presStyleCnt="0"/>
      <dgm:spPr/>
    </dgm:pt>
    <dgm:pt modelId="{9A8356E9-BB05-45EA-8782-0C5327486DE2}" type="pres">
      <dgm:prSet presAssocID="{CA34E1B1-EDCA-49BE-9DB1-AF5320C13A92}" presName="horzOne" presStyleCnt="0"/>
      <dgm:spPr/>
    </dgm:pt>
    <dgm:pt modelId="{0B70F8B2-D835-4942-B2B2-C9C8BADCDCE9}" type="pres">
      <dgm:prSet presAssocID="{A7B2F767-66A0-418B-BA24-9225A3F389AC}" presName="vertTwo" presStyleCnt="0"/>
      <dgm:spPr/>
    </dgm:pt>
    <dgm:pt modelId="{D5654654-6417-4779-BECF-424EAEA77FD9}" type="pres">
      <dgm:prSet presAssocID="{A7B2F767-66A0-418B-BA24-9225A3F389A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8061BE-693F-409A-B150-FE53A7865713}" type="pres">
      <dgm:prSet presAssocID="{A7B2F767-66A0-418B-BA24-9225A3F389AC}" presName="parTransTwo" presStyleCnt="0"/>
      <dgm:spPr/>
    </dgm:pt>
    <dgm:pt modelId="{29DDBEF0-C1CB-4431-8697-1AA599E40208}" type="pres">
      <dgm:prSet presAssocID="{A7B2F767-66A0-418B-BA24-9225A3F389AC}" presName="horzTwo" presStyleCnt="0"/>
      <dgm:spPr/>
    </dgm:pt>
    <dgm:pt modelId="{E4300108-B580-47AF-8D7D-50136CAB44D2}" type="pres">
      <dgm:prSet presAssocID="{244AD893-68B3-4CBB-A98B-A6D340CED39C}" presName="vertThree" presStyleCnt="0"/>
      <dgm:spPr/>
    </dgm:pt>
    <dgm:pt modelId="{11A79773-632A-40FB-A0AC-49F3EC794D87}" type="pres">
      <dgm:prSet presAssocID="{244AD893-68B3-4CBB-A98B-A6D340CED39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1554D-4AAF-4EB7-AEDE-94C8869058A4}" type="pres">
      <dgm:prSet presAssocID="{244AD893-68B3-4CBB-A98B-A6D340CED39C}" presName="parTransThree" presStyleCnt="0"/>
      <dgm:spPr/>
    </dgm:pt>
    <dgm:pt modelId="{6811F315-B5C2-46D1-9201-8FB2787E9FDC}" type="pres">
      <dgm:prSet presAssocID="{244AD893-68B3-4CBB-A98B-A6D340CED39C}" presName="horzThree" presStyleCnt="0"/>
      <dgm:spPr/>
    </dgm:pt>
    <dgm:pt modelId="{C98F497B-4B93-4626-8D94-970F97EBE370}" type="pres">
      <dgm:prSet presAssocID="{EDE4C87B-6ABD-44B4-B1D4-BCFBC31C937A}" presName="vertFour" presStyleCnt="0">
        <dgm:presLayoutVars>
          <dgm:chPref val="3"/>
        </dgm:presLayoutVars>
      </dgm:prSet>
      <dgm:spPr/>
    </dgm:pt>
    <dgm:pt modelId="{0A9BDE82-4DA4-4B9A-87CF-97325EA200CD}" type="pres">
      <dgm:prSet presAssocID="{EDE4C87B-6ABD-44B4-B1D4-BCFBC31C937A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88BE2-830A-4A4B-829F-CB2E1495C91A}" type="pres">
      <dgm:prSet presAssocID="{EDE4C87B-6ABD-44B4-B1D4-BCFBC31C937A}" presName="parTransFour" presStyleCnt="0"/>
      <dgm:spPr/>
    </dgm:pt>
    <dgm:pt modelId="{8B383D54-42BF-4C44-96E5-1A1D5120CC68}" type="pres">
      <dgm:prSet presAssocID="{EDE4C87B-6ABD-44B4-B1D4-BCFBC31C937A}" presName="horzFour" presStyleCnt="0"/>
      <dgm:spPr/>
    </dgm:pt>
    <dgm:pt modelId="{CC8FA34C-614E-442E-BF74-B6845BEA1BCF}" type="pres">
      <dgm:prSet presAssocID="{7039A0BC-0219-4873-B3F9-399A4105A5C2}" presName="vertFour" presStyleCnt="0">
        <dgm:presLayoutVars>
          <dgm:chPref val="3"/>
        </dgm:presLayoutVars>
      </dgm:prSet>
      <dgm:spPr/>
    </dgm:pt>
    <dgm:pt modelId="{4AB28E74-CB0E-45D8-B98A-C7D3482A5D4A}" type="pres">
      <dgm:prSet presAssocID="{7039A0BC-0219-4873-B3F9-399A4105A5C2}" presName="txFour" presStyleLbl="node4" presStyleIdx="1" presStyleCnt="4" custLinFactNeighborX="-77" custLinFactNeighborY="7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29925-C458-4AF0-9868-7941D86CE059}" type="pres">
      <dgm:prSet presAssocID="{7039A0BC-0219-4873-B3F9-399A4105A5C2}" presName="horzFour" presStyleCnt="0"/>
      <dgm:spPr/>
    </dgm:pt>
    <dgm:pt modelId="{344619A2-5244-4B38-AE86-53650C62317F}" type="pres">
      <dgm:prSet presAssocID="{2E61DB82-500D-4850-B302-B3984BE67C88}" presName="sibSpaceTwo" presStyleCnt="0"/>
      <dgm:spPr/>
    </dgm:pt>
    <dgm:pt modelId="{DD52A772-01DD-4D9F-964C-FC0C21F1AF3E}" type="pres">
      <dgm:prSet presAssocID="{EE3891E4-E892-412A-8D2B-34E6C95526E0}" presName="vertTwo" presStyleCnt="0"/>
      <dgm:spPr/>
    </dgm:pt>
    <dgm:pt modelId="{A3DA2321-A0BA-458E-A29E-F1461F3F2573}" type="pres">
      <dgm:prSet presAssocID="{EE3891E4-E892-412A-8D2B-34E6C95526E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757019-4B34-45B0-BC02-64968136AD8D}" type="pres">
      <dgm:prSet presAssocID="{EE3891E4-E892-412A-8D2B-34E6C95526E0}" presName="parTransTwo" presStyleCnt="0"/>
      <dgm:spPr/>
    </dgm:pt>
    <dgm:pt modelId="{E8772F4B-710B-4AA2-8CA1-9F2198FCDA98}" type="pres">
      <dgm:prSet presAssocID="{EE3891E4-E892-412A-8D2B-34E6C95526E0}" presName="horzTwo" presStyleCnt="0"/>
      <dgm:spPr/>
    </dgm:pt>
    <dgm:pt modelId="{58558FEC-3F25-40AA-B666-3F0DDF1D31FF}" type="pres">
      <dgm:prSet presAssocID="{9451A6C5-B17F-40BA-8A0D-342F38B2C268}" presName="vertThree" presStyleCnt="0"/>
      <dgm:spPr/>
    </dgm:pt>
    <dgm:pt modelId="{6DB9A72E-BD5E-456D-A15F-680079FAD747}" type="pres">
      <dgm:prSet presAssocID="{9451A6C5-B17F-40BA-8A0D-342F38B2C26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A118CA-2C4E-4B59-9043-8A3463EF61ED}" type="pres">
      <dgm:prSet presAssocID="{9451A6C5-B17F-40BA-8A0D-342F38B2C268}" presName="parTransThree" presStyleCnt="0"/>
      <dgm:spPr/>
    </dgm:pt>
    <dgm:pt modelId="{4B70C9A3-5C71-49E3-BEAE-3C217363F93E}" type="pres">
      <dgm:prSet presAssocID="{9451A6C5-B17F-40BA-8A0D-342F38B2C268}" presName="horzThree" presStyleCnt="0"/>
      <dgm:spPr/>
    </dgm:pt>
    <dgm:pt modelId="{308A2681-0674-4B64-9F71-19A79168B516}" type="pres">
      <dgm:prSet presAssocID="{83F40AB5-C622-403A-8556-7165EE269FA8}" presName="vertFour" presStyleCnt="0">
        <dgm:presLayoutVars>
          <dgm:chPref val="3"/>
        </dgm:presLayoutVars>
      </dgm:prSet>
      <dgm:spPr/>
    </dgm:pt>
    <dgm:pt modelId="{C74B77BD-9F75-4106-B70C-11B02DAE1DB0}" type="pres">
      <dgm:prSet presAssocID="{83F40AB5-C622-403A-8556-7165EE269FA8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76539-9B0F-4B82-A16B-A48519E91D2A}" type="pres">
      <dgm:prSet presAssocID="{83F40AB5-C622-403A-8556-7165EE269FA8}" presName="parTransFour" presStyleCnt="0"/>
      <dgm:spPr/>
    </dgm:pt>
    <dgm:pt modelId="{DAF5A208-9EC0-4277-AFAA-B2843AE3E9B4}" type="pres">
      <dgm:prSet presAssocID="{83F40AB5-C622-403A-8556-7165EE269FA8}" presName="horzFour" presStyleCnt="0"/>
      <dgm:spPr/>
    </dgm:pt>
    <dgm:pt modelId="{091BB616-BB47-43F5-B54B-571C1CBBDD17}" type="pres">
      <dgm:prSet presAssocID="{06117587-7CDC-463B-83A7-C7B237BEFDD2}" presName="vertFour" presStyleCnt="0">
        <dgm:presLayoutVars>
          <dgm:chPref val="3"/>
        </dgm:presLayoutVars>
      </dgm:prSet>
      <dgm:spPr/>
    </dgm:pt>
    <dgm:pt modelId="{7A0F161D-5A09-41F4-8D0B-9FA7B217D638}" type="pres">
      <dgm:prSet presAssocID="{06117587-7CDC-463B-83A7-C7B237BEFDD2}" presName="txFour" presStyleLbl="node4" presStyleIdx="3" presStyleCnt="4" custLinFactNeighborX="-1769" custLinFactNeighborY="13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C8C11A-6BDE-4247-A722-9EF45DEFA2A8}" type="pres">
      <dgm:prSet presAssocID="{06117587-7CDC-463B-83A7-C7B237BEFDD2}" presName="horzFour" presStyleCnt="0"/>
      <dgm:spPr/>
    </dgm:pt>
  </dgm:ptLst>
  <dgm:cxnLst>
    <dgm:cxn modelId="{F1077B60-2BC5-441E-909C-7D4A8BC7BD90}" type="presOf" srcId="{EE3891E4-E892-412A-8D2B-34E6C95526E0}" destId="{A3DA2321-A0BA-458E-A29E-F1461F3F2573}" srcOrd="0" destOrd="0" presId="urn:microsoft.com/office/officeart/2005/8/layout/hierarchy4"/>
    <dgm:cxn modelId="{7BB26ACB-A676-47CB-BF81-C114524D7746}" srcId="{A7B2F767-66A0-418B-BA24-9225A3F389AC}" destId="{244AD893-68B3-4CBB-A98B-A6D340CED39C}" srcOrd="0" destOrd="0" parTransId="{C6378CBC-11B6-46D4-A46A-4EC272A0C6F6}" sibTransId="{BADCE14B-EB59-4CE8-BF71-531BF54C714D}"/>
    <dgm:cxn modelId="{3B872778-A4BC-45A1-AC0B-CF172072DB7C}" srcId="{9451A6C5-B17F-40BA-8A0D-342F38B2C268}" destId="{83F40AB5-C622-403A-8556-7165EE269FA8}" srcOrd="0" destOrd="0" parTransId="{00386CCC-E0DF-451D-B68F-6B758FC6ECE4}" sibTransId="{D897A939-39B1-4D5C-A1C4-85D0512593CC}"/>
    <dgm:cxn modelId="{CA9AD150-4EE4-4DD0-A54E-71BF230BA9E1}" type="presOf" srcId="{06117587-7CDC-463B-83A7-C7B237BEFDD2}" destId="{7A0F161D-5A09-41F4-8D0B-9FA7B217D638}" srcOrd="0" destOrd="0" presId="urn:microsoft.com/office/officeart/2005/8/layout/hierarchy4"/>
    <dgm:cxn modelId="{751DC9C1-7F83-4E1D-AA33-C8A8C41C8CF4}" srcId="{CA34E1B1-EDCA-49BE-9DB1-AF5320C13A92}" destId="{A7B2F767-66A0-418B-BA24-9225A3F389AC}" srcOrd="0" destOrd="0" parTransId="{FB1F31EF-BA00-49BD-928C-D18B595F1EDA}" sibTransId="{2E61DB82-500D-4850-B302-B3984BE67C88}"/>
    <dgm:cxn modelId="{0DA7AFFF-175C-467E-885C-D30462EB56A4}" type="presOf" srcId="{7039A0BC-0219-4873-B3F9-399A4105A5C2}" destId="{4AB28E74-CB0E-45D8-B98A-C7D3482A5D4A}" srcOrd="0" destOrd="0" presId="urn:microsoft.com/office/officeart/2005/8/layout/hierarchy4"/>
    <dgm:cxn modelId="{619A5B2C-1E19-438C-8027-407DF203CA68}" type="presOf" srcId="{205F3D05-9E28-4D9D-B840-579A5AEBE5DB}" destId="{D4DF6EDE-B691-471A-A4D5-375C5600021A}" srcOrd="0" destOrd="0" presId="urn:microsoft.com/office/officeart/2005/8/layout/hierarchy4"/>
    <dgm:cxn modelId="{1E71190E-2756-4511-91E1-FB47C39280C4}" srcId="{EDE4C87B-6ABD-44B4-B1D4-BCFBC31C937A}" destId="{7039A0BC-0219-4873-B3F9-399A4105A5C2}" srcOrd="0" destOrd="0" parTransId="{887128D3-813F-43AF-8FDE-E09BA3F8A932}" sibTransId="{E5CE1195-01DD-4A1D-AC42-1C80414F41F0}"/>
    <dgm:cxn modelId="{A3A03457-45FB-406A-BC39-8D74F66D03FE}" type="presOf" srcId="{9451A6C5-B17F-40BA-8A0D-342F38B2C268}" destId="{6DB9A72E-BD5E-456D-A15F-680079FAD747}" srcOrd="0" destOrd="0" presId="urn:microsoft.com/office/officeart/2005/8/layout/hierarchy4"/>
    <dgm:cxn modelId="{07D06C7C-7952-4961-911A-5CBCA756CEC3}" type="presOf" srcId="{EDE4C87B-6ABD-44B4-B1D4-BCFBC31C937A}" destId="{0A9BDE82-4DA4-4B9A-87CF-97325EA200CD}" srcOrd="0" destOrd="0" presId="urn:microsoft.com/office/officeart/2005/8/layout/hierarchy4"/>
    <dgm:cxn modelId="{BEEDEAC4-506F-47F6-9019-40CB1B291458}" srcId="{205F3D05-9E28-4D9D-B840-579A5AEBE5DB}" destId="{CA34E1B1-EDCA-49BE-9DB1-AF5320C13A92}" srcOrd="0" destOrd="0" parTransId="{A1DE114D-4596-417F-AB75-C8C642719F7E}" sibTransId="{61566FD4-E3C7-4A7C-BE15-D10E07B244B4}"/>
    <dgm:cxn modelId="{7CC476BF-CF77-4117-9627-E174CC34858E}" srcId="{83F40AB5-C622-403A-8556-7165EE269FA8}" destId="{06117587-7CDC-463B-83A7-C7B237BEFDD2}" srcOrd="0" destOrd="0" parTransId="{742D1339-9F1B-4666-910C-C0386F32688E}" sibTransId="{DEF6CEF2-7010-4FB5-85C4-6D2426C91279}"/>
    <dgm:cxn modelId="{0C21438E-F9D4-469B-B7A3-A2DBF2356FD2}" srcId="{244AD893-68B3-4CBB-A98B-A6D340CED39C}" destId="{EDE4C87B-6ABD-44B4-B1D4-BCFBC31C937A}" srcOrd="0" destOrd="0" parTransId="{920E1652-E081-44F7-997E-B39028110140}" sibTransId="{75ED3276-191E-4013-BC9A-66508F07ACB7}"/>
    <dgm:cxn modelId="{40114284-578F-4F14-B610-5F980FFA32FC}" type="presOf" srcId="{A7B2F767-66A0-418B-BA24-9225A3F389AC}" destId="{D5654654-6417-4779-BECF-424EAEA77FD9}" srcOrd="0" destOrd="0" presId="urn:microsoft.com/office/officeart/2005/8/layout/hierarchy4"/>
    <dgm:cxn modelId="{CE45B42D-5956-4233-9042-616A411A6169}" srcId="{CA34E1B1-EDCA-49BE-9DB1-AF5320C13A92}" destId="{EE3891E4-E892-412A-8D2B-34E6C95526E0}" srcOrd="1" destOrd="0" parTransId="{524C434D-E822-4063-8384-D5BE5CAFFE78}" sibTransId="{C70020D0-558B-4945-843F-2692F126DC54}"/>
    <dgm:cxn modelId="{64EDC2BC-8073-4B26-A1E0-DB335A029EFC}" type="presOf" srcId="{244AD893-68B3-4CBB-A98B-A6D340CED39C}" destId="{11A79773-632A-40FB-A0AC-49F3EC794D87}" srcOrd="0" destOrd="0" presId="urn:microsoft.com/office/officeart/2005/8/layout/hierarchy4"/>
    <dgm:cxn modelId="{59C7A5C9-0A0E-471E-B639-37A7C2630C1F}" type="presOf" srcId="{CA34E1B1-EDCA-49BE-9DB1-AF5320C13A92}" destId="{B7DDA448-9D32-4833-9BC5-A0EF2B0F2322}" srcOrd="0" destOrd="0" presId="urn:microsoft.com/office/officeart/2005/8/layout/hierarchy4"/>
    <dgm:cxn modelId="{A875FCDD-12E6-4926-A48C-DEB00AF0C50B}" type="presOf" srcId="{83F40AB5-C622-403A-8556-7165EE269FA8}" destId="{C74B77BD-9F75-4106-B70C-11B02DAE1DB0}" srcOrd="0" destOrd="0" presId="urn:microsoft.com/office/officeart/2005/8/layout/hierarchy4"/>
    <dgm:cxn modelId="{16594CE4-7B1E-41E1-AF91-7A0CEB16FB96}" srcId="{EE3891E4-E892-412A-8D2B-34E6C95526E0}" destId="{9451A6C5-B17F-40BA-8A0D-342F38B2C268}" srcOrd="0" destOrd="0" parTransId="{ABD31A5D-27D4-4CD4-9202-B6C52688F908}" sibTransId="{7CE08905-760B-464E-BD7E-3850460F56CD}"/>
    <dgm:cxn modelId="{24B6EBE9-03E5-4D32-8207-F5732860CDAC}" type="presParOf" srcId="{D4DF6EDE-B691-471A-A4D5-375C5600021A}" destId="{F7D325D6-98D6-414A-863A-170B0C066692}" srcOrd="0" destOrd="0" presId="urn:microsoft.com/office/officeart/2005/8/layout/hierarchy4"/>
    <dgm:cxn modelId="{A1665785-7153-404C-8A9B-068BF6DFCF60}" type="presParOf" srcId="{F7D325D6-98D6-414A-863A-170B0C066692}" destId="{B7DDA448-9D32-4833-9BC5-A0EF2B0F2322}" srcOrd="0" destOrd="0" presId="urn:microsoft.com/office/officeart/2005/8/layout/hierarchy4"/>
    <dgm:cxn modelId="{D9BE8699-AAE9-4360-B826-A246BE960DC5}" type="presParOf" srcId="{F7D325D6-98D6-414A-863A-170B0C066692}" destId="{70EEC3CE-18BF-4CB3-8479-1A7F13FAE59D}" srcOrd="1" destOrd="0" presId="urn:microsoft.com/office/officeart/2005/8/layout/hierarchy4"/>
    <dgm:cxn modelId="{EE3278D0-15A2-451E-8ADA-CDB789386B37}" type="presParOf" srcId="{F7D325D6-98D6-414A-863A-170B0C066692}" destId="{9A8356E9-BB05-45EA-8782-0C5327486DE2}" srcOrd="2" destOrd="0" presId="urn:microsoft.com/office/officeart/2005/8/layout/hierarchy4"/>
    <dgm:cxn modelId="{D849CE84-F432-422B-9D90-ABCDE843C150}" type="presParOf" srcId="{9A8356E9-BB05-45EA-8782-0C5327486DE2}" destId="{0B70F8B2-D835-4942-B2B2-C9C8BADCDCE9}" srcOrd="0" destOrd="0" presId="urn:microsoft.com/office/officeart/2005/8/layout/hierarchy4"/>
    <dgm:cxn modelId="{4BCB4D1D-FB1A-4419-90A0-6AAB4E89A672}" type="presParOf" srcId="{0B70F8B2-D835-4942-B2B2-C9C8BADCDCE9}" destId="{D5654654-6417-4779-BECF-424EAEA77FD9}" srcOrd="0" destOrd="0" presId="urn:microsoft.com/office/officeart/2005/8/layout/hierarchy4"/>
    <dgm:cxn modelId="{E67460EF-B40B-4925-BEC5-D7C30A770DC8}" type="presParOf" srcId="{0B70F8B2-D835-4942-B2B2-C9C8BADCDCE9}" destId="{D08061BE-693F-409A-B150-FE53A7865713}" srcOrd="1" destOrd="0" presId="urn:microsoft.com/office/officeart/2005/8/layout/hierarchy4"/>
    <dgm:cxn modelId="{3C78B1E7-90C0-4472-8C9D-A477AFC3104B}" type="presParOf" srcId="{0B70F8B2-D835-4942-B2B2-C9C8BADCDCE9}" destId="{29DDBEF0-C1CB-4431-8697-1AA599E40208}" srcOrd="2" destOrd="0" presId="urn:microsoft.com/office/officeart/2005/8/layout/hierarchy4"/>
    <dgm:cxn modelId="{1825ED79-71BD-400B-8456-409B686DFCEC}" type="presParOf" srcId="{29DDBEF0-C1CB-4431-8697-1AA599E40208}" destId="{E4300108-B580-47AF-8D7D-50136CAB44D2}" srcOrd="0" destOrd="0" presId="urn:microsoft.com/office/officeart/2005/8/layout/hierarchy4"/>
    <dgm:cxn modelId="{72273916-8295-4D67-A3C2-80A3356F889B}" type="presParOf" srcId="{E4300108-B580-47AF-8D7D-50136CAB44D2}" destId="{11A79773-632A-40FB-A0AC-49F3EC794D87}" srcOrd="0" destOrd="0" presId="urn:microsoft.com/office/officeart/2005/8/layout/hierarchy4"/>
    <dgm:cxn modelId="{20C6B414-3152-41E2-8052-2411694DD1DA}" type="presParOf" srcId="{E4300108-B580-47AF-8D7D-50136CAB44D2}" destId="{4271554D-4AAF-4EB7-AEDE-94C8869058A4}" srcOrd="1" destOrd="0" presId="urn:microsoft.com/office/officeart/2005/8/layout/hierarchy4"/>
    <dgm:cxn modelId="{F5454935-A1F4-4813-8385-712899ED744D}" type="presParOf" srcId="{E4300108-B580-47AF-8D7D-50136CAB44D2}" destId="{6811F315-B5C2-46D1-9201-8FB2787E9FDC}" srcOrd="2" destOrd="0" presId="urn:microsoft.com/office/officeart/2005/8/layout/hierarchy4"/>
    <dgm:cxn modelId="{CC3286B5-D079-4F9F-B76F-0E497CE6ADE2}" type="presParOf" srcId="{6811F315-B5C2-46D1-9201-8FB2787E9FDC}" destId="{C98F497B-4B93-4626-8D94-970F97EBE370}" srcOrd="0" destOrd="0" presId="urn:microsoft.com/office/officeart/2005/8/layout/hierarchy4"/>
    <dgm:cxn modelId="{252D18D4-AE0E-460D-872F-7EB8A836AA3E}" type="presParOf" srcId="{C98F497B-4B93-4626-8D94-970F97EBE370}" destId="{0A9BDE82-4DA4-4B9A-87CF-97325EA200CD}" srcOrd="0" destOrd="0" presId="urn:microsoft.com/office/officeart/2005/8/layout/hierarchy4"/>
    <dgm:cxn modelId="{F15B5498-221C-4745-9C4E-765882D386F0}" type="presParOf" srcId="{C98F497B-4B93-4626-8D94-970F97EBE370}" destId="{1F888BE2-830A-4A4B-829F-CB2E1495C91A}" srcOrd="1" destOrd="0" presId="urn:microsoft.com/office/officeart/2005/8/layout/hierarchy4"/>
    <dgm:cxn modelId="{2A8CA2A3-7822-4CC0-AEDD-52F0D68EEE50}" type="presParOf" srcId="{C98F497B-4B93-4626-8D94-970F97EBE370}" destId="{8B383D54-42BF-4C44-96E5-1A1D5120CC68}" srcOrd="2" destOrd="0" presId="urn:microsoft.com/office/officeart/2005/8/layout/hierarchy4"/>
    <dgm:cxn modelId="{6B157587-02BC-4986-BF50-C4DB0838A2A6}" type="presParOf" srcId="{8B383D54-42BF-4C44-96E5-1A1D5120CC68}" destId="{CC8FA34C-614E-442E-BF74-B6845BEA1BCF}" srcOrd="0" destOrd="0" presId="urn:microsoft.com/office/officeart/2005/8/layout/hierarchy4"/>
    <dgm:cxn modelId="{ED983567-87D5-41ED-9055-12D5E6FA1645}" type="presParOf" srcId="{CC8FA34C-614E-442E-BF74-B6845BEA1BCF}" destId="{4AB28E74-CB0E-45D8-B98A-C7D3482A5D4A}" srcOrd="0" destOrd="0" presId="urn:microsoft.com/office/officeart/2005/8/layout/hierarchy4"/>
    <dgm:cxn modelId="{194BFDFA-DE17-4467-8DF7-A9C902737131}" type="presParOf" srcId="{CC8FA34C-614E-442E-BF74-B6845BEA1BCF}" destId="{01D29925-C458-4AF0-9868-7941D86CE059}" srcOrd="1" destOrd="0" presId="urn:microsoft.com/office/officeart/2005/8/layout/hierarchy4"/>
    <dgm:cxn modelId="{0ECA75FC-3C6E-44DC-90C5-C88496AA80FD}" type="presParOf" srcId="{9A8356E9-BB05-45EA-8782-0C5327486DE2}" destId="{344619A2-5244-4B38-AE86-53650C62317F}" srcOrd="1" destOrd="0" presId="urn:microsoft.com/office/officeart/2005/8/layout/hierarchy4"/>
    <dgm:cxn modelId="{DF496383-4AE9-463D-80CF-9BB58E748EF4}" type="presParOf" srcId="{9A8356E9-BB05-45EA-8782-0C5327486DE2}" destId="{DD52A772-01DD-4D9F-964C-FC0C21F1AF3E}" srcOrd="2" destOrd="0" presId="urn:microsoft.com/office/officeart/2005/8/layout/hierarchy4"/>
    <dgm:cxn modelId="{E44FBBA1-C224-4A65-99C0-9F4998EB9ECA}" type="presParOf" srcId="{DD52A772-01DD-4D9F-964C-FC0C21F1AF3E}" destId="{A3DA2321-A0BA-458E-A29E-F1461F3F2573}" srcOrd="0" destOrd="0" presId="urn:microsoft.com/office/officeart/2005/8/layout/hierarchy4"/>
    <dgm:cxn modelId="{E90FFBCE-0027-4A4E-BF5B-9B1B28E0A950}" type="presParOf" srcId="{DD52A772-01DD-4D9F-964C-FC0C21F1AF3E}" destId="{22757019-4B34-45B0-BC02-64968136AD8D}" srcOrd="1" destOrd="0" presId="urn:microsoft.com/office/officeart/2005/8/layout/hierarchy4"/>
    <dgm:cxn modelId="{D7CB0746-B983-4B1D-BB9A-77C6A647BE98}" type="presParOf" srcId="{DD52A772-01DD-4D9F-964C-FC0C21F1AF3E}" destId="{E8772F4B-710B-4AA2-8CA1-9F2198FCDA98}" srcOrd="2" destOrd="0" presId="urn:microsoft.com/office/officeart/2005/8/layout/hierarchy4"/>
    <dgm:cxn modelId="{F24869FB-BBAE-4A15-8C4F-87CD44E8E58F}" type="presParOf" srcId="{E8772F4B-710B-4AA2-8CA1-9F2198FCDA98}" destId="{58558FEC-3F25-40AA-B666-3F0DDF1D31FF}" srcOrd="0" destOrd="0" presId="urn:microsoft.com/office/officeart/2005/8/layout/hierarchy4"/>
    <dgm:cxn modelId="{1E0597C2-24E1-4896-A57A-378D0E2B01FD}" type="presParOf" srcId="{58558FEC-3F25-40AA-B666-3F0DDF1D31FF}" destId="{6DB9A72E-BD5E-456D-A15F-680079FAD747}" srcOrd="0" destOrd="0" presId="urn:microsoft.com/office/officeart/2005/8/layout/hierarchy4"/>
    <dgm:cxn modelId="{DDB08E30-E7FC-4442-A403-2FD238ACB5FC}" type="presParOf" srcId="{58558FEC-3F25-40AA-B666-3F0DDF1D31FF}" destId="{E2A118CA-2C4E-4B59-9043-8A3463EF61ED}" srcOrd="1" destOrd="0" presId="urn:microsoft.com/office/officeart/2005/8/layout/hierarchy4"/>
    <dgm:cxn modelId="{C63E6376-811C-4749-8E8F-BD92868DAE11}" type="presParOf" srcId="{58558FEC-3F25-40AA-B666-3F0DDF1D31FF}" destId="{4B70C9A3-5C71-49E3-BEAE-3C217363F93E}" srcOrd="2" destOrd="0" presId="urn:microsoft.com/office/officeart/2005/8/layout/hierarchy4"/>
    <dgm:cxn modelId="{40D9767E-2A13-43D3-B2B5-8AC40E46D178}" type="presParOf" srcId="{4B70C9A3-5C71-49E3-BEAE-3C217363F93E}" destId="{308A2681-0674-4B64-9F71-19A79168B516}" srcOrd="0" destOrd="0" presId="urn:microsoft.com/office/officeart/2005/8/layout/hierarchy4"/>
    <dgm:cxn modelId="{017AD393-61D2-474B-977E-6E1A9FA37924}" type="presParOf" srcId="{308A2681-0674-4B64-9F71-19A79168B516}" destId="{C74B77BD-9F75-4106-B70C-11B02DAE1DB0}" srcOrd="0" destOrd="0" presId="urn:microsoft.com/office/officeart/2005/8/layout/hierarchy4"/>
    <dgm:cxn modelId="{3F35BCD4-8177-4281-96CD-52FEE70BF3CA}" type="presParOf" srcId="{308A2681-0674-4B64-9F71-19A79168B516}" destId="{30476539-9B0F-4B82-A16B-A48519E91D2A}" srcOrd="1" destOrd="0" presId="urn:microsoft.com/office/officeart/2005/8/layout/hierarchy4"/>
    <dgm:cxn modelId="{2CBA4B39-130B-4554-AB24-FCA90627F0EC}" type="presParOf" srcId="{308A2681-0674-4B64-9F71-19A79168B516}" destId="{DAF5A208-9EC0-4277-AFAA-B2843AE3E9B4}" srcOrd="2" destOrd="0" presId="urn:microsoft.com/office/officeart/2005/8/layout/hierarchy4"/>
    <dgm:cxn modelId="{5583C920-E382-4DCD-9219-C0FEFA24FED9}" type="presParOf" srcId="{DAF5A208-9EC0-4277-AFAA-B2843AE3E9B4}" destId="{091BB616-BB47-43F5-B54B-571C1CBBDD17}" srcOrd="0" destOrd="0" presId="urn:microsoft.com/office/officeart/2005/8/layout/hierarchy4"/>
    <dgm:cxn modelId="{9B48854E-0694-4C31-8381-379C8EE69FAF}" type="presParOf" srcId="{091BB616-BB47-43F5-B54B-571C1CBBDD17}" destId="{7A0F161D-5A09-41F4-8D0B-9FA7B217D638}" srcOrd="0" destOrd="0" presId="urn:microsoft.com/office/officeart/2005/8/layout/hierarchy4"/>
    <dgm:cxn modelId="{2AE42D11-AB55-46E0-B076-16FE2C087F7A}" type="presParOf" srcId="{091BB616-BB47-43F5-B54B-571C1CBBDD17}" destId="{90C8C11A-6BDE-4247-A722-9EF45DEFA2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تؤثر التضاريس فى مناخ الوطن العربى من حيث :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لأن درجة الحرارة تنخفض درجة واحدة كلما ارتفعنا 150 مترا عن سطح البحر </a:t>
          </a:r>
          <a:endParaRPr lang="en-US" sz="28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أ- الارتفاع : حيث يغطى الجليد قمم الجبال المرتفعة مثل جبل لبنان </a:t>
          </a:r>
          <a:endParaRPr lang="en-US" sz="28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يؤثر فى توزيع كمية المطر حيث :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نتيجة اصطدام الرياح المحملة ببخار الماء بالمرتفعات مثل جبال أطلس </a:t>
          </a:r>
          <a:endParaRPr lang="en-US" sz="28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تزداد الأمطار فى سفوح ( الجبال ) المواجهة للبحر عن السفوح الداخلية </a:t>
          </a:r>
          <a:endParaRPr lang="en-US" sz="28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B2C6C3-FF42-416D-820E-7E1BCE34813B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71517F-C323-4AEC-9B49-4F1073F2B0B4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الاقاليم المناخية والنباتية</a:t>
          </a:r>
          <a:endParaRPr lang="en-US" sz="4800" b="1" dirty="0">
            <a:solidFill>
              <a:schemeClr val="tx1"/>
            </a:solidFill>
          </a:endParaRPr>
        </a:p>
      </dgm:t>
    </dgm:pt>
    <dgm:pt modelId="{EC2C3182-2968-43F5-B846-88849A714D34}" type="parTrans" cxnId="{0B79A534-C6CB-4515-B2AB-29BC23DD1A16}">
      <dgm:prSet/>
      <dgm:spPr/>
      <dgm:t>
        <a:bodyPr/>
        <a:lstStyle/>
        <a:p>
          <a:endParaRPr lang="en-US"/>
        </a:p>
      </dgm:t>
    </dgm:pt>
    <dgm:pt modelId="{4744A563-45BF-4F94-9CE7-BA70712DB4F9}" type="sibTrans" cxnId="{0B79A534-C6CB-4515-B2AB-29BC23DD1A16}">
      <dgm:prSet/>
      <dgm:spPr/>
      <dgm:t>
        <a:bodyPr/>
        <a:lstStyle/>
        <a:p>
          <a:endParaRPr lang="en-US"/>
        </a:p>
      </dgm:t>
    </dgm:pt>
    <dgm:pt modelId="{4042ED3E-ACE0-4C51-B8E6-E46FA514236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اقليم البحر المتوسط</a:t>
          </a:r>
          <a:endParaRPr lang="en-US" b="1" dirty="0">
            <a:solidFill>
              <a:schemeClr val="tx1"/>
            </a:solidFill>
          </a:endParaRPr>
        </a:p>
      </dgm:t>
    </dgm:pt>
    <dgm:pt modelId="{3C8EA5C7-EFD2-49E2-93BC-9452875FEBCD}" type="parTrans" cxnId="{CACEBD4E-B082-4E69-A4A3-DD7B828525EA}">
      <dgm:prSet/>
      <dgm:spPr/>
      <dgm:t>
        <a:bodyPr/>
        <a:lstStyle/>
        <a:p>
          <a:endParaRPr lang="en-US"/>
        </a:p>
      </dgm:t>
    </dgm:pt>
    <dgm:pt modelId="{353D5CD2-B226-44F8-A888-A0497E57558C}" type="sibTrans" cxnId="{CACEBD4E-B082-4E69-A4A3-DD7B828525EA}">
      <dgm:prSet/>
      <dgm:spPr/>
      <dgm:t>
        <a:bodyPr/>
        <a:lstStyle/>
        <a:p>
          <a:endParaRPr lang="en-US"/>
        </a:p>
      </dgm:t>
    </dgm:pt>
    <dgm:pt modelId="{11F73EA0-39A8-4510-B3F3-ED269F854335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الاقليم المدارى</a:t>
          </a:r>
          <a:endParaRPr lang="en-US" b="1" dirty="0">
            <a:solidFill>
              <a:schemeClr val="tx1"/>
            </a:solidFill>
          </a:endParaRPr>
        </a:p>
      </dgm:t>
    </dgm:pt>
    <dgm:pt modelId="{D46C583D-ED18-4E39-8D9E-4BF16ADF66F7}" type="parTrans" cxnId="{D7C67644-CE28-4E17-BDFA-F0CCB25C35B5}">
      <dgm:prSet/>
      <dgm:spPr/>
      <dgm:t>
        <a:bodyPr/>
        <a:lstStyle/>
        <a:p>
          <a:endParaRPr lang="en-US"/>
        </a:p>
      </dgm:t>
    </dgm:pt>
    <dgm:pt modelId="{96EA90A3-4B5A-4D8D-94EC-BA50B6885446}" type="sibTrans" cxnId="{D7C67644-CE28-4E17-BDFA-F0CCB25C35B5}">
      <dgm:prSet/>
      <dgm:spPr/>
      <dgm:t>
        <a:bodyPr/>
        <a:lstStyle/>
        <a:p>
          <a:endParaRPr lang="en-US"/>
        </a:p>
      </dgm:t>
    </dgm:pt>
    <dgm:pt modelId="{F92FE6DD-E0F8-43C8-87D1-47B72628A07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الاقليم الصحراوى</a:t>
          </a:r>
          <a:endParaRPr lang="en-US" b="1" dirty="0">
            <a:solidFill>
              <a:schemeClr val="tx1"/>
            </a:solidFill>
          </a:endParaRPr>
        </a:p>
      </dgm:t>
    </dgm:pt>
    <dgm:pt modelId="{ED51D852-27D7-4951-8835-C072139FC98A}" type="parTrans" cxnId="{EFE076B0-FA94-45A8-B2B6-40ED57F00796}">
      <dgm:prSet/>
      <dgm:spPr/>
      <dgm:t>
        <a:bodyPr/>
        <a:lstStyle/>
        <a:p>
          <a:endParaRPr lang="en-US"/>
        </a:p>
      </dgm:t>
    </dgm:pt>
    <dgm:pt modelId="{29951A8E-36C4-4FAA-AD15-ECC19C716409}" type="sibTrans" cxnId="{EFE076B0-FA94-45A8-B2B6-40ED57F00796}">
      <dgm:prSet/>
      <dgm:spPr/>
      <dgm:t>
        <a:bodyPr/>
        <a:lstStyle/>
        <a:p>
          <a:endParaRPr lang="en-US"/>
        </a:p>
      </dgm:t>
    </dgm:pt>
    <dgm:pt modelId="{553D123C-299B-497F-8838-027AA46061FC}" type="pres">
      <dgm:prSet presAssocID="{F1B2C6C3-FF42-416D-820E-7E1BCE3481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81CB2F-4A16-4EBD-B072-DC67EED9856B}" type="pres">
      <dgm:prSet presAssocID="{8971517F-C323-4AEC-9B49-4F1073F2B0B4}" presName="vertOne" presStyleCnt="0"/>
      <dgm:spPr/>
    </dgm:pt>
    <dgm:pt modelId="{145B2F3C-7CDC-47C2-B2E6-3B7AC6AFF84B}" type="pres">
      <dgm:prSet presAssocID="{8971517F-C323-4AEC-9B49-4F1073F2B0B4}" presName="txOne" presStyleLbl="node0" presStyleIdx="0" presStyleCnt="1" custLinFactNeighborX="3020" custLinFactNeighborY="302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A1085-35D0-405B-9C0E-95D0A4CA150B}" type="pres">
      <dgm:prSet presAssocID="{8971517F-C323-4AEC-9B49-4F1073F2B0B4}" presName="parTransOne" presStyleCnt="0"/>
      <dgm:spPr/>
    </dgm:pt>
    <dgm:pt modelId="{B880188C-0B95-4ED5-AFA8-98B1241F7B31}" type="pres">
      <dgm:prSet presAssocID="{8971517F-C323-4AEC-9B49-4F1073F2B0B4}" presName="horzOne" presStyleCnt="0"/>
      <dgm:spPr/>
    </dgm:pt>
    <dgm:pt modelId="{244A5D80-9FC2-4D11-9E72-0FED0AC93949}" type="pres">
      <dgm:prSet presAssocID="{4042ED3E-ACE0-4C51-B8E6-E46FA5142366}" presName="vertTwo" presStyleCnt="0"/>
      <dgm:spPr/>
    </dgm:pt>
    <dgm:pt modelId="{F2FD0507-2980-414F-BA14-5F00B597F30C}" type="pres">
      <dgm:prSet presAssocID="{4042ED3E-ACE0-4C51-B8E6-E46FA514236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0C59A-15E5-44B1-99A4-63E1D33FC628}" type="pres">
      <dgm:prSet presAssocID="{4042ED3E-ACE0-4C51-B8E6-E46FA5142366}" presName="horzTwo" presStyleCnt="0"/>
      <dgm:spPr/>
    </dgm:pt>
    <dgm:pt modelId="{206B68FA-C9D6-4136-BD94-CE9D01122808}" type="pres">
      <dgm:prSet presAssocID="{353D5CD2-B226-44F8-A888-A0497E57558C}" presName="sibSpaceTwo" presStyleCnt="0"/>
      <dgm:spPr/>
    </dgm:pt>
    <dgm:pt modelId="{9D8FD3C4-F180-49DE-9EE5-B30A48998239}" type="pres">
      <dgm:prSet presAssocID="{F92FE6DD-E0F8-43C8-87D1-47B72628A07A}" presName="vertTwo" presStyleCnt="0"/>
      <dgm:spPr/>
    </dgm:pt>
    <dgm:pt modelId="{5973D3E9-3A68-447A-A6D3-77D3087610B8}" type="pres">
      <dgm:prSet presAssocID="{F92FE6DD-E0F8-43C8-87D1-47B72628A07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201AA1-8054-41A2-B92B-B0D98CB441EA}" type="pres">
      <dgm:prSet presAssocID="{F92FE6DD-E0F8-43C8-87D1-47B72628A07A}" presName="horzTwo" presStyleCnt="0"/>
      <dgm:spPr/>
    </dgm:pt>
    <dgm:pt modelId="{38514BB5-0A4C-4879-BB6F-4529EEAD2D53}" type="pres">
      <dgm:prSet presAssocID="{29951A8E-36C4-4FAA-AD15-ECC19C716409}" presName="sibSpaceTwo" presStyleCnt="0"/>
      <dgm:spPr/>
    </dgm:pt>
    <dgm:pt modelId="{6B9A662A-C7F4-45DB-9526-66AE8137ADDE}" type="pres">
      <dgm:prSet presAssocID="{11F73EA0-39A8-4510-B3F3-ED269F854335}" presName="vertTwo" presStyleCnt="0"/>
      <dgm:spPr/>
    </dgm:pt>
    <dgm:pt modelId="{151D02DC-A51D-4875-995A-4F008E5D2A7F}" type="pres">
      <dgm:prSet presAssocID="{11F73EA0-39A8-4510-B3F3-ED269F85433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3CB55-606D-41D1-86A3-29FB3C89AEBE}" type="pres">
      <dgm:prSet presAssocID="{11F73EA0-39A8-4510-B3F3-ED269F854335}" presName="horzTwo" presStyleCnt="0"/>
      <dgm:spPr/>
    </dgm:pt>
  </dgm:ptLst>
  <dgm:cxnLst>
    <dgm:cxn modelId="{77527350-0A5F-4A43-88B5-CB6865E840FE}" type="presOf" srcId="{4042ED3E-ACE0-4C51-B8E6-E46FA5142366}" destId="{F2FD0507-2980-414F-BA14-5F00B597F30C}" srcOrd="0" destOrd="0" presId="urn:microsoft.com/office/officeart/2005/8/layout/hierarchy4"/>
    <dgm:cxn modelId="{21D78979-DF26-4A71-A67F-1671F3F1F2AD}" type="presOf" srcId="{F92FE6DD-E0F8-43C8-87D1-47B72628A07A}" destId="{5973D3E9-3A68-447A-A6D3-77D3087610B8}" srcOrd="0" destOrd="0" presId="urn:microsoft.com/office/officeart/2005/8/layout/hierarchy4"/>
    <dgm:cxn modelId="{D7C67644-CE28-4E17-BDFA-F0CCB25C35B5}" srcId="{8971517F-C323-4AEC-9B49-4F1073F2B0B4}" destId="{11F73EA0-39A8-4510-B3F3-ED269F854335}" srcOrd="2" destOrd="0" parTransId="{D46C583D-ED18-4E39-8D9E-4BF16ADF66F7}" sibTransId="{96EA90A3-4B5A-4D8D-94EC-BA50B6885446}"/>
    <dgm:cxn modelId="{F1C37CAC-0FBB-4171-B7BC-A7C30EDB8870}" type="presOf" srcId="{11F73EA0-39A8-4510-B3F3-ED269F854335}" destId="{151D02DC-A51D-4875-995A-4F008E5D2A7F}" srcOrd="0" destOrd="0" presId="urn:microsoft.com/office/officeart/2005/8/layout/hierarchy4"/>
    <dgm:cxn modelId="{CACEBD4E-B082-4E69-A4A3-DD7B828525EA}" srcId="{8971517F-C323-4AEC-9B49-4F1073F2B0B4}" destId="{4042ED3E-ACE0-4C51-B8E6-E46FA5142366}" srcOrd="0" destOrd="0" parTransId="{3C8EA5C7-EFD2-49E2-93BC-9452875FEBCD}" sibTransId="{353D5CD2-B226-44F8-A888-A0497E57558C}"/>
    <dgm:cxn modelId="{D29525F1-6086-4FDB-849C-5F8894685E10}" type="presOf" srcId="{8971517F-C323-4AEC-9B49-4F1073F2B0B4}" destId="{145B2F3C-7CDC-47C2-B2E6-3B7AC6AFF84B}" srcOrd="0" destOrd="0" presId="urn:microsoft.com/office/officeart/2005/8/layout/hierarchy4"/>
    <dgm:cxn modelId="{0B79A534-C6CB-4515-B2AB-29BC23DD1A16}" srcId="{F1B2C6C3-FF42-416D-820E-7E1BCE34813B}" destId="{8971517F-C323-4AEC-9B49-4F1073F2B0B4}" srcOrd="0" destOrd="0" parTransId="{EC2C3182-2968-43F5-B846-88849A714D34}" sibTransId="{4744A563-45BF-4F94-9CE7-BA70712DB4F9}"/>
    <dgm:cxn modelId="{795C8DBA-AFF6-400D-91FE-5F4146CA7E63}" type="presOf" srcId="{F1B2C6C3-FF42-416D-820E-7E1BCE34813B}" destId="{553D123C-299B-497F-8838-027AA46061FC}" srcOrd="0" destOrd="0" presId="urn:microsoft.com/office/officeart/2005/8/layout/hierarchy4"/>
    <dgm:cxn modelId="{EFE076B0-FA94-45A8-B2B6-40ED57F00796}" srcId="{8971517F-C323-4AEC-9B49-4F1073F2B0B4}" destId="{F92FE6DD-E0F8-43C8-87D1-47B72628A07A}" srcOrd="1" destOrd="0" parTransId="{ED51D852-27D7-4951-8835-C072139FC98A}" sibTransId="{29951A8E-36C4-4FAA-AD15-ECC19C716409}"/>
    <dgm:cxn modelId="{BEAF4049-C3EE-46D2-9B37-738FEFE67A2F}" type="presParOf" srcId="{553D123C-299B-497F-8838-027AA46061FC}" destId="{A281CB2F-4A16-4EBD-B072-DC67EED9856B}" srcOrd="0" destOrd="0" presId="urn:microsoft.com/office/officeart/2005/8/layout/hierarchy4"/>
    <dgm:cxn modelId="{28776758-0CCC-413E-A3D0-B292040EEB1D}" type="presParOf" srcId="{A281CB2F-4A16-4EBD-B072-DC67EED9856B}" destId="{145B2F3C-7CDC-47C2-B2E6-3B7AC6AFF84B}" srcOrd="0" destOrd="0" presId="urn:microsoft.com/office/officeart/2005/8/layout/hierarchy4"/>
    <dgm:cxn modelId="{F4A2E81A-F2F4-41EA-B46C-85C113D148D5}" type="presParOf" srcId="{A281CB2F-4A16-4EBD-B072-DC67EED9856B}" destId="{2D7A1085-35D0-405B-9C0E-95D0A4CA150B}" srcOrd="1" destOrd="0" presId="urn:microsoft.com/office/officeart/2005/8/layout/hierarchy4"/>
    <dgm:cxn modelId="{701053A7-E8D7-45DD-A051-9CB4035BAE3B}" type="presParOf" srcId="{A281CB2F-4A16-4EBD-B072-DC67EED9856B}" destId="{B880188C-0B95-4ED5-AFA8-98B1241F7B31}" srcOrd="2" destOrd="0" presId="urn:microsoft.com/office/officeart/2005/8/layout/hierarchy4"/>
    <dgm:cxn modelId="{FA1B3418-C705-4434-921F-23F32A365A78}" type="presParOf" srcId="{B880188C-0B95-4ED5-AFA8-98B1241F7B31}" destId="{244A5D80-9FC2-4D11-9E72-0FED0AC93949}" srcOrd="0" destOrd="0" presId="urn:microsoft.com/office/officeart/2005/8/layout/hierarchy4"/>
    <dgm:cxn modelId="{D9B79A6F-9F6B-4A7D-B68D-01E00848ACA3}" type="presParOf" srcId="{244A5D80-9FC2-4D11-9E72-0FED0AC93949}" destId="{F2FD0507-2980-414F-BA14-5F00B597F30C}" srcOrd="0" destOrd="0" presId="urn:microsoft.com/office/officeart/2005/8/layout/hierarchy4"/>
    <dgm:cxn modelId="{22646084-77F2-452D-BB97-90109FD211E8}" type="presParOf" srcId="{244A5D80-9FC2-4D11-9E72-0FED0AC93949}" destId="{7770C59A-15E5-44B1-99A4-63E1D33FC628}" srcOrd="1" destOrd="0" presId="urn:microsoft.com/office/officeart/2005/8/layout/hierarchy4"/>
    <dgm:cxn modelId="{CD33420B-2F18-4DD8-AFE6-C3F2243030BD}" type="presParOf" srcId="{B880188C-0B95-4ED5-AFA8-98B1241F7B31}" destId="{206B68FA-C9D6-4136-BD94-CE9D01122808}" srcOrd="1" destOrd="0" presId="urn:microsoft.com/office/officeart/2005/8/layout/hierarchy4"/>
    <dgm:cxn modelId="{85925921-E692-4268-9F4B-A7729FB5857F}" type="presParOf" srcId="{B880188C-0B95-4ED5-AFA8-98B1241F7B31}" destId="{9D8FD3C4-F180-49DE-9EE5-B30A48998239}" srcOrd="2" destOrd="0" presId="urn:microsoft.com/office/officeart/2005/8/layout/hierarchy4"/>
    <dgm:cxn modelId="{A9134454-8FC7-4C1E-9FD3-F116E118628A}" type="presParOf" srcId="{9D8FD3C4-F180-49DE-9EE5-B30A48998239}" destId="{5973D3E9-3A68-447A-A6D3-77D3087610B8}" srcOrd="0" destOrd="0" presId="urn:microsoft.com/office/officeart/2005/8/layout/hierarchy4"/>
    <dgm:cxn modelId="{F6E0CC02-7B27-4123-9FB8-EBFCB4E96CB7}" type="presParOf" srcId="{9D8FD3C4-F180-49DE-9EE5-B30A48998239}" destId="{04201AA1-8054-41A2-B92B-B0D98CB441EA}" srcOrd="1" destOrd="0" presId="urn:microsoft.com/office/officeart/2005/8/layout/hierarchy4"/>
    <dgm:cxn modelId="{C671FD59-EF0D-4392-A10F-5F1B85142BB6}" type="presParOf" srcId="{B880188C-0B95-4ED5-AFA8-98B1241F7B31}" destId="{38514BB5-0A4C-4879-BB6F-4529EEAD2D53}" srcOrd="3" destOrd="0" presId="urn:microsoft.com/office/officeart/2005/8/layout/hierarchy4"/>
    <dgm:cxn modelId="{B677937B-9B1D-45B4-AAAD-2A91951CCC25}" type="presParOf" srcId="{B880188C-0B95-4ED5-AFA8-98B1241F7B31}" destId="{6B9A662A-C7F4-45DB-9526-66AE8137ADDE}" srcOrd="4" destOrd="0" presId="urn:microsoft.com/office/officeart/2005/8/layout/hierarchy4"/>
    <dgm:cxn modelId="{7632774A-1FF4-4FBA-98AA-8528CA9CBC9B}" type="presParOf" srcId="{6B9A662A-C7F4-45DB-9526-66AE8137ADDE}" destId="{151D02DC-A51D-4875-995A-4F008E5D2A7F}" srcOrd="0" destOrd="0" presId="urn:microsoft.com/office/officeart/2005/8/layout/hierarchy4"/>
    <dgm:cxn modelId="{A7D04337-C410-4DD7-8DEA-18F99794D7D2}" type="presParOf" srcId="{6B9A662A-C7F4-45DB-9526-66AE8137ADDE}" destId="{4923CB55-606D-41D1-86A3-29FB3C89AE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764B8A-09A9-43F6-8B24-1627EA82C6F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AD4E-5899-4E2A-8579-5453A647A0EA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الخصائص المناخية</a:t>
          </a:r>
          <a:endParaRPr lang="en-US" sz="3600" b="1" dirty="0">
            <a:solidFill>
              <a:schemeClr val="tx1"/>
            </a:solidFill>
          </a:endParaRPr>
        </a:p>
      </dgm:t>
    </dgm:pt>
    <dgm:pt modelId="{28E88954-F2BC-4A49-B3C3-DABE37287704}" type="parTrans" cxnId="{BB8DFF90-7F0C-437D-955C-57B8A38832A8}">
      <dgm:prSet/>
      <dgm:spPr/>
      <dgm:t>
        <a:bodyPr/>
        <a:lstStyle/>
        <a:p>
          <a:endParaRPr lang="en-US"/>
        </a:p>
      </dgm:t>
    </dgm:pt>
    <dgm:pt modelId="{D9D62F29-7AA7-4ADA-9963-DD0E56703EE5}" type="sibTrans" cxnId="{BB8DFF90-7F0C-437D-955C-57B8A38832A8}">
      <dgm:prSet/>
      <dgm:spPr/>
      <dgm:t>
        <a:bodyPr/>
        <a:lstStyle/>
        <a:p>
          <a:endParaRPr lang="en-US"/>
        </a:p>
      </dgm:t>
    </dgm:pt>
    <dgm:pt modelId="{2F850080-42DA-448E-B5D2-FB4283967811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شتاء : تعتدل درجات الحرارة وتسقط الأمطار </a:t>
          </a:r>
          <a:endParaRPr lang="en-US" sz="3200" b="1" dirty="0">
            <a:solidFill>
              <a:schemeClr val="tx1"/>
            </a:solidFill>
          </a:endParaRPr>
        </a:p>
      </dgm:t>
    </dgm:pt>
    <dgm:pt modelId="{F565D484-8605-4677-B817-EA23858BB4FA}" type="parTrans" cxnId="{BB46A6FE-1DF1-48E8-995D-CC8EAD182737}">
      <dgm:prSet/>
      <dgm:spPr/>
      <dgm:t>
        <a:bodyPr/>
        <a:lstStyle/>
        <a:p>
          <a:endParaRPr lang="en-US"/>
        </a:p>
      </dgm:t>
    </dgm:pt>
    <dgm:pt modelId="{27A97B09-6A18-4745-97F5-BB90E9AD07E5}" type="sibTrans" cxnId="{BB46A6FE-1DF1-48E8-995D-CC8EAD182737}">
      <dgm:prSet/>
      <dgm:spPr/>
      <dgm:t>
        <a:bodyPr/>
        <a:lstStyle/>
        <a:p>
          <a:endParaRPr lang="en-US"/>
        </a:p>
      </dgm:t>
    </dgm:pt>
    <dgm:pt modelId="{E5287C82-8438-4D2F-AEBF-4DBFE4EFD6C1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صيفا : يتميز بارتفاع درجات الحرارة</a:t>
          </a:r>
          <a:endParaRPr lang="en-US" sz="3600" b="1" dirty="0">
            <a:solidFill>
              <a:schemeClr val="tx1"/>
            </a:solidFill>
          </a:endParaRPr>
        </a:p>
      </dgm:t>
    </dgm:pt>
    <dgm:pt modelId="{35EAFB77-0482-46F5-83F7-987C3561AE79}" type="parTrans" cxnId="{1C40F8D7-57CC-4B2D-BB70-C94411797065}">
      <dgm:prSet/>
      <dgm:spPr/>
      <dgm:t>
        <a:bodyPr/>
        <a:lstStyle/>
        <a:p>
          <a:endParaRPr lang="en-US"/>
        </a:p>
      </dgm:t>
    </dgm:pt>
    <dgm:pt modelId="{9D18E162-3D59-41ED-89D7-B8483D9DEDB3}" type="sibTrans" cxnId="{1C40F8D7-57CC-4B2D-BB70-C94411797065}">
      <dgm:prSet/>
      <dgm:spPr/>
      <dgm:t>
        <a:bodyPr/>
        <a:lstStyle/>
        <a:p>
          <a:endParaRPr lang="en-US"/>
        </a:p>
      </dgm:t>
    </dgm:pt>
    <dgm:pt modelId="{8D936D6B-D500-4D6F-98FC-6F1AB7AF9DC6}" type="pres">
      <dgm:prSet presAssocID="{E7764B8A-09A9-43F6-8B24-1627EA82C6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05936-9A12-45E5-AB2F-843E63D0332F}" type="pres">
      <dgm:prSet presAssocID="{2F850080-42DA-448E-B5D2-FB4283967811}" presName="boxAndChildren" presStyleCnt="0"/>
      <dgm:spPr/>
    </dgm:pt>
    <dgm:pt modelId="{4CC9DA9C-8269-4475-8536-F3C3694E6547}" type="pres">
      <dgm:prSet presAssocID="{2F850080-42DA-448E-B5D2-FB42839678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6F77C1-C076-4E73-8EBE-3A241E166259}" type="pres">
      <dgm:prSet presAssocID="{9D18E162-3D59-41ED-89D7-B8483D9DEDB3}" presName="sp" presStyleCnt="0"/>
      <dgm:spPr/>
    </dgm:pt>
    <dgm:pt modelId="{31C9114C-FCA1-4BF1-840E-C1304333EE29}" type="pres">
      <dgm:prSet presAssocID="{E5287C82-8438-4D2F-AEBF-4DBFE4EFD6C1}" presName="arrowAndChildren" presStyleCnt="0"/>
      <dgm:spPr/>
    </dgm:pt>
    <dgm:pt modelId="{23DAD002-ED30-434D-806E-C79E454F1891}" type="pres">
      <dgm:prSet presAssocID="{E5287C82-8438-4D2F-AEBF-4DBFE4EFD6C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5BB86A-CE91-4C0F-9ED6-5BFE74FCDBC1}" type="pres">
      <dgm:prSet presAssocID="{D9D62F29-7AA7-4ADA-9963-DD0E56703EE5}" presName="sp" presStyleCnt="0"/>
      <dgm:spPr/>
    </dgm:pt>
    <dgm:pt modelId="{4304D863-B70F-4814-8334-C79B52ED4321}" type="pres">
      <dgm:prSet presAssocID="{D1D2AD4E-5899-4E2A-8579-5453A647A0EA}" presName="arrowAndChildren" presStyleCnt="0"/>
      <dgm:spPr/>
    </dgm:pt>
    <dgm:pt modelId="{A036357F-7A8C-4927-8335-70A3451C936F}" type="pres">
      <dgm:prSet presAssocID="{D1D2AD4E-5899-4E2A-8579-5453A647A0E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45AB14E-08DD-4AAE-BAD4-D093408C8A67}" type="presOf" srcId="{2F850080-42DA-448E-B5D2-FB4283967811}" destId="{4CC9DA9C-8269-4475-8536-F3C3694E6547}" srcOrd="0" destOrd="0" presId="urn:microsoft.com/office/officeart/2005/8/layout/process4"/>
    <dgm:cxn modelId="{B36FA131-EE21-416B-A31F-76E54770B517}" type="presOf" srcId="{E7764B8A-09A9-43F6-8B24-1627EA82C6FE}" destId="{8D936D6B-D500-4D6F-98FC-6F1AB7AF9DC6}" srcOrd="0" destOrd="0" presId="urn:microsoft.com/office/officeart/2005/8/layout/process4"/>
    <dgm:cxn modelId="{1C40F8D7-57CC-4B2D-BB70-C94411797065}" srcId="{E7764B8A-09A9-43F6-8B24-1627EA82C6FE}" destId="{E5287C82-8438-4D2F-AEBF-4DBFE4EFD6C1}" srcOrd="1" destOrd="0" parTransId="{35EAFB77-0482-46F5-83F7-987C3561AE79}" sibTransId="{9D18E162-3D59-41ED-89D7-B8483D9DEDB3}"/>
    <dgm:cxn modelId="{BB46A6FE-1DF1-48E8-995D-CC8EAD182737}" srcId="{E7764B8A-09A9-43F6-8B24-1627EA82C6FE}" destId="{2F850080-42DA-448E-B5D2-FB4283967811}" srcOrd="2" destOrd="0" parTransId="{F565D484-8605-4677-B817-EA23858BB4FA}" sibTransId="{27A97B09-6A18-4745-97F5-BB90E9AD07E5}"/>
    <dgm:cxn modelId="{F346483A-DFE5-49D4-9144-756BAEFE0B7E}" type="presOf" srcId="{D1D2AD4E-5899-4E2A-8579-5453A647A0EA}" destId="{A036357F-7A8C-4927-8335-70A3451C936F}" srcOrd="0" destOrd="0" presId="urn:microsoft.com/office/officeart/2005/8/layout/process4"/>
    <dgm:cxn modelId="{BB8DFF90-7F0C-437D-955C-57B8A38832A8}" srcId="{E7764B8A-09A9-43F6-8B24-1627EA82C6FE}" destId="{D1D2AD4E-5899-4E2A-8579-5453A647A0EA}" srcOrd="0" destOrd="0" parTransId="{28E88954-F2BC-4A49-B3C3-DABE37287704}" sibTransId="{D9D62F29-7AA7-4ADA-9963-DD0E56703EE5}"/>
    <dgm:cxn modelId="{F06CF027-E4CE-4F4C-80C4-699D4E423EEC}" type="presOf" srcId="{E5287C82-8438-4D2F-AEBF-4DBFE4EFD6C1}" destId="{23DAD002-ED30-434D-806E-C79E454F1891}" srcOrd="0" destOrd="0" presId="urn:microsoft.com/office/officeart/2005/8/layout/process4"/>
    <dgm:cxn modelId="{F7080BD9-EB1C-47EE-B6EC-46274EE9E8A5}" type="presParOf" srcId="{8D936D6B-D500-4D6F-98FC-6F1AB7AF9DC6}" destId="{FA905936-9A12-45E5-AB2F-843E63D0332F}" srcOrd="0" destOrd="0" presId="urn:microsoft.com/office/officeart/2005/8/layout/process4"/>
    <dgm:cxn modelId="{D0C9609D-941C-4646-A9E8-7831E248D0D9}" type="presParOf" srcId="{FA905936-9A12-45E5-AB2F-843E63D0332F}" destId="{4CC9DA9C-8269-4475-8536-F3C3694E6547}" srcOrd="0" destOrd="0" presId="urn:microsoft.com/office/officeart/2005/8/layout/process4"/>
    <dgm:cxn modelId="{5510DE9A-0518-48A1-A4C1-823BE6C7E91A}" type="presParOf" srcId="{8D936D6B-D500-4D6F-98FC-6F1AB7AF9DC6}" destId="{D96F77C1-C076-4E73-8EBE-3A241E166259}" srcOrd="1" destOrd="0" presId="urn:microsoft.com/office/officeart/2005/8/layout/process4"/>
    <dgm:cxn modelId="{26416460-29A0-436B-B5F7-5033370C76AC}" type="presParOf" srcId="{8D936D6B-D500-4D6F-98FC-6F1AB7AF9DC6}" destId="{31C9114C-FCA1-4BF1-840E-C1304333EE29}" srcOrd="2" destOrd="0" presId="urn:microsoft.com/office/officeart/2005/8/layout/process4"/>
    <dgm:cxn modelId="{A7D20C76-8205-43B5-8CBC-B757C4F4F871}" type="presParOf" srcId="{31C9114C-FCA1-4BF1-840E-C1304333EE29}" destId="{23DAD002-ED30-434D-806E-C79E454F1891}" srcOrd="0" destOrd="0" presId="urn:microsoft.com/office/officeart/2005/8/layout/process4"/>
    <dgm:cxn modelId="{B89A914B-9264-4D80-A0BB-2C2F2E095D5E}" type="presParOf" srcId="{8D936D6B-D500-4D6F-98FC-6F1AB7AF9DC6}" destId="{B95BB86A-CE91-4C0F-9ED6-5BFE74FCDBC1}" srcOrd="3" destOrd="0" presId="urn:microsoft.com/office/officeart/2005/8/layout/process4"/>
    <dgm:cxn modelId="{518B237B-F14A-4DC4-B941-592ABB3F2AEA}" type="presParOf" srcId="{8D936D6B-D500-4D6F-98FC-6F1AB7AF9DC6}" destId="{4304D863-B70F-4814-8334-C79B52ED4321}" srcOrd="4" destOrd="0" presId="urn:microsoft.com/office/officeart/2005/8/layout/process4"/>
    <dgm:cxn modelId="{6499EBE4-F306-4AE3-BA5C-8AAF49738239}" type="presParOf" srcId="{4304D863-B70F-4814-8334-C79B52ED4321}" destId="{A036357F-7A8C-4927-8335-70A3451C93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4BF20-470B-4634-B53D-FA957C35E087}">
      <dsp:nvSpPr>
        <dsp:cNvPr id="0" name=""/>
        <dsp:cNvSpPr/>
      </dsp:nvSpPr>
      <dsp:spPr>
        <a:xfrm>
          <a:off x="-2054931" y="-346848"/>
          <a:ext cx="2678863" cy="2678863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1B807A-2035-4CD5-A3C8-C8616573A751}">
      <dsp:nvSpPr>
        <dsp:cNvPr id="0" name=""/>
        <dsp:cNvSpPr/>
      </dsp:nvSpPr>
      <dsp:spPr>
        <a:xfrm>
          <a:off x="608838" y="505512"/>
          <a:ext cx="8535161" cy="9741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863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المناخ والنبات الطبيعى فى وطننا العربى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608838" y="505512"/>
        <a:ext cx="8535161" cy="974141"/>
      </dsp:txXfrm>
    </dsp:sp>
    <dsp:sp modelId="{894EF8FE-E9F6-429A-B655-A9402D1E9F4E}">
      <dsp:nvSpPr>
        <dsp:cNvPr id="0" name=""/>
        <dsp:cNvSpPr/>
      </dsp:nvSpPr>
      <dsp:spPr>
        <a:xfrm>
          <a:off x="0" y="383744"/>
          <a:ext cx="1217676" cy="1217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9DA9C-8269-4475-8536-F3C3694E6547}">
      <dsp:nvSpPr>
        <dsp:cNvPr id="0" name=""/>
        <dsp:cNvSpPr/>
      </dsp:nvSpPr>
      <dsp:spPr>
        <a:xfrm>
          <a:off x="0" y="2346080"/>
          <a:ext cx="8796493" cy="15392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أدى إلى تنوع النباتات الطبيعية وكذلك تنوع المحاصيل الزراعية حتى تتكامل الدول العربية فيما بينها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0" y="2346080"/>
        <a:ext cx="8796493" cy="1539282"/>
      </dsp:txXfrm>
    </dsp:sp>
    <dsp:sp modelId="{A036357F-7A8C-4927-8335-70A3451C936F}">
      <dsp:nvSpPr>
        <dsp:cNvPr id="0" name=""/>
        <dsp:cNvSpPr/>
      </dsp:nvSpPr>
      <dsp:spPr>
        <a:xfrm rot="10800000">
          <a:off x="0" y="1752"/>
          <a:ext cx="8796493" cy="236741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وهب الله سبحانه وتعالى وطننا العربى مناخا متنوعا</a:t>
          </a:r>
          <a:endParaRPr lang="en-US" sz="3700" b="1" kern="1200" dirty="0">
            <a:solidFill>
              <a:schemeClr val="tx1"/>
            </a:solidFill>
          </a:endParaRPr>
        </a:p>
      </dsp:txBody>
      <dsp:txXfrm rot="10800000">
        <a:off x="0" y="1752"/>
        <a:ext cx="8796493" cy="153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F2737-3D96-4F02-9E8D-F0410C28B839}">
      <dsp:nvSpPr>
        <dsp:cNvPr id="0" name=""/>
        <dsp:cNvSpPr/>
      </dsp:nvSpPr>
      <dsp:spPr>
        <a:xfrm rot="16200000">
          <a:off x="-727678" y="728704"/>
          <a:ext cx="4123035" cy="266562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الموقع بالنسبة لدوائر العرض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1027" y="824606"/>
        <a:ext cx="2665626" cy="2473821"/>
      </dsp:txXfrm>
    </dsp:sp>
    <dsp:sp modelId="{3BCE3815-E5CD-4273-A8EE-5A23C546C5D4}">
      <dsp:nvSpPr>
        <dsp:cNvPr id="0" name=""/>
        <dsp:cNvSpPr/>
      </dsp:nvSpPr>
      <dsp:spPr>
        <a:xfrm rot="16200000">
          <a:off x="2137870" y="728704"/>
          <a:ext cx="4123035" cy="2665626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القرب أو البعد عن المسطحات المائية </a:t>
          </a:r>
          <a:endParaRPr lang="en-US" sz="4400" b="1" kern="1200" dirty="0">
            <a:solidFill>
              <a:schemeClr val="tx1"/>
            </a:solidFill>
          </a:endParaRPr>
        </a:p>
      </dsp:txBody>
      <dsp:txXfrm rot="5400000">
        <a:off x="2866575" y="824606"/>
        <a:ext cx="2665626" cy="2473821"/>
      </dsp:txXfrm>
    </dsp:sp>
    <dsp:sp modelId="{F700CD4A-34D9-4483-BEC1-5971C7570208}">
      <dsp:nvSpPr>
        <dsp:cNvPr id="0" name=""/>
        <dsp:cNvSpPr/>
      </dsp:nvSpPr>
      <dsp:spPr>
        <a:xfrm rot="16200000">
          <a:off x="5003418" y="728704"/>
          <a:ext cx="4123035" cy="2665626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5594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التضاريس</a:t>
          </a:r>
          <a:endParaRPr lang="en-US" sz="4800" b="1" kern="1200" dirty="0">
            <a:solidFill>
              <a:schemeClr val="tx1"/>
            </a:solidFill>
          </a:endParaRPr>
        </a:p>
      </dsp:txBody>
      <dsp:txXfrm rot="5400000">
        <a:off x="5732123" y="824606"/>
        <a:ext cx="2665626" cy="2473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CAABC-B4AA-4B6E-8C73-87A35E242DFF}">
      <dsp:nvSpPr>
        <dsp:cNvPr id="0" name=""/>
        <dsp:cNvSpPr/>
      </dsp:nvSpPr>
      <dsp:spPr>
        <a:xfrm>
          <a:off x="6511" y="0"/>
          <a:ext cx="2632934" cy="3887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يؤثر الموقع فى مناخ الوطن العربى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83627" y="77116"/>
        <a:ext cx="2478702" cy="3732884"/>
      </dsp:txXfrm>
    </dsp:sp>
    <dsp:sp modelId="{9780B98B-260A-48D3-9EE9-409C0A3B51CE}">
      <dsp:nvSpPr>
        <dsp:cNvPr id="0" name=""/>
        <dsp:cNvSpPr/>
      </dsp:nvSpPr>
      <dsp:spPr>
        <a:xfrm>
          <a:off x="3081779" y="0"/>
          <a:ext cx="2632934" cy="3887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حيث</a:t>
          </a:r>
          <a:r>
            <a:rPr lang="ar-EG" sz="3600" b="1" kern="1200" baseline="0" dirty="0" smtClean="0">
              <a:solidFill>
                <a:schemeClr val="tx1"/>
              </a:solidFill>
            </a:rPr>
            <a:t> ترتفع درجة الحرارة فى المناطق القريبة من الدائرة الاستوائية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158895" y="77116"/>
        <a:ext cx="2478702" cy="3732884"/>
      </dsp:txXfrm>
    </dsp:sp>
    <dsp:sp modelId="{D148734E-ABE9-46C1-A953-3EA4CB816F03}">
      <dsp:nvSpPr>
        <dsp:cNvPr id="0" name=""/>
        <dsp:cNvSpPr/>
      </dsp:nvSpPr>
      <dsp:spPr>
        <a:xfrm>
          <a:off x="6157046" y="0"/>
          <a:ext cx="2632934" cy="3887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تنخفض درجة الحرارة كلما ابتعدنا عن ددائرة الاستواء شمالا وجنوبا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234162" y="77116"/>
        <a:ext cx="2478702" cy="3732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872280"/>
            <a:ext cx="7940660" cy="629910"/>
          </a:xfrm>
        </p:spPr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9490"/>
            <a:ext cx="1527050" cy="13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4460" y="374900"/>
            <a:ext cx="24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0025" y="68031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الأقاليم المناخية والنباتية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2207360"/>
            <a:ext cx="7787955" cy="4428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1291130"/>
            <a:ext cx="1077525" cy="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90025" y="68031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الأقاليم المناخية والنباتية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409532"/>
              </p:ext>
            </p:extLst>
          </p:nvPr>
        </p:nvGraphicFramePr>
        <p:xfrm>
          <a:off x="4113884" y="2360064"/>
          <a:ext cx="5000569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596540"/>
            <a:ext cx="1077525" cy="842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" y="2665475"/>
            <a:ext cx="3855590" cy="3549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Up Arrow 9"/>
          <p:cNvSpPr/>
          <p:nvPr/>
        </p:nvSpPr>
        <p:spPr>
          <a:xfrm rot="10800000">
            <a:off x="767546" y="2341630"/>
            <a:ext cx="916230" cy="91622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1512774" y="2512770"/>
            <a:ext cx="916230" cy="91622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2503436" y="2207360"/>
            <a:ext cx="916230" cy="91622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5400000">
            <a:off x="1523750" y="5007334"/>
            <a:ext cx="305411" cy="91622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1560326" y="4785351"/>
            <a:ext cx="305411" cy="916229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2750588" y="3222702"/>
            <a:ext cx="916230" cy="916229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121136">
            <a:off x="938028" y="2681049"/>
            <a:ext cx="707698" cy="219972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5400000">
            <a:off x="1531070" y="5194089"/>
            <a:ext cx="305411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3533400">
            <a:off x="2349278" y="5133325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3702834">
            <a:off x="11268" y="4234128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237091">
            <a:off x="1467816" y="4305535"/>
            <a:ext cx="759763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5897156">
            <a:off x="3208703" y="4106047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B2F3C-7CDC-47C2-B2E6-3B7AC6AFF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145B2F3C-7CDC-47C2-B2E6-3B7AC6AFF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145B2F3C-7CDC-47C2-B2E6-3B7AC6AFF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>
                                            <p:graphicEl>
                                              <a:dgm id="{145B2F3C-7CDC-47C2-B2E6-3B7AC6AFF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B2F3C-7CDC-47C2-B2E6-3B7AC6AFF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FD0507-2980-414F-BA14-5F00B597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F2FD0507-2980-414F-BA14-5F00B597F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F2FD0507-2980-414F-BA14-5F00B597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>
                                            <p:graphicEl>
                                              <a:dgm id="{F2FD0507-2980-414F-BA14-5F00B597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FD0507-2980-414F-BA14-5F00B597F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73D3E9-3A68-447A-A6D3-77D308761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5973D3E9-3A68-447A-A6D3-77D308761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5973D3E9-3A68-447A-A6D3-77D308761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>
                                            <p:graphicEl>
                                              <a:dgm id="{5973D3E9-3A68-447A-A6D3-77D308761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73D3E9-3A68-447A-A6D3-77D308761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1D02DC-A51D-4875-995A-4F008E5D2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151D02DC-A51D-4875-995A-4F008E5D2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151D02DC-A51D-4875-995A-4F008E5D2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>
                                            <p:graphicEl>
                                              <a:dgm id="{151D02DC-A51D-4875-995A-4F008E5D2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1D02DC-A51D-4875-995A-4F008E5D2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Sub>
          <a:bldDgm bld="lvlOne"/>
        </p:bldSub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55518"/>
              </p:ext>
            </p:extLst>
          </p:nvPr>
        </p:nvGraphicFramePr>
        <p:xfrm>
          <a:off x="4724705" y="527605"/>
          <a:ext cx="4344896" cy="608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448">
                  <a:extLst>
                    <a:ext uri="{9D8B030D-6E8A-4147-A177-3AD203B41FA5}">
                      <a16:colId xmlns:a16="http://schemas.microsoft.com/office/drawing/2014/main" xmlns="" val="2895351820"/>
                    </a:ext>
                  </a:extLst>
                </a:gridCol>
                <a:gridCol w="2172448">
                  <a:extLst>
                    <a:ext uri="{9D8B030D-6E8A-4147-A177-3AD203B41FA5}">
                      <a16:colId xmlns:a16="http://schemas.microsoft.com/office/drawing/2014/main" xmlns="" val="1613484989"/>
                    </a:ext>
                  </a:extLst>
                </a:gridCol>
              </a:tblGrid>
              <a:tr h="2760289">
                <a:tc>
                  <a:txBody>
                    <a:bodyPr/>
                    <a:lstStyle/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البحر المتوسط</a:t>
                      </a: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الإقليم </a:t>
                      </a:r>
                    </a:p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172410"/>
                  </a:ext>
                </a:extLst>
              </a:tr>
              <a:tr h="1756548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يوجد فى الأطراف الشمالية للوطن العربى المطلة على سواحل البحر المتوسط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الموقع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437078"/>
                  </a:ext>
                </a:extLst>
              </a:tr>
              <a:tr h="1144781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مصر – ليبيا – الجزائر – المغرب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الدول التى تنتمى بعض أجزائها إليه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22932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3" y="2665475"/>
            <a:ext cx="4161001" cy="3549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Up Arrow 8"/>
          <p:cNvSpPr/>
          <p:nvPr/>
        </p:nvSpPr>
        <p:spPr>
          <a:xfrm rot="10800000">
            <a:off x="1040911" y="2322615"/>
            <a:ext cx="916230" cy="91622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1957141" y="2512770"/>
            <a:ext cx="916230" cy="916229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1138425"/>
            <a:ext cx="7778805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خصائص الأقاليم المناخية والنباتية فى الوطن العربى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7337841"/>
              </p:ext>
            </p:extLst>
          </p:nvPr>
        </p:nvGraphicFramePr>
        <p:xfrm>
          <a:off x="529769" y="2286318"/>
          <a:ext cx="8542330" cy="427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3581705"/>
            <a:ext cx="1077525" cy="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7670" y="603958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النبات الطبيعى والحيوان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4559626"/>
              </p:ext>
            </p:extLst>
          </p:nvPr>
        </p:nvGraphicFramePr>
        <p:xfrm>
          <a:off x="3197655" y="1596540"/>
          <a:ext cx="5874444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5" y="2970885"/>
            <a:ext cx="1077525" cy="842484"/>
          </a:xfrm>
          <a:prstGeom prst="rect">
            <a:avLst/>
          </a:prstGeom>
        </p:spPr>
      </p:pic>
      <p:pic>
        <p:nvPicPr>
          <p:cNvPr id="4100" name="Picture 4" descr="الغابة النفضية المعتدلة - ويكيبيديا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818180"/>
            <a:ext cx="2901395" cy="305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3585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ب- الحشائش المعتدلة ( الاستبس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2709669"/>
              </p:ext>
            </p:extLst>
          </p:nvPr>
        </p:nvGraphicFramePr>
        <p:xfrm>
          <a:off x="3197655" y="1749246"/>
          <a:ext cx="6179853" cy="496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5261460"/>
            <a:ext cx="1077525" cy="842484"/>
          </a:xfrm>
          <a:prstGeom prst="rect">
            <a:avLst/>
          </a:prstGeom>
        </p:spPr>
      </p:pic>
      <p:pic>
        <p:nvPicPr>
          <p:cNvPr id="11266" name="Picture 2" descr="أهمية حشائش الاستبس اقتصاديا | المرسال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3" y="2665475"/>
            <a:ext cx="3111628" cy="27486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23622-4004-441B-8090-0F63FA6C0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790D11-3A0A-40B6-B568-5973F6BBD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51168"/>
              </p:ext>
            </p:extLst>
          </p:nvPr>
        </p:nvGraphicFramePr>
        <p:xfrm>
          <a:off x="4572000" y="732521"/>
          <a:ext cx="4572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89535182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613484989"/>
                    </a:ext>
                  </a:extLst>
                </a:gridCol>
              </a:tblGrid>
              <a:tr h="2832375">
                <a:tc>
                  <a:txBody>
                    <a:bodyPr/>
                    <a:lstStyle/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الصحراوى</a:t>
                      </a: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الإقليم </a:t>
                      </a:r>
                    </a:p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172410"/>
                  </a:ext>
                </a:extLst>
              </a:tr>
              <a:tr h="1459102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يقع هذا الإقليم بين إقليم البحر المتوسط شمالا والاقليم المدارى جنوبا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الموقع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437078"/>
                  </a:ext>
                </a:extLst>
              </a:tr>
              <a:tr h="1459102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يعتبر أكبر الاقاليم مساحة حيث يشغل 80% من مساحة الوطن العربى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الدول التى تنتمى بعض أجزائها إليه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22932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3" y="2665475"/>
            <a:ext cx="4161001" cy="3549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Up Arrow 7"/>
          <p:cNvSpPr/>
          <p:nvPr/>
        </p:nvSpPr>
        <p:spPr>
          <a:xfrm rot="5121136">
            <a:off x="1678149" y="2841346"/>
            <a:ext cx="707698" cy="219972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76015" y="79139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2- الاقليم الصحراوى 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6677699"/>
              </p:ext>
            </p:extLst>
          </p:nvPr>
        </p:nvGraphicFramePr>
        <p:xfrm>
          <a:off x="529769" y="2286318"/>
          <a:ext cx="8542330" cy="427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3429000"/>
            <a:ext cx="1077525" cy="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047670" y="603958"/>
            <a:ext cx="7024429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97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النبات الطبيعى والحيوان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29681"/>
              </p:ext>
            </p:extLst>
          </p:nvPr>
        </p:nvGraphicFramePr>
        <p:xfrm>
          <a:off x="3341210" y="1892480"/>
          <a:ext cx="5802790" cy="496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2" name="Picture 4" descr="ملف:Lightmatter cactus.jpg - ويكيبيديا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07360"/>
            <a:ext cx="3054100" cy="3664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74" y="1291130"/>
            <a:ext cx="1077525" cy="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719091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أهم الحيوانات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8561128"/>
              </p:ext>
            </p:extLst>
          </p:nvPr>
        </p:nvGraphicFramePr>
        <p:xfrm>
          <a:off x="529769" y="2286318"/>
          <a:ext cx="8542330" cy="427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5" y="1443835"/>
            <a:ext cx="1077525" cy="8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FA913-0BC0-436D-B5F1-3D914AD62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الثالث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9695133"/>
              </p:ext>
            </p:extLst>
          </p:nvPr>
        </p:nvGraphicFramePr>
        <p:xfrm>
          <a:off x="0" y="1901950"/>
          <a:ext cx="9144000" cy="198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دراسات اجتماعية - وطننا العربي ( مكان واحد وطبيعة متنوعة ) - المناخ والنبات  الطبيعي في وطننا العربي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734410"/>
            <a:ext cx="4709455" cy="26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99591"/>
              </p:ext>
            </p:extLst>
          </p:nvPr>
        </p:nvGraphicFramePr>
        <p:xfrm>
          <a:off x="4469389" y="578970"/>
          <a:ext cx="4497602" cy="627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801">
                  <a:extLst>
                    <a:ext uri="{9D8B030D-6E8A-4147-A177-3AD203B41FA5}">
                      <a16:colId xmlns:a16="http://schemas.microsoft.com/office/drawing/2014/main" xmlns="" val="2895351820"/>
                    </a:ext>
                  </a:extLst>
                </a:gridCol>
                <a:gridCol w="2248801">
                  <a:extLst>
                    <a:ext uri="{9D8B030D-6E8A-4147-A177-3AD203B41FA5}">
                      <a16:colId xmlns:a16="http://schemas.microsoft.com/office/drawing/2014/main" xmlns="" val="1613484989"/>
                    </a:ext>
                  </a:extLst>
                </a:gridCol>
              </a:tblGrid>
              <a:tr h="2819804">
                <a:tc>
                  <a:txBody>
                    <a:bodyPr/>
                    <a:lstStyle/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المدارى</a:t>
                      </a: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الإقليم </a:t>
                      </a:r>
                    </a:p>
                    <a:p>
                      <a:pPr algn="ctr" rtl="1"/>
                      <a:endParaRPr lang="ar-EG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172410"/>
                  </a:ext>
                </a:extLst>
              </a:tr>
              <a:tr h="1341270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يمتد جنوب الوطن العربى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الموقع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437078"/>
                  </a:ext>
                </a:extLst>
              </a:tr>
              <a:tr h="1794421"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معظم السودان </a:t>
                      </a:r>
                    </a:p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جنوب موريتانيا </a:t>
                      </a:r>
                    </a:p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وسط الصومال </a:t>
                      </a:r>
                    </a:p>
                    <a:p>
                      <a:pPr algn="ctr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جنوب غرب شبه الجزيرة العربية</a:t>
                      </a:r>
                      <a:r>
                        <a:rPr lang="ar-EG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>
                          <a:solidFill>
                            <a:schemeClr val="tx1"/>
                          </a:solidFill>
                        </a:rPr>
                        <a:t>الدول التى تنتمى بعض أجزائها إليه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22932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4" y="2665475"/>
            <a:ext cx="3855592" cy="3549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Up Arrow 7"/>
          <p:cNvSpPr/>
          <p:nvPr/>
        </p:nvSpPr>
        <p:spPr>
          <a:xfrm rot="3702834">
            <a:off x="1680286" y="4507617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702834">
            <a:off x="532" y="4202207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3702834">
            <a:off x="2357777" y="5088513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2739538" y="3667120"/>
            <a:ext cx="916230" cy="916229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942562" y="69490"/>
            <a:ext cx="7024429" cy="541330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ثالثا : الاقليم المدارى 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5" y="1443835"/>
            <a:ext cx="1077525" cy="84248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7754391"/>
              </p:ext>
            </p:extLst>
          </p:nvPr>
        </p:nvGraphicFramePr>
        <p:xfrm>
          <a:off x="529769" y="2286318"/>
          <a:ext cx="8542330" cy="4275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156018" y="642133"/>
            <a:ext cx="7024429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97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النبات الطبيعى والحيوان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50890556"/>
              </p:ext>
            </p:extLst>
          </p:nvPr>
        </p:nvGraphicFramePr>
        <p:xfrm>
          <a:off x="3330510" y="1826900"/>
          <a:ext cx="5874444" cy="481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74" y="1405658"/>
            <a:ext cx="1077525" cy="842484"/>
          </a:xfrm>
          <a:prstGeom prst="rect">
            <a:avLst/>
          </a:prstGeom>
        </p:spPr>
      </p:pic>
      <p:pic>
        <p:nvPicPr>
          <p:cNvPr id="16386" name="Picture 2" descr="معلومات عن شجرة السنط..... تعرف على حقائق عن شجرة السنط المزهلة l &amp;quot;معلومات&amp;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512770"/>
            <a:ext cx="3186955" cy="305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68031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ب: الحشائش الحارة ( السافانا )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7000271"/>
              </p:ext>
            </p:extLst>
          </p:nvPr>
        </p:nvGraphicFramePr>
        <p:xfrm>
          <a:off x="3111677" y="2665475"/>
          <a:ext cx="6108200" cy="381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670286"/>
            <a:ext cx="1077525" cy="842484"/>
          </a:xfrm>
          <a:prstGeom prst="rect">
            <a:avLst/>
          </a:prstGeom>
        </p:spPr>
      </p:pic>
      <p:pic>
        <p:nvPicPr>
          <p:cNvPr id="14338" name="Picture 2" descr="سافانا - ويكيبيديا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091528"/>
            <a:ext cx="3046599" cy="3866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44383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أهداف الدرس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61855" y="2665475"/>
            <a:ext cx="9305855" cy="290139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العوامل المؤثرة فى مناخ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يقارن بين الأقاليم المناخية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يستنتج العلاقة بين الأقاليم لمناخية والنبات الطبيعى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عظمة الله سبحانه وتعالى فى تنوع المناخ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571" y="58054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العوامل المؤثرة فى مناخ الوطن العربى 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53486391"/>
              </p:ext>
            </p:extLst>
          </p:nvPr>
        </p:nvGraphicFramePr>
        <p:xfrm>
          <a:off x="296260" y="2461416"/>
          <a:ext cx="8796493" cy="388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344065"/>
            <a:ext cx="1466653" cy="11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من أهم العوامل المؤثرة فى المناخ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836211"/>
              </p:ext>
            </p:extLst>
          </p:nvPr>
        </p:nvGraphicFramePr>
        <p:xfrm>
          <a:off x="448965" y="2512770"/>
          <a:ext cx="8398775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2207360"/>
            <a:ext cx="1466653" cy="11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BF2737-3D96-4F02-9E8D-F0410C28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C2BF2737-3D96-4F02-9E8D-F0410C28B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C2BF2737-3D96-4F02-9E8D-F0410C28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graphicEl>
                                              <a:dgm id="{C2BF2737-3D96-4F02-9E8D-F0410C28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BF2737-3D96-4F02-9E8D-F0410C28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CE3815-E5CD-4273-A8EE-5A23C546C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3BCE3815-E5CD-4273-A8EE-5A23C546C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3BCE3815-E5CD-4273-A8EE-5A23C546C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graphicEl>
                                              <a:dgm id="{3BCE3815-E5CD-4273-A8EE-5A23C546C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CE3815-E5CD-4273-A8EE-5A23C546C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00CD4A-34D9-4483-BEC1-5971C7570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F700CD4A-34D9-4483-BEC1-5971C7570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700CD4A-34D9-4483-BEC1-5971C7570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graphicEl>
                                              <a:dgm id="{F700CD4A-34D9-4483-BEC1-5971C7570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00CD4A-34D9-4483-BEC1-5971C7570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0207" y="705987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أولا : الموقع بالنسبة لدوائر العرض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5010288"/>
              </p:ext>
            </p:extLst>
          </p:nvPr>
        </p:nvGraphicFramePr>
        <p:xfrm>
          <a:off x="296260" y="2461416"/>
          <a:ext cx="8796493" cy="388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469512"/>
            <a:ext cx="1466653" cy="11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755CAABC-B4AA-4B6E-8C73-87A35E242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9780B98B-260A-48D3-9EE9-409C0A3B5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D148734E-ABE9-46C1-A953-3EA4CB81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2717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ثانيا : القرب والبعد عن المسطحات المائية :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2880437"/>
              </p:ext>
            </p:extLst>
          </p:nvPr>
        </p:nvGraphicFramePr>
        <p:xfrm>
          <a:off x="143555" y="1674336"/>
          <a:ext cx="8953590" cy="518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47" y="2207360"/>
            <a:ext cx="1466653" cy="11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DA448-9D32-4833-9BC5-A0EF2B0F2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7DDA448-9D32-4833-9BC5-A0EF2B0F2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B7DDA448-9D32-4833-9BC5-A0EF2B0F2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graphicEl>
                                              <a:dgm id="{B7DDA448-9D32-4833-9BC5-A0EF2B0F2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DA448-9D32-4833-9BC5-A0EF2B0F2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54654-6417-4779-BECF-424EAEA77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D5654654-6417-4779-BECF-424EAEA77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5654654-6417-4779-BECF-424EAEA77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graphicEl>
                                              <a:dgm id="{D5654654-6417-4779-BECF-424EAEA77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54654-6417-4779-BECF-424EAEA77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DA2321-A0BA-458E-A29E-F1461F3F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A3DA2321-A0BA-458E-A29E-F1461F3F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A3DA2321-A0BA-458E-A29E-F1461F3F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graphicEl>
                                              <a:dgm id="{A3DA2321-A0BA-458E-A29E-F1461F3F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DA2321-A0BA-458E-A29E-F1461F3F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A79773-632A-40FB-A0AC-49F3EC79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11A79773-632A-40FB-A0AC-49F3EC794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1A79773-632A-40FB-A0AC-49F3EC79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graphicEl>
                                              <a:dgm id="{11A79773-632A-40FB-A0AC-49F3EC79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A79773-632A-40FB-A0AC-49F3EC79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B9A72E-BD5E-456D-A15F-680079FA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6DB9A72E-BD5E-456D-A15F-680079FAD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6DB9A72E-BD5E-456D-A15F-680079FA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graphicEl>
                                              <a:dgm id="{6DB9A72E-BD5E-456D-A15F-680079FA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B9A72E-BD5E-456D-A15F-680079FA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9BDE82-4DA4-4B9A-87CF-97325EA2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0A9BDE82-4DA4-4B9A-87CF-97325EA20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0A9BDE82-4DA4-4B9A-87CF-97325EA2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graphicEl>
                                              <a:dgm id="{0A9BDE82-4DA4-4B9A-87CF-97325EA2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9BDE82-4DA4-4B9A-87CF-97325EA2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B77BD-9F75-4106-B70C-11B02DAE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C74B77BD-9F75-4106-B70C-11B02DAE1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C74B77BD-9F75-4106-B70C-11B02DAE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graphicEl>
                                              <a:dgm id="{C74B77BD-9F75-4106-B70C-11B02DAE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4B77BD-9F75-4106-B70C-11B02DAE1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28E74-CB0E-45D8-B98A-C7D3482A5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4AB28E74-CB0E-45D8-B98A-C7D3482A5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4AB28E74-CB0E-45D8-B98A-C7D3482A5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graphicEl>
                                              <a:dgm id="{4AB28E74-CB0E-45D8-B98A-C7D3482A5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28E74-CB0E-45D8-B98A-C7D3482A5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F161D-5A09-41F4-8D0B-9FA7B217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7A0F161D-5A09-41F4-8D0B-9FA7B217D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7A0F161D-5A09-41F4-8D0B-9FA7B217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graphicEl>
                                              <a:dgm id="{7A0F161D-5A09-41F4-8D0B-9FA7B217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F161D-5A09-41F4-8D0B-9FA7B217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8323" y="1018591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ثالثا : التضاريس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41711901"/>
              </p:ext>
            </p:extLst>
          </p:nvPr>
        </p:nvGraphicFramePr>
        <p:xfrm>
          <a:off x="3859722" y="2054655"/>
          <a:ext cx="5284278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3123590"/>
            <a:ext cx="1466653" cy="1146731"/>
          </a:xfrm>
          <a:prstGeom prst="rect">
            <a:avLst/>
          </a:prstGeom>
        </p:spPr>
      </p:pic>
      <p:pic>
        <p:nvPicPr>
          <p:cNvPr id="2050" name="Picture 2" descr="اليمن العربي | 14 حقيقة لا تعرفها عن أعلى جبل على وجه الأرض &amp;quot;إيفرست&amp;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8" y="2665475"/>
            <a:ext cx="3589031" cy="3403323"/>
          </a:xfrm>
          <a:prstGeom prst="snip2DiagRect">
            <a:avLst>
              <a:gd name="adj1" fmla="val 1313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8195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ب: اتجاه الكتل الجبلية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1178833"/>
              </p:ext>
            </p:extLst>
          </p:nvPr>
        </p:nvGraphicFramePr>
        <p:xfrm>
          <a:off x="3859722" y="2054655"/>
          <a:ext cx="5284278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066140"/>
            <a:ext cx="3382698" cy="4275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71" y="3057279"/>
            <a:ext cx="1466653" cy="11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6357F-7A8C-4927-8335-70A3451C9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AD002-ED30-434D-806E-C79E454F1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C9DA9C-8269-4475-8536-F3C3694E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597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الدرس الثالث</vt:lpstr>
      <vt:lpstr>أهداف الدرس</vt:lpstr>
      <vt:lpstr>العوامل المؤثرة فى مناخ الوطن العربى : </vt:lpstr>
      <vt:lpstr>من أهم العوامل المؤثرة فى المناخ :</vt:lpstr>
      <vt:lpstr>أولا : الموقع بالنسبة لدوائر العرض :</vt:lpstr>
      <vt:lpstr>ثانيا : القرب والبعد عن المسطحات المائية : </vt:lpstr>
      <vt:lpstr>ثالثا : التضاريس :</vt:lpstr>
      <vt:lpstr>ب: اتجاه الكتل الجبلية :</vt:lpstr>
      <vt:lpstr>الأقاليم المناخية والنباتية :</vt:lpstr>
      <vt:lpstr>الأقاليم المناخية والنباتية :</vt:lpstr>
      <vt:lpstr>PowerPoint Presentation</vt:lpstr>
      <vt:lpstr>خصائص الأقاليم المناخية والنباتية فى الوطن العربى :</vt:lpstr>
      <vt:lpstr>النبات الطبيعى والحيوان :</vt:lpstr>
      <vt:lpstr>ب- الحشائش المعتدلة ( الاستبس ) :</vt:lpstr>
      <vt:lpstr>2- الاقليم الصحراوى :</vt:lpstr>
      <vt:lpstr>PowerPoint Presentation</vt:lpstr>
      <vt:lpstr>PowerPoint Presentation</vt:lpstr>
      <vt:lpstr>أهم الحيوانات :</vt:lpstr>
      <vt:lpstr>ثالثا : الاقليم المدارى :</vt:lpstr>
      <vt:lpstr>PowerPoint Presentation</vt:lpstr>
      <vt:lpstr>PowerPoint Presentation</vt:lpstr>
      <vt:lpstr>ب: الحشائش الحارة ( السافانا )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178</cp:revision>
  <dcterms:created xsi:type="dcterms:W3CDTF">2013-08-21T19:17:07Z</dcterms:created>
  <dcterms:modified xsi:type="dcterms:W3CDTF">2023-10-04T07:58:10Z</dcterms:modified>
</cp:coreProperties>
</file>