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524" autoAdjust="0"/>
  </p:normalViewPr>
  <p:slideViewPr>
    <p:cSldViewPr showGuides="1">
      <p:cViewPr varScale="1">
        <p:scale>
          <a:sx n="67" d="100"/>
          <a:sy n="67" d="100"/>
        </p:scale>
        <p:origin x="13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5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57A8-BC26-4307-ABF0-F6B78BDF764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E6D1-E711-4B1A-A2A3-76A9C186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9E1B37-2861-3C75-F741-95F0B5E5E0F4}"/>
              </a:ext>
            </a:extLst>
          </p:cNvPr>
          <p:cNvSpPr/>
          <p:nvPr/>
        </p:nvSpPr>
        <p:spPr>
          <a:xfrm>
            <a:off x="2647950" y="6448425"/>
            <a:ext cx="3886200" cy="3810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2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5395E8-9323-2874-0D78-4D5348C21B66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76E9B2-9047-8864-4FBD-D73144FF79FC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1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BA62B6-0B91-1046-93FA-0ADC8A743558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7736C-441C-C381-40D5-418E6488F416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849671-B311-11A6-1FAB-9A51BA5A4C37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7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F4DEF6-A829-994A-9E2F-01CE1214239F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1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E5D2DB-B11C-BBBF-ABC3-619782DCB657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1D7958-B7DE-19E4-360B-F429A8C60C8C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7EC836-24CC-8155-85F2-FB09D49E7B94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FFEFD2-4B0D-3920-3469-38EA0AA4AF33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2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E3515-5840-9DA8-80A5-55BFFC0E51E6}"/>
              </a:ext>
            </a:extLst>
          </p:cNvPr>
          <p:cNvSpPr/>
          <p:nvPr/>
        </p:nvSpPr>
        <p:spPr>
          <a:xfrm>
            <a:off x="6629400" y="6600826"/>
            <a:ext cx="2400300" cy="219074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AFA0EB-E9A0-9C01-3DF5-8F6730C31E2B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9F652A-B9E1-B642-7797-002EB3EE1940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7C57E7-E1C0-B1FE-00B7-DBFB42839875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4CC0D9-3172-0128-23ED-54DEEF8984AA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2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581C3D-CB90-9B9D-A135-088A281EDBEA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403D6C-C342-532B-5E97-5D55F4BDB4C2}"/>
              </a:ext>
            </a:extLst>
          </p:cNvPr>
          <p:cNvSpPr/>
          <p:nvPr/>
        </p:nvSpPr>
        <p:spPr>
          <a:xfrm>
            <a:off x="6629400" y="6600826"/>
            <a:ext cx="2400300" cy="219074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E2A119-AD91-35E8-98C8-78CC1EAD8B38}"/>
              </a:ext>
            </a:extLst>
          </p:cNvPr>
          <p:cNvSpPr/>
          <p:nvPr/>
        </p:nvSpPr>
        <p:spPr>
          <a:xfrm>
            <a:off x="6629400" y="6600826"/>
            <a:ext cx="2400300" cy="219074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B4D5A0-9D21-EBE6-9355-D0FB0FFD14A7}"/>
              </a:ext>
            </a:extLst>
          </p:cNvPr>
          <p:cNvSpPr/>
          <p:nvPr/>
        </p:nvSpPr>
        <p:spPr>
          <a:xfrm>
            <a:off x="6629400" y="6600826"/>
            <a:ext cx="2400300" cy="219074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0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108EF0-A250-87B8-5492-AF70DDD4EC3E}"/>
              </a:ext>
            </a:extLst>
          </p:cNvPr>
          <p:cNvSpPr/>
          <p:nvPr/>
        </p:nvSpPr>
        <p:spPr>
          <a:xfrm>
            <a:off x="6629400" y="6600826"/>
            <a:ext cx="2400300" cy="219074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A23755-1D34-CCC8-3835-AF9BE9ACA487}"/>
              </a:ext>
            </a:extLst>
          </p:cNvPr>
          <p:cNvSpPr/>
          <p:nvPr/>
        </p:nvSpPr>
        <p:spPr>
          <a:xfrm>
            <a:off x="6629400" y="6600826"/>
            <a:ext cx="2400300" cy="219074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9A0036-8FB3-B7A4-EA0E-1E057E9E55EF}"/>
              </a:ext>
            </a:extLst>
          </p:cNvPr>
          <p:cNvSpPr/>
          <p:nvPr/>
        </p:nvSpPr>
        <p:spPr>
          <a:xfrm>
            <a:off x="6629400" y="6600826"/>
            <a:ext cx="2400300" cy="219074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7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FA896F-C9E9-185F-4378-547FE12E8BA4}"/>
              </a:ext>
            </a:extLst>
          </p:cNvPr>
          <p:cNvSpPr/>
          <p:nvPr/>
        </p:nvSpPr>
        <p:spPr>
          <a:xfrm>
            <a:off x="3371850" y="6553200"/>
            <a:ext cx="2400300" cy="304800"/>
          </a:xfrm>
          <a:prstGeom prst="rect">
            <a:avLst/>
          </a:prstGeom>
          <a:solidFill>
            <a:srgbClr val="E63C3C"/>
          </a:solidFill>
          <a:ln>
            <a:solidFill>
              <a:srgbClr val="E63C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6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2019-10-20T07:55:52Z</dcterms:created>
  <dcterms:modified xsi:type="dcterms:W3CDTF">2024-01-01T22:30:13Z</dcterms:modified>
  <cp:contentStatus/>
</cp:coreProperties>
</file>