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57" r:id="rId5"/>
    <p:sldId id="258" r:id="rId6"/>
    <p:sldId id="259" r:id="rId7"/>
    <p:sldId id="261" r:id="rId8"/>
    <p:sldId id="262" r:id="rId9"/>
    <p:sldId id="260" r:id="rId10"/>
    <p:sldId id="265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4ABA-DB54-7DD8-52CD-716D54308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6F095-E3DF-D3AC-C0AB-D5FA526C1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D443C-7E3A-BBEF-20E3-51C575C5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5A4F9-1515-A718-C223-18D4AE1C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7C8D7-F475-253D-EDA3-E1D92858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D006-039E-80B9-B2A5-D1B1E26D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5CDAB-25DB-4FCF-63EA-1C338F1E2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50A64-51BD-4DDF-B356-6D7FD31A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7BC05-493D-7574-3BC6-CA9A1A0B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E5FAD-FD38-7B45-85C0-C424AC40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0010CC-816F-F888-8B60-40C5F58D5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CD84C-A60B-F1B2-88D0-60779BE3B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2C075-0E74-BDF7-72A8-A175B643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1D0D2-B592-DA1C-E164-DD2D62B7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49BB8-B30C-C8B2-44E8-D5E9525E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2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63FF-C636-9039-3E18-D4A21A4B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CAD91-50B4-4D04-7910-C122924FC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EC7C2-247B-D219-2E9B-F0F7D8A9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FD997-9138-4E56-68A5-A3C74FFD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E657F-2BD9-CD88-4582-00FE3CB7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FF952-5755-1DE0-6BB1-8D67830BAFD0}"/>
              </a:ext>
            </a:extLst>
          </p:cNvPr>
          <p:cNvSpPr txBox="1"/>
          <p:nvPr userDrawn="1"/>
        </p:nvSpPr>
        <p:spPr>
          <a:xfrm rot="19873220">
            <a:off x="-14245" y="279343"/>
            <a:ext cx="16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 Somaia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71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E69DF-8D6F-E1A7-64CB-C82BDE6D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6AE88-31F6-94C9-8956-85277EC7F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DE2F0-E3A0-30EC-B0F5-361BFB8D6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BF667-6286-7660-AC65-835FA382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CB848-E4A2-E382-C94A-8F36BCBD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4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7AE4-C060-96D9-FFF8-B6B7EC86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2ECBB-9EA7-9251-2AB7-7A45F3187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6962D-CBF1-6836-65BA-8B917C2B1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09ED3-4AC2-548A-C404-1111130F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4211A-F438-A5E2-6277-23F94604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0B3A4-C114-2C38-6B15-C948DA12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5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D409-E02B-F81D-EB8A-751CB917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205CD-65A5-EA23-56DA-193358DC6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5D78A-D9D1-1D94-3CA9-3EA7981CE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1D932-AB8B-7554-9AA3-DA56BE953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D54C7-8479-6B4F-2ACC-1D1EE77A0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1A4DF4-477C-6F3B-EA4F-A71E82F7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47CC3F-7C22-83EF-E3AA-BEEA407F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9D1E7-B4C0-7BEE-D340-04C723D9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510F-D840-0FC1-B8D9-E31F1BCA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3CB20-7D54-265B-4625-7D1BF40A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D3042-D453-7B64-8AEA-6D5B47345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E2D3E-C389-44F2-1DB8-72D8B287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3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9B2A2-F479-8F71-C97B-9D47EE41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DDD09-C73C-E949-5E25-C9248A5D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4BA15-50D7-EA46-2201-03F89DDA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9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E6CC-7B5F-0725-D423-4DFF2033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11577-DE59-D3B5-2F5C-41068EDE3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9272E-FADD-2FAE-78C6-B9882C9BD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E70FD-F0C8-E4F0-4DBF-F54574BC1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95A-ADB0-8967-C320-B81A6FD8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5005C-08A7-AF53-656D-CB0F0BD1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3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F821-B7F4-CBF2-C7C6-45E59D4B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B6E3DC-C255-CD6A-3A7F-63F64307A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E7909-CDEC-0475-7A63-B4475B8A0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0E9C8-84F9-46D7-B6EE-401A685F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6B584-B9BA-134F-C170-24F64597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9BAA4-4259-67E7-D54E-020DE589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BBB8D-1F31-1165-FFFF-DC45B785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D7BA3-F0D3-318F-335E-E9E1EE9B4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C91D-E262-50F9-195A-0D359D109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059A5-7361-AB55-94BD-4BA8C1008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94B85-012C-4B53-FE23-543B8E047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5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A7D810-21A5-A895-3450-43118492E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69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FD135D-7F9C-3B96-0BF1-2C4DC32A00E6}"/>
              </a:ext>
            </a:extLst>
          </p:cNvPr>
          <p:cNvSpPr/>
          <p:nvPr/>
        </p:nvSpPr>
        <p:spPr>
          <a:xfrm>
            <a:off x="2177561" y="2967335"/>
            <a:ext cx="7836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1"/>
                </a:solidFill>
              </a:rPr>
              <a:t>Ich </a:t>
            </a:r>
            <a:r>
              <a:rPr lang="en-US" sz="5400" b="1" dirty="0" err="1">
                <a:ln/>
                <a:solidFill>
                  <a:schemeClr val="accent1"/>
                </a:solidFill>
              </a:rPr>
              <a:t>brauche</a:t>
            </a:r>
            <a:r>
              <a:rPr lang="en-US" sz="5400" b="1" dirty="0">
                <a:ln/>
                <a:solidFill>
                  <a:schemeClr val="accent1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1"/>
                </a:solidFill>
              </a:rPr>
              <a:t>einen</a:t>
            </a:r>
            <a:r>
              <a:rPr lang="en-US" sz="5400" b="1" dirty="0">
                <a:ln/>
                <a:solidFill>
                  <a:schemeClr val="accent1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1"/>
                </a:solidFill>
              </a:rPr>
              <a:t>Bleistift</a:t>
            </a:r>
            <a:r>
              <a:rPr lang="en-US" sz="5400" b="1" dirty="0">
                <a:ln/>
                <a:solidFill>
                  <a:schemeClr val="accent1"/>
                </a:solidFill>
              </a:rPr>
              <a:t>.</a:t>
            </a:r>
            <a:endParaRPr lang="en-US" sz="5400" b="1" cap="none" spc="0" dirty="0">
              <a:ln/>
              <a:solidFill>
                <a:schemeClr val="accent1"/>
              </a:solidFill>
              <a:effectLst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EA36431-7B62-D290-16CC-D8E3CD25A62F}"/>
              </a:ext>
            </a:extLst>
          </p:cNvPr>
          <p:cNvSpPr/>
          <p:nvPr/>
        </p:nvSpPr>
        <p:spPr>
          <a:xfrm>
            <a:off x="10133351" y="3198167"/>
            <a:ext cx="494675" cy="461665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7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B4420B7F-E1EC-C9AF-3E06-06E859BB1A58}"/>
              </a:ext>
            </a:extLst>
          </p:cNvPr>
          <p:cNvSpPr/>
          <p:nvPr/>
        </p:nvSpPr>
        <p:spPr>
          <a:xfrm>
            <a:off x="344774" y="2657006"/>
            <a:ext cx="3627619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Das Lineal</a:t>
            </a:r>
            <a:endParaRPr lang="en-US" sz="4400" b="1" dirty="0"/>
          </a:p>
        </p:txBody>
      </p:sp>
      <p:pic>
        <p:nvPicPr>
          <p:cNvPr id="1026" name="Picture 2" descr="Sd Ruler Sticker by Sekolahmu for iOS &amp; Android | GIPHY">
            <a:extLst>
              <a:ext uri="{FF2B5EF4-FFF2-40B4-BE49-F238E27FC236}">
                <a16:creationId xmlns:a16="http://schemas.microsoft.com/office/drawing/2014/main" id="{BF62338B-13C7-E054-F7D4-C29DA9613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5"/>
          <a:stretch/>
        </p:blipFill>
        <p:spPr bwMode="auto">
          <a:xfrm>
            <a:off x="5280287" y="1313161"/>
            <a:ext cx="6412041" cy="554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2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D03D9-958B-B4C6-6D39-5BC5829C3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065942-E31F-1591-FE9C-E9E04D5BBA0F}"/>
              </a:ext>
            </a:extLst>
          </p:cNvPr>
          <p:cNvSpPr/>
          <p:nvPr/>
        </p:nvSpPr>
        <p:spPr>
          <a:xfrm>
            <a:off x="4699334" y="2967335"/>
            <a:ext cx="27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Übungen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96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7F96-0598-C8B2-FCDE-2A9A34FB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" name="Sound clapping">
            <a:hlinkClick r:id="" action="ppaction://media"/>
            <a:extLst>
              <a:ext uri="{FF2B5EF4-FFF2-40B4-BE49-F238E27FC236}">
                <a16:creationId xmlns:a16="http://schemas.microsoft.com/office/drawing/2014/main" id="{91E81138-95FA-650F-752A-F7208437D17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35267" y="6276920"/>
            <a:ext cx="609600" cy="6096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149ECA-F0BB-51C2-FE4E-E5D01D6F8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150A35D-AB00-3FA9-1B59-6F8A47DBD846}"/>
              </a:ext>
            </a:extLst>
          </p:cNvPr>
          <p:cNvSpPr/>
          <p:nvPr/>
        </p:nvSpPr>
        <p:spPr>
          <a:xfrm>
            <a:off x="1560786" y="2847613"/>
            <a:ext cx="989951" cy="70079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04178-EFD6-C597-47F3-47AA311C2411}"/>
              </a:ext>
            </a:extLst>
          </p:cNvPr>
          <p:cNvSpPr/>
          <p:nvPr/>
        </p:nvSpPr>
        <p:spPr>
          <a:xfrm>
            <a:off x="0" y="-28520"/>
            <a:ext cx="3634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Was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das?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628441-E65E-ED2C-4843-944588DCD633}"/>
              </a:ext>
            </a:extLst>
          </p:cNvPr>
          <p:cNvSpPr/>
          <p:nvPr/>
        </p:nvSpPr>
        <p:spPr>
          <a:xfrm>
            <a:off x="2044502" y="6255871"/>
            <a:ext cx="169332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Bleistift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2664F727-9A37-2C7F-0F48-7B68E605694C}"/>
              </a:ext>
            </a:extLst>
          </p:cNvPr>
          <p:cNvSpPr/>
          <p:nvPr/>
        </p:nvSpPr>
        <p:spPr>
          <a:xfrm rot="5400000">
            <a:off x="5283939" y="139536"/>
            <a:ext cx="923332" cy="70079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186E30-7487-AB81-D738-42E0B38A713D}"/>
              </a:ext>
            </a:extLst>
          </p:cNvPr>
          <p:cNvSpPr/>
          <p:nvPr/>
        </p:nvSpPr>
        <p:spPr>
          <a:xfrm>
            <a:off x="6220004" y="89255"/>
            <a:ext cx="169332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Schere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F72BA2F-DCE7-3FBB-0C02-230518D1FAA8}"/>
              </a:ext>
            </a:extLst>
          </p:cNvPr>
          <p:cNvSpPr/>
          <p:nvPr/>
        </p:nvSpPr>
        <p:spPr>
          <a:xfrm rot="10800000">
            <a:off x="11066491" y="2055813"/>
            <a:ext cx="973675" cy="70079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F2F731-1F07-70AC-926C-95629CD07696}"/>
              </a:ext>
            </a:extLst>
          </p:cNvPr>
          <p:cNvSpPr/>
          <p:nvPr/>
        </p:nvSpPr>
        <p:spPr>
          <a:xfrm>
            <a:off x="9844867" y="3121727"/>
            <a:ext cx="234713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Radiergummi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653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7944">
        <p:blinds dir="vert"/>
      </p:transition>
    </mc:Choice>
    <mc:Fallback>
      <p:transition spd="slow" advTm="794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94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5" grpId="0" animBg="1"/>
      <p:bldP spid="6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67B4-A3D8-3F9B-17A9-818BCC3A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876586-4820-9B7F-678C-F343CDEEB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114507-D2EA-0926-4B62-5691CED3E1A3}"/>
              </a:ext>
            </a:extLst>
          </p:cNvPr>
          <p:cNvSpPr/>
          <p:nvPr/>
        </p:nvSpPr>
        <p:spPr>
          <a:xfrm>
            <a:off x="2983043" y="4242216"/>
            <a:ext cx="6265888" cy="4646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C3D9D3-1485-EEAC-5692-83930F4BF5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21" r="11343"/>
          <a:stretch/>
        </p:blipFill>
        <p:spPr>
          <a:xfrm>
            <a:off x="4199218" y="1198750"/>
            <a:ext cx="2112579" cy="2703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FC9047-0D7B-282A-5727-4036EB50B2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58" r="36296"/>
          <a:stretch/>
        </p:blipFill>
        <p:spPr>
          <a:xfrm>
            <a:off x="6680045" y="1036281"/>
            <a:ext cx="788275" cy="3237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D9EAD-1D00-5E2C-118B-149A1B869F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886" y="1673253"/>
            <a:ext cx="1767084" cy="1963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2CBB7B-AAFE-BB62-2C98-EFAAFF3E9D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707" t="24440" r="21057" b="24566"/>
          <a:stretch/>
        </p:blipFill>
        <p:spPr>
          <a:xfrm>
            <a:off x="9949147" y="2042174"/>
            <a:ext cx="2242853" cy="19638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E038DD-8A25-8327-164F-2606CDCB79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177" r="9970"/>
          <a:stretch/>
        </p:blipFill>
        <p:spPr>
          <a:xfrm>
            <a:off x="0" y="1020068"/>
            <a:ext cx="1996326" cy="3061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0BFAFE-AF29-0EE1-DE0C-8E929CB25F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6568" y="1229240"/>
            <a:ext cx="2185386" cy="28519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32B2A0-D77C-8E9B-9DDB-1F7D83750F99}"/>
              </a:ext>
            </a:extLst>
          </p:cNvPr>
          <p:cNvSpPr/>
          <p:nvPr/>
        </p:nvSpPr>
        <p:spPr>
          <a:xfrm>
            <a:off x="3818641" y="146489"/>
            <a:ext cx="4877233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ör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zu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und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zeig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Jana_und_Dino_2_CD_2_Track_29_Lektion_13_2">
            <a:hlinkClick r:id="" action="ppaction://media"/>
            <a:extLst>
              <a:ext uri="{FF2B5EF4-FFF2-40B4-BE49-F238E27FC236}">
                <a16:creationId xmlns:a16="http://schemas.microsoft.com/office/drawing/2014/main" id="{7F0B2275-D51B-FCC6-508F-52B3E579A5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3363" y="5533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7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1152F-B721-FE1F-57F9-CBE47BF52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47"/>
          <a:stretch/>
        </p:blipFill>
        <p:spPr>
          <a:xfrm>
            <a:off x="6384561" y="0"/>
            <a:ext cx="6038667" cy="6858000"/>
          </a:xfrm>
          <a:prstGeom prst="rect">
            <a:avLst/>
          </a:prstGeom>
        </p:spPr>
      </p:pic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F2848649-D56D-E146-50F5-40A4D7FB3374}"/>
              </a:ext>
            </a:extLst>
          </p:cNvPr>
          <p:cNvSpPr/>
          <p:nvPr/>
        </p:nvSpPr>
        <p:spPr>
          <a:xfrm>
            <a:off x="344774" y="2657006"/>
            <a:ext cx="3927423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Die </a:t>
            </a:r>
            <a:r>
              <a:rPr lang="en-US" sz="4400" b="1" dirty="0" err="1"/>
              <a:t>Schere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3804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63F0A5C8-8030-0B5F-FFE1-E1764AD79AC5}"/>
              </a:ext>
            </a:extLst>
          </p:cNvPr>
          <p:cNvSpPr/>
          <p:nvPr/>
        </p:nvSpPr>
        <p:spPr>
          <a:xfrm>
            <a:off x="344773" y="2657006"/>
            <a:ext cx="4242217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Der B</a:t>
            </a:r>
            <a:r>
              <a:rPr lang="en-US" sz="4400" b="1" dirty="0" err="1"/>
              <a:t>leistift</a:t>
            </a:r>
            <a:endParaRPr lang="en-US" sz="4400" b="1" dirty="0"/>
          </a:p>
        </p:txBody>
      </p:sp>
      <p:pic>
        <p:nvPicPr>
          <p:cNvPr id="2054" name="Picture 6" descr="Painting Bleistift Sticker by Reckert for iOS &amp; Android | GIPHY">
            <a:extLst>
              <a:ext uri="{FF2B5EF4-FFF2-40B4-BE49-F238E27FC236}">
                <a16:creationId xmlns:a16="http://schemas.microsoft.com/office/drawing/2014/main" id="{BDF55827-0DD2-72BA-EBA8-112C3FC4D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69" y="1253373"/>
            <a:ext cx="2649921" cy="54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1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F14CBBD2-49F8-DF71-D637-83C31E6B44D8}"/>
              </a:ext>
            </a:extLst>
          </p:cNvPr>
          <p:cNvSpPr/>
          <p:nvPr/>
        </p:nvSpPr>
        <p:spPr>
          <a:xfrm>
            <a:off x="344773" y="2657006"/>
            <a:ext cx="4535777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Der B</a:t>
            </a:r>
            <a:r>
              <a:rPr lang="en-US" sz="4400" b="1" dirty="0" err="1"/>
              <a:t>untstift</a:t>
            </a:r>
            <a:endParaRPr lang="en-US" sz="4400" b="1" dirty="0"/>
          </a:p>
        </p:txBody>
      </p:sp>
      <p:pic>
        <p:nvPicPr>
          <p:cNvPr id="3074" name="Picture 2" descr="Buntstifte - Hängedeko - Schulanfang-Deko online kaufen - Partydeko &amp;  Partyartikel für Mottopartys im fixefete.de Shop kaufen">
            <a:extLst>
              <a:ext uri="{FF2B5EF4-FFF2-40B4-BE49-F238E27FC236}">
                <a16:creationId xmlns:a16="http://schemas.microsoft.com/office/drawing/2014/main" id="{3863C275-B422-595F-654B-4D341464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50" y="-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2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1E8A64C8-8D89-0164-91AB-32890D883867}"/>
              </a:ext>
            </a:extLst>
          </p:cNvPr>
          <p:cNvSpPr/>
          <p:nvPr/>
        </p:nvSpPr>
        <p:spPr>
          <a:xfrm>
            <a:off x="344774" y="2657006"/>
            <a:ext cx="5306518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Der R</a:t>
            </a:r>
            <a:r>
              <a:rPr lang="en-US" sz="4400" b="1" dirty="0" err="1"/>
              <a:t>adiergummi</a:t>
            </a:r>
            <a:endParaRPr lang="en-US" sz="4400" b="1" dirty="0"/>
          </a:p>
        </p:txBody>
      </p:sp>
      <p:pic>
        <p:nvPicPr>
          <p:cNvPr id="5122" name="Picture 2" descr="It Is or They Are? | Baamboozle - Baamboozle | The Most Fun Classroom Games!">
            <a:extLst>
              <a:ext uri="{FF2B5EF4-FFF2-40B4-BE49-F238E27FC236}">
                <a16:creationId xmlns:a16="http://schemas.microsoft.com/office/drawing/2014/main" id="{69E4AD3F-9A85-167B-BC2B-1A915BE4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88" y="819806"/>
            <a:ext cx="4776952" cy="47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2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F442A51F-37E1-2232-B7CB-F71067DC1EF6}"/>
              </a:ext>
            </a:extLst>
          </p:cNvPr>
          <p:cNvSpPr/>
          <p:nvPr/>
        </p:nvSpPr>
        <p:spPr>
          <a:xfrm>
            <a:off x="344773" y="2657006"/>
            <a:ext cx="3777522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Der Fu</a:t>
            </a:r>
            <a:r>
              <a:rPr lang="de-DE" sz="4400" b="1" dirty="0"/>
              <a:t>ßball</a:t>
            </a:r>
            <a:endParaRPr lang="en-US" sz="4400" b="1" dirty="0"/>
          </a:p>
        </p:txBody>
      </p:sp>
      <p:pic>
        <p:nvPicPr>
          <p:cNvPr id="6146" name="Picture 2" descr="Child Playing Soccer On The Field Vector. Isolated">
            <a:extLst>
              <a:ext uri="{FF2B5EF4-FFF2-40B4-BE49-F238E27FC236}">
                <a16:creationId xmlns:a16="http://schemas.microsoft.com/office/drawing/2014/main" id="{179700AC-6626-5269-055A-A304E47E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55" y="993227"/>
            <a:ext cx="7799114" cy="52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6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02CC02DC-0F89-566B-DE69-CF01FABBA2F9}"/>
              </a:ext>
            </a:extLst>
          </p:cNvPr>
          <p:cNvSpPr/>
          <p:nvPr/>
        </p:nvSpPr>
        <p:spPr>
          <a:xfrm>
            <a:off x="344774" y="2657006"/>
            <a:ext cx="3627619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Das H</a:t>
            </a:r>
            <a:r>
              <a:rPr lang="en-US" sz="4400" b="1" dirty="0"/>
              <a:t>eft</a:t>
            </a:r>
          </a:p>
        </p:txBody>
      </p:sp>
      <p:pic>
        <p:nvPicPr>
          <p:cNvPr id="4102" name="Picture 6" descr="Free Pictures Of Book, Download Free Pictures Of Book png images, Free  ClipArts on Clipart Library">
            <a:extLst>
              <a:ext uri="{FF2B5EF4-FFF2-40B4-BE49-F238E27FC236}">
                <a16:creationId xmlns:a16="http://schemas.microsoft.com/office/drawing/2014/main" id="{99B2B232-C601-72F8-79AF-A8F6B32A1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98" y="1052862"/>
            <a:ext cx="3924957" cy="475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08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39</Words>
  <Application>Microsoft Office PowerPoint</Application>
  <PresentationFormat>Widescreen</PresentationFormat>
  <Paragraphs>14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Somaia</dc:creator>
  <cp:lastModifiedBy>Somaia</cp:lastModifiedBy>
  <cp:revision>27</cp:revision>
  <dcterms:created xsi:type="dcterms:W3CDTF">2023-03-29T09:03:04Z</dcterms:created>
  <dcterms:modified xsi:type="dcterms:W3CDTF">2023-05-17T05:49:52Z</dcterms:modified>
</cp:coreProperties>
</file>