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02/05/1445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ordwall.net/ar/resource/32846801/%D8%B7%D8%A7%D8%A6%D8%B1-%D8%A7%D9%84%D9%86%D9%88%D8%B1%D8%B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طيور النورس 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معلوماتي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719471" y="131019"/>
            <a:ext cx="4163319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>
                <a:solidFill>
                  <a:srgbClr val="FF0000"/>
                </a:solidFill>
              </a:rPr>
              <a:t>النص المعلوماتي " طائر النورس "</a:t>
            </a:r>
          </a:p>
        </p:txBody>
      </p:sp>
      <p:sp>
        <p:nvSpPr>
          <p:cNvPr id="3" name="Rectangle 13646"/>
          <p:cNvSpPr/>
          <p:nvPr/>
        </p:nvSpPr>
        <p:spPr>
          <a:xfrm>
            <a:off x="250372" y="1324655"/>
            <a:ext cx="11638190" cy="1095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lnSpc>
                <a:spcPct val="90000"/>
              </a:lnSpc>
              <a:spcAft>
                <a:spcPct val="0"/>
              </a:spcAft>
              <a:tabLst>
                <a:tab pos="5193665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النورس </a:t>
            </a: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هو طائر مائي من فصيلة النَّوْرَسِيَّات ، ريشه رمادي فاتح من أعلى وأبيض ناصع من أسفل له جناحان كبيران ورأس ومنقار كبيران، وعنقه قصيرة، ولدى النوارس أجسام قــــــــــويـــــة وأقـــــــــــــدام مستوية ولها أجنحة رشيقة، وأصواتها صاخبة 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631371" y="2596351"/>
            <a:ext cx="11257191" cy="12988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45021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للـــــطــــــيـــــــور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الـــــــمـــــــــائـــــــيــــــــــة صــــــــفـــــــــات مـــــــحـــــــددة تـــــساعــــدها على السباحة ، والغوص تحت الماء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tabLst>
                <a:tab pos="450215" algn="l"/>
                <a:tab pos="54038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*تعيش الطيور المائية في مجموعات كبيرة وذلك يعينها على حماية نفسها من الحيوانات المفترسة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450215" algn="l"/>
                <a:tab pos="54038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*النوارس من الطيور المائية التي تفضل العيش بمستعمرات والذهاب إلى السواحل شتاءً في أسراب 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12993"/>
          <p:cNvPicPr/>
          <p:nvPr/>
        </p:nvPicPr>
        <p:blipFill>
          <a:blip r:embed="rId2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6859" y="3895168"/>
            <a:ext cx="11398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4685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dur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dur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18457" y="221121"/>
            <a:ext cx="11473543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450215" algn="l"/>
                <a:tab pos="54038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النوارس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من الطيور الذكية والدليل على ذلك قيامه بـــتَرْبِيتُ التربة بأقدامه ، كي يخدع الديدان الموجودة فيها أن المطر يهطل ؛ فتخرج ليلتقطها ويأكلها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55171" y="1612650"/>
            <a:ext cx="11419115" cy="22467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450215" algn="l"/>
                <a:tab pos="54038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يــــــتــــغـــــــذى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الـــــنـــــــورس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عـــــــلى الأسماك والديدان والحشرات الموجودة بالبحيرات، وله طريقة عجيبة في صيد الأســــــمــــــــاك ، فـــــيـــــطـــــيــر فوق الماء وله القدرة على رؤية السمك تحت الماء فينزل ليصيده بمنقاره الطويل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450215" algn="l"/>
                <a:tab pos="540385" algn="l"/>
              </a:tabLst>
            </a:pP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اكـــــتــــــشــف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العلماء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أن للنورس عدة أساليب للتواصل من خلال حركات بجسمه، أو التحليق بأسلوب محدد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17714" y="409302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pic>
        <p:nvPicPr>
          <p:cNvPr id="2049" name="Picture 1299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FCFCF"/>
              </a:clrFrom>
              <a:clrTo>
                <a:srgbClr val="CFCFC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5657" y="3859419"/>
            <a:ext cx="3987086" cy="240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09703" y="4288620"/>
            <a:ext cx="52645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kumimoji="0" lang="ar-EG" sz="28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800" b="1" i="0" u="sng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يعرف طائر النورس 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بــــــ ( زُمَّجُ الماء </a:t>
            </a:r>
            <a:r>
              <a:rPr kumimoji="0" lang="ar-EG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) .</a:t>
            </a:r>
            <a:endParaRPr kumimoji="0" lang="ar-S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961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859302" y="250763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>
                <a:solidFill>
                  <a:srgbClr val="FF0000"/>
                </a:solidFill>
              </a:rPr>
              <a:t>2- اللغويات :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337458" y="791481"/>
          <a:ext cx="11506662" cy="5511313"/>
        </p:xfrm>
        <a:graphic>
          <a:graphicData uri="http://schemas.openxmlformats.org/drawingml/2006/table">
            <a:tbl>
              <a:tblPr rtl="1" firstRow="1" firstCol="1" bandRow="1"/>
              <a:tblGrid>
                <a:gridCol w="147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2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13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يعينها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يساعدها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الغوص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العَوْمُ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النورس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النوارس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5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أسراب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مجموعات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انتشارًا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انحسارًا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سرب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أسراب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تَنُمُّ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تَدُلُّ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يهطل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يتوقف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مِنْقَارٌ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مَنَاقِيرُ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تَرْبِيتُ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ضرب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يُعينها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يَخْذلها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الدودة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الديدان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يعاود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يكرر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صاخبة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هادئة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عُنُقٌ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أَعْنَاقٌ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9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يتتبع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يسير في أثرها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عجيبة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مألوفة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الطائر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الطيور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بنية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بناء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المفترسة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الأليفة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مركب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مراكب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المفترسة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المتوحشة - الجارحة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تَنُمُّ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تُخفي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بقية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بقايا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صاخبة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مرتفعة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التحليق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الهبوط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الساحل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السواحل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918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الغوص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النزول في أعماق المياه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يتتبع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يترك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الماء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المياه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7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التحليق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الطيران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المفترسة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الأليفة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قدم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أقدام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5207" marR="65207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725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5943" y="289601"/>
            <a:ext cx="11800114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4105275" algn="l"/>
                <a:tab pos="5193665" algn="l"/>
              </a:tabLst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التقويم : أ : أجب عما يأتي :</a:t>
            </a: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مـــــــــا الــــــدلــــــيــــــــل عـــــــلــــــى ذكـــــــــاء طـــــــائـر النورس ؟ .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 لماذا تعيش طيور النورس في مجموعات كبيرة ؟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0" y="2502214"/>
            <a:ext cx="11919857" cy="9110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هات المطلوب مما يلي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* معنى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 (يتتبع) :................ </a:t>
            </a:r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* مضاد 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(يُعينها):................</a:t>
            </a:r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*مفرد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 (الديدان):..................</a:t>
            </a:r>
            <a:endParaRPr lang="ar-EG" sz="2800"/>
          </a:p>
        </p:txBody>
      </p:sp>
      <p:sp>
        <p:nvSpPr>
          <p:cNvPr id="4" name="مستطيل 3"/>
          <p:cNvSpPr/>
          <p:nvPr/>
        </p:nvSpPr>
        <p:spPr>
          <a:xfrm>
            <a:off x="195943" y="4228085"/>
            <a:ext cx="11527972" cy="8679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حلل الكلمات الآتية صوتيًا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*النَّوْرَسُ: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 .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*التَّحْلِيقِ: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54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6571" y="230267"/>
            <a:ext cx="11669486" cy="19205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د: ضع علامة( 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√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 ) أمام السلوك الصحيح، وعلامة (×) أمام السلوك غير الصحيح  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نؤذي الحيوانات ونحاول إمساكهم .							(    )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مـــــســـــاعــــــدة الآخـــــرين بـــمــــا نـتعلم .							(    )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3-الــــتــــمــــتــــــع بـــبـــنـــيـــة اجتماعية قوية .          						(   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824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819" y="1346839"/>
            <a:ext cx="3430589" cy="342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7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400</Words>
  <Application>Microsoft Office PowerPoint</Application>
  <PresentationFormat>Widescreen</PresentationFormat>
  <Paragraphs>101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MS Mincho</vt:lpstr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29</cp:revision>
  <dcterms:created xsi:type="dcterms:W3CDTF">2023-09-27T06:33:31Z</dcterms:created>
  <dcterms:modified xsi:type="dcterms:W3CDTF">2023-11-14T07:15:54Z</dcterms:modified>
</cp:coreProperties>
</file>