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2" r:id="rId3"/>
    <p:sldId id="268" r:id="rId4"/>
    <p:sldId id="269" r:id="rId5"/>
    <p:sldId id="292" r:id="rId6"/>
    <p:sldId id="270" r:id="rId7"/>
    <p:sldId id="273" r:id="rId8"/>
    <p:sldId id="274" r:id="rId9"/>
    <p:sldId id="277" r:id="rId10"/>
    <p:sldId id="278" r:id="rId11"/>
    <p:sldId id="279" r:id="rId12"/>
    <p:sldId id="280" r:id="rId13"/>
    <p:sldId id="267" r:id="rId14"/>
  </p:sldIdLst>
  <p:sldSz cx="9144000" cy="6858000" type="screen4x3"/>
  <p:notesSz cx="6858000" cy="9144000"/>
  <p:embeddedFontLst>
    <p:embeddedFont>
      <p:font typeface="Twinkl" charset="0"/>
      <p:regular r:id="rId17"/>
      <p:bold r:id="rId18"/>
    </p:embeddedFont>
    <p:embeddedFont>
      <p:font typeface="Sassoon Infant Rg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21A6F9"/>
    <a:srgbClr val="18A0DB"/>
    <a:srgbClr val="BC0105"/>
    <a:srgbClr val="4DB1E3"/>
    <a:srgbClr val="80C1EB"/>
    <a:srgbClr val="ACDDFC"/>
    <a:srgbClr val="FFFFFF"/>
    <a:srgbClr val="4AA1D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4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10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47365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24680" y="565880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32300" y="102325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7467" y="1993599"/>
            <a:ext cx="3340276" cy="37676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15912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5847" y="158899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2393227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7505" y="239852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0142" y="325228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6553" y="325248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0715" y="4002300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2492" y="401855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14207" y="4867731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09270" y="4864740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566698" y="17267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965339" y="170482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54955" y="252310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78808" y="2528396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54955" y="338216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976687" y="335485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62018" y="413100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97305" y="415310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514341" y="500111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47997" y="4976667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851" y="2414593"/>
            <a:ext cx="473792" cy="46922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687" y="3255051"/>
            <a:ext cx="494410" cy="4896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791" y="4087279"/>
            <a:ext cx="453598" cy="44922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49" y="4309336"/>
            <a:ext cx="1874972" cy="18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0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06088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63650" y="575492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7206" y="108883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914" y="2155971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63294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952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57589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84000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68162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9939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21654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616717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74145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72786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62402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86255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62402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84134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69465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004752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521788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55444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214" y="1364687"/>
            <a:ext cx="1409391" cy="13957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786" y="2583461"/>
            <a:ext cx="503417" cy="498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788" y="3432130"/>
            <a:ext cx="522852" cy="51780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431" y="5096866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55754"/>
            <a:ext cx="8220075" cy="716795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Spilt Paint!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3024" y="576191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are the missing numbers?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24680" y="107666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Oh no! Spilt paint! Jonathan can’t see his labels.</a:t>
            </a:r>
            <a:endParaRPr lang="en-GB" dirty="0">
              <a:latin typeface="+mn-lt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747" y="2139193"/>
            <a:ext cx="3340276" cy="3767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1736815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38127" y="173458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253882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9785" y="254411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32422" y="339788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8833" y="3398079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42995" y="4147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74772" y="4164148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6487" y="5013325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91550" y="5010334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48978" y="187236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47619" y="1850421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37235" y="266869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61088" y="267399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37235" y="352775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958967" y="350044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544298" y="42765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79585" y="4298702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96621" y="514670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30277" y="5122261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078" y="3479454"/>
            <a:ext cx="418597" cy="4145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465" y="2600239"/>
            <a:ext cx="465888" cy="461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700" y="1751646"/>
            <a:ext cx="503417" cy="4985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134" y="2898009"/>
            <a:ext cx="2545348" cy="25207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161" y="5061574"/>
            <a:ext cx="503417" cy="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0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How do you know?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4906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6" b="23373"/>
          <a:stretch/>
        </p:blipFill>
        <p:spPr>
          <a:xfrm>
            <a:off x="2504975" y="2176716"/>
            <a:ext cx="1426945" cy="139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1198888" y="2240638"/>
            <a:ext cx="911852" cy="1107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5" t="14222" r="17630" b="29596"/>
          <a:stretch/>
        </p:blipFill>
        <p:spPr>
          <a:xfrm>
            <a:off x="1935480" y="2977500"/>
            <a:ext cx="937260" cy="1136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6" t="13889" r="19359" b="30778"/>
          <a:stretch/>
        </p:blipFill>
        <p:spPr>
          <a:xfrm>
            <a:off x="1198888" y="3732210"/>
            <a:ext cx="965192" cy="117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5" t="14667" r="14488" b="29333"/>
          <a:stretch/>
        </p:blipFill>
        <p:spPr>
          <a:xfrm>
            <a:off x="2742965" y="3732210"/>
            <a:ext cx="967659" cy="1172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5" t="14222" r="17630" b="29596"/>
          <a:stretch/>
        </p:blipFill>
        <p:spPr>
          <a:xfrm>
            <a:off x="6593634" y="2191762"/>
            <a:ext cx="937260" cy="1136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6" t="13889" r="19359" b="30778"/>
          <a:stretch/>
        </p:blipFill>
        <p:spPr>
          <a:xfrm>
            <a:off x="4982625" y="2247068"/>
            <a:ext cx="965192" cy="1172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5" t="14667" r="14488" b="29333"/>
          <a:stretch/>
        </p:blipFill>
        <p:spPr>
          <a:xfrm>
            <a:off x="5787864" y="2906663"/>
            <a:ext cx="967659" cy="1172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6" b="23373"/>
          <a:stretch/>
        </p:blipFill>
        <p:spPr>
          <a:xfrm>
            <a:off x="6284495" y="3552079"/>
            <a:ext cx="1426945" cy="139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5019642" y="3607396"/>
            <a:ext cx="911852" cy="1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809440" y="532753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can you see?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the same in each number?</a:t>
            </a:r>
          </a:p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What is different in each number?</a:t>
            </a:r>
            <a:endParaRPr lang="en-GB" dirty="0"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1376363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is buying tins of paint to sell in his shop.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801850" y="2109560"/>
            <a:ext cx="2022222" cy="985977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983217" y="3978917"/>
            <a:ext cx="1796904" cy="893079"/>
            <a:chOff x="5983217" y="3978917"/>
            <a:chExt cx="1796904" cy="893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3693039" y="3142436"/>
            <a:ext cx="1775755" cy="905122"/>
            <a:chOff x="3690923" y="3149532"/>
            <a:chExt cx="1775755" cy="905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297835" y="4041457"/>
            <a:ext cx="1887118" cy="913776"/>
            <a:chOff x="1297835" y="4041457"/>
            <a:chExt cx="1887118" cy="9137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305674" y="2126898"/>
            <a:ext cx="1808181" cy="871984"/>
            <a:chOff x="1305674" y="2126898"/>
            <a:chExt cx="1808181" cy="8719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sp>
        <p:nvSpPr>
          <p:cNvPr id="59" name="Content Placeholder 6"/>
          <p:cNvSpPr txBox="1">
            <a:spLocks/>
          </p:cNvSpPr>
          <p:nvPr/>
        </p:nvSpPr>
        <p:spPr>
          <a:xfrm>
            <a:off x="1794372" y="300425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498" y="3051275"/>
            <a:ext cx="45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chemeClr val="accent1"/>
                </a:solidFill>
              </a:rPr>
              <a:t>20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2320" y="400950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</a:rPr>
              <a:t>30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86983" y="4982308"/>
            <a:ext cx="46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</a:rPr>
              <a:t>40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75466" y="484900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</a:rPr>
              <a:t>50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9" grpId="0"/>
      <p:bldP spid="2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+mn-lt"/>
              </a:rPr>
              <a:t>Buying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6100" y="1122386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How much paint has he bought?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331137" y="1801123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92977" y="2499015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2293" y="361053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45165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664811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Labell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ing the 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20786" y="1122386"/>
            <a:ext cx="8019684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 smtClean="0"/>
              <a:t>Let’s count again.</a:t>
            </a:r>
            <a:endParaRPr lang="en-GB" dirty="0"/>
          </a:p>
        </p:txBody>
      </p:sp>
      <p:grpSp>
        <p:nvGrpSpPr>
          <p:cNvPr id="4" name="80"/>
          <p:cNvGrpSpPr/>
          <p:nvPr/>
        </p:nvGrpSpPr>
        <p:grpSpPr>
          <a:xfrm>
            <a:off x="5827018" y="1765612"/>
            <a:ext cx="1782308" cy="869002"/>
            <a:chOff x="5801850" y="2109560"/>
            <a:chExt cx="2022222" cy="9859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16" name="60"/>
          <p:cNvGrpSpPr/>
          <p:nvPr/>
        </p:nvGrpSpPr>
        <p:grpSpPr>
          <a:xfrm>
            <a:off x="3569975" y="2972944"/>
            <a:ext cx="1583721" cy="787125"/>
            <a:chOff x="5983217" y="3978917"/>
            <a:chExt cx="1796904" cy="8930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grpSp>
        <p:nvGrpSpPr>
          <p:cNvPr id="27" name="90"/>
          <p:cNvGrpSpPr/>
          <p:nvPr/>
        </p:nvGrpSpPr>
        <p:grpSpPr>
          <a:xfrm>
            <a:off x="3620309" y="1824306"/>
            <a:ext cx="1565081" cy="797739"/>
            <a:chOff x="3690923" y="3149532"/>
            <a:chExt cx="1775755" cy="90512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38" name="40"/>
          <p:cNvGrpSpPr/>
          <p:nvPr/>
        </p:nvGrpSpPr>
        <p:grpSpPr>
          <a:xfrm>
            <a:off x="1261565" y="4158903"/>
            <a:ext cx="1663232" cy="805366"/>
            <a:chOff x="1297835" y="4041457"/>
            <a:chExt cx="1887118" cy="9137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49" name="100"/>
          <p:cNvGrpSpPr/>
          <p:nvPr/>
        </p:nvGrpSpPr>
        <p:grpSpPr>
          <a:xfrm>
            <a:off x="1330842" y="1808116"/>
            <a:ext cx="1593660" cy="768533"/>
            <a:chOff x="1305674" y="2126898"/>
            <a:chExt cx="1808181" cy="87198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60" name="70"/>
          <p:cNvGrpSpPr/>
          <p:nvPr/>
        </p:nvGrpSpPr>
        <p:grpSpPr>
          <a:xfrm>
            <a:off x="1189795" y="2913602"/>
            <a:ext cx="1782308" cy="869002"/>
            <a:chOff x="5801850" y="2109560"/>
            <a:chExt cx="2022222" cy="98597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126338"/>
              <a:ext cx="520594" cy="50969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117949"/>
              <a:ext cx="520594" cy="50969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117949"/>
              <a:ext cx="520594" cy="50969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109560"/>
              <a:ext cx="520594" cy="50969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117949"/>
              <a:ext cx="520594" cy="50969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179354" y="2585844"/>
              <a:ext cx="520594" cy="50969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540081" y="2577455"/>
              <a:ext cx="520594" cy="50969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6917585" y="2577455"/>
              <a:ext cx="520594" cy="509693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7303478" y="2569066"/>
              <a:ext cx="520594" cy="50969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396" b="23373"/>
            <a:stretch/>
          </p:blipFill>
          <p:spPr>
            <a:xfrm>
              <a:off x="5801850" y="2577455"/>
              <a:ext cx="520594" cy="509693"/>
            </a:xfrm>
            <a:prstGeom prst="rect">
              <a:avLst/>
            </a:prstGeom>
          </p:spPr>
        </p:pic>
      </p:grpSp>
      <p:grpSp>
        <p:nvGrpSpPr>
          <p:cNvPr id="93" name="50"/>
          <p:cNvGrpSpPr/>
          <p:nvPr/>
        </p:nvGrpSpPr>
        <p:grpSpPr>
          <a:xfrm>
            <a:off x="5854995" y="2881638"/>
            <a:ext cx="1663232" cy="805366"/>
            <a:chOff x="1297835" y="4041457"/>
            <a:chExt cx="1887118" cy="91377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072187"/>
              <a:ext cx="352132" cy="42771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041457"/>
              <a:ext cx="352132" cy="42771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072187"/>
              <a:ext cx="352132" cy="42771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063798"/>
              <a:ext cx="352132" cy="42771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049639"/>
              <a:ext cx="352132" cy="42771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297835" y="4527521"/>
              <a:ext cx="352132" cy="42771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832821" y="4505180"/>
              <a:ext cx="352132" cy="42771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1685799" y="4527521"/>
              <a:ext cx="352132" cy="4277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061109" y="4519132"/>
              <a:ext cx="352132" cy="42771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16" t="13889" r="19359" b="30778"/>
            <a:stretch/>
          </p:blipFill>
          <p:spPr>
            <a:xfrm>
              <a:off x="2449233" y="4504973"/>
              <a:ext cx="352132" cy="427712"/>
            </a:xfrm>
            <a:prstGeom prst="rect">
              <a:avLst/>
            </a:prstGeom>
          </p:spPr>
        </p:pic>
      </p:grpSp>
      <p:grpSp>
        <p:nvGrpSpPr>
          <p:cNvPr id="104" name="30"/>
          <p:cNvGrpSpPr/>
          <p:nvPr/>
        </p:nvGrpSpPr>
        <p:grpSpPr>
          <a:xfrm>
            <a:off x="3577355" y="4132984"/>
            <a:ext cx="1593660" cy="768533"/>
            <a:chOff x="1305674" y="2126898"/>
            <a:chExt cx="1808181" cy="87198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33112" y="2148359"/>
              <a:ext cx="332673" cy="404017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703150" y="2141544"/>
              <a:ext cx="332673" cy="4040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66226" y="2143088"/>
              <a:ext cx="332673" cy="40401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421071" y="2136018"/>
              <a:ext cx="332673" cy="40401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81182" y="2126898"/>
              <a:ext cx="332673" cy="404017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305674" y="2594865"/>
              <a:ext cx="332673" cy="404017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1675712" y="2588050"/>
              <a:ext cx="332673" cy="40401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038788" y="2589594"/>
              <a:ext cx="332673" cy="40401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393633" y="2582524"/>
              <a:ext cx="332673" cy="40401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59" t="13000" r="18731" b="31000"/>
            <a:stretch/>
          </p:blipFill>
          <p:spPr>
            <a:xfrm>
              <a:off x="2753744" y="2573404"/>
              <a:ext cx="332673" cy="404017"/>
            </a:xfrm>
            <a:prstGeom prst="rect">
              <a:avLst/>
            </a:prstGeom>
          </p:spPr>
        </p:pic>
      </p:grpSp>
      <p:grpSp>
        <p:nvGrpSpPr>
          <p:cNvPr id="115" name="20"/>
          <p:cNvGrpSpPr/>
          <p:nvPr/>
        </p:nvGrpSpPr>
        <p:grpSpPr>
          <a:xfrm>
            <a:off x="5934677" y="4124287"/>
            <a:ext cx="1565081" cy="797739"/>
            <a:chOff x="3690923" y="3149532"/>
            <a:chExt cx="1775755" cy="90512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152338"/>
              <a:ext cx="353032" cy="427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154547"/>
              <a:ext cx="353032" cy="427712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154547"/>
              <a:ext cx="353032" cy="42771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149532"/>
              <a:ext cx="353032" cy="42771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149532"/>
              <a:ext cx="353032" cy="427712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3690923" y="3624733"/>
              <a:ext cx="353032" cy="42771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052344" y="3626942"/>
              <a:ext cx="353032" cy="427712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405376" y="3626942"/>
              <a:ext cx="353032" cy="42771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5113646" y="3621927"/>
              <a:ext cx="353032" cy="42771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45" t="14667" r="14488" b="29333"/>
            <a:stretch/>
          </p:blipFill>
          <p:spPr>
            <a:xfrm>
              <a:off x="4765746" y="3621927"/>
              <a:ext cx="353032" cy="427712"/>
            </a:xfrm>
            <a:prstGeom prst="rect">
              <a:avLst/>
            </a:prstGeom>
          </p:spPr>
        </p:pic>
      </p:grpSp>
      <p:grpSp>
        <p:nvGrpSpPr>
          <p:cNvPr id="126" name="10"/>
          <p:cNvGrpSpPr/>
          <p:nvPr/>
        </p:nvGrpSpPr>
        <p:grpSpPr>
          <a:xfrm>
            <a:off x="3563111" y="5230980"/>
            <a:ext cx="1583721" cy="787125"/>
            <a:chOff x="5983217" y="3978917"/>
            <a:chExt cx="1796904" cy="893079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4457373"/>
              <a:ext cx="341942" cy="414623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4448984"/>
              <a:ext cx="341942" cy="414623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4448984"/>
              <a:ext cx="341942" cy="41462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4440595"/>
              <a:ext cx="341942" cy="41462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4439320"/>
              <a:ext cx="341942" cy="41462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5983217" y="3996970"/>
              <a:ext cx="341942" cy="414623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352333" y="3988581"/>
              <a:ext cx="341942" cy="414623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6713060" y="3988581"/>
              <a:ext cx="341942" cy="414623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077215" y="3980192"/>
              <a:ext cx="341942" cy="414623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45" t="14222" r="17630" b="29596"/>
            <a:stretch/>
          </p:blipFill>
          <p:spPr>
            <a:xfrm>
              <a:off x="7438179" y="3978917"/>
              <a:ext cx="341942" cy="414623"/>
            </a:xfrm>
            <a:prstGeom prst="rect">
              <a:avLst/>
            </a:prstGeom>
          </p:spPr>
        </p:pic>
      </p:grpSp>
      <p:sp>
        <p:nvSpPr>
          <p:cNvPr id="137" name="Content Placeholder 6"/>
          <p:cNvSpPr txBox="1">
            <a:spLocks/>
          </p:cNvSpPr>
          <p:nvPr/>
        </p:nvSpPr>
        <p:spPr>
          <a:xfrm>
            <a:off x="1625865" y="2499015"/>
            <a:ext cx="993026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21A6F9"/>
                </a:solidFill>
                <a:latin typeface="+mn-lt"/>
              </a:rPr>
              <a:t>10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38" name="Content Placeholder 6"/>
          <p:cNvSpPr txBox="1">
            <a:spLocks/>
          </p:cNvSpPr>
          <p:nvPr/>
        </p:nvSpPr>
        <p:spPr>
          <a:xfrm>
            <a:off x="3958182" y="2525434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00B050"/>
                </a:solidFill>
                <a:latin typeface="+mn-lt"/>
              </a:rPr>
              <a:t>20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9" name="Content Placeholder 6"/>
          <p:cNvSpPr txBox="1">
            <a:spLocks/>
          </p:cNvSpPr>
          <p:nvPr/>
        </p:nvSpPr>
        <p:spPr>
          <a:xfrm>
            <a:off x="6266249" y="246684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DE1E5A"/>
                </a:solidFill>
                <a:latin typeface="+mn-lt"/>
              </a:rPr>
              <a:t>30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0" name="Content Placeholder 6"/>
          <p:cNvSpPr txBox="1">
            <a:spLocks/>
          </p:cNvSpPr>
          <p:nvPr/>
        </p:nvSpPr>
        <p:spPr>
          <a:xfrm>
            <a:off x="1611649" y="3626059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DE1E5A"/>
                </a:solidFill>
                <a:latin typeface="+mn-lt"/>
              </a:rPr>
              <a:t>40</a:t>
            </a:r>
            <a:endParaRPr lang="en-GB" b="1" dirty="0">
              <a:solidFill>
                <a:srgbClr val="DE1E5A"/>
              </a:solidFill>
              <a:latin typeface="+mn-lt"/>
            </a:endParaRPr>
          </a:p>
        </p:txBody>
      </p:sp>
      <p:sp>
        <p:nvSpPr>
          <p:cNvPr id="141" name="Content Placeholder 6"/>
          <p:cNvSpPr txBox="1">
            <a:spLocks/>
          </p:cNvSpPr>
          <p:nvPr/>
        </p:nvSpPr>
        <p:spPr>
          <a:xfrm>
            <a:off x="3943166" y="3638766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7030A0"/>
                </a:solidFill>
                <a:latin typeface="+mn-lt"/>
              </a:rPr>
              <a:t>50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2" name="Content Placeholder 6"/>
          <p:cNvSpPr txBox="1">
            <a:spLocks/>
          </p:cNvSpPr>
          <p:nvPr/>
        </p:nvSpPr>
        <p:spPr>
          <a:xfrm>
            <a:off x="6251975" y="3626641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FF0000"/>
                </a:solidFill>
                <a:latin typeface="+mn-lt"/>
              </a:rPr>
              <a:t>60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Content Placeholder 6"/>
          <p:cNvSpPr txBox="1">
            <a:spLocks/>
          </p:cNvSpPr>
          <p:nvPr/>
        </p:nvSpPr>
        <p:spPr>
          <a:xfrm>
            <a:off x="1647378" y="4889763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FF0000"/>
                </a:solidFill>
                <a:latin typeface="+mn-lt"/>
              </a:rPr>
              <a:t>70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4" name="Content Placeholder 6"/>
          <p:cNvSpPr txBox="1">
            <a:spLocks/>
          </p:cNvSpPr>
          <p:nvPr/>
        </p:nvSpPr>
        <p:spPr>
          <a:xfrm>
            <a:off x="3950660" y="4791092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21A6F9"/>
                </a:solidFill>
                <a:latin typeface="+mn-lt"/>
              </a:rPr>
              <a:t>80</a:t>
            </a:r>
            <a:endParaRPr lang="en-GB" b="1" dirty="0">
              <a:solidFill>
                <a:srgbClr val="21A6F9"/>
              </a:solidFill>
              <a:latin typeface="+mn-lt"/>
            </a:endParaRPr>
          </a:p>
        </p:txBody>
      </p:sp>
      <p:sp>
        <p:nvSpPr>
          <p:cNvPr id="145" name="Content Placeholder 6"/>
          <p:cNvSpPr txBox="1">
            <a:spLocks/>
          </p:cNvSpPr>
          <p:nvPr/>
        </p:nvSpPr>
        <p:spPr>
          <a:xfrm>
            <a:off x="6291712" y="4840657"/>
            <a:ext cx="825015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00B050"/>
                </a:solidFill>
                <a:latin typeface="+mn-lt"/>
              </a:rPr>
              <a:t>90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6" name="Content Placeholder 6"/>
          <p:cNvSpPr txBox="1">
            <a:spLocks/>
          </p:cNvSpPr>
          <p:nvPr/>
        </p:nvSpPr>
        <p:spPr>
          <a:xfrm>
            <a:off x="3901126" y="5919998"/>
            <a:ext cx="922781" cy="41744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rgbClr val="7030A0"/>
                </a:solidFill>
                <a:latin typeface="+mn-lt"/>
              </a:rPr>
              <a:t>100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5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773868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74764" y="1524219"/>
            <a:ext cx="7984942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latin typeface="+mn-lt"/>
              </a:rPr>
              <a:t>Jonathan put the paint into boxes. There are 10 tins of paint in each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13818"/>
            <a:ext cx="2947838" cy="416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3380656" y="3588608"/>
            <a:ext cx="848871" cy="103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4324870" y="3571219"/>
            <a:ext cx="848871" cy="1030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5251319" y="3575159"/>
            <a:ext cx="848871" cy="1030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6156766" y="3557118"/>
            <a:ext cx="848871" cy="1030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7075650" y="3533847"/>
            <a:ext cx="848871" cy="1030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3025417" y="4274938"/>
            <a:ext cx="848871" cy="1030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3969631" y="4257548"/>
            <a:ext cx="848871" cy="103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4896081" y="4261488"/>
            <a:ext cx="848871" cy="1030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5801527" y="4243447"/>
            <a:ext cx="848871" cy="10309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9" t="13000" r="18731" b="31000"/>
          <a:stretch/>
        </p:blipFill>
        <p:spPr>
          <a:xfrm>
            <a:off x="6720411" y="4220176"/>
            <a:ext cx="848871" cy="10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530587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50885" y="950062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help Jonathan to count the paint?</a:t>
            </a:r>
            <a:endParaRPr lang="en-GB" dirty="0">
              <a:latin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37807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1864"/>
            <a:ext cx="8220075" cy="71679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Boxes of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Paint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09440" y="97054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Let’s count again.</a:t>
            </a:r>
            <a:endParaRPr lang="en-GB" dirty="0">
              <a:latin typeface="+mn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2173" y="5588751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27411" y="5161247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473895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430147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3863998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3441257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8523" y="3020555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33761" y="2592600"/>
            <a:ext cx="1946899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0111" y="2149906"/>
            <a:ext cx="1948328" cy="6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546461" y="1718618"/>
            <a:ext cx="1948328" cy="61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208929" y="582096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208929" y="5380107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208929" y="494331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08929" y="449903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08929" y="4103495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208929" y="363563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08929" y="3266854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08929" y="2820081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08929" y="2375800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08929" y="1956686"/>
            <a:ext cx="57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1858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191" y="2155971"/>
            <a:ext cx="3340276" cy="3767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6697"/>
            <a:ext cx="8220075" cy="716795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chemeClr val="tx1"/>
                </a:solidFill>
                <a:latin typeface="+mn-lt"/>
              </a:rPr>
              <a:t>Storage Shelves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749179" y="580316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Can you finish the labelling for him?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61840" y="1013888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AU" dirty="0">
                <a:latin typeface="+mn-lt"/>
              </a:rPr>
              <a:t>Jonathan lines the boxes up on a shelf. He labels them so he knows how many tins of paint he has.</a:t>
            </a:r>
            <a:endParaRPr lang="en-GB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1753593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04571" y="175136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2555599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6229" y="2560894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98866" y="3414661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25277" y="3414857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109439" y="4164672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41216" y="4180926"/>
            <a:ext cx="1297920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3062931" y="5030103"/>
            <a:ext cx="1298872" cy="4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26270" r="1668" b="31152"/>
          <a:stretch>
            <a:fillRect/>
          </a:stretch>
        </p:blipFill>
        <p:spPr bwMode="auto">
          <a:xfrm>
            <a:off x="4557994" y="5027112"/>
            <a:ext cx="1298872" cy="4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15422" y="188914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14063" y="1867199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20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3679" y="2685473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30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7532" y="2690768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40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3679" y="354453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50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25411" y="3517225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60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10742" y="429337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70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46029" y="4315480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80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63065" y="5163487"/>
            <a:ext cx="473792" cy="2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90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96721" y="5139039"/>
            <a:ext cx="5498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b="1" dirty="0">
                <a:solidFill>
                  <a:srgbClr val="4A749B"/>
                </a:solidFill>
                <a:latin typeface="+mn-lt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3302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568</TotalTime>
  <Words>296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Twinkl</vt:lpstr>
      <vt:lpstr>Sassoon Infant Rg</vt:lpstr>
      <vt:lpstr>Calibri</vt:lpstr>
      <vt:lpstr>Office Theme</vt:lpstr>
      <vt:lpstr>Slide 1</vt:lpstr>
      <vt:lpstr>Buying Paint</vt:lpstr>
      <vt:lpstr>Buying Paint</vt:lpstr>
      <vt:lpstr>Buying Paint</vt:lpstr>
      <vt:lpstr>Labelling the Paint</vt:lpstr>
      <vt:lpstr>Boxes of Paint</vt:lpstr>
      <vt:lpstr>Boxes of Paint</vt:lpstr>
      <vt:lpstr>Boxes of Paint</vt:lpstr>
      <vt:lpstr>Storage Shelves</vt:lpstr>
      <vt:lpstr>Spilt Paint!</vt:lpstr>
      <vt:lpstr>Spilt Paint!</vt:lpstr>
      <vt:lpstr>Spilt Paint!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Professional</cp:lastModifiedBy>
  <cp:revision>47</cp:revision>
  <dcterms:created xsi:type="dcterms:W3CDTF">2020-04-08T04:13:14Z</dcterms:created>
  <dcterms:modified xsi:type="dcterms:W3CDTF">2024-03-02T11:38:51Z</dcterms:modified>
</cp:coreProperties>
</file>