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2" r:id="rId14"/>
    <p:sldId id="341" r:id="rId15"/>
    <p:sldId id="340" r:id="rId16"/>
    <p:sldId id="339" r:id="rId17"/>
    <p:sldId id="338" r:id="rId18"/>
    <p:sldId id="337" r:id="rId19"/>
    <p:sldId id="336" r:id="rId20"/>
    <p:sldId id="335" r:id="rId21"/>
    <p:sldId id="334" r:id="rId22"/>
    <p:sldId id="333" r:id="rId23"/>
    <p:sldId id="332" r:id="rId24"/>
    <p:sldId id="331" r:id="rId25"/>
    <p:sldId id="330" r:id="rId26"/>
    <p:sldId id="329" r:id="rId27"/>
    <p:sldId id="328" r:id="rId28"/>
    <p:sldId id="327" r:id="rId29"/>
    <p:sldId id="326" r:id="rId30"/>
    <p:sldId id="325" r:id="rId31"/>
    <p:sldId id="324" r:id="rId32"/>
    <p:sldId id="323" r:id="rId33"/>
    <p:sldId id="321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C8531-C3F7-4F0C-BF51-47AA18EA7C58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999C19-7D1E-432E-800C-33544310906E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بعثة النبى محمد </a:t>
          </a:r>
          <a:r>
            <a:rPr lang="ar-EG" sz="4000" b="1" i="0" dirty="0" smtClean="0">
              <a:solidFill>
                <a:schemeClr val="tx1"/>
              </a:solidFill>
            </a:rPr>
            <a:t>ﷺ </a:t>
          </a:r>
          <a:endParaRPr lang="en-US" sz="4000" b="1" dirty="0">
            <a:solidFill>
              <a:schemeClr val="tx1"/>
            </a:solidFill>
          </a:endParaRPr>
        </a:p>
      </dgm:t>
    </dgm:pt>
    <dgm:pt modelId="{714C1879-F8D2-4785-ACF6-41AC85D3E6D0}" type="parTrans" cxnId="{3D27F679-3560-4A65-9794-EA089F42234B}">
      <dgm:prSet/>
      <dgm:spPr/>
      <dgm:t>
        <a:bodyPr/>
        <a:lstStyle/>
        <a:p>
          <a:endParaRPr lang="en-US"/>
        </a:p>
      </dgm:t>
    </dgm:pt>
    <dgm:pt modelId="{AB6572C4-50E4-40D4-B54A-5D307865FA96}" type="sibTrans" cxnId="{3D27F679-3560-4A65-9794-EA089F42234B}">
      <dgm:prSet/>
      <dgm:spPr/>
      <dgm:t>
        <a:bodyPr/>
        <a:lstStyle/>
        <a:p>
          <a:endParaRPr lang="en-US"/>
        </a:p>
      </dgm:t>
    </dgm:pt>
    <dgm:pt modelId="{C3D7F9D1-7B21-4BA5-9272-7B1C71542E0D}" type="pres">
      <dgm:prSet presAssocID="{940C8531-C3F7-4F0C-BF51-47AA18EA7C5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3284B27-46E8-4A75-B383-E83E6D1B80F8}" type="pres">
      <dgm:prSet presAssocID="{940C8531-C3F7-4F0C-BF51-47AA18EA7C58}" presName="Name1" presStyleCnt="0"/>
      <dgm:spPr/>
    </dgm:pt>
    <dgm:pt modelId="{EB57089D-4898-4847-9D2F-6D23A458EA22}" type="pres">
      <dgm:prSet presAssocID="{940C8531-C3F7-4F0C-BF51-47AA18EA7C58}" presName="cycle" presStyleCnt="0"/>
      <dgm:spPr/>
    </dgm:pt>
    <dgm:pt modelId="{ACEEF06F-01E7-49BA-BFA2-27E53154A093}" type="pres">
      <dgm:prSet presAssocID="{940C8531-C3F7-4F0C-BF51-47AA18EA7C58}" presName="srcNode" presStyleLbl="node1" presStyleIdx="0" presStyleCnt="1"/>
      <dgm:spPr/>
    </dgm:pt>
    <dgm:pt modelId="{3AF7C322-2AF5-43BF-A6BF-526D5A13817B}" type="pres">
      <dgm:prSet presAssocID="{940C8531-C3F7-4F0C-BF51-47AA18EA7C58}" presName="conn" presStyleLbl="parChTrans1D2" presStyleIdx="0" presStyleCnt="1"/>
      <dgm:spPr/>
      <dgm:t>
        <a:bodyPr/>
        <a:lstStyle/>
        <a:p>
          <a:endParaRPr lang="en-US"/>
        </a:p>
      </dgm:t>
    </dgm:pt>
    <dgm:pt modelId="{714183BA-08C3-45D1-B5E8-8A8482E0FA4B}" type="pres">
      <dgm:prSet presAssocID="{940C8531-C3F7-4F0C-BF51-47AA18EA7C58}" presName="extraNode" presStyleLbl="node1" presStyleIdx="0" presStyleCnt="1"/>
      <dgm:spPr/>
    </dgm:pt>
    <dgm:pt modelId="{AE64F4F3-610D-4FA0-B1FC-1746A8E371DB}" type="pres">
      <dgm:prSet presAssocID="{940C8531-C3F7-4F0C-BF51-47AA18EA7C58}" presName="dstNode" presStyleLbl="node1" presStyleIdx="0" presStyleCnt="1"/>
      <dgm:spPr/>
    </dgm:pt>
    <dgm:pt modelId="{407B6B61-E630-4B9A-A6F5-F19ED58B509F}" type="pres">
      <dgm:prSet presAssocID="{29999C19-7D1E-432E-800C-33544310906E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E4F5D-CC1F-461F-8A7A-68F2E32EB080}" type="pres">
      <dgm:prSet presAssocID="{29999C19-7D1E-432E-800C-33544310906E}" presName="accent_1" presStyleCnt="0"/>
      <dgm:spPr/>
    </dgm:pt>
    <dgm:pt modelId="{25464212-9FE8-4B1A-A3A7-8136AFDDE7D4}" type="pres">
      <dgm:prSet presAssocID="{29999C19-7D1E-432E-800C-33544310906E}" presName="accentRepeatNode" presStyleLbl="solidFgAcc1" presStyleIdx="0" presStyleCnt="1"/>
      <dgm:spPr/>
    </dgm:pt>
  </dgm:ptLst>
  <dgm:cxnLst>
    <dgm:cxn modelId="{9F1B11CC-BC6C-4BDA-A2D2-B3519D87A6D1}" type="presOf" srcId="{AB6572C4-50E4-40D4-B54A-5D307865FA96}" destId="{3AF7C322-2AF5-43BF-A6BF-526D5A13817B}" srcOrd="0" destOrd="0" presId="urn:microsoft.com/office/officeart/2008/layout/VerticalCurvedList"/>
    <dgm:cxn modelId="{1A8E67E3-948A-4381-A105-B81C4057446E}" type="presOf" srcId="{940C8531-C3F7-4F0C-BF51-47AA18EA7C58}" destId="{C3D7F9D1-7B21-4BA5-9272-7B1C71542E0D}" srcOrd="0" destOrd="0" presId="urn:microsoft.com/office/officeart/2008/layout/VerticalCurvedList"/>
    <dgm:cxn modelId="{3D27F679-3560-4A65-9794-EA089F42234B}" srcId="{940C8531-C3F7-4F0C-BF51-47AA18EA7C58}" destId="{29999C19-7D1E-432E-800C-33544310906E}" srcOrd="0" destOrd="0" parTransId="{714C1879-F8D2-4785-ACF6-41AC85D3E6D0}" sibTransId="{AB6572C4-50E4-40D4-B54A-5D307865FA96}"/>
    <dgm:cxn modelId="{E701A7F0-1BF0-46E5-AEB4-209F937CF543}" type="presOf" srcId="{29999C19-7D1E-432E-800C-33544310906E}" destId="{407B6B61-E630-4B9A-A6F5-F19ED58B509F}" srcOrd="0" destOrd="0" presId="urn:microsoft.com/office/officeart/2008/layout/VerticalCurvedList"/>
    <dgm:cxn modelId="{B9FEEA96-59CA-4A9F-926B-EA97550A8236}" type="presParOf" srcId="{C3D7F9D1-7B21-4BA5-9272-7B1C71542E0D}" destId="{C3284B27-46E8-4A75-B383-E83E6D1B80F8}" srcOrd="0" destOrd="0" presId="urn:microsoft.com/office/officeart/2008/layout/VerticalCurvedList"/>
    <dgm:cxn modelId="{44CE71D4-25A6-404F-ACC4-EB070DE30097}" type="presParOf" srcId="{C3284B27-46E8-4A75-B383-E83E6D1B80F8}" destId="{EB57089D-4898-4847-9D2F-6D23A458EA22}" srcOrd="0" destOrd="0" presId="urn:microsoft.com/office/officeart/2008/layout/VerticalCurvedList"/>
    <dgm:cxn modelId="{9878AF31-BFDB-4D45-B700-FF6F5EF8A9A5}" type="presParOf" srcId="{EB57089D-4898-4847-9D2F-6D23A458EA22}" destId="{ACEEF06F-01E7-49BA-BFA2-27E53154A093}" srcOrd="0" destOrd="0" presId="urn:microsoft.com/office/officeart/2008/layout/VerticalCurvedList"/>
    <dgm:cxn modelId="{8237A1DF-8254-4DE8-9D4F-73BFDAC0E6D9}" type="presParOf" srcId="{EB57089D-4898-4847-9D2F-6D23A458EA22}" destId="{3AF7C322-2AF5-43BF-A6BF-526D5A13817B}" srcOrd="1" destOrd="0" presId="urn:microsoft.com/office/officeart/2008/layout/VerticalCurvedList"/>
    <dgm:cxn modelId="{95F63A0D-0B5A-4A72-8EBD-6B43313C7BA5}" type="presParOf" srcId="{EB57089D-4898-4847-9D2F-6D23A458EA22}" destId="{714183BA-08C3-45D1-B5E8-8A8482E0FA4B}" srcOrd="2" destOrd="0" presId="urn:microsoft.com/office/officeart/2008/layout/VerticalCurvedList"/>
    <dgm:cxn modelId="{D1BFE322-FA91-49C4-AAD4-E79BA1D99E10}" type="presParOf" srcId="{EB57089D-4898-4847-9D2F-6D23A458EA22}" destId="{AE64F4F3-610D-4FA0-B1FC-1746A8E371DB}" srcOrd="3" destOrd="0" presId="urn:microsoft.com/office/officeart/2008/layout/VerticalCurvedList"/>
    <dgm:cxn modelId="{13274AE5-E1CF-41CC-979F-DD9E88BE9F22}" type="presParOf" srcId="{C3284B27-46E8-4A75-B383-E83E6D1B80F8}" destId="{407B6B61-E630-4B9A-A6F5-F19ED58B509F}" srcOrd="1" destOrd="0" presId="urn:microsoft.com/office/officeart/2008/layout/VerticalCurvedList"/>
    <dgm:cxn modelId="{2B19AED8-E019-474E-8824-C6FA57B56DE6}" type="presParOf" srcId="{C3284B27-46E8-4A75-B383-E83E6D1B80F8}" destId="{71BE4F5D-CC1F-461F-8A7A-68F2E32EB080}" srcOrd="2" destOrd="0" presId="urn:microsoft.com/office/officeart/2008/layout/VerticalCurvedList"/>
    <dgm:cxn modelId="{F812871B-6BA9-4D94-A09A-24B0DBC82866}" type="presParOf" srcId="{71BE4F5D-CC1F-461F-8A7A-68F2E32EB080}" destId="{25464212-9FE8-4B1A-A3A7-8136AFDDE7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12673F-196F-49DA-8D17-BC2C50F28C57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839AA3-A700-4694-8CD0-37CEBB7E8570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المرحلة الاولى</a:t>
          </a:r>
          <a:endParaRPr lang="en-US" sz="4000" b="1" dirty="0">
            <a:solidFill>
              <a:schemeClr val="tx1"/>
            </a:solidFill>
          </a:endParaRPr>
        </a:p>
      </dgm:t>
    </dgm:pt>
    <dgm:pt modelId="{B1CD2587-AE8B-4E9C-8E37-6A8B7252B9B9}" type="parTrans" cxnId="{38EE079A-0594-447A-A392-FACD06D89078}">
      <dgm:prSet/>
      <dgm:spPr/>
      <dgm:t>
        <a:bodyPr/>
        <a:lstStyle/>
        <a:p>
          <a:endParaRPr lang="en-US"/>
        </a:p>
      </dgm:t>
    </dgm:pt>
    <dgm:pt modelId="{F0E947A8-D2C5-4D7C-A75F-18EE232A6D7E}" type="sibTrans" cxnId="{38EE079A-0594-447A-A392-FACD06D89078}">
      <dgm:prSet/>
      <dgm:spPr/>
      <dgm:t>
        <a:bodyPr/>
        <a:lstStyle/>
        <a:p>
          <a:endParaRPr lang="en-US"/>
        </a:p>
      </dgm:t>
    </dgm:pt>
    <dgm:pt modelId="{4F09FC23-9BB8-4288-8CD7-78E36F9DB33B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سرية</a:t>
          </a:r>
          <a:r>
            <a:rPr lang="ar-EG" b="1" baseline="0" dirty="0" smtClean="0"/>
            <a:t> الدعوة : بدأت من البعثة حتى السنة الثالثة من البعثة </a:t>
          </a:r>
          <a:endParaRPr lang="en-US" b="1" dirty="0"/>
        </a:p>
      </dgm:t>
    </dgm:pt>
    <dgm:pt modelId="{7A2C2333-1927-4F85-805F-F4815AF3AE03}" type="parTrans" cxnId="{1619460B-BF8A-485C-9DD9-4DE4BD257902}">
      <dgm:prSet/>
      <dgm:spPr/>
      <dgm:t>
        <a:bodyPr/>
        <a:lstStyle/>
        <a:p>
          <a:endParaRPr lang="en-US"/>
        </a:p>
      </dgm:t>
    </dgm:pt>
    <dgm:pt modelId="{E21BCF73-CDF1-4775-86F0-68B009CD1B21}" type="sibTrans" cxnId="{1619460B-BF8A-485C-9DD9-4DE4BD257902}">
      <dgm:prSet/>
      <dgm:spPr/>
      <dgm:t>
        <a:bodyPr/>
        <a:lstStyle/>
        <a:p>
          <a:endParaRPr lang="en-US"/>
        </a:p>
      </dgm:t>
    </dgm:pt>
    <dgm:pt modelId="{D50D3B4C-E0B1-4A47-8FD8-62EE37F0E029}" type="pres">
      <dgm:prSet presAssocID="{A412673F-196F-49DA-8D17-BC2C50F28C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A2B36-A222-4DF3-81AE-55388360FF62}" type="pres">
      <dgm:prSet presAssocID="{90839AA3-A700-4694-8CD0-37CEBB7E8570}" presName="parentLin" presStyleCnt="0"/>
      <dgm:spPr/>
    </dgm:pt>
    <dgm:pt modelId="{9B2CDFBD-731F-48F9-A54F-22E0447CB602}" type="pres">
      <dgm:prSet presAssocID="{90839AA3-A700-4694-8CD0-37CEBB7E857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A67C0C2-CBC1-424E-B3FB-308A6D430205}" type="pres">
      <dgm:prSet presAssocID="{90839AA3-A700-4694-8CD0-37CEBB7E85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F849-0E03-42FC-8211-A41FF0CAFBEA}" type="pres">
      <dgm:prSet presAssocID="{90839AA3-A700-4694-8CD0-37CEBB7E8570}" presName="negativeSpace" presStyleCnt="0"/>
      <dgm:spPr/>
    </dgm:pt>
    <dgm:pt modelId="{F6CA9E04-FE31-4A26-BFD7-16335185E0F0}" type="pres">
      <dgm:prSet presAssocID="{90839AA3-A700-4694-8CD0-37CEBB7E857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E079A-0594-447A-A392-FACD06D89078}" srcId="{A412673F-196F-49DA-8D17-BC2C50F28C57}" destId="{90839AA3-A700-4694-8CD0-37CEBB7E8570}" srcOrd="0" destOrd="0" parTransId="{B1CD2587-AE8B-4E9C-8E37-6A8B7252B9B9}" sibTransId="{F0E947A8-D2C5-4D7C-A75F-18EE232A6D7E}"/>
    <dgm:cxn modelId="{249DE588-0E11-4F42-B066-EA961717B88A}" type="presOf" srcId="{4F09FC23-9BB8-4288-8CD7-78E36F9DB33B}" destId="{F6CA9E04-FE31-4A26-BFD7-16335185E0F0}" srcOrd="0" destOrd="0" presId="urn:microsoft.com/office/officeart/2005/8/layout/list1"/>
    <dgm:cxn modelId="{A00F7647-15C8-40A2-97D3-196FD4D66107}" type="presOf" srcId="{90839AA3-A700-4694-8CD0-37CEBB7E8570}" destId="{6A67C0C2-CBC1-424E-B3FB-308A6D430205}" srcOrd="1" destOrd="0" presId="urn:microsoft.com/office/officeart/2005/8/layout/list1"/>
    <dgm:cxn modelId="{27611A44-29A9-4FA6-AA33-5FA9B1D4BC60}" type="presOf" srcId="{A412673F-196F-49DA-8D17-BC2C50F28C57}" destId="{D50D3B4C-E0B1-4A47-8FD8-62EE37F0E029}" srcOrd="0" destOrd="0" presId="urn:microsoft.com/office/officeart/2005/8/layout/list1"/>
    <dgm:cxn modelId="{1619460B-BF8A-485C-9DD9-4DE4BD257902}" srcId="{90839AA3-A700-4694-8CD0-37CEBB7E8570}" destId="{4F09FC23-9BB8-4288-8CD7-78E36F9DB33B}" srcOrd="0" destOrd="0" parTransId="{7A2C2333-1927-4F85-805F-F4815AF3AE03}" sibTransId="{E21BCF73-CDF1-4775-86F0-68B009CD1B21}"/>
    <dgm:cxn modelId="{14FE4A94-5009-4090-9C72-F56CB7C3EAA6}" type="presOf" srcId="{90839AA3-A700-4694-8CD0-37CEBB7E8570}" destId="{9B2CDFBD-731F-48F9-A54F-22E0447CB602}" srcOrd="0" destOrd="0" presId="urn:microsoft.com/office/officeart/2005/8/layout/list1"/>
    <dgm:cxn modelId="{C04E8485-7B10-4E97-8823-4C856E5EFFB3}" type="presParOf" srcId="{D50D3B4C-E0B1-4A47-8FD8-62EE37F0E029}" destId="{D6CA2B36-A222-4DF3-81AE-55388360FF62}" srcOrd="0" destOrd="0" presId="urn:microsoft.com/office/officeart/2005/8/layout/list1"/>
    <dgm:cxn modelId="{4CDB9645-7B11-4040-9115-6CD75979126D}" type="presParOf" srcId="{D6CA2B36-A222-4DF3-81AE-55388360FF62}" destId="{9B2CDFBD-731F-48F9-A54F-22E0447CB602}" srcOrd="0" destOrd="0" presId="urn:microsoft.com/office/officeart/2005/8/layout/list1"/>
    <dgm:cxn modelId="{B2631A76-DB99-4B1C-A7D3-636DA3510E02}" type="presParOf" srcId="{D6CA2B36-A222-4DF3-81AE-55388360FF62}" destId="{6A67C0C2-CBC1-424E-B3FB-308A6D430205}" srcOrd="1" destOrd="0" presId="urn:microsoft.com/office/officeart/2005/8/layout/list1"/>
    <dgm:cxn modelId="{043F027F-6D3B-4FC2-9DBC-3BB18199F81B}" type="presParOf" srcId="{D50D3B4C-E0B1-4A47-8FD8-62EE37F0E029}" destId="{3089F849-0E03-42FC-8211-A41FF0CAFBEA}" srcOrd="1" destOrd="0" presId="urn:microsoft.com/office/officeart/2005/8/layout/list1"/>
    <dgm:cxn modelId="{F8FF381D-9074-4639-B25D-3D1B9530674D}" type="presParOf" srcId="{D50D3B4C-E0B1-4A47-8FD8-62EE37F0E029}" destId="{F6CA9E04-FE31-4A26-BFD7-16335185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12673F-196F-49DA-8D17-BC2C50F28C57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839AA3-A700-4694-8CD0-37CEBB7E8570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المرحلة الثانية</a:t>
          </a:r>
          <a:endParaRPr lang="en-US" sz="4000" b="1" dirty="0">
            <a:solidFill>
              <a:schemeClr val="tx1"/>
            </a:solidFill>
          </a:endParaRPr>
        </a:p>
      </dgm:t>
    </dgm:pt>
    <dgm:pt modelId="{B1CD2587-AE8B-4E9C-8E37-6A8B7252B9B9}" type="parTrans" cxnId="{38EE079A-0594-447A-A392-FACD06D89078}">
      <dgm:prSet/>
      <dgm:spPr/>
      <dgm:t>
        <a:bodyPr/>
        <a:lstStyle/>
        <a:p>
          <a:endParaRPr lang="en-US"/>
        </a:p>
      </dgm:t>
    </dgm:pt>
    <dgm:pt modelId="{F0E947A8-D2C5-4D7C-A75F-18EE232A6D7E}" type="sibTrans" cxnId="{38EE079A-0594-447A-A392-FACD06D89078}">
      <dgm:prSet/>
      <dgm:spPr/>
      <dgm:t>
        <a:bodyPr/>
        <a:lstStyle/>
        <a:p>
          <a:endParaRPr lang="en-US"/>
        </a:p>
      </dgm:t>
    </dgm:pt>
    <dgm:pt modelId="{4F09FC23-9BB8-4288-8CD7-78E36F9DB33B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الجهر</a:t>
          </a:r>
          <a:r>
            <a:rPr lang="ar-EG" b="1" baseline="0" dirty="0" smtClean="0"/>
            <a:t> دون مواجهة : بدأت من السنة الثالثة من بعد البعثة حتى الهجرة </a:t>
          </a:r>
          <a:endParaRPr lang="en-US" b="1" dirty="0"/>
        </a:p>
      </dgm:t>
    </dgm:pt>
    <dgm:pt modelId="{7A2C2333-1927-4F85-805F-F4815AF3AE03}" type="parTrans" cxnId="{1619460B-BF8A-485C-9DD9-4DE4BD257902}">
      <dgm:prSet/>
      <dgm:spPr/>
      <dgm:t>
        <a:bodyPr/>
        <a:lstStyle/>
        <a:p>
          <a:endParaRPr lang="en-US"/>
        </a:p>
      </dgm:t>
    </dgm:pt>
    <dgm:pt modelId="{E21BCF73-CDF1-4775-86F0-68B009CD1B21}" type="sibTrans" cxnId="{1619460B-BF8A-485C-9DD9-4DE4BD257902}">
      <dgm:prSet/>
      <dgm:spPr/>
      <dgm:t>
        <a:bodyPr/>
        <a:lstStyle/>
        <a:p>
          <a:endParaRPr lang="en-US"/>
        </a:p>
      </dgm:t>
    </dgm:pt>
    <dgm:pt modelId="{D50D3B4C-E0B1-4A47-8FD8-62EE37F0E029}" type="pres">
      <dgm:prSet presAssocID="{A412673F-196F-49DA-8D17-BC2C50F28C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A2B36-A222-4DF3-81AE-55388360FF62}" type="pres">
      <dgm:prSet presAssocID="{90839AA3-A700-4694-8CD0-37CEBB7E8570}" presName="parentLin" presStyleCnt="0"/>
      <dgm:spPr/>
    </dgm:pt>
    <dgm:pt modelId="{9B2CDFBD-731F-48F9-A54F-22E0447CB602}" type="pres">
      <dgm:prSet presAssocID="{90839AA3-A700-4694-8CD0-37CEBB7E857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A67C0C2-CBC1-424E-B3FB-308A6D430205}" type="pres">
      <dgm:prSet presAssocID="{90839AA3-A700-4694-8CD0-37CEBB7E85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F849-0E03-42FC-8211-A41FF0CAFBEA}" type="pres">
      <dgm:prSet presAssocID="{90839AA3-A700-4694-8CD0-37CEBB7E8570}" presName="negativeSpace" presStyleCnt="0"/>
      <dgm:spPr/>
    </dgm:pt>
    <dgm:pt modelId="{F6CA9E04-FE31-4A26-BFD7-16335185E0F0}" type="pres">
      <dgm:prSet presAssocID="{90839AA3-A700-4694-8CD0-37CEBB7E857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E079A-0594-447A-A392-FACD06D89078}" srcId="{A412673F-196F-49DA-8D17-BC2C50F28C57}" destId="{90839AA3-A700-4694-8CD0-37CEBB7E8570}" srcOrd="0" destOrd="0" parTransId="{B1CD2587-AE8B-4E9C-8E37-6A8B7252B9B9}" sibTransId="{F0E947A8-D2C5-4D7C-A75F-18EE232A6D7E}"/>
    <dgm:cxn modelId="{249DE588-0E11-4F42-B066-EA961717B88A}" type="presOf" srcId="{4F09FC23-9BB8-4288-8CD7-78E36F9DB33B}" destId="{F6CA9E04-FE31-4A26-BFD7-16335185E0F0}" srcOrd="0" destOrd="0" presId="urn:microsoft.com/office/officeart/2005/8/layout/list1"/>
    <dgm:cxn modelId="{A00F7647-15C8-40A2-97D3-196FD4D66107}" type="presOf" srcId="{90839AA3-A700-4694-8CD0-37CEBB7E8570}" destId="{6A67C0C2-CBC1-424E-B3FB-308A6D430205}" srcOrd="1" destOrd="0" presId="urn:microsoft.com/office/officeart/2005/8/layout/list1"/>
    <dgm:cxn modelId="{27611A44-29A9-4FA6-AA33-5FA9B1D4BC60}" type="presOf" srcId="{A412673F-196F-49DA-8D17-BC2C50F28C57}" destId="{D50D3B4C-E0B1-4A47-8FD8-62EE37F0E029}" srcOrd="0" destOrd="0" presId="urn:microsoft.com/office/officeart/2005/8/layout/list1"/>
    <dgm:cxn modelId="{1619460B-BF8A-485C-9DD9-4DE4BD257902}" srcId="{90839AA3-A700-4694-8CD0-37CEBB7E8570}" destId="{4F09FC23-9BB8-4288-8CD7-78E36F9DB33B}" srcOrd="0" destOrd="0" parTransId="{7A2C2333-1927-4F85-805F-F4815AF3AE03}" sibTransId="{E21BCF73-CDF1-4775-86F0-68B009CD1B21}"/>
    <dgm:cxn modelId="{14FE4A94-5009-4090-9C72-F56CB7C3EAA6}" type="presOf" srcId="{90839AA3-A700-4694-8CD0-37CEBB7E8570}" destId="{9B2CDFBD-731F-48F9-A54F-22E0447CB602}" srcOrd="0" destOrd="0" presId="urn:microsoft.com/office/officeart/2005/8/layout/list1"/>
    <dgm:cxn modelId="{C04E8485-7B10-4E97-8823-4C856E5EFFB3}" type="presParOf" srcId="{D50D3B4C-E0B1-4A47-8FD8-62EE37F0E029}" destId="{D6CA2B36-A222-4DF3-81AE-55388360FF62}" srcOrd="0" destOrd="0" presId="urn:microsoft.com/office/officeart/2005/8/layout/list1"/>
    <dgm:cxn modelId="{4CDB9645-7B11-4040-9115-6CD75979126D}" type="presParOf" srcId="{D6CA2B36-A222-4DF3-81AE-55388360FF62}" destId="{9B2CDFBD-731F-48F9-A54F-22E0447CB602}" srcOrd="0" destOrd="0" presId="urn:microsoft.com/office/officeart/2005/8/layout/list1"/>
    <dgm:cxn modelId="{B2631A76-DB99-4B1C-A7D3-636DA3510E02}" type="presParOf" srcId="{D6CA2B36-A222-4DF3-81AE-55388360FF62}" destId="{6A67C0C2-CBC1-424E-B3FB-308A6D430205}" srcOrd="1" destOrd="0" presId="urn:microsoft.com/office/officeart/2005/8/layout/list1"/>
    <dgm:cxn modelId="{043F027F-6D3B-4FC2-9DBC-3BB18199F81B}" type="presParOf" srcId="{D50D3B4C-E0B1-4A47-8FD8-62EE37F0E029}" destId="{3089F849-0E03-42FC-8211-A41FF0CAFBEA}" srcOrd="1" destOrd="0" presId="urn:microsoft.com/office/officeart/2005/8/layout/list1"/>
    <dgm:cxn modelId="{F8FF381D-9074-4639-B25D-3D1B9530674D}" type="presParOf" srcId="{D50D3B4C-E0B1-4A47-8FD8-62EE37F0E029}" destId="{F6CA9E04-FE31-4A26-BFD7-16335185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12673F-196F-49DA-8D17-BC2C50F28C57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839AA3-A700-4694-8CD0-37CEBB7E8570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المرحلة الثالثة </a:t>
          </a:r>
          <a:endParaRPr lang="en-US" sz="4000" b="1" dirty="0">
            <a:solidFill>
              <a:schemeClr val="tx1"/>
            </a:solidFill>
          </a:endParaRPr>
        </a:p>
      </dgm:t>
    </dgm:pt>
    <dgm:pt modelId="{B1CD2587-AE8B-4E9C-8E37-6A8B7252B9B9}" type="parTrans" cxnId="{38EE079A-0594-447A-A392-FACD06D89078}">
      <dgm:prSet/>
      <dgm:spPr/>
      <dgm:t>
        <a:bodyPr/>
        <a:lstStyle/>
        <a:p>
          <a:endParaRPr lang="en-US"/>
        </a:p>
      </dgm:t>
    </dgm:pt>
    <dgm:pt modelId="{F0E947A8-D2C5-4D7C-A75F-18EE232A6D7E}" type="sibTrans" cxnId="{38EE079A-0594-447A-A392-FACD06D89078}">
      <dgm:prSet/>
      <dgm:spPr/>
      <dgm:t>
        <a:bodyPr/>
        <a:lstStyle/>
        <a:p>
          <a:endParaRPr lang="en-US"/>
        </a:p>
      </dgm:t>
    </dgm:pt>
    <dgm:pt modelId="{4F09FC23-9BB8-4288-8CD7-78E36F9DB33B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مواجهة</a:t>
          </a:r>
          <a:r>
            <a:rPr lang="ar-EG" b="1" baseline="0" dirty="0" smtClean="0"/>
            <a:t> المعتدين على الدعوة : بدأت من السنة الثانية من الهجرة حتى السنة السادسة للهجرة .</a:t>
          </a:r>
          <a:endParaRPr lang="en-US" b="1" dirty="0"/>
        </a:p>
      </dgm:t>
    </dgm:pt>
    <dgm:pt modelId="{7A2C2333-1927-4F85-805F-F4815AF3AE03}" type="parTrans" cxnId="{1619460B-BF8A-485C-9DD9-4DE4BD257902}">
      <dgm:prSet/>
      <dgm:spPr/>
      <dgm:t>
        <a:bodyPr/>
        <a:lstStyle/>
        <a:p>
          <a:endParaRPr lang="en-US"/>
        </a:p>
      </dgm:t>
    </dgm:pt>
    <dgm:pt modelId="{E21BCF73-CDF1-4775-86F0-68B009CD1B21}" type="sibTrans" cxnId="{1619460B-BF8A-485C-9DD9-4DE4BD257902}">
      <dgm:prSet/>
      <dgm:spPr/>
      <dgm:t>
        <a:bodyPr/>
        <a:lstStyle/>
        <a:p>
          <a:endParaRPr lang="en-US"/>
        </a:p>
      </dgm:t>
    </dgm:pt>
    <dgm:pt modelId="{D50D3B4C-E0B1-4A47-8FD8-62EE37F0E029}" type="pres">
      <dgm:prSet presAssocID="{A412673F-196F-49DA-8D17-BC2C50F28C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A2B36-A222-4DF3-81AE-55388360FF62}" type="pres">
      <dgm:prSet presAssocID="{90839AA3-A700-4694-8CD0-37CEBB7E8570}" presName="parentLin" presStyleCnt="0"/>
      <dgm:spPr/>
    </dgm:pt>
    <dgm:pt modelId="{9B2CDFBD-731F-48F9-A54F-22E0447CB602}" type="pres">
      <dgm:prSet presAssocID="{90839AA3-A700-4694-8CD0-37CEBB7E857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A67C0C2-CBC1-424E-B3FB-308A6D430205}" type="pres">
      <dgm:prSet presAssocID="{90839AA3-A700-4694-8CD0-37CEBB7E85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F849-0E03-42FC-8211-A41FF0CAFBEA}" type="pres">
      <dgm:prSet presAssocID="{90839AA3-A700-4694-8CD0-37CEBB7E8570}" presName="negativeSpace" presStyleCnt="0"/>
      <dgm:spPr/>
    </dgm:pt>
    <dgm:pt modelId="{F6CA9E04-FE31-4A26-BFD7-16335185E0F0}" type="pres">
      <dgm:prSet presAssocID="{90839AA3-A700-4694-8CD0-37CEBB7E857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E079A-0594-447A-A392-FACD06D89078}" srcId="{A412673F-196F-49DA-8D17-BC2C50F28C57}" destId="{90839AA3-A700-4694-8CD0-37CEBB7E8570}" srcOrd="0" destOrd="0" parTransId="{B1CD2587-AE8B-4E9C-8E37-6A8B7252B9B9}" sibTransId="{F0E947A8-D2C5-4D7C-A75F-18EE232A6D7E}"/>
    <dgm:cxn modelId="{249DE588-0E11-4F42-B066-EA961717B88A}" type="presOf" srcId="{4F09FC23-9BB8-4288-8CD7-78E36F9DB33B}" destId="{F6CA9E04-FE31-4A26-BFD7-16335185E0F0}" srcOrd="0" destOrd="0" presId="urn:microsoft.com/office/officeart/2005/8/layout/list1"/>
    <dgm:cxn modelId="{A00F7647-15C8-40A2-97D3-196FD4D66107}" type="presOf" srcId="{90839AA3-A700-4694-8CD0-37CEBB7E8570}" destId="{6A67C0C2-CBC1-424E-B3FB-308A6D430205}" srcOrd="1" destOrd="0" presId="urn:microsoft.com/office/officeart/2005/8/layout/list1"/>
    <dgm:cxn modelId="{27611A44-29A9-4FA6-AA33-5FA9B1D4BC60}" type="presOf" srcId="{A412673F-196F-49DA-8D17-BC2C50F28C57}" destId="{D50D3B4C-E0B1-4A47-8FD8-62EE37F0E029}" srcOrd="0" destOrd="0" presId="urn:microsoft.com/office/officeart/2005/8/layout/list1"/>
    <dgm:cxn modelId="{1619460B-BF8A-485C-9DD9-4DE4BD257902}" srcId="{90839AA3-A700-4694-8CD0-37CEBB7E8570}" destId="{4F09FC23-9BB8-4288-8CD7-78E36F9DB33B}" srcOrd="0" destOrd="0" parTransId="{7A2C2333-1927-4F85-805F-F4815AF3AE03}" sibTransId="{E21BCF73-CDF1-4775-86F0-68B009CD1B21}"/>
    <dgm:cxn modelId="{14FE4A94-5009-4090-9C72-F56CB7C3EAA6}" type="presOf" srcId="{90839AA3-A700-4694-8CD0-37CEBB7E8570}" destId="{9B2CDFBD-731F-48F9-A54F-22E0447CB602}" srcOrd="0" destOrd="0" presId="urn:microsoft.com/office/officeart/2005/8/layout/list1"/>
    <dgm:cxn modelId="{C04E8485-7B10-4E97-8823-4C856E5EFFB3}" type="presParOf" srcId="{D50D3B4C-E0B1-4A47-8FD8-62EE37F0E029}" destId="{D6CA2B36-A222-4DF3-81AE-55388360FF62}" srcOrd="0" destOrd="0" presId="urn:microsoft.com/office/officeart/2005/8/layout/list1"/>
    <dgm:cxn modelId="{4CDB9645-7B11-4040-9115-6CD75979126D}" type="presParOf" srcId="{D6CA2B36-A222-4DF3-81AE-55388360FF62}" destId="{9B2CDFBD-731F-48F9-A54F-22E0447CB602}" srcOrd="0" destOrd="0" presId="urn:microsoft.com/office/officeart/2005/8/layout/list1"/>
    <dgm:cxn modelId="{B2631A76-DB99-4B1C-A7D3-636DA3510E02}" type="presParOf" srcId="{D6CA2B36-A222-4DF3-81AE-55388360FF62}" destId="{6A67C0C2-CBC1-424E-B3FB-308A6D430205}" srcOrd="1" destOrd="0" presId="urn:microsoft.com/office/officeart/2005/8/layout/list1"/>
    <dgm:cxn modelId="{043F027F-6D3B-4FC2-9DBC-3BB18199F81B}" type="presParOf" srcId="{D50D3B4C-E0B1-4A47-8FD8-62EE37F0E029}" destId="{3089F849-0E03-42FC-8211-A41FF0CAFBEA}" srcOrd="1" destOrd="0" presId="urn:microsoft.com/office/officeart/2005/8/layout/list1"/>
    <dgm:cxn modelId="{F8FF381D-9074-4639-B25D-3D1B9530674D}" type="presParOf" srcId="{D50D3B4C-E0B1-4A47-8FD8-62EE37F0E029}" destId="{F6CA9E04-FE31-4A26-BFD7-16335185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12673F-196F-49DA-8D17-BC2C50F28C57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839AA3-A700-4694-8CD0-37CEBB7E8570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المرحلة الرابعة </a:t>
          </a:r>
          <a:endParaRPr lang="en-US" sz="4000" b="1" dirty="0">
            <a:solidFill>
              <a:schemeClr val="tx1"/>
            </a:solidFill>
          </a:endParaRPr>
        </a:p>
      </dgm:t>
    </dgm:pt>
    <dgm:pt modelId="{B1CD2587-AE8B-4E9C-8E37-6A8B7252B9B9}" type="parTrans" cxnId="{38EE079A-0594-447A-A392-FACD06D89078}">
      <dgm:prSet/>
      <dgm:spPr/>
      <dgm:t>
        <a:bodyPr/>
        <a:lstStyle/>
        <a:p>
          <a:endParaRPr lang="en-US"/>
        </a:p>
      </dgm:t>
    </dgm:pt>
    <dgm:pt modelId="{F0E947A8-D2C5-4D7C-A75F-18EE232A6D7E}" type="sibTrans" cxnId="{38EE079A-0594-447A-A392-FACD06D89078}">
      <dgm:prSet/>
      <dgm:spPr/>
      <dgm:t>
        <a:bodyPr/>
        <a:lstStyle/>
        <a:p>
          <a:endParaRPr lang="en-US"/>
        </a:p>
      </dgm:t>
    </dgm:pt>
    <dgm:pt modelId="{4F09FC23-9BB8-4288-8CD7-78E36F9DB33B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عالمية</a:t>
          </a:r>
          <a:r>
            <a:rPr lang="ar-EG" b="1" baseline="0" dirty="0" smtClean="0"/>
            <a:t> الدعوة : بدأت بصلح الحديبية العالمية ومواجهة من يقف ضد حرية نشرها </a:t>
          </a:r>
          <a:endParaRPr lang="en-US" b="1" dirty="0"/>
        </a:p>
      </dgm:t>
    </dgm:pt>
    <dgm:pt modelId="{7A2C2333-1927-4F85-805F-F4815AF3AE03}" type="parTrans" cxnId="{1619460B-BF8A-485C-9DD9-4DE4BD257902}">
      <dgm:prSet/>
      <dgm:spPr/>
      <dgm:t>
        <a:bodyPr/>
        <a:lstStyle/>
        <a:p>
          <a:endParaRPr lang="en-US"/>
        </a:p>
      </dgm:t>
    </dgm:pt>
    <dgm:pt modelId="{E21BCF73-CDF1-4775-86F0-68B009CD1B21}" type="sibTrans" cxnId="{1619460B-BF8A-485C-9DD9-4DE4BD257902}">
      <dgm:prSet/>
      <dgm:spPr/>
      <dgm:t>
        <a:bodyPr/>
        <a:lstStyle/>
        <a:p>
          <a:endParaRPr lang="en-US"/>
        </a:p>
      </dgm:t>
    </dgm:pt>
    <dgm:pt modelId="{D50D3B4C-E0B1-4A47-8FD8-62EE37F0E029}" type="pres">
      <dgm:prSet presAssocID="{A412673F-196F-49DA-8D17-BC2C50F28C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A2B36-A222-4DF3-81AE-55388360FF62}" type="pres">
      <dgm:prSet presAssocID="{90839AA3-A700-4694-8CD0-37CEBB7E8570}" presName="parentLin" presStyleCnt="0"/>
      <dgm:spPr/>
    </dgm:pt>
    <dgm:pt modelId="{9B2CDFBD-731F-48F9-A54F-22E0447CB602}" type="pres">
      <dgm:prSet presAssocID="{90839AA3-A700-4694-8CD0-37CEBB7E857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A67C0C2-CBC1-424E-B3FB-308A6D430205}" type="pres">
      <dgm:prSet presAssocID="{90839AA3-A700-4694-8CD0-37CEBB7E85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F849-0E03-42FC-8211-A41FF0CAFBEA}" type="pres">
      <dgm:prSet presAssocID="{90839AA3-A700-4694-8CD0-37CEBB7E8570}" presName="negativeSpace" presStyleCnt="0"/>
      <dgm:spPr/>
    </dgm:pt>
    <dgm:pt modelId="{F6CA9E04-FE31-4A26-BFD7-16335185E0F0}" type="pres">
      <dgm:prSet presAssocID="{90839AA3-A700-4694-8CD0-37CEBB7E857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E079A-0594-447A-A392-FACD06D89078}" srcId="{A412673F-196F-49DA-8D17-BC2C50F28C57}" destId="{90839AA3-A700-4694-8CD0-37CEBB7E8570}" srcOrd="0" destOrd="0" parTransId="{B1CD2587-AE8B-4E9C-8E37-6A8B7252B9B9}" sibTransId="{F0E947A8-D2C5-4D7C-A75F-18EE232A6D7E}"/>
    <dgm:cxn modelId="{249DE588-0E11-4F42-B066-EA961717B88A}" type="presOf" srcId="{4F09FC23-9BB8-4288-8CD7-78E36F9DB33B}" destId="{F6CA9E04-FE31-4A26-BFD7-16335185E0F0}" srcOrd="0" destOrd="0" presId="urn:microsoft.com/office/officeart/2005/8/layout/list1"/>
    <dgm:cxn modelId="{A00F7647-15C8-40A2-97D3-196FD4D66107}" type="presOf" srcId="{90839AA3-A700-4694-8CD0-37CEBB7E8570}" destId="{6A67C0C2-CBC1-424E-B3FB-308A6D430205}" srcOrd="1" destOrd="0" presId="urn:microsoft.com/office/officeart/2005/8/layout/list1"/>
    <dgm:cxn modelId="{27611A44-29A9-4FA6-AA33-5FA9B1D4BC60}" type="presOf" srcId="{A412673F-196F-49DA-8D17-BC2C50F28C57}" destId="{D50D3B4C-E0B1-4A47-8FD8-62EE37F0E029}" srcOrd="0" destOrd="0" presId="urn:microsoft.com/office/officeart/2005/8/layout/list1"/>
    <dgm:cxn modelId="{1619460B-BF8A-485C-9DD9-4DE4BD257902}" srcId="{90839AA3-A700-4694-8CD0-37CEBB7E8570}" destId="{4F09FC23-9BB8-4288-8CD7-78E36F9DB33B}" srcOrd="0" destOrd="0" parTransId="{7A2C2333-1927-4F85-805F-F4815AF3AE03}" sibTransId="{E21BCF73-CDF1-4775-86F0-68B009CD1B21}"/>
    <dgm:cxn modelId="{14FE4A94-5009-4090-9C72-F56CB7C3EAA6}" type="presOf" srcId="{90839AA3-A700-4694-8CD0-37CEBB7E8570}" destId="{9B2CDFBD-731F-48F9-A54F-22E0447CB602}" srcOrd="0" destOrd="0" presId="urn:microsoft.com/office/officeart/2005/8/layout/list1"/>
    <dgm:cxn modelId="{C04E8485-7B10-4E97-8823-4C856E5EFFB3}" type="presParOf" srcId="{D50D3B4C-E0B1-4A47-8FD8-62EE37F0E029}" destId="{D6CA2B36-A222-4DF3-81AE-55388360FF62}" srcOrd="0" destOrd="0" presId="urn:microsoft.com/office/officeart/2005/8/layout/list1"/>
    <dgm:cxn modelId="{4CDB9645-7B11-4040-9115-6CD75979126D}" type="presParOf" srcId="{D6CA2B36-A222-4DF3-81AE-55388360FF62}" destId="{9B2CDFBD-731F-48F9-A54F-22E0447CB602}" srcOrd="0" destOrd="0" presId="urn:microsoft.com/office/officeart/2005/8/layout/list1"/>
    <dgm:cxn modelId="{B2631A76-DB99-4B1C-A7D3-636DA3510E02}" type="presParOf" srcId="{D6CA2B36-A222-4DF3-81AE-55388360FF62}" destId="{6A67C0C2-CBC1-424E-B3FB-308A6D430205}" srcOrd="1" destOrd="0" presId="urn:microsoft.com/office/officeart/2005/8/layout/list1"/>
    <dgm:cxn modelId="{043F027F-6D3B-4FC2-9DBC-3BB18199F81B}" type="presParOf" srcId="{D50D3B4C-E0B1-4A47-8FD8-62EE37F0E029}" destId="{3089F849-0E03-42FC-8211-A41FF0CAFBEA}" srcOrd="1" destOrd="0" presId="urn:microsoft.com/office/officeart/2005/8/layout/list1"/>
    <dgm:cxn modelId="{F8FF381D-9074-4639-B25D-3D1B9530674D}" type="presParOf" srcId="{D50D3B4C-E0B1-4A47-8FD8-62EE37F0E029}" destId="{F6CA9E04-FE31-4A26-BFD7-16335185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ودعا فيها  الرسول </a:t>
          </a:r>
          <a:r>
            <a:rPr lang="ar-EG" b="1" i="0" dirty="0" smtClean="0">
              <a:solidFill>
                <a:schemeClr val="tx1"/>
              </a:solidFill>
            </a:rPr>
            <a:t>ﷺ المقربين منه وهم أهل بيته 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استغرقت</a:t>
          </a:r>
          <a:r>
            <a:rPr lang="ar-EG" b="1" baseline="0" dirty="0" smtClean="0">
              <a:solidFill>
                <a:schemeClr val="tx1"/>
              </a:solidFill>
            </a:rPr>
            <a:t> ثلاث سنوات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367207-3B66-472A-873E-018BC062839D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3332FD6-5D76-4B2E-A30C-CBF492B0506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أول من أسلم من :</a:t>
          </a:r>
          <a:endParaRPr lang="en-US" b="1" dirty="0">
            <a:solidFill>
              <a:schemeClr val="tx1"/>
            </a:solidFill>
          </a:endParaRPr>
        </a:p>
      </dgm:t>
    </dgm:pt>
    <dgm:pt modelId="{0414B8C1-7BCE-4133-8BD5-4BCA50FCE382}" type="parTrans" cxnId="{F4021556-EA43-4F69-862F-48E9EDC99B00}">
      <dgm:prSet/>
      <dgm:spPr/>
      <dgm:t>
        <a:bodyPr/>
        <a:lstStyle/>
        <a:p>
          <a:endParaRPr lang="en-US"/>
        </a:p>
      </dgm:t>
    </dgm:pt>
    <dgm:pt modelId="{487E289F-FDCD-4F2D-ACC2-178F3FF497B2}" type="sibTrans" cxnId="{F4021556-EA43-4F69-862F-48E9EDC99B00}">
      <dgm:prSet/>
      <dgm:spPr/>
      <dgm:t>
        <a:bodyPr/>
        <a:lstStyle/>
        <a:p>
          <a:endParaRPr lang="en-US"/>
        </a:p>
      </dgm:t>
    </dgm:pt>
    <dgm:pt modelId="{A72BE2D3-7EEC-40E9-B46A-FF70C473299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الرجال</a:t>
          </a:r>
          <a:endParaRPr lang="en-US" b="1" dirty="0">
            <a:solidFill>
              <a:schemeClr val="tx1"/>
            </a:solidFill>
          </a:endParaRPr>
        </a:p>
      </dgm:t>
    </dgm:pt>
    <dgm:pt modelId="{B7BE6D88-21DC-4C72-ABD3-54FB5D45F333}" type="parTrans" cxnId="{B59AB3C7-6EE2-4E04-9C44-A17CCEA57582}">
      <dgm:prSet/>
      <dgm:spPr/>
      <dgm:t>
        <a:bodyPr/>
        <a:lstStyle/>
        <a:p>
          <a:endParaRPr lang="en-US"/>
        </a:p>
      </dgm:t>
    </dgm:pt>
    <dgm:pt modelId="{11F97E38-EB6E-47B6-8F33-5C315B205388}" type="sibTrans" cxnId="{B59AB3C7-6EE2-4E04-9C44-A17CCEA57582}">
      <dgm:prSet/>
      <dgm:spPr/>
      <dgm:t>
        <a:bodyPr/>
        <a:lstStyle/>
        <a:p>
          <a:endParaRPr lang="en-US"/>
        </a:p>
      </dgm:t>
    </dgm:pt>
    <dgm:pt modelId="{9151A022-84FA-4FFD-AD48-27152F4911EF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صديقه أبو بكر رضى الله عنه </a:t>
          </a:r>
          <a:endParaRPr lang="en-US" sz="2800" b="1" dirty="0">
            <a:solidFill>
              <a:schemeClr val="tx1"/>
            </a:solidFill>
          </a:endParaRPr>
        </a:p>
      </dgm:t>
    </dgm:pt>
    <dgm:pt modelId="{E0D781DC-FA06-4E50-B9FD-AB2C6DED4285}" type="parTrans" cxnId="{938C671C-0A76-4AD2-956E-4C46C704743D}">
      <dgm:prSet/>
      <dgm:spPr/>
      <dgm:t>
        <a:bodyPr/>
        <a:lstStyle/>
        <a:p>
          <a:endParaRPr lang="en-US"/>
        </a:p>
      </dgm:t>
    </dgm:pt>
    <dgm:pt modelId="{C2FB59D1-47E8-4C6C-A2C8-3100BA94305E}" type="sibTrans" cxnId="{938C671C-0A76-4AD2-956E-4C46C704743D}">
      <dgm:prSet/>
      <dgm:spPr/>
      <dgm:t>
        <a:bodyPr/>
        <a:lstStyle/>
        <a:p>
          <a:endParaRPr lang="en-US"/>
        </a:p>
      </dgm:t>
    </dgm:pt>
    <dgm:pt modelId="{A1D7EED3-455E-4AAC-BA2E-8208CAC99008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النساء</a:t>
          </a:r>
          <a:endParaRPr lang="en-US" b="1" dirty="0">
            <a:solidFill>
              <a:schemeClr val="tx1"/>
            </a:solidFill>
          </a:endParaRPr>
        </a:p>
      </dgm:t>
    </dgm:pt>
    <dgm:pt modelId="{0018099F-B9A7-4B44-9BA5-EF09FD92EA5C}" type="parTrans" cxnId="{0CDF5E12-BAAC-45DA-9FAC-67C3635F7C30}">
      <dgm:prSet/>
      <dgm:spPr/>
      <dgm:t>
        <a:bodyPr/>
        <a:lstStyle/>
        <a:p>
          <a:endParaRPr lang="en-US"/>
        </a:p>
      </dgm:t>
    </dgm:pt>
    <dgm:pt modelId="{DE8A9422-F068-40A3-9284-706EAF5A3A31}" type="sibTrans" cxnId="{0CDF5E12-BAAC-45DA-9FAC-67C3635F7C30}">
      <dgm:prSet/>
      <dgm:spPr/>
      <dgm:t>
        <a:bodyPr/>
        <a:lstStyle/>
        <a:p>
          <a:endParaRPr lang="en-US"/>
        </a:p>
      </dgm:t>
    </dgm:pt>
    <dgm:pt modelId="{524F61CB-B816-4EE4-A501-AF232568605E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زوجته السيدة خديجة رضى الله عنها </a:t>
          </a:r>
          <a:endParaRPr lang="en-US" sz="2400" b="1" dirty="0">
            <a:solidFill>
              <a:schemeClr val="tx1"/>
            </a:solidFill>
          </a:endParaRPr>
        </a:p>
      </dgm:t>
    </dgm:pt>
    <dgm:pt modelId="{1EEBA608-AC2D-43A1-8DDF-1C8C8D15D362}" type="parTrans" cxnId="{E51CC28C-E4FB-4B5C-B516-5805D6A1AE01}">
      <dgm:prSet/>
      <dgm:spPr/>
      <dgm:t>
        <a:bodyPr/>
        <a:lstStyle/>
        <a:p>
          <a:endParaRPr lang="en-US"/>
        </a:p>
      </dgm:t>
    </dgm:pt>
    <dgm:pt modelId="{A79678C9-A151-4569-8C32-A42F43967AE1}" type="sibTrans" cxnId="{E51CC28C-E4FB-4B5C-B516-5805D6A1AE01}">
      <dgm:prSet/>
      <dgm:spPr/>
      <dgm:t>
        <a:bodyPr/>
        <a:lstStyle/>
        <a:p>
          <a:endParaRPr lang="en-US"/>
        </a:p>
      </dgm:t>
    </dgm:pt>
    <dgm:pt modelId="{C51090A4-5FED-4E77-9862-9A2218417EFE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ابن عمه عل بن أبى طالب رضى الله عنه وكان عمره 10 سنوات</a:t>
          </a:r>
          <a:endParaRPr lang="en-US" b="1" dirty="0">
            <a:solidFill>
              <a:schemeClr val="tx1"/>
            </a:solidFill>
          </a:endParaRPr>
        </a:p>
      </dgm:t>
    </dgm:pt>
    <dgm:pt modelId="{45D0B76B-91F2-4A6E-8306-947CD37251C2}" type="parTrans" cxnId="{60FFA769-AC3D-4FAC-B30A-6941876BCF14}">
      <dgm:prSet/>
      <dgm:spPr/>
      <dgm:t>
        <a:bodyPr/>
        <a:lstStyle/>
        <a:p>
          <a:endParaRPr lang="en-US"/>
        </a:p>
      </dgm:t>
    </dgm:pt>
    <dgm:pt modelId="{F56045F3-FD5E-4930-99F1-7A1A91B5416C}" type="sibTrans" cxnId="{60FFA769-AC3D-4FAC-B30A-6941876BCF14}">
      <dgm:prSet/>
      <dgm:spPr/>
      <dgm:t>
        <a:bodyPr/>
        <a:lstStyle/>
        <a:p>
          <a:endParaRPr lang="en-US"/>
        </a:p>
      </dgm:t>
    </dgm:pt>
    <dgm:pt modelId="{F357A4C9-0E5B-4219-9D0B-45769176E63F}">
      <dgm:prSet phldrT="[Text]" custT="1"/>
      <dgm:spPr/>
      <dgm:t>
        <a:bodyPr/>
        <a:lstStyle/>
        <a:p>
          <a:r>
            <a:rPr lang="ar-EG" sz="2400" b="1" dirty="0" smtClean="0">
              <a:solidFill>
                <a:schemeClr val="tx1"/>
              </a:solidFill>
            </a:rPr>
            <a:t>مولاه زيد بن حارثة رضى الله عنه </a:t>
          </a:r>
          <a:endParaRPr lang="en-US" sz="2400" b="1" dirty="0">
            <a:solidFill>
              <a:schemeClr val="tx1"/>
            </a:solidFill>
          </a:endParaRPr>
        </a:p>
      </dgm:t>
    </dgm:pt>
    <dgm:pt modelId="{B2994529-A5F4-489D-989C-946B44D6BA06}" type="parTrans" cxnId="{D358A9EB-7927-4158-A859-5B9352B980B3}">
      <dgm:prSet/>
      <dgm:spPr/>
      <dgm:t>
        <a:bodyPr/>
        <a:lstStyle/>
        <a:p>
          <a:endParaRPr lang="en-US"/>
        </a:p>
      </dgm:t>
    </dgm:pt>
    <dgm:pt modelId="{808613E6-40C4-4B3B-8AF9-E00953C6F05C}" type="sibTrans" cxnId="{D358A9EB-7927-4158-A859-5B9352B980B3}">
      <dgm:prSet/>
      <dgm:spPr/>
      <dgm:t>
        <a:bodyPr/>
        <a:lstStyle/>
        <a:p>
          <a:endParaRPr lang="en-US"/>
        </a:p>
      </dgm:t>
    </dgm:pt>
    <dgm:pt modelId="{77EE70BD-809D-4360-96F0-B5839A790AC1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الموالى </a:t>
          </a:r>
          <a:endParaRPr lang="en-US" b="1" dirty="0">
            <a:solidFill>
              <a:schemeClr val="tx1"/>
            </a:solidFill>
          </a:endParaRPr>
        </a:p>
      </dgm:t>
    </dgm:pt>
    <dgm:pt modelId="{2E2A465F-2D5E-4DC0-9C04-E8440FE6B522}" type="parTrans" cxnId="{81FE85FE-C41C-471D-BBF5-0E07EF26AAA3}">
      <dgm:prSet/>
      <dgm:spPr/>
      <dgm:t>
        <a:bodyPr/>
        <a:lstStyle/>
        <a:p>
          <a:endParaRPr lang="en-US"/>
        </a:p>
      </dgm:t>
    </dgm:pt>
    <dgm:pt modelId="{6F5D3669-075C-4D90-813E-83AB99FAA0B6}" type="sibTrans" cxnId="{81FE85FE-C41C-471D-BBF5-0E07EF26AAA3}">
      <dgm:prSet/>
      <dgm:spPr/>
      <dgm:t>
        <a:bodyPr/>
        <a:lstStyle/>
        <a:p>
          <a:endParaRPr lang="en-US"/>
        </a:p>
      </dgm:t>
    </dgm:pt>
    <dgm:pt modelId="{607A9E9C-095C-4D0B-B9B2-ECF6A847DB5A}">
      <dgm:prSet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الصبية </a:t>
          </a:r>
          <a:endParaRPr lang="en-US" b="1" dirty="0">
            <a:solidFill>
              <a:schemeClr val="tx1"/>
            </a:solidFill>
          </a:endParaRPr>
        </a:p>
      </dgm:t>
    </dgm:pt>
    <dgm:pt modelId="{F8565F9B-0F3C-4913-8356-05EC262F2E30}" type="parTrans" cxnId="{31A9D76A-E9D8-4BA1-BF1F-6B9C5B4BB57D}">
      <dgm:prSet/>
      <dgm:spPr/>
      <dgm:t>
        <a:bodyPr/>
        <a:lstStyle/>
        <a:p>
          <a:endParaRPr lang="en-US"/>
        </a:p>
      </dgm:t>
    </dgm:pt>
    <dgm:pt modelId="{DB3B3820-BEB0-46B0-9397-1834D28E483A}" type="sibTrans" cxnId="{31A9D76A-E9D8-4BA1-BF1F-6B9C5B4BB57D}">
      <dgm:prSet/>
      <dgm:spPr/>
      <dgm:t>
        <a:bodyPr/>
        <a:lstStyle/>
        <a:p>
          <a:endParaRPr lang="en-US"/>
        </a:p>
      </dgm:t>
    </dgm:pt>
    <dgm:pt modelId="{A7957597-0CB8-4C1F-A451-00C6FBB3DEB8}" type="pres">
      <dgm:prSet presAssocID="{45367207-3B66-472A-873E-018BC062839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02088D-76D0-4E07-ACBD-F0C6D0E62C3E}" type="pres">
      <dgm:prSet presAssocID="{53332FD6-5D76-4B2E-A30C-CBF492B0506C}" presName="vertOne" presStyleCnt="0"/>
      <dgm:spPr/>
    </dgm:pt>
    <dgm:pt modelId="{B1EC0BB8-E43B-4066-B76C-F05ABD90B9A8}" type="pres">
      <dgm:prSet presAssocID="{53332FD6-5D76-4B2E-A30C-CBF492B050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CA70BB-68A8-440E-8021-97CDD6880065}" type="pres">
      <dgm:prSet presAssocID="{53332FD6-5D76-4B2E-A30C-CBF492B0506C}" presName="parTransOne" presStyleCnt="0"/>
      <dgm:spPr/>
    </dgm:pt>
    <dgm:pt modelId="{B0C96A10-6634-42ED-AE0D-C0C79416D5EA}" type="pres">
      <dgm:prSet presAssocID="{53332FD6-5D76-4B2E-A30C-CBF492B0506C}" presName="horzOne" presStyleCnt="0"/>
      <dgm:spPr/>
    </dgm:pt>
    <dgm:pt modelId="{8A1A3480-3AB0-479F-8A27-5AF7717D27BB}" type="pres">
      <dgm:prSet presAssocID="{A72BE2D3-7EEC-40E9-B46A-FF70C4732998}" presName="vertTwo" presStyleCnt="0"/>
      <dgm:spPr/>
    </dgm:pt>
    <dgm:pt modelId="{DD10C587-0F7B-4F7C-9693-CFE07069880F}" type="pres">
      <dgm:prSet presAssocID="{A72BE2D3-7EEC-40E9-B46A-FF70C473299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240867-1983-45C9-A7D8-DA9EE90EF9B8}" type="pres">
      <dgm:prSet presAssocID="{A72BE2D3-7EEC-40E9-B46A-FF70C4732998}" presName="parTransTwo" presStyleCnt="0"/>
      <dgm:spPr/>
    </dgm:pt>
    <dgm:pt modelId="{9CF2317E-7496-44F6-A8F0-FDE5C1A6BA0F}" type="pres">
      <dgm:prSet presAssocID="{A72BE2D3-7EEC-40E9-B46A-FF70C4732998}" presName="horzTwo" presStyleCnt="0"/>
      <dgm:spPr/>
    </dgm:pt>
    <dgm:pt modelId="{36704D69-739B-478D-AC07-5206E53AF948}" type="pres">
      <dgm:prSet presAssocID="{9151A022-84FA-4FFD-AD48-27152F4911EF}" presName="vertThree" presStyleCnt="0"/>
      <dgm:spPr/>
    </dgm:pt>
    <dgm:pt modelId="{0B6285E5-D891-432B-8990-2AB1A2ACC55C}" type="pres">
      <dgm:prSet presAssocID="{9151A022-84FA-4FFD-AD48-27152F4911EF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0CE91-32EC-4F12-ADB0-AD58D2369B94}" type="pres">
      <dgm:prSet presAssocID="{9151A022-84FA-4FFD-AD48-27152F4911EF}" presName="horzThree" presStyleCnt="0"/>
      <dgm:spPr/>
    </dgm:pt>
    <dgm:pt modelId="{38BFAC46-4784-406C-B468-EB69CB6950F7}" type="pres">
      <dgm:prSet presAssocID="{11F97E38-EB6E-47B6-8F33-5C315B205388}" presName="sibSpaceTwo" presStyleCnt="0"/>
      <dgm:spPr/>
    </dgm:pt>
    <dgm:pt modelId="{A2877F68-5F22-48C6-8563-99DFA6BF6F4E}" type="pres">
      <dgm:prSet presAssocID="{77EE70BD-809D-4360-96F0-B5839A790AC1}" presName="vertTwo" presStyleCnt="0"/>
      <dgm:spPr/>
    </dgm:pt>
    <dgm:pt modelId="{567B34FE-3787-4BB3-9C29-A9ED9101FDD0}" type="pres">
      <dgm:prSet presAssocID="{77EE70BD-809D-4360-96F0-B5839A790AC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0DF468-A969-460C-82DF-011E44ABCC48}" type="pres">
      <dgm:prSet presAssocID="{77EE70BD-809D-4360-96F0-B5839A790AC1}" presName="parTransTwo" presStyleCnt="0"/>
      <dgm:spPr/>
    </dgm:pt>
    <dgm:pt modelId="{08163F66-235F-470D-A463-6B88296E4109}" type="pres">
      <dgm:prSet presAssocID="{77EE70BD-809D-4360-96F0-B5839A790AC1}" presName="horzTwo" presStyleCnt="0"/>
      <dgm:spPr/>
    </dgm:pt>
    <dgm:pt modelId="{80736C03-3D54-462F-A61B-DE3396B6E3AF}" type="pres">
      <dgm:prSet presAssocID="{F357A4C9-0E5B-4219-9D0B-45769176E63F}" presName="vertThree" presStyleCnt="0"/>
      <dgm:spPr/>
    </dgm:pt>
    <dgm:pt modelId="{BA6B54FD-0ABF-441B-9E4D-42B7E5419B63}" type="pres">
      <dgm:prSet presAssocID="{F357A4C9-0E5B-4219-9D0B-45769176E63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D0C48-FE93-4EE4-B04C-181F641B47A5}" type="pres">
      <dgm:prSet presAssocID="{F357A4C9-0E5B-4219-9D0B-45769176E63F}" presName="horzThree" presStyleCnt="0"/>
      <dgm:spPr/>
    </dgm:pt>
    <dgm:pt modelId="{5D83C069-49F8-4BD7-8253-EBD96E15413B}" type="pres">
      <dgm:prSet presAssocID="{6F5D3669-075C-4D90-813E-83AB99FAA0B6}" presName="sibSpaceTwo" presStyleCnt="0"/>
      <dgm:spPr/>
    </dgm:pt>
    <dgm:pt modelId="{90D615F0-D49B-4F36-84CF-1F9878FE7FBA}" type="pres">
      <dgm:prSet presAssocID="{607A9E9C-095C-4D0B-B9B2-ECF6A847DB5A}" presName="vertTwo" presStyleCnt="0"/>
      <dgm:spPr/>
    </dgm:pt>
    <dgm:pt modelId="{1FDF0DC3-6371-44A7-83B6-00011DAF05F2}" type="pres">
      <dgm:prSet presAssocID="{607A9E9C-095C-4D0B-B9B2-ECF6A847DB5A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FFA04-C359-472A-871A-E0B584F2FD9B}" type="pres">
      <dgm:prSet presAssocID="{607A9E9C-095C-4D0B-B9B2-ECF6A847DB5A}" presName="parTransTwo" presStyleCnt="0"/>
      <dgm:spPr/>
    </dgm:pt>
    <dgm:pt modelId="{F852A0AD-1E32-43ED-8339-EEB35D7C5EFA}" type="pres">
      <dgm:prSet presAssocID="{607A9E9C-095C-4D0B-B9B2-ECF6A847DB5A}" presName="horzTwo" presStyleCnt="0"/>
      <dgm:spPr/>
    </dgm:pt>
    <dgm:pt modelId="{05790F74-151D-48FF-8FA3-87F4C9B23482}" type="pres">
      <dgm:prSet presAssocID="{C51090A4-5FED-4E77-9862-9A2218417EFE}" presName="vertThree" presStyleCnt="0"/>
      <dgm:spPr/>
    </dgm:pt>
    <dgm:pt modelId="{5AB64E1A-4C9B-4DC4-B9E9-A6695737B29A}" type="pres">
      <dgm:prSet presAssocID="{C51090A4-5FED-4E77-9862-9A2218417EF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8B810-8B7F-4F87-A8BB-B764590F8E5D}" type="pres">
      <dgm:prSet presAssocID="{C51090A4-5FED-4E77-9862-9A2218417EFE}" presName="horzThree" presStyleCnt="0"/>
      <dgm:spPr/>
    </dgm:pt>
    <dgm:pt modelId="{C6CFF460-B026-4A27-A8B9-CCD6FB06E434}" type="pres">
      <dgm:prSet presAssocID="{DB3B3820-BEB0-46B0-9397-1834D28E483A}" presName="sibSpaceTwo" presStyleCnt="0"/>
      <dgm:spPr/>
    </dgm:pt>
    <dgm:pt modelId="{6FF5624C-5E3F-4822-B695-943CDA80D444}" type="pres">
      <dgm:prSet presAssocID="{A1D7EED3-455E-4AAC-BA2E-8208CAC99008}" presName="vertTwo" presStyleCnt="0"/>
      <dgm:spPr/>
    </dgm:pt>
    <dgm:pt modelId="{39D37CB4-6201-4C40-9FB5-3AE86BC5EAF4}" type="pres">
      <dgm:prSet presAssocID="{A1D7EED3-455E-4AAC-BA2E-8208CAC9900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2CC923-410B-4C7B-B4AF-C3C2C74C99D1}" type="pres">
      <dgm:prSet presAssocID="{A1D7EED3-455E-4AAC-BA2E-8208CAC99008}" presName="parTransTwo" presStyleCnt="0"/>
      <dgm:spPr/>
    </dgm:pt>
    <dgm:pt modelId="{BCFF4223-4F8E-463F-8B6B-8ED7325A180E}" type="pres">
      <dgm:prSet presAssocID="{A1D7EED3-455E-4AAC-BA2E-8208CAC99008}" presName="horzTwo" presStyleCnt="0"/>
      <dgm:spPr/>
    </dgm:pt>
    <dgm:pt modelId="{899DB059-579D-4C57-AAC7-E3BC45F84793}" type="pres">
      <dgm:prSet presAssocID="{524F61CB-B816-4EE4-A501-AF232568605E}" presName="vertThree" presStyleCnt="0"/>
      <dgm:spPr/>
    </dgm:pt>
    <dgm:pt modelId="{8A8877FB-C234-4D50-A48C-C791360097A4}" type="pres">
      <dgm:prSet presAssocID="{524F61CB-B816-4EE4-A501-AF232568605E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E866A8-3CBA-477C-BEFA-11E71802027D}" type="pres">
      <dgm:prSet presAssocID="{524F61CB-B816-4EE4-A501-AF232568605E}" presName="horzThree" presStyleCnt="0"/>
      <dgm:spPr/>
    </dgm:pt>
  </dgm:ptLst>
  <dgm:cxnLst>
    <dgm:cxn modelId="{81FE85FE-C41C-471D-BBF5-0E07EF26AAA3}" srcId="{53332FD6-5D76-4B2E-A30C-CBF492B0506C}" destId="{77EE70BD-809D-4360-96F0-B5839A790AC1}" srcOrd="1" destOrd="0" parTransId="{2E2A465F-2D5E-4DC0-9C04-E8440FE6B522}" sibTransId="{6F5D3669-075C-4D90-813E-83AB99FAA0B6}"/>
    <dgm:cxn modelId="{D664BD36-A705-4702-AC23-E8842D22CA1F}" type="presOf" srcId="{77EE70BD-809D-4360-96F0-B5839A790AC1}" destId="{567B34FE-3787-4BB3-9C29-A9ED9101FDD0}" srcOrd="0" destOrd="0" presId="urn:microsoft.com/office/officeart/2005/8/layout/hierarchy4"/>
    <dgm:cxn modelId="{1223E98E-0F2E-4F9E-9F77-02D6F123C9E8}" type="presOf" srcId="{C51090A4-5FED-4E77-9862-9A2218417EFE}" destId="{5AB64E1A-4C9B-4DC4-B9E9-A6695737B29A}" srcOrd="0" destOrd="0" presId="urn:microsoft.com/office/officeart/2005/8/layout/hierarchy4"/>
    <dgm:cxn modelId="{F4021556-EA43-4F69-862F-48E9EDC99B00}" srcId="{45367207-3B66-472A-873E-018BC062839D}" destId="{53332FD6-5D76-4B2E-A30C-CBF492B0506C}" srcOrd="0" destOrd="0" parTransId="{0414B8C1-7BCE-4133-8BD5-4BCA50FCE382}" sibTransId="{487E289F-FDCD-4F2D-ACC2-178F3FF497B2}"/>
    <dgm:cxn modelId="{86A918A0-F0BF-4FAF-9034-691B4AFE4D6E}" type="presOf" srcId="{524F61CB-B816-4EE4-A501-AF232568605E}" destId="{8A8877FB-C234-4D50-A48C-C791360097A4}" srcOrd="0" destOrd="0" presId="urn:microsoft.com/office/officeart/2005/8/layout/hierarchy4"/>
    <dgm:cxn modelId="{0CDF5E12-BAAC-45DA-9FAC-67C3635F7C30}" srcId="{53332FD6-5D76-4B2E-A30C-CBF492B0506C}" destId="{A1D7EED3-455E-4AAC-BA2E-8208CAC99008}" srcOrd="3" destOrd="0" parTransId="{0018099F-B9A7-4B44-9BA5-EF09FD92EA5C}" sibTransId="{DE8A9422-F068-40A3-9284-706EAF5A3A31}"/>
    <dgm:cxn modelId="{B59AB3C7-6EE2-4E04-9C44-A17CCEA57582}" srcId="{53332FD6-5D76-4B2E-A30C-CBF492B0506C}" destId="{A72BE2D3-7EEC-40E9-B46A-FF70C4732998}" srcOrd="0" destOrd="0" parTransId="{B7BE6D88-21DC-4C72-ABD3-54FB5D45F333}" sibTransId="{11F97E38-EB6E-47B6-8F33-5C315B205388}"/>
    <dgm:cxn modelId="{9E22EDFC-4436-43DB-A645-B35D6B5F8285}" type="presOf" srcId="{9151A022-84FA-4FFD-AD48-27152F4911EF}" destId="{0B6285E5-D891-432B-8990-2AB1A2ACC55C}" srcOrd="0" destOrd="0" presId="urn:microsoft.com/office/officeart/2005/8/layout/hierarchy4"/>
    <dgm:cxn modelId="{E905F387-C53C-4CA2-B4C7-334C9624910B}" type="presOf" srcId="{53332FD6-5D76-4B2E-A30C-CBF492B0506C}" destId="{B1EC0BB8-E43B-4066-B76C-F05ABD90B9A8}" srcOrd="0" destOrd="0" presId="urn:microsoft.com/office/officeart/2005/8/layout/hierarchy4"/>
    <dgm:cxn modelId="{3E093A25-70B7-4347-BD7C-C3B8A050477D}" type="presOf" srcId="{607A9E9C-095C-4D0B-B9B2-ECF6A847DB5A}" destId="{1FDF0DC3-6371-44A7-83B6-00011DAF05F2}" srcOrd="0" destOrd="0" presId="urn:microsoft.com/office/officeart/2005/8/layout/hierarchy4"/>
    <dgm:cxn modelId="{C361AFEB-D218-4953-862B-F874861F2221}" type="presOf" srcId="{45367207-3B66-472A-873E-018BC062839D}" destId="{A7957597-0CB8-4C1F-A451-00C6FBB3DEB8}" srcOrd="0" destOrd="0" presId="urn:microsoft.com/office/officeart/2005/8/layout/hierarchy4"/>
    <dgm:cxn modelId="{CDC92252-8F13-464E-8485-178C7793BB78}" type="presOf" srcId="{A1D7EED3-455E-4AAC-BA2E-8208CAC99008}" destId="{39D37CB4-6201-4C40-9FB5-3AE86BC5EAF4}" srcOrd="0" destOrd="0" presId="urn:microsoft.com/office/officeart/2005/8/layout/hierarchy4"/>
    <dgm:cxn modelId="{E51CC28C-E4FB-4B5C-B516-5805D6A1AE01}" srcId="{A1D7EED3-455E-4AAC-BA2E-8208CAC99008}" destId="{524F61CB-B816-4EE4-A501-AF232568605E}" srcOrd="0" destOrd="0" parTransId="{1EEBA608-AC2D-43A1-8DDF-1C8C8D15D362}" sibTransId="{A79678C9-A151-4569-8C32-A42F43967AE1}"/>
    <dgm:cxn modelId="{D358A9EB-7927-4158-A859-5B9352B980B3}" srcId="{77EE70BD-809D-4360-96F0-B5839A790AC1}" destId="{F357A4C9-0E5B-4219-9D0B-45769176E63F}" srcOrd="0" destOrd="0" parTransId="{B2994529-A5F4-489D-989C-946B44D6BA06}" sibTransId="{808613E6-40C4-4B3B-8AF9-E00953C6F05C}"/>
    <dgm:cxn modelId="{938C671C-0A76-4AD2-956E-4C46C704743D}" srcId="{A72BE2D3-7EEC-40E9-B46A-FF70C4732998}" destId="{9151A022-84FA-4FFD-AD48-27152F4911EF}" srcOrd="0" destOrd="0" parTransId="{E0D781DC-FA06-4E50-B9FD-AB2C6DED4285}" sibTransId="{C2FB59D1-47E8-4C6C-A2C8-3100BA94305E}"/>
    <dgm:cxn modelId="{B3C342A6-68B7-437E-89E2-30FF19D884B9}" type="presOf" srcId="{A72BE2D3-7EEC-40E9-B46A-FF70C4732998}" destId="{DD10C587-0F7B-4F7C-9693-CFE07069880F}" srcOrd="0" destOrd="0" presId="urn:microsoft.com/office/officeart/2005/8/layout/hierarchy4"/>
    <dgm:cxn modelId="{F964B87B-DBDD-415F-8E74-BED826FBF104}" type="presOf" srcId="{F357A4C9-0E5B-4219-9D0B-45769176E63F}" destId="{BA6B54FD-0ABF-441B-9E4D-42B7E5419B63}" srcOrd="0" destOrd="0" presId="urn:microsoft.com/office/officeart/2005/8/layout/hierarchy4"/>
    <dgm:cxn modelId="{60FFA769-AC3D-4FAC-B30A-6941876BCF14}" srcId="{607A9E9C-095C-4D0B-B9B2-ECF6A847DB5A}" destId="{C51090A4-5FED-4E77-9862-9A2218417EFE}" srcOrd="0" destOrd="0" parTransId="{45D0B76B-91F2-4A6E-8306-947CD37251C2}" sibTransId="{F56045F3-FD5E-4930-99F1-7A1A91B5416C}"/>
    <dgm:cxn modelId="{31A9D76A-E9D8-4BA1-BF1F-6B9C5B4BB57D}" srcId="{53332FD6-5D76-4B2E-A30C-CBF492B0506C}" destId="{607A9E9C-095C-4D0B-B9B2-ECF6A847DB5A}" srcOrd="2" destOrd="0" parTransId="{F8565F9B-0F3C-4913-8356-05EC262F2E30}" sibTransId="{DB3B3820-BEB0-46B0-9397-1834D28E483A}"/>
    <dgm:cxn modelId="{A3B71EED-25B5-4889-AAEE-7D21BCD8D0F7}" type="presParOf" srcId="{A7957597-0CB8-4C1F-A451-00C6FBB3DEB8}" destId="{8302088D-76D0-4E07-ACBD-F0C6D0E62C3E}" srcOrd="0" destOrd="0" presId="urn:microsoft.com/office/officeart/2005/8/layout/hierarchy4"/>
    <dgm:cxn modelId="{AB225B44-AFB0-4F84-82A1-B6171534F296}" type="presParOf" srcId="{8302088D-76D0-4E07-ACBD-F0C6D0E62C3E}" destId="{B1EC0BB8-E43B-4066-B76C-F05ABD90B9A8}" srcOrd="0" destOrd="0" presId="urn:microsoft.com/office/officeart/2005/8/layout/hierarchy4"/>
    <dgm:cxn modelId="{C67DBEDD-20DF-4C90-9E94-67DE9F7B63FA}" type="presParOf" srcId="{8302088D-76D0-4E07-ACBD-F0C6D0E62C3E}" destId="{B6CA70BB-68A8-440E-8021-97CDD6880065}" srcOrd="1" destOrd="0" presId="urn:microsoft.com/office/officeart/2005/8/layout/hierarchy4"/>
    <dgm:cxn modelId="{82FE0269-7372-4081-ABBC-FA9CE970002A}" type="presParOf" srcId="{8302088D-76D0-4E07-ACBD-F0C6D0E62C3E}" destId="{B0C96A10-6634-42ED-AE0D-C0C79416D5EA}" srcOrd="2" destOrd="0" presId="urn:microsoft.com/office/officeart/2005/8/layout/hierarchy4"/>
    <dgm:cxn modelId="{AF069384-CE1A-4247-A919-E42FF6280E94}" type="presParOf" srcId="{B0C96A10-6634-42ED-AE0D-C0C79416D5EA}" destId="{8A1A3480-3AB0-479F-8A27-5AF7717D27BB}" srcOrd="0" destOrd="0" presId="urn:microsoft.com/office/officeart/2005/8/layout/hierarchy4"/>
    <dgm:cxn modelId="{009FAB8C-3B01-4FE1-ACDB-762CD0316162}" type="presParOf" srcId="{8A1A3480-3AB0-479F-8A27-5AF7717D27BB}" destId="{DD10C587-0F7B-4F7C-9693-CFE07069880F}" srcOrd="0" destOrd="0" presId="urn:microsoft.com/office/officeart/2005/8/layout/hierarchy4"/>
    <dgm:cxn modelId="{EE069EBF-311C-4D84-9F6D-987B44337941}" type="presParOf" srcId="{8A1A3480-3AB0-479F-8A27-5AF7717D27BB}" destId="{83240867-1983-45C9-A7D8-DA9EE90EF9B8}" srcOrd="1" destOrd="0" presId="urn:microsoft.com/office/officeart/2005/8/layout/hierarchy4"/>
    <dgm:cxn modelId="{2F4D1C88-5527-496D-AC97-A6A959087C93}" type="presParOf" srcId="{8A1A3480-3AB0-479F-8A27-5AF7717D27BB}" destId="{9CF2317E-7496-44F6-A8F0-FDE5C1A6BA0F}" srcOrd="2" destOrd="0" presId="urn:microsoft.com/office/officeart/2005/8/layout/hierarchy4"/>
    <dgm:cxn modelId="{A658B7F5-C1EC-4A72-963D-8DDFD51BEB72}" type="presParOf" srcId="{9CF2317E-7496-44F6-A8F0-FDE5C1A6BA0F}" destId="{36704D69-739B-478D-AC07-5206E53AF948}" srcOrd="0" destOrd="0" presId="urn:microsoft.com/office/officeart/2005/8/layout/hierarchy4"/>
    <dgm:cxn modelId="{FC4B15CD-D68C-4BB9-8E4A-E1EBDC3A29B5}" type="presParOf" srcId="{36704D69-739B-478D-AC07-5206E53AF948}" destId="{0B6285E5-D891-432B-8990-2AB1A2ACC55C}" srcOrd="0" destOrd="0" presId="urn:microsoft.com/office/officeart/2005/8/layout/hierarchy4"/>
    <dgm:cxn modelId="{D3FC2ECD-A043-4F8E-8242-88426865AC73}" type="presParOf" srcId="{36704D69-739B-478D-AC07-5206E53AF948}" destId="{3EA0CE91-32EC-4F12-ADB0-AD58D2369B94}" srcOrd="1" destOrd="0" presId="urn:microsoft.com/office/officeart/2005/8/layout/hierarchy4"/>
    <dgm:cxn modelId="{31E15B83-9AF3-4EC6-89FF-363649BE716D}" type="presParOf" srcId="{B0C96A10-6634-42ED-AE0D-C0C79416D5EA}" destId="{38BFAC46-4784-406C-B468-EB69CB6950F7}" srcOrd="1" destOrd="0" presId="urn:microsoft.com/office/officeart/2005/8/layout/hierarchy4"/>
    <dgm:cxn modelId="{EBECF357-698F-4E1D-86CA-5AE868B30062}" type="presParOf" srcId="{B0C96A10-6634-42ED-AE0D-C0C79416D5EA}" destId="{A2877F68-5F22-48C6-8563-99DFA6BF6F4E}" srcOrd="2" destOrd="0" presId="urn:microsoft.com/office/officeart/2005/8/layout/hierarchy4"/>
    <dgm:cxn modelId="{ECCDFFD8-EF49-42FB-BA2B-89508E52A71E}" type="presParOf" srcId="{A2877F68-5F22-48C6-8563-99DFA6BF6F4E}" destId="{567B34FE-3787-4BB3-9C29-A9ED9101FDD0}" srcOrd="0" destOrd="0" presId="urn:microsoft.com/office/officeart/2005/8/layout/hierarchy4"/>
    <dgm:cxn modelId="{74FC4945-8192-4F1B-9978-01A41179C2B6}" type="presParOf" srcId="{A2877F68-5F22-48C6-8563-99DFA6BF6F4E}" destId="{B80DF468-A969-460C-82DF-011E44ABCC48}" srcOrd="1" destOrd="0" presId="urn:microsoft.com/office/officeart/2005/8/layout/hierarchy4"/>
    <dgm:cxn modelId="{2A1E3A73-70E8-4E3C-BE5A-92F965DD5793}" type="presParOf" srcId="{A2877F68-5F22-48C6-8563-99DFA6BF6F4E}" destId="{08163F66-235F-470D-A463-6B88296E4109}" srcOrd="2" destOrd="0" presId="urn:microsoft.com/office/officeart/2005/8/layout/hierarchy4"/>
    <dgm:cxn modelId="{83699D50-EA76-4F85-806A-630DF0AED7BB}" type="presParOf" srcId="{08163F66-235F-470D-A463-6B88296E4109}" destId="{80736C03-3D54-462F-A61B-DE3396B6E3AF}" srcOrd="0" destOrd="0" presId="urn:microsoft.com/office/officeart/2005/8/layout/hierarchy4"/>
    <dgm:cxn modelId="{B31A8387-B8BE-4A05-A5EE-9A6F49856FE2}" type="presParOf" srcId="{80736C03-3D54-462F-A61B-DE3396B6E3AF}" destId="{BA6B54FD-0ABF-441B-9E4D-42B7E5419B63}" srcOrd="0" destOrd="0" presId="urn:microsoft.com/office/officeart/2005/8/layout/hierarchy4"/>
    <dgm:cxn modelId="{D5D24223-9DD2-4BF3-BAA6-E7BC1BA6BE38}" type="presParOf" srcId="{80736C03-3D54-462F-A61B-DE3396B6E3AF}" destId="{05FD0C48-FE93-4EE4-B04C-181F641B47A5}" srcOrd="1" destOrd="0" presId="urn:microsoft.com/office/officeart/2005/8/layout/hierarchy4"/>
    <dgm:cxn modelId="{9D205C96-112E-45E7-A8C2-D731C3A8937B}" type="presParOf" srcId="{B0C96A10-6634-42ED-AE0D-C0C79416D5EA}" destId="{5D83C069-49F8-4BD7-8253-EBD96E15413B}" srcOrd="3" destOrd="0" presId="urn:microsoft.com/office/officeart/2005/8/layout/hierarchy4"/>
    <dgm:cxn modelId="{8E6349EE-4BCC-4490-9D46-4FDC895FC52D}" type="presParOf" srcId="{B0C96A10-6634-42ED-AE0D-C0C79416D5EA}" destId="{90D615F0-D49B-4F36-84CF-1F9878FE7FBA}" srcOrd="4" destOrd="0" presId="urn:microsoft.com/office/officeart/2005/8/layout/hierarchy4"/>
    <dgm:cxn modelId="{6FCF94B1-9885-40EC-ABA8-88E5903CB437}" type="presParOf" srcId="{90D615F0-D49B-4F36-84CF-1F9878FE7FBA}" destId="{1FDF0DC3-6371-44A7-83B6-00011DAF05F2}" srcOrd="0" destOrd="0" presId="urn:microsoft.com/office/officeart/2005/8/layout/hierarchy4"/>
    <dgm:cxn modelId="{43305521-36EC-4FC4-BD14-43AC27048EBE}" type="presParOf" srcId="{90D615F0-D49B-4F36-84CF-1F9878FE7FBA}" destId="{463FFA04-C359-472A-871A-E0B584F2FD9B}" srcOrd="1" destOrd="0" presId="urn:microsoft.com/office/officeart/2005/8/layout/hierarchy4"/>
    <dgm:cxn modelId="{FAB53104-F517-4C0E-A58F-70017F594E92}" type="presParOf" srcId="{90D615F0-D49B-4F36-84CF-1F9878FE7FBA}" destId="{F852A0AD-1E32-43ED-8339-EEB35D7C5EFA}" srcOrd="2" destOrd="0" presId="urn:microsoft.com/office/officeart/2005/8/layout/hierarchy4"/>
    <dgm:cxn modelId="{545893B3-DFC1-4F22-A595-392E290523E7}" type="presParOf" srcId="{F852A0AD-1E32-43ED-8339-EEB35D7C5EFA}" destId="{05790F74-151D-48FF-8FA3-87F4C9B23482}" srcOrd="0" destOrd="0" presId="urn:microsoft.com/office/officeart/2005/8/layout/hierarchy4"/>
    <dgm:cxn modelId="{A005916E-2A33-49EF-BF52-715F8DDEC0A4}" type="presParOf" srcId="{05790F74-151D-48FF-8FA3-87F4C9B23482}" destId="{5AB64E1A-4C9B-4DC4-B9E9-A6695737B29A}" srcOrd="0" destOrd="0" presId="urn:microsoft.com/office/officeart/2005/8/layout/hierarchy4"/>
    <dgm:cxn modelId="{D752A598-EBCB-4636-8C38-D2E543E62167}" type="presParOf" srcId="{05790F74-151D-48FF-8FA3-87F4C9B23482}" destId="{5578B810-8B7F-4F87-A8BB-B764590F8E5D}" srcOrd="1" destOrd="0" presId="urn:microsoft.com/office/officeart/2005/8/layout/hierarchy4"/>
    <dgm:cxn modelId="{C446B0E0-333D-4380-B91A-FF4F9B753429}" type="presParOf" srcId="{B0C96A10-6634-42ED-AE0D-C0C79416D5EA}" destId="{C6CFF460-B026-4A27-A8B9-CCD6FB06E434}" srcOrd="5" destOrd="0" presId="urn:microsoft.com/office/officeart/2005/8/layout/hierarchy4"/>
    <dgm:cxn modelId="{DED0B39F-EF43-4193-83D2-95547AF90F5A}" type="presParOf" srcId="{B0C96A10-6634-42ED-AE0D-C0C79416D5EA}" destId="{6FF5624C-5E3F-4822-B695-943CDA80D444}" srcOrd="6" destOrd="0" presId="urn:microsoft.com/office/officeart/2005/8/layout/hierarchy4"/>
    <dgm:cxn modelId="{43A83A7D-265E-4060-AEC4-1F926735935E}" type="presParOf" srcId="{6FF5624C-5E3F-4822-B695-943CDA80D444}" destId="{39D37CB4-6201-4C40-9FB5-3AE86BC5EAF4}" srcOrd="0" destOrd="0" presId="urn:microsoft.com/office/officeart/2005/8/layout/hierarchy4"/>
    <dgm:cxn modelId="{7F52823D-69FC-4988-85DC-D40930FCA9D1}" type="presParOf" srcId="{6FF5624C-5E3F-4822-B695-943CDA80D444}" destId="{F82CC923-410B-4C7B-B4AF-C3C2C74C99D1}" srcOrd="1" destOrd="0" presId="urn:microsoft.com/office/officeart/2005/8/layout/hierarchy4"/>
    <dgm:cxn modelId="{8A3BF81C-2A5D-4471-813F-30A3882E6D73}" type="presParOf" srcId="{6FF5624C-5E3F-4822-B695-943CDA80D444}" destId="{BCFF4223-4F8E-463F-8B6B-8ED7325A180E}" srcOrd="2" destOrd="0" presId="urn:microsoft.com/office/officeart/2005/8/layout/hierarchy4"/>
    <dgm:cxn modelId="{3E78DB5C-4119-48D6-A234-C61F0E255BAE}" type="presParOf" srcId="{BCFF4223-4F8E-463F-8B6B-8ED7325A180E}" destId="{899DB059-579D-4C57-AAC7-E3BC45F84793}" srcOrd="0" destOrd="0" presId="urn:microsoft.com/office/officeart/2005/8/layout/hierarchy4"/>
    <dgm:cxn modelId="{B2C87FE4-FBE1-40B0-B848-472326B2185F}" type="presParOf" srcId="{899DB059-579D-4C57-AAC7-E3BC45F84793}" destId="{8A8877FB-C234-4D50-A48C-C791360097A4}" srcOrd="0" destOrd="0" presId="urn:microsoft.com/office/officeart/2005/8/layout/hierarchy4"/>
    <dgm:cxn modelId="{1D95BD91-314B-436D-84C8-3D5BCB1C1937}" type="presParOf" srcId="{899DB059-579D-4C57-AAC7-E3BC45F84793}" destId="{20E866A8-3CBA-477C-BEFA-11E7180202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لكى</a:t>
          </a:r>
          <a:r>
            <a:rPr lang="ar-EG" sz="3200" b="1" i="0" baseline="0" dirty="0" smtClean="0">
              <a:solidFill>
                <a:schemeClr val="tx1"/>
              </a:solidFill>
            </a:rPr>
            <a:t> يتعلموا فيها مبادىء الدين الإسلامى </a:t>
          </a:r>
          <a:endParaRPr lang="ar-EG" sz="3200" b="1" i="0" dirty="0" smtClean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بدأ</a:t>
          </a:r>
          <a:r>
            <a:rPr lang="ar-EG" b="1" baseline="0" dirty="0" smtClean="0">
              <a:solidFill>
                <a:schemeClr val="tx1"/>
              </a:solidFill>
            </a:rPr>
            <a:t> عدد المسلمين يزداد حتى بلغ عددهم أكثر من ثلاثين اختارلهم الرسول </a:t>
          </a:r>
          <a:r>
            <a:rPr lang="ar-EG" b="1" i="0" dirty="0" smtClean="0">
              <a:solidFill>
                <a:schemeClr val="tx1"/>
              </a:solidFill>
            </a:rPr>
            <a:t>ﷺ دار بن أبى الأرقم لتكون أول مدرسة فى الإسلام  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ويتدارسوه</a:t>
          </a:r>
          <a:r>
            <a:rPr lang="ar-EG" sz="3200" b="1" i="0" baseline="0" dirty="0" smtClean="0">
              <a:solidFill>
                <a:schemeClr val="tx1"/>
              </a:solidFill>
            </a:rPr>
            <a:t> فيما بينهم وظلوا على هذا الوضع حتى أمر الله سبحانه وتعالى نبيه بالجهر بالدعوة </a:t>
          </a:r>
          <a:endParaRPr lang="ar-EG" sz="3200" b="1" i="0" dirty="0" smtClean="0">
            <a:solidFill>
              <a:schemeClr val="tx1"/>
            </a:solidFill>
          </a:endParaRP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  <dgm:pt modelId="{444BE488-2459-422D-B578-843C911D94D5}" type="pres">
      <dgm:prSet presAssocID="{970FC160-405C-4AAE-A308-34879F3696FF}" presName="sibSpaceOne" presStyleCnt="0"/>
      <dgm:spPr/>
    </dgm:pt>
    <dgm:pt modelId="{D9443217-582B-4E09-B0FA-71632A36BEB4}" type="pres">
      <dgm:prSet presAssocID="{269F47C3-5054-432B-9979-A79B3084A260}" presName="vertOne" presStyleCnt="0"/>
      <dgm:spPr/>
    </dgm:pt>
    <dgm:pt modelId="{DD22589D-86E4-4D43-A366-6FB00F7BE9B4}" type="pres">
      <dgm:prSet presAssocID="{269F47C3-5054-432B-9979-A79B3084A26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00AAD-34AB-4C2C-A4AF-A77770FDC90D}" type="pres">
      <dgm:prSet presAssocID="{269F47C3-5054-432B-9979-A79B3084A260}" presName="horzOne" presStyleCnt="0"/>
      <dgm:spPr/>
    </dgm:pt>
  </dgm:ptLst>
  <dgm:cxnLst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1A9678DA-F9D9-488D-B39B-CC46BBCC0FB0}" type="presOf" srcId="{269F47C3-5054-432B-9979-A79B3084A260}" destId="{DD22589D-86E4-4D43-A366-6FB00F7BE9B4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  <dgm:cxn modelId="{012B6F65-F09F-4003-B900-F3F78EE431B6}" type="presParOf" srcId="{874D3A44-5EEE-4ACA-8963-740D2B9CBA68}" destId="{444BE488-2459-422D-B578-843C911D94D5}" srcOrd="3" destOrd="0" presId="urn:microsoft.com/office/officeart/2005/8/layout/hierarchy4"/>
    <dgm:cxn modelId="{64C3AEDB-5E93-40EE-9971-05C1D7B73EC2}" type="presParOf" srcId="{874D3A44-5EEE-4ACA-8963-740D2B9CBA68}" destId="{D9443217-582B-4E09-B0FA-71632A36BEB4}" srcOrd="4" destOrd="0" presId="urn:microsoft.com/office/officeart/2005/8/layout/hierarchy4"/>
    <dgm:cxn modelId="{8B7FE854-C591-4F08-A04C-70A7C70F44B2}" type="presParOf" srcId="{D9443217-582B-4E09-B0FA-71632A36BEB4}" destId="{DD22589D-86E4-4D43-A366-6FB00F7BE9B4}" srcOrd="0" destOrd="0" presId="urn:microsoft.com/office/officeart/2005/8/layout/hierarchy4"/>
    <dgm:cxn modelId="{ADC2ADE9-83BF-4B53-B07C-B77800BA2261}" type="presParOf" srcId="{D9443217-582B-4E09-B0FA-71632A36BEB4}" destId="{37200AAD-34AB-4C2C-A4AF-A77770FDC9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بدأ</a:t>
          </a:r>
          <a:r>
            <a:rPr lang="ar-EG" sz="3200" b="1" i="0" baseline="0" dirty="0" smtClean="0">
              <a:solidFill>
                <a:schemeClr val="tx1"/>
              </a:solidFill>
            </a:rPr>
            <a:t> الرسول  </a:t>
          </a:r>
          <a:r>
            <a:rPr lang="ar-EG" sz="3200" b="1" i="0" dirty="0" smtClean="0">
              <a:solidFill>
                <a:schemeClr val="tx1"/>
              </a:solidFill>
            </a:rPr>
            <a:t>ﷺ يعلن عن دعوته بين الناس ويأمرهم بعبادة الله سبحانه وتعالى الواحد الأحد وترك عبادة الأصنام .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بعد</a:t>
          </a:r>
          <a:r>
            <a:rPr lang="ar-EG" b="1" baseline="0" dirty="0" smtClean="0">
              <a:solidFill>
                <a:schemeClr val="tx1"/>
              </a:solidFill>
            </a:rPr>
            <a:t> ثلاث سنوات من دعوة الرسول  </a:t>
          </a:r>
          <a:r>
            <a:rPr lang="ar-EG" b="1" i="0" dirty="0" smtClean="0">
              <a:solidFill>
                <a:schemeClr val="tx1"/>
              </a:solidFill>
            </a:rPr>
            <a:t>ﷺ  للإسلام سرا جاء أمر الله لرسوله ﷺ بأن يعلن عما جاءه من الحق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صعد</a:t>
          </a:r>
          <a:r>
            <a:rPr lang="ar-EG" sz="3200" b="1" i="0" baseline="0" dirty="0" smtClean="0">
              <a:solidFill>
                <a:schemeClr val="tx1"/>
              </a:solidFill>
            </a:rPr>
            <a:t> الرسول </a:t>
          </a:r>
          <a:r>
            <a:rPr lang="ar-EG" sz="3200" b="1" i="0" dirty="0" smtClean="0">
              <a:solidFill>
                <a:schemeClr val="tx1"/>
              </a:solidFill>
            </a:rPr>
            <a:t>ﷺ على جبل الصفا ونادى فى الناس فاجتمعوا إليه </a:t>
          </a:r>
          <a:r>
            <a:rPr lang="ar-EG" sz="3200" b="1" i="0" baseline="0" dirty="0" smtClean="0">
              <a:solidFill>
                <a:schemeClr val="tx1"/>
              </a:solidFill>
            </a:rPr>
            <a:t>     </a:t>
          </a:r>
          <a:endParaRPr lang="ar-EG" sz="3200" b="1" i="0" dirty="0" smtClean="0">
            <a:solidFill>
              <a:schemeClr val="tx1"/>
            </a:solidFill>
          </a:endParaRP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  <dgm:pt modelId="{444BE488-2459-422D-B578-843C911D94D5}" type="pres">
      <dgm:prSet presAssocID="{970FC160-405C-4AAE-A308-34879F3696FF}" presName="sibSpaceOne" presStyleCnt="0"/>
      <dgm:spPr/>
    </dgm:pt>
    <dgm:pt modelId="{D9443217-582B-4E09-B0FA-71632A36BEB4}" type="pres">
      <dgm:prSet presAssocID="{269F47C3-5054-432B-9979-A79B3084A260}" presName="vertOne" presStyleCnt="0"/>
      <dgm:spPr/>
    </dgm:pt>
    <dgm:pt modelId="{DD22589D-86E4-4D43-A366-6FB00F7BE9B4}" type="pres">
      <dgm:prSet presAssocID="{269F47C3-5054-432B-9979-A79B3084A26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00AAD-34AB-4C2C-A4AF-A77770FDC90D}" type="pres">
      <dgm:prSet presAssocID="{269F47C3-5054-432B-9979-A79B3084A260}" presName="horzOne" presStyleCnt="0"/>
      <dgm:spPr/>
    </dgm:pt>
  </dgm:ptLst>
  <dgm:cxnLst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1A9678DA-F9D9-488D-B39B-CC46BBCC0FB0}" type="presOf" srcId="{269F47C3-5054-432B-9979-A79B3084A260}" destId="{DD22589D-86E4-4D43-A366-6FB00F7BE9B4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  <dgm:cxn modelId="{012B6F65-F09F-4003-B900-F3F78EE431B6}" type="presParOf" srcId="{874D3A44-5EEE-4ACA-8963-740D2B9CBA68}" destId="{444BE488-2459-422D-B578-843C911D94D5}" srcOrd="3" destOrd="0" presId="urn:microsoft.com/office/officeart/2005/8/layout/hierarchy4"/>
    <dgm:cxn modelId="{64C3AEDB-5E93-40EE-9971-05C1D7B73EC2}" type="presParOf" srcId="{874D3A44-5EEE-4ACA-8963-740D2B9CBA68}" destId="{D9443217-582B-4E09-B0FA-71632A36BEB4}" srcOrd="4" destOrd="0" presId="urn:microsoft.com/office/officeart/2005/8/layout/hierarchy4"/>
    <dgm:cxn modelId="{8B7FE854-C591-4F08-A04C-70A7C70F44B2}" type="presParOf" srcId="{D9443217-582B-4E09-B0FA-71632A36BEB4}" destId="{DD22589D-86E4-4D43-A366-6FB00F7BE9B4}" srcOrd="0" destOrd="0" presId="urn:microsoft.com/office/officeart/2005/8/layout/hierarchy4"/>
    <dgm:cxn modelId="{ADC2ADE9-83BF-4B53-B07C-B77800BA2261}" type="presParOf" srcId="{D9443217-582B-4E09-B0FA-71632A36BEB4}" destId="{37200AAD-34AB-4C2C-A4AF-A77770FDC9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فقالوا</a:t>
          </a:r>
          <a:r>
            <a:rPr lang="ar-EG" sz="3200" b="1" i="0" baseline="0" dirty="0" smtClean="0">
              <a:solidFill>
                <a:schemeClr val="tx1"/>
              </a:solidFill>
            </a:rPr>
            <a:t> نعم ماجربنا عليك كذبا قط : فقال الرسول </a:t>
          </a:r>
        </a:p>
        <a:p>
          <a:r>
            <a:rPr lang="ar-EG" sz="3200" b="1" i="0" baseline="0" dirty="0" smtClean="0">
              <a:solidFill>
                <a:schemeClr val="tx1"/>
              </a:solidFill>
            </a:rPr>
            <a:t>( فإنى نذير لكم بين يدى عذاب شديد )</a:t>
          </a:r>
          <a:endParaRPr lang="ar-EG" sz="3200" b="1" i="0" dirty="0" smtClean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فقال</a:t>
          </a:r>
          <a:r>
            <a:rPr lang="ar-EG" b="1" baseline="0" dirty="0" smtClean="0">
              <a:solidFill>
                <a:schemeClr val="tx1"/>
              </a:solidFill>
            </a:rPr>
            <a:t> لهم </a:t>
          </a:r>
        </a:p>
        <a:p>
          <a:r>
            <a:rPr lang="ar-EG" b="1" baseline="0" dirty="0" smtClean="0">
              <a:solidFill>
                <a:schemeClr val="tx1"/>
              </a:solidFill>
            </a:rPr>
            <a:t>(( أرأيتم لو أخبرتكم أن خيلا وراء هذا الجبل تريد أن تغير عليكم أكنتم مصدقى ))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2800" b="1" i="0" baseline="0" dirty="0" smtClean="0">
              <a:solidFill>
                <a:schemeClr val="tx1"/>
              </a:solidFill>
            </a:rPr>
            <a:t>فقال له عمه أبو لهب ( تبا لك سائر اليوم ألهذا جمعتنا ) فتوعده الله بالعذاب ومنذ ذلك اليوم بدأت رحلة مرحلة المحنة والإبتلاء للرسول </a:t>
          </a:r>
          <a:r>
            <a:rPr lang="ar-EG" sz="2800" b="1" i="0" dirty="0" smtClean="0">
              <a:solidFill>
                <a:schemeClr val="tx1"/>
              </a:solidFill>
            </a:rPr>
            <a:t>ﷺ وأصحابه </a:t>
          </a:r>
          <a:r>
            <a:rPr lang="ar-EG" sz="2800" b="1" i="0" baseline="0" dirty="0" smtClean="0">
              <a:solidFill>
                <a:schemeClr val="tx1"/>
              </a:solidFill>
            </a:rPr>
            <a:t>    </a:t>
          </a:r>
          <a:endParaRPr lang="ar-EG" sz="2800" b="1" i="0" dirty="0" smtClean="0">
            <a:solidFill>
              <a:schemeClr val="tx1"/>
            </a:solidFill>
          </a:endParaRP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  <dgm:pt modelId="{444BE488-2459-422D-B578-843C911D94D5}" type="pres">
      <dgm:prSet presAssocID="{970FC160-405C-4AAE-A308-34879F3696FF}" presName="sibSpaceOne" presStyleCnt="0"/>
      <dgm:spPr/>
    </dgm:pt>
    <dgm:pt modelId="{D9443217-582B-4E09-B0FA-71632A36BEB4}" type="pres">
      <dgm:prSet presAssocID="{269F47C3-5054-432B-9979-A79B3084A260}" presName="vertOne" presStyleCnt="0"/>
      <dgm:spPr/>
    </dgm:pt>
    <dgm:pt modelId="{DD22589D-86E4-4D43-A366-6FB00F7BE9B4}" type="pres">
      <dgm:prSet presAssocID="{269F47C3-5054-432B-9979-A79B3084A260}" presName="txOne" presStyleLbl="node0" presStyleIdx="2" presStyleCnt="3" custLinFactNeighborX="-1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00AAD-34AB-4C2C-A4AF-A77770FDC90D}" type="pres">
      <dgm:prSet presAssocID="{269F47C3-5054-432B-9979-A79B3084A260}" presName="horzOne" presStyleCnt="0"/>
      <dgm:spPr/>
    </dgm:pt>
  </dgm:ptLst>
  <dgm:cxnLst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1A9678DA-F9D9-488D-B39B-CC46BBCC0FB0}" type="presOf" srcId="{269F47C3-5054-432B-9979-A79B3084A260}" destId="{DD22589D-86E4-4D43-A366-6FB00F7BE9B4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  <dgm:cxn modelId="{012B6F65-F09F-4003-B900-F3F78EE431B6}" type="presParOf" srcId="{874D3A44-5EEE-4ACA-8963-740D2B9CBA68}" destId="{444BE488-2459-422D-B578-843C911D94D5}" srcOrd="3" destOrd="0" presId="urn:microsoft.com/office/officeart/2005/8/layout/hierarchy4"/>
    <dgm:cxn modelId="{64C3AEDB-5E93-40EE-9971-05C1D7B73EC2}" type="presParOf" srcId="{874D3A44-5EEE-4ACA-8963-740D2B9CBA68}" destId="{D9443217-582B-4E09-B0FA-71632A36BEB4}" srcOrd="4" destOrd="0" presId="urn:microsoft.com/office/officeart/2005/8/layout/hierarchy4"/>
    <dgm:cxn modelId="{8B7FE854-C591-4F08-A04C-70A7C70F44B2}" type="presParOf" srcId="{D9443217-582B-4E09-B0FA-71632A36BEB4}" destId="{DD22589D-86E4-4D43-A366-6FB00F7BE9B4}" srcOrd="0" destOrd="0" presId="urn:microsoft.com/office/officeart/2005/8/layout/hierarchy4"/>
    <dgm:cxn modelId="{ADC2ADE9-83BF-4B53-B07C-B77800BA2261}" type="presParOf" srcId="{D9443217-582B-4E09-B0FA-71632A36BEB4}" destId="{37200AAD-34AB-4C2C-A4AF-A77770FDC9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ظنت</a:t>
          </a:r>
          <a:r>
            <a:rPr lang="ar-EG" sz="3200" b="1" i="0" baseline="0" dirty="0" smtClean="0">
              <a:solidFill>
                <a:schemeClr val="tx1"/>
              </a:solidFill>
            </a:rPr>
            <a:t> أنها تهدد مصالحها ومكانتها بين القبائل </a:t>
          </a:r>
          <a:endParaRPr lang="ar-EG" sz="3200" b="1" i="0" dirty="0" smtClean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رفضت</a:t>
          </a:r>
          <a:r>
            <a:rPr lang="ar-EG" b="1" baseline="0" dirty="0" smtClean="0">
              <a:solidFill>
                <a:schemeClr val="tx1"/>
              </a:solidFill>
            </a:rPr>
            <a:t> قريش الدعوة وحاربتها منذ اللحظة الأولى 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لأنها</a:t>
          </a:r>
          <a:r>
            <a:rPr lang="ar-EG" sz="3200" b="1" i="0" baseline="0" dirty="0" smtClean="0">
              <a:solidFill>
                <a:schemeClr val="tx1"/>
              </a:solidFill>
            </a:rPr>
            <a:t> تخالف دين أبائهم وأجدادهم </a:t>
          </a:r>
          <a:endParaRPr lang="ar-EG" sz="3200" b="1" i="0" dirty="0" smtClean="0">
            <a:solidFill>
              <a:schemeClr val="tx1"/>
            </a:solidFill>
          </a:endParaRP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B9BEF6A4-77CA-426E-9D1A-431F9EDD5F0B}" type="pres">
      <dgm:prSet presAssocID="{430F0A6A-B208-4752-9CBC-C300E33B7A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D950D-354D-4664-9016-2845039E2568}" type="pres">
      <dgm:prSet presAssocID="{269F47C3-5054-432B-9979-A79B3084A260}" presName="boxAndChildren" presStyleCnt="0"/>
      <dgm:spPr/>
    </dgm:pt>
    <dgm:pt modelId="{7ECB6EF1-20CA-4A68-A998-A960F3E6DE56}" type="pres">
      <dgm:prSet presAssocID="{269F47C3-5054-432B-9979-A79B3084A260}" presName="parentTextBox" presStyleLbl="node1" presStyleIdx="0" presStyleCnt="3"/>
      <dgm:spPr/>
      <dgm:t>
        <a:bodyPr/>
        <a:lstStyle/>
        <a:p>
          <a:endParaRPr lang="en-US"/>
        </a:p>
      </dgm:t>
    </dgm:pt>
    <dgm:pt modelId="{9DE9526A-768D-4B3E-9E54-AB5E2161A424}" type="pres">
      <dgm:prSet presAssocID="{970FC160-405C-4AAE-A308-34879F3696FF}" presName="sp" presStyleCnt="0"/>
      <dgm:spPr/>
    </dgm:pt>
    <dgm:pt modelId="{EF3A3F4D-BCC8-4C40-AB06-32FDF280292B}" type="pres">
      <dgm:prSet presAssocID="{D65A6618-5B02-494D-A0F3-83BCFB8AC66D}" presName="arrowAndChildren" presStyleCnt="0"/>
      <dgm:spPr/>
    </dgm:pt>
    <dgm:pt modelId="{2649BB8B-2B75-4240-A837-418D33C3A407}" type="pres">
      <dgm:prSet presAssocID="{D65A6618-5B02-494D-A0F3-83BCFB8AC66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255B381-316D-4134-8376-2E8578D2B908}" type="pres">
      <dgm:prSet presAssocID="{E5AC3956-D288-466B-B67F-6C6E34455A98}" presName="sp" presStyleCnt="0"/>
      <dgm:spPr/>
    </dgm:pt>
    <dgm:pt modelId="{57AA0B84-A7B7-4F83-966F-CD99C0EDDB4E}" type="pres">
      <dgm:prSet presAssocID="{CD65C392-D963-4881-A959-BF1DFD0A3016}" presName="arrowAndChildren" presStyleCnt="0"/>
      <dgm:spPr/>
    </dgm:pt>
    <dgm:pt modelId="{14D58759-586A-486E-A6EA-6530EFE69A5F}" type="pres">
      <dgm:prSet presAssocID="{CD65C392-D963-4881-A959-BF1DFD0A301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47C1377D-7B7D-45AD-8EC1-7F4BC15905AB}" type="presOf" srcId="{430F0A6A-B208-4752-9CBC-C300E33B7A70}" destId="{B9BEF6A4-77CA-426E-9D1A-431F9EDD5F0B}" srcOrd="0" destOrd="0" presId="urn:microsoft.com/office/officeart/2005/8/layout/process4"/>
    <dgm:cxn modelId="{74BD08C8-2EDA-4911-8499-B42AD9E52589}" type="presOf" srcId="{269F47C3-5054-432B-9979-A79B3084A260}" destId="{7ECB6EF1-20CA-4A68-A998-A960F3E6DE56}" srcOrd="0" destOrd="0" presId="urn:microsoft.com/office/officeart/2005/8/layout/process4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CBB144FE-C156-42C4-97DE-DF8A3AB1D890}" type="presOf" srcId="{CD65C392-D963-4881-A959-BF1DFD0A3016}" destId="{14D58759-586A-486E-A6EA-6530EFE69A5F}" srcOrd="0" destOrd="0" presId="urn:microsoft.com/office/officeart/2005/8/layout/process4"/>
    <dgm:cxn modelId="{1D705C3D-4540-4CF6-9358-1CBBA992FA81}" type="presOf" srcId="{D65A6618-5B02-494D-A0F3-83BCFB8AC66D}" destId="{2649BB8B-2B75-4240-A837-418D33C3A407}" srcOrd="0" destOrd="0" presId="urn:microsoft.com/office/officeart/2005/8/layout/process4"/>
    <dgm:cxn modelId="{11866482-1E84-4F57-9856-FFD1A16C3FA3}" type="presParOf" srcId="{B9BEF6A4-77CA-426E-9D1A-431F9EDD5F0B}" destId="{070D950D-354D-4664-9016-2845039E2568}" srcOrd="0" destOrd="0" presId="urn:microsoft.com/office/officeart/2005/8/layout/process4"/>
    <dgm:cxn modelId="{7089C4CA-080D-4226-8A5D-D3F73728BF45}" type="presParOf" srcId="{070D950D-354D-4664-9016-2845039E2568}" destId="{7ECB6EF1-20CA-4A68-A998-A960F3E6DE56}" srcOrd="0" destOrd="0" presId="urn:microsoft.com/office/officeart/2005/8/layout/process4"/>
    <dgm:cxn modelId="{EE78E768-C3CB-4A33-ADB3-7F1E2E293E29}" type="presParOf" srcId="{B9BEF6A4-77CA-426E-9D1A-431F9EDD5F0B}" destId="{9DE9526A-768D-4B3E-9E54-AB5E2161A424}" srcOrd="1" destOrd="0" presId="urn:microsoft.com/office/officeart/2005/8/layout/process4"/>
    <dgm:cxn modelId="{DFC27EAB-CEEB-481F-9A14-5892EB20B24A}" type="presParOf" srcId="{B9BEF6A4-77CA-426E-9D1A-431F9EDD5F0B}" destId="{EF3A3F4D-BCC8-4C40-AB06-32FDF280292B}" srcOrd="2" destOrd="0" presId="urn:microsoft.com/office/officeart/2005/8/layout/process4"/>
    <dgm:cxn modelId="{C88A9877-986F-4EB0-A74A-435E0232A310}" type="presParOf" srcId="{EF3A3F4D-BCC8-4C40-AB06-32FDF280292B}" destId="{2649BB8B-2B75-4240-A837-418D33C3A407}" srcOrd="0" destOrd="0" presId="urn:microsoft.com/office/officeart/2005/8/layout/process4"/>
    <dgm:cxn modelId="{54A8FBDB-1475-4785-B41F-3504DC08C32D}" type="presParOf" srcId="{B9BEF6A4-77CA-426E-9D1A-431F9EDD5F0B}" destId="{5255B381-316D-4134-8376-2E8578D2B908}" srcOrd="3" destOrd="0" presId="urn:microsoft.com/office/officeart/2005/8/layout/process4"/>
    <dgm:cxn modelId="{CF51BB5B-0776-4DCA-A0CB-A283EEFA4E4B}" type="presParOf" srcId="{B9BEF6A4-77CA-426E-9D1A-431F9EDD5F0B}" destId="{57AA0B84-A7B7-4F83-966F-CD99C0EDDB4E}" srcOrd="4" destOrd="0" presId="urn:microsoft.com/office/officeart/2005/8/layout/process4"/>
    <dgm:cxn modelId="{DC0C9F46-401B-450A-801A-C53D8D11341C}" type="presParOf" srcId="{57AA0B84-A7B7-4F83-966F-CD99C0EDDB4E}" destId="{14D58759-586A-486E-A6EA-6530EFE69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47D-5C8E-4810-A42B-4400DDD13763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7BC2EF-3493-4B4D-9576-704A35E662EE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عاش محمد </a:t>
          </a:r>
          <a:r>
            <a:rPr lang="ar-EG" b="1" i="0" dirty="0" smtClean="0">
              <a:solidFill>
                <a:schemeClr val="tx1"/>
              </a:solidFill>
            </a:rPr>
            <a:t>ﷺ طفولته وشبابه فى رعاية ربه يعده لحمل رسالة </a:t>
          </a:r>
          <a:endParaRPr lang="en-US" b="1" dirty="0">
            <a:solidFill>
              <a:schemeClr val="tx1"/>
            </a:solidFill>
          </a:endParaRPr>
        </a:p>
      </dgm:t>
    </dgm:pt>
    <dgm:pt modelId="{FB01AA27-E6B0-4C2B-A20F-78A57CB36534}" type="parTrans" cxnId="{E838C085-401D-4BED-A072-144EF7E6F1B9}">
      <dgm:prSet/>
      <dgm:spPr/>
      <dgm:t>
        <a:bodyPr/>
        <a:lstStyle/>
        <a:p>
          <a:endParaRPr lang="en-US"/>
        </a:p>
      </dgm:t>
    </dgm:pt>
    <dgm:pt modelId="{627D3A5A-AB8F-4739-9929-3A6BA1C8BBB2}" type="sibTrans" cxnId="{E838C085-401D-4BED-A072-144EF7E6F1B9}">
      <dgm:prSet/>
      <dgm:spPr/>
      <dgm:t>
        <a:bodyPr/>
        <a:lstStyle/>
        <a:p>
          <a:endParaRPr lang="en-US"/>
        </a:p>
      </dgm:t>
    </dgm:pt>
    <dgm:pt modelId="{9F7AD1FD-0C8C-4870-8EFC-A9C6EBCBB48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مرت </a:t>
          </a:r>
          <a:r>
            <a:rPr lang="ar-EG" b="1" i="0" dirty="0" smtClean="0">
              <a:solidFill>
                <a:schemeClr val="tx1"/>
              </a:solidFill>
            </a:rPr>
            <a:t> حياة الرسول ﷺ  بعدة أحداث مختلفة  </a:t>
          </a:r>
          <a:endParaRPr lang="en-US" b="1" dirty="0">
            <a:solidFill>
              <a:schemeClr val="tx1"/>
            </a:solidFill>
          </a:endParaRPr>
        </a:p>
      </dgm:t>
    </dgm:pt>
    <dgm:pt modelId="{CE8313DD-302B-40FB-B092-AA63057EA4F0}" type="parTrans" cxnId="{62E51225-2350-48CC-8247-DB6ECA47101D}">
      <dgm:prSet/>
      <dgm:spPr/>
      <dgm:t>
        <a:bodyPr/>
        <a:lstStyle/>
        <a:p>
          <a:endParaRPr lang="en-US"/>
        </a:p>
      </dgm:t>
    </dgm:pt>
    <dgm:pt modelId="{A1CB88CA-4864-46A0-9283-4C0C68754F05}" type="sibTrans" cxnId="{62E51225-2350-48CC-8247-DB6ECA47101D}">
      <dgm:prSet/>
      <dgm:spPr/>
      <dgm:t>
        <a:bodyPr/>
        <a:lstStyle/>
        <a:p>
          <a:endParaRPr lang="en-US"/>
        </a:p>
      </dgm:t>
    </dgm:pt>
    <dgm:pt modelId="{76DDBE70-BDCD-4FA5-B6B9-F7437E96869E}" type="pres">
      <dgm:prSet presAssocID="{41DDE47D-5C8E-4810-A42B-4400DDD137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5BBED-7498-4995-A16A-A13A638BEC8E}" type="pres">
      <dgm:prSet presAssocID="{1C7BC2EF-3493-4B4D-9576-704A35E662E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FC48A-38DD-4E08-8F99-F50C7FA140E4}" type="pres">
      <dgm:prSet presAssocID="{627D3A5A-AB8F-4739-9929-3A6BA1C8BBB2}" presName="sibTrans" presStyleCnt="0"/>
      <dgm:spPr/>
    </dgm:pt>
    <dgm:pt modelId="{4EA1CE46-D062-4D7D-81A0-FF1A36BA9F26}" type="pres">
      <dgm:prSet presAssocID="{9F7AD1FD-0C8C-4870-8EFC-A9C6EBCBB4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397E2-368C-49BA-AAFC-9B37AD7081BF}" type="presOf" srcId="{9F7AD1FD-0C8C-4870-8EFC-A9C6EBCBB48F}" destId="{4EA1CE46-D062-4D7D-81A0-FF1A36BA9F26}" srcOrd="0" destOrd="0" presId="urn:microsoft.com/office/officeart/2005/8/layout/hList6"/>
    <dgm:cxn modelId="{62E51225-2350-48CC-8247-DB6ECA47101D}" srcId="{41DDE47D-5C8E-4810-A42B-4400DDD13763}" destId="{9F7AD1FD-0C8C-4870-8EFC-A9C6EBCBB48F}" srcOrd="1" destOrd="0" parTransId="{CE8313DD-302B-40FB-B092-AA63057EA4F0}" sibTransId="{A1CB88CA-4864-46A0-9283-4C0C68754F05}"/>
    <dgm:cxn modelId="{54D9D663-2AA4-4650-90E9-304D7F0080D3}" type="presOf" srcId="{41DDE47D-5C8E-4810-A42B-4400DDD13763}" destId="{76DDBE70-BDCD-4FA5-B6B9-F7437E96869E}" srcOrd="0" destOrd="0" presId="urn:microsoft.com/office/officeart/2005/8/layout/hList6"/>
    <dgm:cxn modelId="{8E414F9E-CF1B-4A29-9A9B-A0B30786B5C2}" type="presOf" srcId="{1C7BC2EF-3493-4B4D-9576-704A35E662EE}" destId="{8A25BBED-7498-4995-A16A-A13A638BEC8E}" srcOrd="0" destOrd="0" presId="urn:microsoft.com/office/officeart/2005/8/layout/hList6"/>
    <dgm:cxn modelId="{E838C085-401D-4BED-A072-144EF7E6F1B9}" srcId="{41DDE47D-5C8E-4810-A42B-4400DDD13763}" destId="{1C7BC2EF-3493-4B4D-9576-704A35E662EE}" srcOrd="0" destOrd="0" parTransId="{FB01AA27-E6B0-4C2B-A20F-78A57CB36534}" sibTransId="{627D3A5A-AB8F-4739-9929-3A6BA1C8BBB2}"/>
    <dgm:cxn modelId="{224821AF-3970-4795-BEEA-AC5D4C70A2FB}" type="presParOf" srcId="{76DDBE70-BDCD-4FA5-B6B9-F7437E96869E}" destId="{8A25BBED-7498-4995-A16A-A13A638BEC8E}" srcOrd="0" destOrd="0" presId="urn:microsoft.com/office/officeart/2005/8/layout/hList6"/>
    <dgm:cxn modelId="{5EB74CD7-0237-452A-A379-01159C6A363C}" type="presParOf" srcId="{76DDBE70-BDCD-4FA5-B6B9-F7437E96869E}" destId="{E9AFC48A-38DD-4E08-8F99-F50C7FA140E4}" srcOrd="1" destOrd="0" presId="urn:microsoft.com/office/officeart/2005/8/layout/hList6"/>
    <dgm:cxn modelId="{9CA0E290-95E8-40B2-B649-24D256874B7C}" type="presParOf" srcId="{76DDBE70-BDCD-4FA5-B6B9-F7437E96869E}" destId="{4EA1CE46-D062-4D7D-81A0-FF1A36BA9F2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4400" b="1" baseline="0" dirty="0" smtClean="0">
              <a:solidFill>
                <a:schemeClr val="tx1"/>
              </a:solidFill>
            </a:rPr>
            <a:t>لم تدرك قريش أن الدين الإسلامى سيكون سببا فى عزتها ورفع مكانتها بين العالم من حولها </a:t>
          </a: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</dgm:ptLst>
  <dgm:cxnLst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اتهام</a:t>
          </a:r>
          <a:r>
            <a:rPr lang="ar-EG" sz="3200" b="1" i="0" baseline="0" dirty="0" smtClean="0">
              <a:solidFill>
                <a:schemeClr val="tx1"/>
              </a:solidFill>
            </a:rPr>
            <a:t> الرسول   </a:t>
          </a:r>
          <a:r>
            <a:rPr lang="ar-EG" sz="3200" b="1" i="0" dirty="0" smtClean="0">
              <a:solidFill>
                <a:schemeClr val="tx1"/>
              </a:solidFill>
            </a:rPr>
            <a:t>ﷺ  بالجنون والسكر والكذب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بدأت قريش فى إيذاء الرسول  </a:t>
          </a:r>
          <a:r>
            <a:rPr lang="ar-EG" b="1" i="0" dirty="0" smtClean="0">
              <a:solidFill>
                <a:schemeClr val="tx1"/>
              </a:solidFill>
            </a:rPr>
            <a:t>ﷺ  وأصحابه واتبعت وسائل عديدة منها :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تعرض</a:t>
          </a:r>
          <a:r>
            <a:rPr lang="ar-EG" sz="3200" b="1" i="0" baseline="0" dirty="0" smtClean="0">
              <a:solidFill>
                <a:schemeClr val="tx1"/>
              </a:solidFill>
            </a:rPr>
            <a:t> أصحاب الرسول   </a:t>
          </a:r>
          <a:r>
            <a:rPr lang="ar-EG" sz="3200" b="1" i="0" dirty="0" smtClean="0">
              <a:solidFill>
                <a:schemeClr val="tx1"/>
              </a:solidFill>
            </a:rPr>
            <a:t>ﷺ  لأشد أنواع العذاب ولكنهم صبروا وثبتوا على دينهم </a:t>
          </a: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B9BEF6A4-77CA-426E-9D1A-431F9EDD5F0B}" type="pres">
      <dgm:prSet presAssocID="{430F0A6A-B208-4752-9CBC-C300E33B7A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D950D-354D-4664-9016-2845039E2568}" type="pres">
      <dgm:prSet presAssocID="{269F47C3-5054-432B-9979-A79B3084A260}" presName="boxAndChildren" presStyleCnt="0"/>
      <dgm:spPr/>
    </dgm:pt>
    <dgm:pt modelId="{7ECB6EF1-20CA-4A68-A998-A960F3E6DE56}" type="pres">
      <dgm:prSet presAssocID="{269F47C3-5054-432B-9979-A79B3084A260}" presName="parentTextBox" presStyleLbl="node1" presStyleIdx="0" presStyleCnt="3"/>
      <dgm:spPr/>
      <dgm:t>
        <a:bodyPr/>
        <a:lstStyle/>
        <a:p>
          <a:endParaRPr lang="en-US"/>
        </a:p>
      </dgm:t>
    </dgm:pt>
    <dgm:pt modelId="{9DE9526A-768D-4B3E-9E54-AB5E2161A424}" type="pres">
      <dgm:prSet presAssocID="{970FC160-405C-4AAE-A308-34879F3696FF}" presName="sp" presStyleCnt="0"/>
      <dgm:spPr/>
    </dgm:pt>
    <dgm:pt modelId="{EF3A3F4D-BCC8-4C40-AB06-32FDF280292B}" type="pres">
      <dgm:prSet presAssocID="{D65A6618-5B02-494D-A0F3-83BCFB8AC66D}" presName="arrowAndChildren" presStyleCnt="0"/>
      <dgm:spPr/>
    </dgm:pt>
    <dgm:pt modelId="{2649BB8B-2B75-4240-A837-418D33C3A407}" type="pres">
      <dgm:prSet presAssocID="{D65A6618-5B02-494D-A0F3-83BCFB8AC66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255B381-316D-4134-8376-2E8578D2B908}" type="pres">
      <dgm:prSet presAssocID="{E5AC3956-D288-466B-B67F-6C6E34455A98}" presName="sp" presStyleCnt="0"/>
      <dgm:spPr/>
    </dgm:pt>
    <dgm:pt modelId="{57AA0B84-A7B7-4F83-966F-CD99C0EDDB4E}" type="pres">
      <dgm:prSet presAssocID="{CD65C392-D963-4881-A959-BF1DFD0A3016}" presName="arrowAndChildren" presStyleCnt="0"/>
      <dgm:spPr/>
    </dgm:pt>
    <dgm:pt modelId="{14D58759-586A-486E-A6EA-6530EFE69A5F}" type="pres">
      <dgm:prSet presAssocID="{CD65C392-D963-4881-A959-BF1DFD0A301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47C1377D-7B7D-45AD-8EC1-7F4BC15905AB}" type="presOf" srcId="{430F0A6A-B208-4752-9CBC-C300E33B7A70}" destId="{B9BEF6A4-77CA-426E-9D1A-431F9EDD5F0B}" srcOrd="0" destOrd="0" presId="urn:microsoft.com/office/officeart/2005/8/layout/process4"/>
    <dgm:cxn modelId="{74BD08C8-2EDA-4911-8499-B42AD9E52589}" type="presOf" srcId="{269F47C3-5054-432B-9979-A79B3084A260}" destId="{7ECB6EF1-20CA-4A68-A998-A960F3E6DE56}" srcOrd="0" destOrd="0" presId="urn:microsoft.com/office/officeart/2005/8/layout/process4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CBB144FE-C156-42C4-97DE-DF8A3AB1D890}" type="presOf" srcId="{CD65C392-D963-4881-A959-BF1DFD0A3016}" destId="{14D58759-586A-486E-A6EA-6530EFE69A5F}" srcOrd="0" destOrd="0" presId="urn:microsoft.com/office/officeart/2005/8/layout/process4"/>
    <dgm:cxn modelId="{1D705C3D-4540-4CF6-9358-1CBBA992FA81}" type="presOf" srcId="{D65A6618-5B02-494D-A0F3-83BCFB8AC66D}" destId="{2649BB8B-2B75-4240-A837-418D33C3A407}" srcOrd="0" destOrd="0" presId="urn:microsoft.com/office/officeart/2005/8/layout/process4"/>
    <dgm:cxn modelId="{11866482-1E84-4F57-9856-FFD1A16C3FA3}" type="presParOf" srcId="{B9BEF6A4-77CA-426E-9D1A-431F9EDD5F0B}" destId="{070D950D-354D-4664-9016-2845039E2568}" srcOrd="0" destOrd="0" presId="urn:microsoft.com/office/officeart/2005/8/layout/process4"/>
    <dgm:cxn modelId="{7089C4CA-080D-4226-8A5D-D3F73728BF45}" type="presParOf" srcId="{070D950D-354D-4664-9016-2845039E2568}" destId="{7ECB6EF1-20CA-4A68-A998-A960F3E6DE56}" srcOrd="0" destOrd="0" presId="urn:microsoft.com/office/officeart/2005/8/layout/process4"/>
    <dgm:cxn modelId="{EE78E768-C3CB-4A33-ADB3-7F1E2E293E29}" type="presParOf" srcId="{B9BEF6A4-77CA-426E-9D1A-431F9EDD5F0B}" destId="{9DE9526A-768D-4B3E-9E54-AB5E2161A424}" srcOrd="1" destOrd="0" presId="urn:microsoft.com/office/officeart/2005/8/layout/process4"/>
    <dgm:cxn modelId="{DFC27EAB-CEEB-481F-9A14-5892EB20B24A}" type="presParOf" srcId="{B9BEF6A4-77CA-426E-9D1A-431F9EDD5F0B}" destId="{EF3A3F4D-BCC8-4C40-AB06-32FDF280292B}" srcOrd="2" destOrd="0" presId="urn:microsoft.com/office/officeart/2005/8/layout/process4"/>
    <dgm:cxn modelId="{C88A9877-986F-4EB0-A74A-435E0232A310}" type="presParOf" srcId="{EF3A3F4D-BCC8-4C40-AB06-32FDF280292B}" destId="{2649BB8B-2B75-4240-A837-418D33C3A407}" srcOrd="0" destOrd="0" presId="urn:microsoft.com/office/officeart/2005/8/layout/process4"/>
    <dgm:cxn modelId="{54A8FBDB-1475-4785-B41F-3504DC08C32D}" type="presParOf" srcId="{B9BEF6A4-77CA-426E-9D1A-431F9EDD5F0B}" destId="{5255B381-316D-4134-8376-2E8578D2B908}" srcOrd="3" destOrd="0" presId="urn:microsoft.com/office/officeart/2005/8/layout/process4"/>
    <dgm:cxn modelId="{CF51BB5B-0776-4DCA-A0CB-A283EEFA4E4B}" type="presParOf" srcId="{B9BEF6A4-77CA-426E-9D1A-431F9EDD5F0B}" destId="{57AA0B84-A7B7-4F83-966F-CD99C0EDDB4E}" srcOrd="4" destOrd="0" presId="urn:microsoft.com/office/officeart/2005/8/layout/process4"/>
    <dgm:cxn modelId="{DC0C9F46-401B-450A-801A-C53D8D11341C}" type="presParOf" srcId="{57AA0B84-A7B7-4F83-966F-CD99C0EDDB4E}" destId="{14D58759-586A-486E-A6EA-6530EFE69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baseline="0" dirty="0" smtClean="0">
              <a:solidFill>
                <a:schemeClr val="tx1"/>
              </a:solidFill>
            </a:rPr>
            <a:t>فعرضواعلى  الرسول   </a:t>
          </a:r>
          <a:r>
            <a:rPr lang="ar-EG" sz="3200" b="1" i="0" dirty="0" smtClean="0">
              <a:solidFill>
                <a:schemeClr val="tx1"/>
              </a:solidFill>
            </a:rPr>
            <a:t>ﷺ  الأموال والزعامة ولكنه رفض وقال لعمه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فشلت قريش أن تردهم عن دينهم 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3200" b="1" i="0" dirty="0" smtClean="0">
              <a:solidFill>
                <a:schemeClr val="tx1"/>
              </a:solidFill>
            </a:rPr>
            <a:t>(( والله ياعم لو وضعوا الشمس فى يمينى والقمر فى يسارى على أن أترك هذا الأمر حتى يظهره الله أو أهلك دونه ماتركته ))</a:t>
          </a: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B9BEF6A4-77CA-426E-9D1A-431F9EDD5F0B}" type="pres">
      <dgm:prSet presAssocID="{430F0A6A-B208-4752-9CBC-C300E33B7A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D950D-354D-4664-9016-2845039E2568}" type="pres">
      <dgm:prSet presAssocID="{269F47C3-5054-432B-9979-A79B3084A260}" presName="boxAndChildren" presStyleCnt="0"/>
      <dgm:spPr/>
    </dgm:pt>
    <dgm:pt modelId="{7ECB6EF1-20CA-4A68-A998-A960F3E6DE56}" type="pres">
      <dgm:prSet presAssocID="{269F47C3-5054-432B-9979-A79B3084A260}" presName="parentTextBox" presStyleLbl="node1" presStyleIdx="0" presStyleCnt="3"/>
      <dgm:spPr/>
      <dgm:t>
        <a:bodyPr/>
        <a:lstStyle/>
        <a:p>
          <a:endParaRPr lang="en-US"/>
        </a:p>
      </dgm:t>
    </dgm:pt>
    <dgm:pt modelId="{9DE9526A-768D-4B3E-9E54-AB5E2161A424}" type="pres">
      <dgm:prSet presAssocID="{970FC160-405C-4AAE-A308-34879F3696FF}" presName="sp" presStyleCnt="0"/>
      <dgm:spPr/>
    </dgm:pt>
    <dgm:pt modelId="{EF3A3F4D-BCC8-4C40-AB06-32FDF280292B}" type="pres">
      <dgm:prSet presAssocID="{D65A6618-5B02-494D-A0F3-83BCFB8AC66D}" presName="arrowAndChildren" presStyleCnt="0"/>
      <dgm:spPr/>
    </dgm:pt>
    <dgm:pt modelId="{2649BB8B-2B75-4240-A837-418D33C3A407}" type="pres">
      <dgm:prSet presAssocID="{D65A6618-5B02-494D-A0F3-83BCFB8AC66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255B381-316D-4134-8376-2E8578D2B908}" type="pres">
      <dgm:prSet presAssocID="{E5AC3956-D288-466B-B67F-6C6E34455A98}" presName="sp" presStyleCnt="0"/>
      <dgm:spPr/>
    </dgm:pt>
    <dgm:pt modelId="{57AA0B84-A7B7-4F83-966F-CD99C0EDDB4E}" type="pres">
      <dgm:prSet presAssocID="{CD65C392-D963-4881-A959-BF1DFD0A3016}" presName="arrowAndChildren" presStyleCnt="0"/>
      <dgm:spPr/>
    </dgm:pt>
    <dgm:pt modelId="{14D58759-586A-486E-A6EA-6530EFE69A5F}" type="pres">
      <dgm:prSet presAssocID="{CD65C392-D963-4881-A959-BF1DFD0A301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47C1377D-7B7D-45AD-8EC1-7F4BC15905AB}" type="presOf" srcId="{430F0A6A-B208-4752-9CBC-C300E33B7A70}" destId="{B9BEF6A4-77CA-426E-9D1A-431F9EDD5F0B}" srcOrd="0" destOrd="0" presId="urn:microsoft.com/office/officeart/2005/8/layout/process4"/>
    <dgm:cxn modelId="{74BD08C8-2EDA-4911-8499-B42AD9E52589}" type="presOf" srcId="{269F47C3-5054-432B-9979-A79B3084A260}" destId="{7ECB6EF1-20CA-4A68-A998-A960F3E6DE56}" srcOrd="0" destOrd="0" presId="urn:microsoft.com/office/officeart/2005/8/layout/process4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CBB144FE-C156-42C4-97DE-DF8A3AB1D890}" type="presOf" srcId="{CD65C392-D963-4881-A959-BF1DFD0A3016}" destId="{14D58759-586A-486E-A6EA-6530EFE69A5F}" srcOrd="0" destOrd="0" presId="urn:microsoft.com/office/officeart/2005/8/layout/process4"/>
    <dgm:cxn modelId="{1D705C3D-4540-4CF6-9358-1CBBA992FA81}" type="presOf" srcId="{D65A6618-5B02-494D-A0F3-83BCFB8AC66D}" destId="{2649BB8B-2B75-4240-A837-418D33C3A407}" srcOrd="0" destOrd="0" presId="urn:microsoft.com/office/officeart/2005/8/layout/process4"/>
    <dgm:cxn modelId="{11866482-1E84-4F57-9856-FFD1A16C3FA3}" type="presParOf" srcId="{B9BEF6A4-77CA-426E-9D1A-431F9EDD5F0B}" destId="{070D950D-354D-4664-9016-2845039E2568}" srcOrd="0" destOrd="0" presId="urn:microsoft.com/office/officeart/2005/8/layout/process4"/>
    <dgm:cxn modelId="{7089C4CA-080D-4226-8A5D-D3F73728BF45}" type="presParOf" srcId="{070D950D-354D-4664-9016-2845039E2568}" destId="{7ECB6EF1-20CA-4A68-A998-A960F3E6DE56}" srcOrd="0" destOrd="0" presId="urn:microsoft.com/office/officeart/2005/8/layout/process4"/>
    <dgm:cxn modelId="{EE78E768-C3CB-4A33-ADB3-7F1E2E293E29}" type="presParOf" srcId="{B9BEF6A4-77CA-426E-9D1A-431F9EDD5F0B}" destId="{9DE9526A-768D-4B3E-9E54-AB5E2161A424}" srcOrd="1" destOrd="0" presId="urn:microsoft.com/office/officeart/2005/8/layout/process4"/>
    <dgm:cxn modelId="{DFC27EAB-CEEB-481F-9A14-5892EB20B24A}" type="presParOf" srcId="{B9BEF6A4-77CA-426E-9D1A-431F9EDD5F0B}" destId="{EF3A3F4D-BCC8-4C40-AB06-32FDF280292B}" srcOrd="2" destOrd="0" presId="urn:microsoft.com/office/officeart/2005/8/layout/process4"/>
    <dgm:cxn modelId="{C88A9877-986F-4EB0-A74A-435E0232A310}" type="presParOf" srcId="{EF3A3F4D-BCC8-4C40-AB06-32FDF280292B}" destId="{2649BB8B-2B75-4240-A837-418D33C3A407}" srcOrd="0" destOrd="0" presId="urn:microsoft.com/office/officeart/2005/8/layout/process4"/>
    <dgm:cxn modelId="{54A8FBDB-1475-4785-B41F-3504DC08C32D}" type="presParOf" srcId="{B9BEF6A4-77CA-426E-9D1A-431F9EDD5F0B}" destId="{5255B381-316D-4134-8376-2E8578D2B908}" srcOrd="3" destOrd="0" presId="urn:microsoft.com/office/officeart/2005/8/layout/process4"/>
    <dgm:cxn modelId="{CF51BB5B-0776-4DCA-A0CB-A283EEFA4E4B}" type="presParOf" srcId="{B9BEF6A4-77CA-426E-9D1A-431F9EDD5F0B}" destId="{57AA0B84-A7B7-4F83-966F-CD99C0EDDB4E}" srcOrd="4" destOrd="0" presId="urn:microsoft.com/office/officeart/2005/8/layout/process4"/>
    <dgm:cxn modelId="{DC0C9F46-401B-450A-801A-C53D8D11341C}" type="presParOf" srcId="{57AA0B84-A7B7-4F83-966F-CD99C0EDDB4E}" destId="{14D58759-586A-486E-A6EA-6530EFE69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600" b="1" i="0" baseline="0" dirty="0" smtClean="0">
              <a:solidFill>
                <a:schemeClr val="tx1"/>
              </a:solidFill>
            </a:rPr>
            <a:t>اجتمعت قريش على حصار المسلمين </a:t>
          </a:r>
          <a:endParaRPr lang="ar-EG" sz="3600" b="1" i="0" dirty="0" smtClean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عندما رفض الرسول  </a:t>
          </a:r>
          <a:r>
            <a:rPr lang="ar-EG" sz="4400" b="1" i="0" dirty="0" smtClean="0">
              <a:solidFill>
                <a:schemeClr val="tx1"/>
              </a:solidFill>
            </a:rPr>
            <a:t>ﷺ عرض قريش </a:t>
          </a:r>
          <a:endParaRPr lang="en-US" sz="4400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3600" b="1" i="0" dirty="0" smtClean="0">
              <a:solidFill>
                <a:schemeClr val="tx1"/>
              </a:solidFill>
            </a:rPr>
            <a:t>مقاطعتهم</a:t>
          </a:r>
          <a:r>
            <a:rPr lang="ar-EG" sz="3600" b="1" i="0" baseline="0" dirty="0" smtClean="0">
              <a:solidFill>
                <a:schemeClr val="tx1"/>
              </a:solidFill>
            </a:rPr>
            <a:t> ومن وقف بجوارهم من بنى هاشم وبنى المطلب لمدة ثلاث سنوات </a:t>
          </a:r>
          <a:endParaRPr lang="ar-EG" sz="3600" b="1" i="0" dirty="0" smtClean="0">
            <a:solidFill>
              <a:schemeClr val="tx1"/>
            </a:solidFill>
          </a:endParaRP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ABE5EAD5-4B56-494F-8C8E-1947023E425D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A15BE-2B74-4338-939E-2CD7BDC4B463}" type="pres">
      <dgm:prSet presAssocID="{CD65C392-D963-4881-A959-BF1DFD0A3016}" presName="vertOne" presStyleCnt="0"/>
      <dgm:spPr/>
    </dgm:pt>
    <dgm:pt modelId="{523F3F53-80B3-4792-A5E7-1E103CC0D0ED}" type="pres">
      <dgm:prSet presAssocID="{CD65C392-D963-4881-A959-BF1DFD0A301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B400-C4AF-4B11-A890-4CD7C7B9F55E}" type="pres">
      <dgm:prSet presAssocID="{CD65C392-D963-4881-A959-BF1DFD0A3016}" presName="horzOne" presStyleCnt="0"/>
      <dgm:spPr/>
    </dgm:pt>
    <dgm:pt modelId="{08E74D7F-6DA2-47E6-907C-DD2EA1A4B0B1}" type="pres">
      <dgm:prSet presAssocID="{E5AC3956-D288-466B-B67F-6C6E34455A98}" presName="sibSpaceOne" presStyleCnt="0"/>
      <dgm:spPr/>
    </dgm:pt>
    <dgm:pt modelId="{4AA1B936-5D14-4653-BFD5-CFEB4780C3EF}" type="pres">
      <dgm:prSet presAssocID="{D65A6618-5B02-494D-A0F3-83BCFB8AC66D}" presName="vertOne" presStyleCnt="0"/>
      <dgm:spPr/>
    </dgm:pt>
    <dgm:pt modelId="{7BFDE6A0-E6BF-4B22-865D-18140C571E82}" type="pres">
      <dgm:prSet presAssocID="{D65A6618-5B02-494D-A0F3-83BCFB8AC66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92D85F-C49C-4DAB-8C0D-EBF9DC836C70}" type="pres">
      <dgm:prSet presAssocID="{D65A6618-5B02-494D-A0F3-83BCFB8AC66D}" presName="horzOne" presStyleCnt="0"/>
      <dgm:spPr/>
    </dgm:pt>
    <dgm:pt modelId="{9E4ED10B-4989-4E96-A4F1-A2D38D90DA83}" type="pres">
      <dgm:prSet presAssocID="{970FC160-405C-4AAE-A308-34879F3696FF}" presName="sibSpaceOne" presStyleCnt="0"/>
      <dgm:spPr/>
    </dgm:pt>
    <dgm:pt modelId="{8743DB70-87A2-4CC1-82EF-774AA33C620C}" type="pres">
      <dgm:prSet presAssocID="{269F47C3-5054-432B-9979-A79B3084A260}" presName="vertOne" presStyleCnt="0"/>
      <dgm:spPr/>
    </dgm:pt>
    <dgm:pt modelId="{8C9719DB-5AE7-483B-B829-3810053189DD}" type="pres">
      <dgm:prSet presAssocID="{269F47C3-5054-432B-9979-A79B3084A26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6164D-DE1F-4CD8-8925-8FDFE999A68D}" type="pres">
      <dgm:prSet presAssocID="{269F47C3-5054-432B-9979-A79B3084A260}" presName="horzOne" presStyleCnt="0"/>
      <dgm:spPr/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17622B9C-B9E4-4891-9CDA-BA51479A7349}" type="presOf" srcId="{D65A6618-5B02-494D-A0F3-83BCFB8AC66D}" destId="{7BFDE6A0-E6BF-4B22-865D-18140C571E82}" srcOrd="0" destOrd="0" presId="urn:microsoft.com/office/officeart/2005/8/layout/architecture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557BC418-59F1-495B-8032-A40F7F3B0FA2}" type="presOf" srcId="{CD65C392-D963-4881-A959-BF1DFD0A3016}" destId="{523F3F53-80B3-4792-A5E7-1E103CC0D0ED}" srcOrd="0" destOrd="0" presId="urn:microsoft.com/office/officeart/2005/8/layout/architecture"/>
    <dgm:cxn modelId="{8DFB70DB-5098-4C4B-ABDB-C023B75E92D3}" type="presOf" srcId="{430F0A6A-B208-4752-9CBC-C300E33B7A70}" destId="{ABE5EAD5-4B56-494F-8C8E-1947023E425D}" srcOrd="0" destOrd="0" presId="urn:microsoft.com/office/officeart/2005/8/layout/architecture"/>
    <dgm:cxn modelId="{8CABB5B2-3ABB-440C-8FBF-410FF05FD68E}" type="presOf" srcId="{269F47C3-5054-432B-9979-A79B3084A260}" destId="{8C9719DB-5AE7-483B-B829-3810053189DD}" srcOrd="0" destOrd="0" presId="urn:microsoft.com/office/officeart/2005/8/layout/architecture"/>
    <dgm:cxn modelId="{E6ED31A4-8FC4-4CFB-8735-F9C636DCD2C6}" type="presParOf" srcId="{ABE5EAD5-4B56-494F-8C8E-1947023E425D}" destId="{0C5A15BE-2B74-4338-939E-2CD7BDC4B463}" srcOrd="0" destOrd="0" presId="urn:microsoft.com/office/officeart/2005/8/layout/architecture"/>
    <dgm:cxn modelId="{01DD5ED6-53B9-48E7-A61D-AB59A9142DBE}" type="presParOf" srcId="{0C5A15BE-2B74-4338-939E-2CD7BDC4B463}" destId="{523F3F53-80B3-4792-A5E7-1E103CC0D0ED}" srcOrd="0" destOrd="0" presId="urn:microsoft.com/office/officeart/2005/8/layout/architecture"/>
    <dgm:cxn modelId="{18C50367-B30D-4067-9D3E-E1FA5892CE03}" type="presParOf" srcId="{0C5A15BE-2B74-4338-939E-2CD7BDC4B463}" destId="{4112B400-C4AF-4B11-A890-4CD7C7B9F55E}" srcOrd="1" destOrd="0" presId="urn:microsoft.com/office/officeart/2005/8/layout/architecture"/>
    <dgm:cxn modelId="{BFC9B987-7C42-4EFE-8AB5-3FFCA757E9BB}" type="presParOf" srcId="{ABE5EAD5-4B56-494F-8C8E-1947023E425D}" destId="{08E74D7F-6DA2-47E6-907C-DD2EA1A4B0B1}" srcOrd="1" destOrd="0" presId="urn:microsoft.com/office/officeart/2005/8/layout/architecture"/>
    <dgm:cxn modelId="{A085DCE4-8C17-44C8-ACAA-AA80FFAC47A4}" type="presParOf" srcId="{ABE5EAD5-4B56-494F-8C8E-1947023E425D}" destId="{4AA1B936-5D14-4653-BFD5-CFEB4780C3EF}" srcOrd="2" destOrd="0" presId="urn:microsoft.com/office/officeart/2005/8/layout/architecture"/>
    <dgm:cxn modelId="{0DD6EF17-F20D-4486-8992-000C2004CE76}" type="presParOf" srcId="{4AA1B936-5D14-4653-BFD5-CFEB4780C3EF}" destId="{7BFDE6A0-E6BF-4B22-865D-18140C571E82}" srcOrd="0" destOrd="0" presId="urn:microsoft.com/office/officeart/2005/8/layout/architecture"/>
    <dgm:cxn modelId="{43017FBC-98DC-49F8-BC00-E4804FEEDCA2}" type="presParOf" srcId="{4AA1B936-5D14-4653-BFD5-CFEB4780C3EF}" destId="{0992D85F-C49C-4DAB-8C0D-EBF9DC836C70}" srcOrd="1" destOrd="0" presId="urn:microsoft.com/office/officeart/2005/8/layout/architecture"/>
    <dgm:cxn modelId="{A4A6A60A-6108-42D3-8A28-DF603C1E7425}" type="presParOf" srcId="{ABE5EAD5-4B56-494F-8C8E-1947023E425D}" destId="{9E4ED10B-4989-4E96-A4F1-A2D38D90DA83}" srcOrd="3" destOrd="0" presId="urn:microsoft.com/office/officeart/2005/8/layout/architecture"/>
    <dgm:cxn modelId="{BDFB50CC-9AD9-43E7-B597-367D4484D938}" type="presParOf" srcId="{ABE5EAD5-4B56-494F-8C8E-1947023E425D}" destId="{8743DB70-87A2-4CC1-82EF-774AA33C620C}" srcOrd="4" destOrd="0" presId="urn:microsoft.com/office/officeart/2005/8/layout/architecture"/>
    <dgm:cxn modelId="{19532162-F970-4537-A757-5C3EBF255A2C}" type="presParOf" srcId="{8743DB70-87A2-4CC1-82EF-774AA33C620C}" destId="{8C9719DB-5AE7-483B-B829-3810053189DD}" srcOrd="0" destOrd="0" presId="urn:microsoft.com/office/officeart/2005/8/layout/architecture"/>
    <dgm:cxn modelId="{78E7737F-2347-40B9-8A6C-C64ADE7B7A41}" type="presParOf" srcId="{8743DB70-87A2-4CC1-82EF-774AA33C620C}" destId="{5406164D-DE1F-4CD8-8925-8FDFE999A68D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baseline="0" dirty="0" smtClean="0">
              <a:solidFill>
                <a:schemeClr val="tx1"/>
              </a:solidFill>
            </a:rPr>
            <a:t>ازدياد إيذاء قريش للنبى </a:t>
          </a:r>
          <a:r>
            <a:rPr lang="ar-EG" sz="3200" b="1" i="0" dirty="0" smtClean="0">
              <a:solidFill>
                <a:schemeClr val="tx1"/>
              </a:solidFill>
            </a:rPr>
            <a:t>ﷺ وأصحابه فأمرهم بالهجرة إلى الحبشة 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أسبابها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2800" b="1" i="0" dirty="0" smtClean="0">
              <a:solidFill>
                <a:schemeClr val="tx1"/>
              </a:solidFill>
            </a:rPr>
            <a:t>لأن</a:t>
          </a:r>
          <a:r>
            <a:rPr lang="ar-EG" sz="2800" b="1" i="0" baseline="0" dirty="0" smtClean="0">
              <a:solidFill>
                <a:schemeClr val="tx1"/>
              </a:solidFill>
            </a:rPr>
            <a:t> بها ملكا لا يظلم عنده أحد , يدعى النجاشى وهى أرض صدق , فخرج بعض المسلمين إليها </a:t>
          </a:r>
          <a:endParaRPr lang="ar-EG" sz="2800" b="1" i="0" dirty="0" smtClean="0">
            <a:solidFill>
              <a:schemeClr val="tx1"/>
            </a:solidFill>
          </a:endParaRP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B9BEF6A4-77CA-426E-9D1A-431F9EDD5F0B}" type="pres">
      <dgm:prSet presAssocID="{430F0A6A-B208-4752-9CBC-C300E33B7A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D950D-354D-4664-9016-2845039E2568}" type="pres">
      <dgm:prSet presAssocID="{269F47C3-5054-432B-9979-A79B3084A260}" presName="boxAndChildren" presStyleCnt="0"/>
      <dgm:spPr/>
    </dgm:pt>
    <dgm:pt modelId="{7ECB6EF1-20CA-4A68-A998-A960F3E6DE56}" type="pres">
      <dgm:prSet presAssocID="{269F47C3-5054-432B-9979-A79B3084A260}" presName="parentTextBox" presStyleLbl="node1" presStyleIdx="0" presStyleCnt="3"/>
      <dgm:spPr/>
      <dgm:t>
        <a:bodyPr/>
        <a:lstStyle/>
        <a:p>
          <a:endParaRPr lang="en-US"/>
        </a:p>
      </dgm:t>
    </dgm:pt>
    <dgm:pt modelId="{9DE9526A-768D-4B3E-9E54-AB5E2161A424}" type="pres">
      <dgm:prSet presAssocID="{970FC160-405C-4AAE-A308-34879F3696FF}" presName="sp" presStyleCnt="0"/>
      <dgm:spPr/>
    </dgm:pt>
    <dgm:pt modelId="{EF3A3F4D-BCC8-4C40-AB06-32FDF280292B}" type="pres">
      <dgm:prSet presAssocID="{D65A6618-5B02-494D-A0F3-83BCFB8AC66D}" presName="arrowAndChildren" presStyleCnt="0"/>
      <dgm:spPr/>
    </dgm:pt>
    <dgm:pt modelId="{2649BB8B-2B75-4240-A837-418D33C3A407}" type="pres">
      <dgm:prSet presAssocID="{D65A6618-5B02-494D-A0F3-83BCFB8AC66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255B381-316D-4134-8376-2E8578D2B908}" type="pres">
      <dgm:prSet presAssocID="{E5AC3956-D288-466B-B67F-6C6E34455A98}" presName="sp" presStyleCnt="0"/>
      <dgm:spPr/>
    </dgm:pt>
    <dgm:pt modelId="{57AA0B84-A7B7-4F83-966F-CD99C0EDDB4E}" type="pres">
      <dgm:prSet presAssocID="{CD65C392-D963-4881-A959-BF1DFD0A3016}" presName="arrowAndChildren" presStyleCnt="0"/>
      <dgm:spPr/>
    </dgm:pt>
    <dgm:pt modelId="{14D58759-586A-486E-A6EA-6530EFE69A5F}" type="pres">
      <dgm:prSet presAssocID="{CD65C392-D963-4881-A959-BF1DFD0A301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47C1377D-7B7D-45AD-8EC1-7F4BC15905AB}" type="presOf" srcId="{430F0A6A-B208-4752-9CBC-C300E33B7A70}" destId="{B9BEF6A4-77CA-426E-9D1A-431F9EDD5F0B}" srcOrd="0" destOrd="0" presId="urn:microsoft.com/office/officeart/2005/8/layout/process4"/>
    <dgm:cxn modelId="{74BD08C8-2EDA-4911-8499-B42AD9E52589}" type="presOf" srcId="{269F47C3-5054-432B-9979-A79B3084A260}" destId="{7ECB6EF1-20CA-4A68-A998-A960F3E6DE56}" srcOrd="0" destOrd="0" presId="urn:microsoft.com/office/officeart/2005/8/layout/process4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CBB144FE-C156-42C4-97DE-DF8A3AB1D890}" type="presOf" srcId="{CD65C392-D963-4881-A959-BF1DFD0A3016}" destId="{14D58759-586A-486E-A6EA-6530EFE69A5F}" srcOrd="0" destOrd="0" presId="urn:microsoft.com/office/officeart/2005/8/layout/process4"/>
    <dgm:cxn modelId="{1D705C3D-4540-4CF6-9358-1CBBA992FA81}" type="presOf" srcId="{D65A6618-5B02-494D-A0F3-83BCFB8AC66D}" destId="{2649BB8B-2B75-4240-A837-418D33C3A407}" srcOrd="0" destOrd="0" presId="urn:microsoft.com/office/officeart/2005/8/layout/process4"/>
    <dgm:cxn modelId="{11866482-1E84-4F57-9856-FFD1A16C3FA3}" type="presParOf" srcId="{B9BEF6A4-77CA-426E-9D1A-431F9EDD5F0B}" destId="{070D950D-354D-4664-9016-2845039E2568}" srcOrd="0" destOrd="0" presId="urn:microsoft.com/office/officeart/2005/8/layout/process4"/>
    <dgm:cxn modelId="{7089C4CA-080D-4226-8A5D-D3F73728BF45}" type="presParOf" srcId="{070D950D-354D-4664-9016-2845039E2568}" destId="{7ECB6EF1-20CA-4A68-A998-A960F3E6DE56}" srcOrd="0" destOrd="0" presId="urn:microsoft.com/office/officeart/2005/8/layout/process4"/>
    <dgm:cxn modelId="{EE78E768-C3CB-4A33-ADB3-7F1E2E293E29}" type="presParOf" srcId="{B9BEF6A4-77CA-426E-9D1A-431F9EDD5F0B}" destId="{9DE9526A-768D-4B3E-9E54-AB5E2161A424}" srcOrd="1" destOrd="0" presId="urn:microsoft.com/office/officeart/2005/8/layout/process4"/>
    <dgm:cxn modelId="{DFC27EAB-CEEB-481F-9A14-5892EB20B24A}" type="presParOf" srcId="{B9BEF6A4-77CA-426E-9D1A-431F9EDD5F0B}" destId="{EF3A3F4D-BCC8-4C40-AB06-32FDF280292B}" srcOrd="2" destOrd="0" presId="urn:microsoft.com/office/officeart/2005/8/layout/process4"/>
    <dgm:cxn modelId="{C88A9877-986F-4EB0-A74A-435E0232A310}" type="presParOf" srcId="{EF3A3F4D-BCC8-4C40-AB06-32FDF280292B}" destId="{2649BB8B-2B75-4240-A837-418D33C3A407}" srcOrd="0" destOrd="0" presId="urn:microsoft.com/office/officeart/2005/8/layout/process4"/>
    <dgm:cxn modelId="{54A8FBDB-1475-4785-B41F-3504DC08C32D}" type="presParOf" srcId="{B9BEF6A4-77CA-426E-9D1A-431F9EDD5F0B}" destId="{5255B381-316D-4134-8376-2E8578D2B908}" srcOrd="3" destOrd="0" presId="urn:microsoft.com/office/officeart/2005/8/layout/process4"/>
    <dgm:cxn modelId="{CF51BB5B-0776-4DCA-A0CB-A283EEFA4E4B}" type="presParOf" srcId="{B9BEF6A4-77CA-426E-9D1A-431F9EDD5F0B}" destId="{57AA0B84-A7B7-4F83-966F-CD99C0EDDB4E}" srcOrd="4" destOrd="0" presId="urn:microsoft.com/office/officeart/2005/8/layout/process4"/>
    <dgm:cxn modelId="{DC0C9F46-401B-450A-801A-C53D8D11341C}" type="presParOf" srcId="{57AA0B84-A7B7-4F83-966F-CD99C0EDDB4E}" destId="{14D58759-586A-486E-A6EA-6530EFE69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2800" b="1" i="0" baseline="0" dirty="0" smtClean="0">
              <a:solidFill>
                <a:schemeClr val="tx1"/>
              </a:solidFill>
            </a:rPr>
            <a:t>1- رغبة الرسول </a:t>
          </a:r>
          <a:r>
            <a:rPr lang="ar-EG" sz="2800" b="1" i="0" dirty="0" smtClean="0">
              <a:solidFill>
                <a:schemeClr val="tx1"/>
              </a:solidFill>
            </a:rPr>
            <a:t>ﷺ فى إيجاد مكان أخر للدعوة غير مكة وذلك بعد أن فقد عمه أبا طالب وزوجته خديجة رضى الله عنها اللذين كانا عونا له على قومه 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أسبابها</a:t>
          </a:r>
          <a:endParaRPr lang="en-US" sz="4400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269F47C3-5054-432B-9979-A79B3084A260}">
      <dgm:prSet phldrT="[Text]" custT="1"/>
      <dgm:spPr/>
      <dgm:t>
        <a:bodyPr/>
        <a:lstStyle/>
        <a:p>
          <a:r>
            <a:rPr lang="ar-EG" sz="3600" b="1" i="0" dirty="0" smtClean="0">
              <a:solidFill>
                <a:schemeClr val="tx1"/>
              </a:solidFill>
            </a:rPr>
            <a:t>2- التماس الرسول   ﷺ  النصرة من قبيلة ثقيف بالطائف </a:t>
          </a:r>
        </a:p>
      </dgm:t>
    </dgm:pt>
    <dgm:pt modelId="{0E15C3F2-8F2B-4C0A-AA7C-E683A0A6DBAE}" type="parTrans" cxnId="{33279A44-170F-431A-9814-3AA22B12EDC4}">
      <dgm:prSet/>
      <dgm:spPr/>
      <dgm:t>
        <a:bodyPr/>
        <a:lstStyle/>
        <a:p>
          <a:endParaRPr lang="en-US"/>
        </a:p>
      </dgm:t>
    </dgm:pt>
    <dgm:pt modelId="{98FD7559-B106-44E8-A386-9E57E7073A61}" type="sibTrans" cxnId="{33279A44-170F-431A-9814-3AA22B12EDC4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  <dgm:pt modelId="{444BE488-2459-422D-B578-843C911D94D5}" type="pres">
      <dgm:prSet presAssocID="{970FC160-405C-4AAE-A308-34879F3696FF}" presName="sibSpaceOne" presStyleCnt="0"/>
      <dgm:spPr/>
    </dgm:pt>
    <dgm:pt modelId="{D9443217-582B-4E09-B0FA-71632A36BEB4}" type="pres">
      <dgm:prSet presAssocID="{269F47C3-5054-432B-9979-A79B3084A260}" presName="vertOne" presStyleCnt="0"/>
      <dgm:spPr/>
    </dgm:pt>
    <dgm:pt modelId="{DD22589D-86E4-4D43-A366-6FB00F7BE9B4}" type="pres">
      <dgm:prSet presAssocID="{269F47C3-5054-432B-9979-A79B3084A260}" presName="txOne" presStyleLbl="node0" presStyleIdx="2" presStyleCnt="3" custLinFactNeighborX="-1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00AAD-34AB-4C2C-A4AF-A77770FDC90D}" type="pres">
      <dgm:prSet presAssocID="{269F47C3-5054-432B-9979-A79B3084A260}" presName="horzOne" presStyleCnt="0"/>
      <dgm:spPr/>
    </dgm:pt>
  </dgm:ptLst>
  <dgm:cxnLst>
    <dgm:cxn modelId="{866D5F61-9336-4976-ADAC-AB1BFC9EEECF}" type="presOf" srcId="{D65A6618-5B02-494D-A0F3-83BCFB8AC66D}" destId="{2FA2EEAC-9E51-4DBD-AA75-6F39BE78B0FF}" srcOrd="0" destOrd="0" presId="urn:microsoft.com/office/officeart/2005/8/layout/hierarchy4"/>
    <dgm:cxn modelId="{6BAF8CE2-A0F4-48A5-BE5B-5218D433961C}" type="presOf" srcId="{430F0A6A-B208-4752-9CBC-C300E33B7A70}" destId="{874D3A44-5EEE-4ACA-8963-740D2B9CBA68}" srcOrd="0" destOrd="0" presId="urn:microsoft.com/office/officeart/2005/8/layout/hierarchy4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33279A44-170F-431A-9814-3AA22B12EDC4}" srcId="{430F0A6A-B208-4752-9CBC-C300E33B7A70}" destId="{269F47C3-5054-432B-9979-A79B3084A260}" srcOrd="2" destOrd="0" parTransId="{0E15C3F2-8F2B-4C0A-AA7C-E683A0A6DBAE}" sibTransId="{98FD7559-B106-44E8-A386-9E57E7073A61}"/>
    <dgm:cxn modelId="{BF516D53-E761-4620-9023-0015BD91A8F3}" type="presOf" srcId="{269F47C3-5054-432B-9979-A79B3084A260}" destId="{DD22589D-86E4-4D43-A366-6FB00F7BE9B4}" srcOrd="0" destOrd="0" presId="urn:microsoft.com/office/officeart/2005/8/layout/hierarchy4"/>
    <dgm:cxn modelId="{505D257D-2886-49AA-8C8F-46532BBDDDC7}" type="presOf" srcId="{CD65C392-D963-4881-A959-BF1DFD0A3016}" destId="{A87B25DB-CA1E-49E9-9B0F-61103CE80130}" srcOrd="0" destOrd="0" presId="urn:microsoft.com/office/officeart/2005/8/layout/hierarchy4"/>
    <dgm:cxn modelId="{E0A49ADC-D858-4823-8748-81CFCDB81580}" type="presParOf" srcId="{874D3A44-5EEE-4ACA-8963-740D2B9CBA68}" destId="{20423356-F9AC-4EA2-9A1B-1A90DF73EB3C}" srcOrd="0" destOrd="0" presId="urn:microsoft.com/office/officeart/2005/8/layout/hierarchy4"/>
    <dgm:cxn modelId="{5D0E5A7C-86BE-4410-9292-5CA73DC80B10}" type="presParOf" srcId="{20423356-F9AC-4EA2-9A1B-1A90DF73EB3C}" destId="{A87B25DB-CA1E-49E9-9B0F-61103CE80130}" srcOrd="0" destOrd="0" presId="urn:microsoft.com/office/officeart/2005/8/layout/hierarchy4"/>
    <dgm:cxn modelId="{FF6CBF07-3B43-40E9-813B-A48782874F99}" type="presParOf" srcId="{20423356-F9AC-4EA2-9A1B-1A90DF73EB3C}" destId="{2CF4F709-6F8C-4B99-8306-0C33AC9F8255}" srcOrd="1" destOrd="0" presId="urn:microsoft.com/office/officeart/2005/8/layout/hierarchy4"/>
    <dgm:cxn modelId="{F0ABEC94-0C83-470F-8929-61DE2AE3CCFD}" type="presParOf" srcId="{874D3A44-5EEE-4ACA-8963-740D2B9CBA68}" destId="{2DC0D5CA-2CA9-4C30-8714-308077C508C7}" srcOrd="1" destOrd="0" presId="urn:microsoft.com/office/officeart/2005/8/layout/hierarchy4"/>
    <dgm:cxn modelId="{A8D88A00-6AA7-4C28-BC88-25A15410851E}" type="presParOf" srcId="{874D3A44-5EEE-4ACA-8963-740D2B9CBA68}" destId="{24A65B23-FF71-4B7B-8985-D25A79DB73D4}" srcOrd="2" destOrd="0" presId="urn:microsoft.com/office/officeart/2005/8/layout/hierarchy4"/>
    <dgm:cxn modelId="{E05362FB-65D8-4A5C-973C-738377D3625E}" type="presParOf" srcId="{24A65B23-FF71-4B7B-8985-D25A79DB73D4}" destId="{2FA2EEAC-9E51-4DBD-AA75-6F39BE78B0FF}" srcOrd="0" destOrd="0" presId="urn:microsoft.com/office/officeart/2005/8/layout/hierarchy4"/>
    <dgm:cxn modelId="{529C4BB5-28C5-4F01-B32E-59BFA420483A}" type="presParOf" srcId="{24A65B23-FF71-4B7B-8985-D25A79DB73D4}" destId="{3D35DFD9-2539-4D3C-9917-F70534EF839A}" srcOrd="1" destOrd="0" presId="urn:microsoft.com/office/officeart/2005/8/layout/hierarchy4"/>
    <dgm:cxn modelId="{F50E0960-85D3-4665-9432-4843061D9CAD}" type="presParOf" srcId="{874D3A44-5EEE-4ACA-8963-740D2B9CBA68}" destId="{444BE488-2459-422D-B578-843C911D94D5}" srcOrd="3" destOrd="0" presId="urn:microsoft.com/office/officeart/2005/8/layout/hierarchy4"/>
    <dgm:cxn modelId="{BAD51D2A-FA6D-4611-82FE-FE8C72364CF6}" type="presParOf" srcId="{874D3A44-5EEE-4ACA-8963-740D2B9CBA68}" destId="{D9443217-582B-4E09-B0FA-71632A36BEB4}" srcOrd="4" destOrd="0" presId="urn:microsoft.com/office/officeart/2005/8/layout/hierarchy4"/>
    <dgm:cxn modelId="{379E2DF0-F530-4251-8B2A-C3F3FCFDBE00}" type="presParOf" srcId="{D9443217-582B-4E09-B0FA-71632A36BEB4}" destId="{DD22589D-86E4-4D43-A366-6FB00F7BE9B4}" srcOrd="0" destOrd="0" presId="urn:microsoft.com/office/officeart/2005/8/layout/hierarchy4"/>
    <dgm:cxn modelId="{7C14E599-5412-46C8-9AFD-78BB231AA08F}" type="presParOf" srcId="{D9443217-582B-4E09-B0FA-71632A36BEB4}" destId="{37200AAD-34AB-4C2C-A4AF-A77770FDC90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architecture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سمى العام العاشر من البعثة بعام الحزن بسبب شدة حزن النبى   </a:t>
          </a:r>
          <a:r>
            <a:rPr lang="ar-EG" sz="4000" b="1" i="0" dirty="0" smtClean="0">
              <a:solidFill>
                <a:schemeClr val="tx1"/>
              </a:solidFill>
            </a:rPr>
            <a:t>ﷺ على فقد عمه أبى طالب وزوجته خديجة رضى الله عنها </a:t>
          </a:r>
          <a:endParaRPr lang="en-US" sz="4000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ABE5EAD5-4B56-494F-8C8E-1947023E425D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5A15BE-2B74-4338-939E-2CD7BDC4B463}" type="pres">
      <dgm:prSet presAssocID="{CD65C392-D963-4881-A959-BF1DFD0A3016}" presName="vertOne" presStyleCnt="0"/>
      <dgm:spPr/>
    </dgm:pt>
    <dgm:pt modelId="{523F3F53-80B3-4792-A5E7-1E103CC0D0ED}" type="pres">
      <dgm:prSet presAssocID="{CD65C392-D963-4881-A959-BF1DFD0A30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B400-C4AF-4B11-A890-4CD7C7B9F55E}" type="pres">
      <dgm:prSet presAssocID="{CD65C392-D963-4881-A959-BF1DFD0A3016}" presName="horzOne" presStyleCnt="0"/>
      <dgm:spPr/>
    </dgm:pt>
  </dgm:ptLst>
  <dgm:cxnLst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8DFB70DB-5098-4C4B-ABDB-C023B75E92D3}" type="presOf" srcId="{430F0A6A-B208-4752-9CBC-C300E33B7A70}" destId="{ABE5EAD5-4B56-494F-8C8E-1947023E425D}" srcOrd="0" destOrd="0" presId="urn:microsoft.com/office/officeart/2005/8/layout/architecture"/>
    <dgm:cxn modelId="{557BC418-59F1-495B-8032-A40F7F3B0FA2}" type="presOf" srcId="{CD65C392-D963-4881-A959-BF1DFD0A3016}" destId="{523F3F53-80B3-4792-A5E7-1E103CC0D0ED}" srcOrd="0" destOrd="0" presId="urn:microsoft.com/office/officeart/2005/8/layout/architecture"/>
    <dgm:cxn modelId="{E6ED31A4-8FC4-4CFB-8735-F9C636DCD2C6}" type="presParOf" srcId="{ABE5EAD5-4B56-494F-8C8E-1947023E425D}" destId="{0C5A15BE-2B74-4338-939E-2CD7BDC4B463}" srcOrd="0" destOrd="0" presId="urn:microsoft.com/office/officeart/2005/8/layout/architecture"/>
    <dgm:cxn modelId="{01DD5ED6-53B9-48E7-A61D-AB59A9142DBE}" type="presParOf" srcId="{0C5A15BE-2B74-4338-939E-2CD7BDC4B463}" destId="{523F3F53-80B3-4792-A5E7-1E103CC0D0ED}" srcOrd="0" destOrd="0" presId="urn:microsoft.com/office/officeart/2005/8/layout/architecture"/>
    <dgm:cxn modelId="{18C50367-B30D-4067-9D3E-E1FA5892CE03}" type="presParOf" srcId="{0C5A15BE-2B74-4338-939E-2CD7BDC4B463}" destId="{4112B400-C4AF-4B11-A890-4CD7C7B9F55E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600" b="1" i="0" dirty="0" smtClean="0">
              <a:solidFill>
                <a:schemeClr val="tx1"/>
              </a:solidFill>
            </a:rPr>
            <a:t>وأمروا</a:t>
          </a:r>
          <a:r>
            <a:rPr lang="ar-EG" sz="3600" b="1" i="0" baseline="0" dirty="0" smtClean="0">
              <a:solidFill>
                <a:schemeClr val="tx1"/>
              </a:solidFill>
            </a:rPr>
            <a:t> بإيذائه , فانطلق عائدا إلى مكة </a:t>
          </a:r>
          <a:endParaRPr lang="ar-EG" sz="3600" b="1" i="0" dirty="0" smtClean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رفض</a:t>
          </a:r>
          <a:r>
            <a:rPr lang="ar-EG" sz="3600" b="1" baseline="0" dirty="0" smtClean="0">
              <a:solidFill>
                <a:schemeClr val="tx1"/>
              </a:solidFill>
            </a:rPr>
            <a:t> أهل الطائف </a:t>
          </a:r>
          <a:r>
            <a:rPr lang="ar-EG" sz="3600" b="1" i="0" baseline="0" dirty="0" smtClean="0">
              <a:solidFill>
                <a:schemeClr val="tx1"/>
              </a:solidFill>
            </a:rPr>
            <a:t>دعوة</a:t>
          </a:r>
          <a:r>
            <a:rPr lang="ar-EG" sz="3600" b="1" baseline="0" dirty="0" smtClean="0">
              <a:solidFill>
                <a:schemeClr val="tx1"/>
              </a:solidFill>
            </a:rPr>
            <a:t> الرسول  </a:t>
          </a:r>
          <a:r>
            <a:rPr lang="ar-EG" sz="3600" b="1" i="0" dirty="0" smtClean="0">
              <a:solidFill>
                <a:schemeClr val="tx1"/>
              </a:solidFill>
            </a:rPr>
            <a:t>ﷺ </a:t>
          </a:r>
          <a:endParaRPr lang="en-US" sz="3600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B9BEF6A4-77CA-426E-9D1A-431F9EDD5F0B}" type="pres">
      <dgm:prSet presAssocID="{430F0A6A-B208-4752-9CBC-C300E33B7A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6B873-F967-495A-A7DC-2012FD2C8879}" type="pres">
      <dgm:prSet presAssocID="{D65A6618-5B02-494D-A0F3-83BCFB8AC66D}" presName="boxAndChildren" presStyleCnt="0"/>
      <dgm:spPr/>
    </dgm:pt>
    <dgm:pt modelId="{30CDD74A-E766-492C-90D3-5F3F834E7AE8}" type="pres">
      <dgm:prSet presAssocID="{D65A6618-5B02-494D-A0F3-83BCFB8AC66D}" presName="parentTextBox" presStyleLbl="node1" presStyleIdx="0" presStyleCnt="2"/>
      <dgm:spPr/>
      <dgm:t>
        <a:bodyPr/>
        <a:lstStyle/>
        <a:p>
          <a:endParaRPr lang="en-US"/>
        </a:p>
      </dgm:t>
    </dgm:pt>
    <dgm:pt modelId="{5255B381-316D-4134-8376-2E8578D2B908}" type="pres">
      <dgm:prSet presAssocID="{E5AC3956-D288-466B-B67F-6C6E34455A98}" presName="sp" presStyleCnt="0"/>
      <dgm:spPr/>
    </dgm:pt>
    <dgm:pt modelId="{57AA0B84-A7B7-4F83-966F-CD99C0EDDB4E}" type="pres">
      <dgm:prSet presAssocID="{CD65C392-D963-4881-A959-BF1DFD0A3016}" presName="arrowAndChildren" presStyleCnt="0"/>
      <dgm:spPr/>
    </dgm:pt>
    <dgm:pt modelId="{14D58759-586A-486E-A6EA-6530EFE69A5F}" type="pres">
      <dgm:prSet presAssocID="{CD65C392-D963-4881-A959-BF1DFD0A3016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47C1377D-7B7D-45AD-8EC1-7F4BC15905AB}" type="presOf" srcId="{430F0A6A-B208-4752-9CBC-C300E33B7A70}" destId="{B9BEF6A4-77CA-426E-9D1A-431F9EDD5F0B}" srcOrd="0" destOrd="0" presId="urn:microsoft.com/office/officeart/2005/8/layout/process4"/>
    <dgm:cxn modelId="{CBB144FE-C156-42C4-97DE-DF8A3AB1D890}" type="presOf" srcId="{CD65C392-D963-4881-A959-BF1DFD0A3016}" destId="{14D58759-586A-486E-A6EA-6530EFE69A5F}" srcOrd="0" destOrd="0" presId="urn:microsoft.com/office/officeart/2005/8/layout/process4"/>
    <dgm:cxn modelId="{B92A5BFF-E35E-42B2-8F5F-24692A724009}" type="presOf" srcId="{D65A6618-5B02-494D-A0F3-83BCFB8AC66D}" destId="{30CDD74A-E766-492C-90D3-5F3F834E7AE8}" srcOrd="0" destOrd="0" presId="urn:microsoft.com/office/officeart/2005/8/layout/process4"/>
    <dgm:cxn modelId="{2A3884F2-4637-428A-B292-A2FC3848D8E6}" type="presParOf" srcId="{B9BEF6A4-77CA-426E-9D1A-431F9EDD5F0B}" destId="{7346B873-F967-495A-A7DC-2012FD2C8879}" srcOrd="0" destOrd="0" presId="urn:microsoft.com/office/officeart/2005/8/layout/process4"/>
    <dgm:cxn modelId="{D2A0C0CC-0115-4927-B51E-2567DD11D19B}" type="presParOf" srcId="{7346B873-F967-495A-A7DC-2012FD2C8879}" destId="{30CDD74A-E766-492C-90D3-5F3F834E7AE8}" srcOrd="0" destOrd="0" presId="urn:microsoft.com/office/officeart/2005/8/layout/process4"/>
    <dgm:cxn modelId="{54A8FBDB-1475-4785-B41F-3504DC08C32D}" type="presParOf" srcId="{B9BEF6A4-77CA-426E-9D1A-431F9EDD5F0B}" destId="{5255B381-316D-4134-8376-2E8578D2B908}" srcOrd="1" destOrd="0" presId="urn:microsoft.com/office/officeart/2005/8/layout/process4"/>
    <dgm:cxn modelId="{CF51BB5B-0776-4DCA-A0CB-A283EEFA4E4B}" type="presParOf" srcId="{B9BEF6A4-77CA-426E-9D1A-431F9EDD5F0B}" destId="{57AA0B84-A7B7-4F83-966F-CD99C0EDDB4E}" srcOrd="2" destOrd="0" presId="urn:microsoft.com/office/officeart/2005/8/layout/process4"/>
    <dgm:cxn modelId="{DC0C9F46-401B-450A-801A-C53D8D11341C}" type="presParOf" srcId="{57AA0B84-A7B7-4F83-966F-CD99C0EDDB4E}" destId="{14D58759-586A-486E-A6EA-6530EFE69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200" b="1" i="0" baseline="0" dirty="0" smtClean="0">
              <a:solidFill>
                <a:schemeClr val="tx1"/>
              </a:solidFill>
            </a:rPr>
            <a:t>1- أراد الله سبحانه وتعالى أن يسرى </a:t>
          </a:r>
        </a:p>
        <a:p>
          <a:r>
            <a:rPr lang="ar-EG" sz="3200" b="1" i="0" baseline="0" dirty="0" smtClean="0">
              <a:solidFill>
                <a:schemeClr val="tx1"/>
              </a:solidFill>
            </a:rPr>
            <a:t>( يخفف ) عن نبيه </a:t>
          </a:r>
          <a:r>
            <a:rPr lang="ar-EG" sz="3200" b="1" i="0" dirty="0" smtClean="0">
              <a:solidFill>
                <a:schemeClr val="tx1"/>
              </a:solidFill>
            </a:rPr>
            <a:t>ﷺ بعدما فقد عمه وزوجته ورفض أهل الطائف الدعوة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أسبابها</a:t>
          </a:r>
          <a:endParaRPr lang="en-US" sz="4400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2" custLinFactNeighborX="-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2" custLinFactNeighborX="19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505D257D-2886-49AA-8C8F-46532BBDDDC7}" type="presOf" srcId="{CD65C392-D963-4881-A959-BF1DFD0A3016}" destId="{A87B25DB-CA1E-49E9-9B0F-61103CE80130}" srcOrd="0" destOrd="0" presId="urn:microsoft.com/office/officeart/2005/8/layout/hierarchy4"/>
    <dgm:cxn modelId="{6BAF8CE2-A0F4-48A5-BE5B-5218D433961C}" type="presOf" srcId="{430F0A6A-B208-4752-9CBC-C300E33B7A70}" destId="{874D3A44-5EEE-4ACA-8963-740D2B9CBA68}" srcOrd="0" destOrd="0" presId="urn:microsoft.com/office/officeart/2005/8/layout/hierarchy4"/>
    <dgm:cxn modelId="{866D5F61-9336-4976-ADAC-AB1BFC9EEECF}" type="presOf" srcId="{D65A6618-5B02-494D-A0F3-83BCFB8AC66D}" destId="{2FA2EEAC-9E51-4DBD-AA75-6F39BE78B0FF}" srcOrd="0" destOrd="0" presId="urn:microsoft.com/office/officeart/2005/8/layout/hierarchy4"/>
    <dgm:cxn modelId="{E0A49ADC-D858-4823-8748-81CFCDB81580}" type="presParOf" srcId="{874D3A44-5EEE-4ACA-8963-740D2B9CBA68}" destId="{20423356-F9AC-4EA2-9A1B-1A90DF73EB3C}" srcOrd="0" destOrd="0" presId="urn:microsoft.com/office/officeart/2005/8/layout/hierarchy4"/>
    <dgm:cxn modelId="{5D0E5A7C-86BE-4410-9292-5CA73DC80B10}" type="presParOf" srcId="{20423356-F9AC-4EA2-9A1B-1A90DF73EB3C}" destId="{A87B25DB-CA1E-49E9-9B0F-61103CE80130}" srcOrd="0" destOrd="0" presId="urn:microsoft.com/office/officeart/2005/8/layout/hierarchy4"/>
    <dgm:cxn modelId="{FF6CBF07-3B43-40E9-813B-A48782874F99}" type="presParOf" srcId="{20423356-F9AC-4EA2-9A1B-1A90DF73EB3C}" destId="{2CF4F709-6F8C-4B99-8306-0C33AC9F8255}" srcOrd="1" destOrd="0" presId="urn:microsoft.com/office/officeart/2005/8/layout/hierarchy4"/>
    <dgm:cxn modelId="{F0ABEC94-0C83-470F-8929-61DE2AE3CCFD}" type="presParOf" srcId="{874D3A44-5EEE-4ACA-8963-740D2B9CBA68}" destId="{2DC0D5CA-2CA9-4C30-8714-308077C508C7}" srcOrd="1" destOrd="0" presId="urn:microsoft.com/office/officeart/2005/8/layout/hierarchy4"/>
    <dgm:cxn modelId="{A8D88A00-6AA7-4C28-BC88-25A15410851E}" type="presParOf" srcId="{874D3A44-5EEE-4ACA-8963-740D2B9CBA68}" destId="{24A65B23-FF71-4B7B-8985-D25A79DB73D4}" srcOrd="2" destOrd="0" presId="urn:microsoft.com/office/officeart/2005/8/layout/hierarchy4"/>
    <dgm:cxn modelId="{E05362FB-65D8-4A5C-973C-738377D3625E}" type="presParOf" srcId="{24A65B23-FF71-4B7B-8985-D25A79DB73D4}" destId="{2FA2EEAC-9E51-4DBD-AA75-6F39BE78B0FF}" srcOrd="0" destOrd="0" presId="urn:microsoft.com/office/officeart/2005/8/layout/hierarchy4"/>
    <dgm:cxn modelId="{529C4BB5-28C5-4F01-B32E-59BFA420483A}" type="presParOf" srcId="{24A65B23-FF71-4B7B-8985-D25A79DB73D4}" destId="{3D35DFD9-2539-4D3C-9917-F70534EF83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600" b="1" i="0" dirty="0" smtClean="0">
              <a:solidFill>
                <a:schemeClr val="tx1"/>
              </a:solidFill>
            </a:rPr>
            <a:t>حيث أسرى بيه ليلا من المسجد الحرام إلى المسجد الأقصى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أحداثها </a:t>
          </a:r>
          <a:endParaRPr lang="en-US" sz="3600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6EDEF97A-3FDE-44E2-8549-0B94AA28CB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أرسل الله إليه جبريل عليه السلام ليصطحبه فى رحلة كانت معجزةوهى رحلة الإسراء والمعراج </a:t>
          </a:r>
          <a:endParaRPr lang="en-US" sz="3200" b="1" dirty="0">
            <a:solidFill>
              <a:schemeClr val="tx1"/>
            </a:solidFill>
          </a:endParaRPr>
        </a:p>
      </dgm:t>
    </dgm:pt>
    <dgm:pt modelId="{3DA34035-66F7-4CCC-8BD4-37EE89F11F81}" type="parTrans" cxnId="{AE71F118-D2ED-4C21-B4B4-8ED78733699E}">
      <dgm:prSet/>
      <dgm:spPr/>
      <dgm:t>
        <a:bodyPr/>
        <a:lstStyle/>
        <a:p>
          <a:endParaRPr lang="en-US"/>
        </a:p>
      </dgm:t>
    </dgm:pt>
    <dgm:pt modelId="{EE63AB8C-BC99-4F97-93C4-A7AD32522077}" type="sibTrans" cxnId="{AE71F118-D2ED-4C21-B4B4-8ED78733699E}">
      <dgm:prSet/>
      <dgm:spPr/>
      <dgm:t>
        <a:bodyPr/>
        <a:lstStyle/>
        <a:p>
          <a:endParaRPr lang="en-US"/>
        </a:p>
      </dgm:t>
    </dgm:pt>
    <dgm:pt modelId="{B9BEF6A4-77CA-426E-9D1A-431F9EDD5F0B}" type="pres">
      <dgm:prSet presAssocID="{430F0A6A-B208-4752-9CBC-C300E33B7A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6B873-F967-495A-A7DC-2012FD2C8879}" type="pres">
      <dgm:prSet presAssocID="{D65A6618-5B02-494D-A0F3-83BCFB8AC66D}" presName="boxAndChildren" presStyleCnt="0"/>
      <dgm:spPr/>
    </dgm:pt>
    <dgm:pt modelId="{30CDD74A-E766-492C-90D3-5F3F834E7AE8}" type="pres">
      <dgm:prSet presAssocID="{D65A6618-5B02-494D-A0F3-83BCFB8AC66D}" presName="parentTextBox" presStyleLbl="node1" presStyleIdx="0" presStyleCnt="3"/>
      <dgm:spPr/>
      <dgm:t>
        <a:bodyPr/>
        <a:lstStyle/>
        <a:p>
          <a:endParaRPr lang="en-US"/>
        </a:p>
      </dgm:t>
    </dgm:pt>
    <dgm:pt modelId="{861FB401-45AD-4B66-9551-4D5EA9DF861C}" type="pres">
      <dgm:prSet presAssocID="{EE63AB8C-BC99-4F97-93C4-A7AD32522077}" presName="sp" presStyleCnt="0"/>
      <dgm:spPr/>
    </dgm:pt>
    <dgm:pt modelId="{98991ED7-C019-4649-9DF7-1849B40AD9FB}" type="pres">
      <dgm:prSet presAssocID="{6EDEF97A-3FDE-44E2-8549-0B94AA28CBA7}" presName="arrowAndChildren" presStyleCnt="0"/>
      <dgm:spPr/>
    </dgm:pt>
    <dgm:pt modelId="{6789BD3E-DA0D-47AD-9BE0-B02F0A8B1B05}" type="pres">
      <dgm:prSet presAssocID="{6EDEF97A-3FDE-44E2-8549-0B94AA28CBA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255B381-316D-4134-8376-2E8578D2B908}" type="pres">
      <dgm:prSet presAssocID="{E5AC3956-D288-466B-B67F-6C6E34455A98}" presName="sp" presStyleCnt="0"/>
      <dgm:spPr/>
    </dgm:pt>
    <dgm:pt modelId="{57AA0B84-A7B7-4F83-966F-CD99C0EDDB4E}" type="pres">
      <dgm:prSet presAssocID="{CD65C392-D963-4881-A959-BF1DFD0A3016}" presName="arrowAndChildren" presStyleCnt="0"/>
      <dgm:spPr/>
    </dgm:pt>
    <dgm:pt modelId="{14D58759-586A-486E-A6EA-6530EFE69A5F}" type="pres">
      <dgm:prSet presAssocID="{CD65C392-D963-4881-A959-BF1DFD0A3016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0DE2AC4-C0E9-4838-B9C2-5F95A712CF06}" srcId="{430F0A6A-B208-4752-9CBC-C300E33B7A70}" destId="{D65A6618-5B02-494D-A0F3-83BCFB8AC66D}" srcOrd="2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47C1377D-7B7D-45AD-8EC1-7F4BC15905AB}" type="presOf" srcId="{430F0A6A-B208-4752-9CBC-C300E33B7A70}" destId="{B9BEF6A4-77CA-426E-9D1A-431F9EDD5F0B}" srcOrd="0" destOrd="0" presId="urn:microsoft.com/office/officeart/2005/8/layout/process4"/>
    <dgm:cxn modelId="{48C2F75B-4B40-4174-A538-A524BE028199}" type="presOf" srcId="{6EDEF97A-3FDE-44E2-8549-0B94AA28CBA7}" destId="{6789BD3E-DA0D-47AD-9BE0-B02F0A8B1B05}" srcOrd="0" destOrd="0" presId="urn:microsoft.com/office/officeart/2005/8/layout/process4"/>
    <dgm:cxn modelId="{CBB144FE-C156-42C4-97DE-DF8A3AB1D890}" type="presOf" srcId="{CD65C392-D963-4881-A959-BF1DFD0A3016}" destId="{14D58759-586A-486E-A6EA-6530EFE69A5F}" srcOrd="0" destOrd="0" presId="urn:microsoft.com/office/officeart/2005/8/layout/process4"/>
    <dgm:cxn modelId="{AE71F118-D2ED-4C21-B4B4-8ED78733699E}" srcId="{430F0A6A-B208-4752-9CBC-C300E33B7A70}" destId="{6EDEF97A-3FDE-44E2-8549-0B94AA28CBA7}" srcOrd="1" destOrd="0" parTransId="{3DA34035-66F7-4CCC-8BD4-37EE89F11F81}" sibTransId="{EE63AB8C-BC99-4F97-93C4-A7AD32522077}"/>
    <dgm:cxn modelId="{B92A5BFF-E35E-42B2-8F5F-24692A724009}" type="presOf" srcId="{D65A6618-5B02-494D-A0F3-83BCFB8AC66D}" destId="{30CDD74A-E766-492C-90D3-5F3F834E7AE8}" srcOrd="0" destOrd="0" presId="urn:microsoft.com/office/officeart/2005/8/layout/process4"/>
    <dgm:cxn modelId="{2A3884F2-4637-428A-B292-A2FC3848D8E6}" type="presParOf" srcId="{B9BEF6A4-77CA-426E-9D1A-431F9EDD5F0B}" destId="{7346B873-F967-495A-A7DC-2012FD2C8879}" srcOrd="0" destOrd="0" presId="urn:microsoft.com/office/officeart/2005/8/layout/process4"/>
    <dgm:cxn modelId="{D2A0C0CC-0115-4927-B51E-2567DD11D19B}" type="presParOf" srcId="{7346B873-F967-495A-A7DC-2012FD2C8879}" destId="{30CDD74A-E766-492C-90D3-5F3F834E7AE8}" srcOrd="0" destOrd="0" presId="urn:microsoft.com/office/officeart/2005/8/layout/process4"/>
    <dgm:cxn modelId="{FADC6A97-3472-4119-AB86-5C0931BEBDB0}" type="presParOf" srcId="{B9BEF6A4-77CA-426E-9D1A-431F9EDD5F0B}" destId="{861FB401-45AD-4B66-9551-4D5EA9DF861C}" srcOrd="1" destOrd="0" presId="urn:microsoft.com/office/officeart/2005/8/layout/process4"/>
    <dgm:cxn modelId="{1536AB9D-1546-483C-97D8-DFC6E885363E}" type="presParOf" srcId="{B9BEF6A4-77CA-426E-9D1A-431F9EDD5F0B}" destId="{98991ED7-C019-4649-9DF7-1849B40AD9FB}" srcOrd="2" destOrd="0" presId="urn:microsoft.com/office/officeart/2005/8/layout/process4"/>
    <dgm:cxn modelId="{4E595C60-DE84-421C-8B04-93B5AFB21981}" type="presParOf" srcId="{98991ED7-C019-4649-9DF7-1849B40AD9FB}" destId="{6789BD3E-DA0D-47AD-9BE0-B02F0A8B1B05}" srcOrd="0" destOrd="0" presId="urn:microsoft.com/office/officeart/2005/8/layout/process4"/>
    <dgm:cxn modelId="{54A8FBDB-1475-4785-B41F-3504DC08C32D}" type="presParOf" srcId="{B9BEF6A4-77CA-426E-9D1A-431F9EDD5F0B}" destId="{5255B381-316D-4134-8376-2E8578D2B908}" srcOrd="3" destOrd="0" presId="urn:microsoft.com/office/officeart/2005/8/layout/process4"/>
    <dgm:cxn modelId="{CF51BB5B-0776-4DCA-A0CB-A283EEFA4E4B}" type="presParOf" srcId="{B9BEF6A4-77CA-426E-9D1A-431F9EDD5F0B}" destId="{57AA0B84-A7B7-4F83-966F-CD99C0EDDB4E}" srcOrd="4" destOrd="0" presId="urn:microsoft.com/office/officeart/2005/8/layout/process4"/>
    <dgm:cxn modelId="{DC0C9F46-401B-450A-801A-C53D8D11341C}" type="presParOf" srcId="{57AA0B84-A7B7-4F83-966F-CD99C0EDDB4E}" destId="{14D58759-586A-486E-A6EA-6530EFE69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47D-5C8E-4810-A42B-4400DDD13763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7BC2EF-3493-4B4D-9576-704A35E662EE}">
      <dgm:prSet phldrT="[Text]"/>
      <dgm:spPr/>
      <dgm:t>
        <a:bodyPr/>
        <a:lstStyle/>
        <a:p>
          <a:r>
            <a:rPr lang="ar-EG" b="1" i="0" dirty="0" smtClean="0">
              <a:solidFill>
                <a:schemeClr val="tx1"/>
              </a:solidFill>
            </a:rPr>
            <a:t>كان محمد ﷺ يخرج إلى غار حراء ويمكث فيه أياما بعيدا عن الناس </a:t>
          </a:r>
          <a:endParaRPr lang="en-US" b="1" dirty="0">
            <a:solidFill>
              <a:schemeClr val="tx1"/>
            </a:solidFill>
          </a:endParaRPr>
        </a:p>
      </dgm:t>
    </dgm:pt>
    <dgm:pt modelId="{FB01AA27-E6B0-4C2B-A20F-78A57CB36534}" type="parTrans" cxnId="{E838C085-401D-4BED-A072-144EF7E6F1B9}">
      <dgm:prSet/>
      <dgm:spPr/>
      <dgm:t>
        <a:bodyPr/>
        <a:lstStyle/>
        <a:p>
          <a:endParaRPr lang="en-US"/>
        </a:p>
      </dgm:t>
    </dgm:pt>
    <dgm:pt modelId="{627D3A5A-AB8F-4739-9929-3A6BA1C8BBB2}" type="sibTrans" cxnId="{E838C085-401D-4BED-A072-144EF7E6F1B9}">
      <dgm:prSet/>
      <dgm:spPr/>
      <dgm:t>
        <a:bodyPr/>
        <a:lstStyle/>
        <a:p>
          <a:endParaRPr lang="en-US"/>
        </a:p>
      </dgm:t>
    </dgm:pt>
    <dgm:pt modelId="{9F7AD1FD-0C8C-4870-8EFC-A9C6EBCBB48F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ليتعبد فيه بالتأمل فى خلق الله سبحانه </a:t>
          </a:r>
          <a:endParaRPr lang="en-US" b="1" dirty="0">
            <a:solidFill>
              <a:schemeClr val="tx1"/>
            </a:solidFill>
          </a:endParaRPr>
        </a:p>
      </dgm:t>
    </dgm:pt>
    <dgm:pt modelId="{CE8313DD-302B-40FB-B092-AA63057EA4F0}" type="parTrans" cxnId="{62E51225-2350-48CC-8247-DB6ECA47101D}">
      <dgm:prSet/>
      <dgm:spPr/>
      <dgm:t>
        <a:bodyPr/>
        <a:lstStyle/>
        <a:p>
          <a:endParaRPr lang="en-US"/>
        </a:p>
      </dgm:t>
    </dgm:pt>
    <dgm:pt modelId="{A1CB88CA-4864-46A0-9283-4C0C68754F05}" type="sibTrans" cxnId="{62E51225-2350-48CC-8247-DB6ECA47101D}">
      <dgm:prSet/>
      <dgm:spPr/>
      <dgm:t>
        <a:bodyPr/>
        <a:lstStyle/>
        <a:p>
          <a:endParaRPr lang="en-US"/>
        </a:p>
      </dgm:t>
    </dgm:pt>
    <dgm:pt modelId="{F871F2CD-23BC-4968-910D-ED55E84B3BDF}">
      <dgm:prSet phldrT="[Text]"/>
      <dgm:spPr/>
      <dgm:t>
        <a:bodyPr/>
        <a:lstStyle/>
        <a:p>
          <a:r>
            <a:rPr lang="ar-EG" b="1" i="0" dirty="0" smtClean="0">
              <a:solidFill>
                <a:schemeClr val="tx1"/>
              </a:solidFill>
            </a:rPr>
            <a:t>ظل ﷺ يتعبد فى غار حراء حتى بلغ الأربعين من عمره  </a:t>
          </a:r>
          <a:endParaRPr lang="en-US" b="1" dirty="0">
            <a:solidFill>
              <a:schemeClr val="tx1"/>
            </a:solidFill>
          </a:endParaRPr>
        </a:p>
      </dgm:t>
    </dgm:pt>
    <dgm:pt modelId="{2D75FA15-DC53-443F-B620-C4E2F90EA1BA}" type="parTrans" cxnId="{0587E419-63AC-4356-B41F-23B8FE9E9C46}">
      <dgm:prSet/>
      <dgm:spPr/>
      <dgm:t>
        <a:bodyPr/>
        <a:lstStyle/>
        <a:p>
          <a:endParaRPr lang="en-US"/>
        </a:p>
      </dgm:t>
    </dgm:pt>
    <dgm:pt modelId="{1104366C-239A-4AAA-A0FB-05D244CE7D7A}" type="sibTrans" cxnId="{0587E419-63AC-4356-B41F-23B8FE9E9C46}">
      <dgm:prSet/>
      <dgm:spPr/>
      <dgm:t>
        <a:bodyPr/>
        <a:lstStyle/>
        <a:p>
          <a:endParaRPr lang="en-US"/>
        </a:p>
      </dgm:t>
    </dgm:pt>
    <dgm:pt modelId="{76DDBE70-BDCD-4FA5-B6B9-F7437E96869E}" type="pres">
      <dgm:prSet presAssocID="{41DDE47D-5C8E-4810-A42B-4400DDD137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25BBED-7498-4995-A16A-A13A638BEC8E}" type="pres">
      <dgm:prSet presAssocID="{1C7BC2EF-3493-4B4D-9576-704A35E662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FC48A-38DD-4E08-8F99-F50C7FA140E4}" type="pres">
      <dgm:prSet presAssocID="{627D3A5A-AB8F-4739-9929-3A6BA1C8BBB2}" presName="sibTrans" presStyleCnt="0"/>
      <dgm:spPr/>
    </dgm:pt>
    <dgm:pt modelId="{4EA1CE46-D062-4D7D-81A0-FF1A36BA9F26}" type="pres">
      <dgm:prSet presAssocID="{9F7AD1FD-0C8C-4870-8EFC-A9C6EBCBB4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8481C-135C-4856-B668-07C3EC9BEEC9}" type="pres">
      <dgm:prSet presAssocID="{A1CB88CA-4864-46A0-9283-4C0C68754F05}" presName="sibTrans" presStyleCnt="0"/>
      <dgm:spPr/>
    </dgm:pt>
    <dgm:pt modelId="{5679183F-F28A-42CC-9EDC-5FD0C4BE6852}" type="pres">
      <dgm:prSet presAssocID="{F871F2CD-23BC-4968-910D-ED55E84B3B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51225-2350-48CC-8247-DB6ECA47101D}" srcId="{41DDE47D-5C8E-4810-A42B-4400DDD13763}" destId="{9F7AD1FD-0C8C-4870-8EFC-A9C6EBCBB48F}" srcOrd="1" destOrd="0" parTransId="{CE8313DD-302B-40FB-B092-AA63057EA4F0}" sibTransId="{A1CB88CA-4864-46A0-9283-4C0C68754F05}"/>
    <dgm:cxn modelId="{15F397E2-368C-49BA-AAFC-9B37AD7081BF}" type="presOf" srcId="{9F7AD1FD-0C8C-4870-8EFC-A9C6EBCBB48F}" destId="{4EA1CE46-D062-4D7D-81A0-FF1A36BA9F26}" srcOrd="0" destOrd="0" presId="urn:microsoft.com/office/officeart/2005/8/layout/hList6"/>
    <dgm:cxn modelId="{0587E419-63AC-4356-B41F-23B8FE9E9C46}" srcId="{41DDE47D-5C8E-4810-A42B-4400DDD13763}" destId="{F871F2CD-23BC-4968-910D-ED55E84B3BDF}" srcOrd="2" destOrd="0" parTransId="{2D75FA15-DC53-443F-B620-C4E2F90EA1BA}" sibTransId="{1104366C-239A-4AAA-A0FB-05D244CE7D7A}"/>
    <dgm:cxn modelId="{A159893D-4346-4274-894D-435CFB68D8EE}" type="presOf" srcId="{F871F2CD-23BC-4968-910D-ED55E84B3BDF}" destId="{5679183F-F28A-42CC-9EDC-5FD0C4BE6852}" srcOrd="0" destOrd="0" presId="urn:microsoft.com/office/officeart/2005/8/layout/hList6"/>
    <dgm:cxn modelId="{54D9D663-2AA4-4650-90E9-304D7F0080D3}" type="presOf" srcId="{41DDE47D-5C8E-4810-A42B-4400DDD13763}" destId="{76DDBE70-BDCD-4FA5-B6B9-F7437E96869E}" srcOrd="0" destOrd="0" presId="urn:microsoft.com/office/officeart/2005/8/layout/hList6"/>
    <dgm:cxn modelId="{8E414F9E-CF1B-4A29-9A9B-A0B30786B5C2}" type="presOf" srcId="{1C7BC2EF-3493-4B4D-9576-704A35E662EE}" destId="{8A25BBED-7498-4995-A16A-A13A638BEC8E}" srcOrd="0" destOrd="0" presId="urn:microsoft.com/office/officeart/2005/8/layout/hList6"/>
    <dgm:cxn modelId="{E838C085-401D-4BED-A072-144EF7E6F1B9}" srcId="{41DDE47D-5C8E-4810-A42B-4400DDD13763}" destId="{1C7BC2EF-3493-4B4D-9576-704A35E662EE}" srcOrd="0" destOrd="0" parTransId="{FB01AA27-E6B0-4C2B-A20F-78A57CB36534}" sibTransId="{627D3A5A-AB8F-4739-9929-3A6BA1C8BBB2}"/>
    <dgm:cxn modelId="{224821AF-3970-4795-BEEA-AC5D4C70A2FB}" type="presParOf" srcId="{76DDBE70-BDCD-4FA5-B6B9-F7437E96869E}" destId="{8A25BBED-7498-4995-A16A-A13A638BEC8E}" srcOrd="0" destOrd="0" presId="urn:microsoft.com/office/officeart/2005/8/layout/hList6"/>
    <dgm:cxn modelId="{5EB74CD7-0237-452A-A379-01159C6A363C}" type="presParOf" srcId="{76DDBE70-BDCD-4FA5-B6B9-F7437E96869E}" destId="{E9AFC48A-38DD-4E08-8F99-F50C7FA140E4}" srcOrd="1" destOrd="0" presId="urn:microsoft.com/office/officeart/2005/8/layout/hList6"/>
    <dgm:cxn modelId="{9CA0E290-95E8-40B2-B649-24D256874B7C}" type="presParOf" srcId="{76DDBE70-BDCD-4FA5-B6B9-F7437E96869E}" destId="{4EA1CE46-D062-4D7D-81A0-FF1A36BA9F26}" srcOrd="2" destOrd="0" presId="urn:microsoft.com/office/officeart/2005/8/layout/hList6"/>
    <dgm:cxn modelId="{C3E936DB-5309-49FC-A5D5-341C0C62AE6C}" type="presParOf" srcId="{76DDBE70-BDCD-4FA5-B6B9-F7437E96869E}" destId="{B0B8481C-135C-4856-B668-07C3EC9BEEC9}" srcOrd="3" destOrd="0" presId="urn:microsoft.com/office/officeart/2005/8/layout/hList6"/>
    <dgm:cxn modelId="{0D512A07-CF5E-43D9-8FD9-116FE57E5ED5}" type="presParOf" srcId="{76DDBE70-BDCD-4FA5-B6B9-F7437E96869E}" destId="{5679183F-F28A-42CC-9EDC-5FD0C4BE68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 custT="1"/>
      <dgm:spPr/>
      <dgm:t>
        <a:bodyPr/>
        <a:lstStyle/>
        <a:p>
          <a:r>
            <a:rPr lang="ar-EG" sz="3600" b="1" i="0" dirty="0" smtClean="0">
              <a:solidFill>
                <a:schemeClr val="tx1"/>
              </a:solidFill>
            </a:rPr>
            <a:t>ولكن</a:t>
          </a:r>
          <a:r>
            <a:rPr lang="ar-EG" sz="3600" b="1" i="0" baseline="0" dirty="0" smtClean="0">
              <a:solidFill>
                <a:schemeClr val="tx1"/>
              </a:solidFill>
            </a:rPr>
            <a:t> أبا بكر صدقه وقال ( إن قال ذلك فقد صدق ) لذلك سمى بالصديق </a:t>
          </a:r>
          <a:endParaRPr lang="ar-EG" sz="3600" b="1" i="0" dirty="0" smtClean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عاد</a:t>
          </a:r>
          <a:r>
            <a:rPr lang="ar-EG" sz="3600" b="1" baseline="0" dirty="0" smtClean="0">
              <a:solidFill>
                <a:schemeClr val="tx1"/>
              </a:solidFill>
            </a:rPr>
            <a:t> وأخبر قريشا بما حدث فكذبوه</a:t>
          </a:r>
          <a:endParaRPr lang="en-US" sz="3600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B9BEF6A4-77CA-426E-9D1A-431F9EDD5F0B}" type="pres">
      <dgm:prSet presAssocID="{430F0A6A-B208-4752-9CBC-C300E33B7A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6B873-F967-495A-A7DC-2012FD2C8879}" type="pres">
      <dgm:prSet presAssocID="{D65A6618-5B02-494D-A0F3-83BCFB8AC66D}" presName="boxAndChildren" presStyleCnt="0"/>
      <dgm:spPr/>
    </dgm:pt>
    <dgm:pt modelId="{30CDD74A-E766-492C-90D3-5F3F834E7AE8}" type="pres">
      <dgm:prSet presAssocID="{D65A6618-5B02-494D-A0F3-83BCFB8AC66D}" presName="parentTextBox" presStyleLbl="node1" presStyleIdx="0" presStyleCnt="2"/>
      <dgm:spPr/>
      <dgm:t>
        <a:bodyPr/>
        <a:lstStyle/>
        <a:p>
          <a:endParaRPr lang="en-US"/>
        </a:p>
      </dgm:t>
    </dgm:pt>
    <dgm:pt modelId="{5255B381-316D-4134-8376-2E8578D2B908}" type="pres">
      <dgm:prSet presAssocID="{E5AC3956-D288-466B-B67F-6C6E34455A98}" presName="sp" presStyleCnt="0"/>
      <dgm:spPr/>
    </dgm:pt>
    <dgm:pt modelId="{57AA0B84-A7B7-4F83-966F-CD99C0EDDB4E}" type="pres">
      <dgm:prSet presAssocID="{CD65C392-D963-4881-A959-BF1DFD0A3016}" presName="arrowAndChildren" presStyleCnt="0"/>
      <dgm:spPr/>
    </dgm:pt>
    <dgm:pt modelId="{14D58759-586A-486E-A6EA-6530EFE69A5F}" type="pres">
      <dgm:prSet presAssocID="{CD65C392-D963-4881-A959-BF1DFD0A3016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47C1377D-7B7D-45AD-8EC1-7F4BC15905AB}" type="presOf" srcId="{430F0A6A-B208-4752-9CBC-C300E33B7A70}" destId="{B9BEF6A4-77CA-426E-9D1A-431F9EDD5F0B}" srcOrd="0" destOrd="0" presId="urn:microsoft.com/office/officeart/2005/8/layout/process4"/>
    <dgm:cxn modelId="{CBB144FE-C156-42C4-97DE-DF8A3AB1D890}" type="presOf" srcId="{CD65C392-D963-4881-A959-BF1DFD0A3016}" destId="{14D58759-586A-486E-A6EA-6530EFE69A5F}" srcOrd="0" destOrd="0" presId="urn:microsoft.com/office/officeart/2005/8/layout/process4"/>
    <dgm:cxn modelId="{B92A5BFF-E35E-42B2-8F5F-24692A724009}" type="presOf" srcId="{D65A6618-5B02-494D-A0F3-83BCFB8AC66D}" destId="{30CDD74A-E766-492C-90D3-5F3F834E7AE8}" srcOrd="0" destOrd="0" presId="urn:microsoft.com/office/officeart/2005/8/layout/process4"/>
    <dgm:cxn modelId="{2A3884F2-4637-428A-B292-A2FC3848D8E6}" type="presParOf" srcId="{B9BEF6A4-77CA-426E-9D1A-431F9EDD5F0B}" destId="{7346B873-F967-495A-A7DC-2012FD2C8879}" srcOrd="0" destOrd="0" presId="urn:microsoft.com/office/officeart/2005/8/layout/process4"/>
    <dgm:cxn modelId="{D2A0C0CC-0115-4927-B51E-2567DD11D19B}" type="presParOf" srcId="{7346B873-F967-495A-A7DC-2012FD2C8879}" destId="{30CDD74A-E766-492C-90D3-5F3F834E7AE8}" srcOrd="0" destOrd="0" presId="urn:microsoft.com/office/officeart/2005/8/layout/process4"/>
    <dgm:cxn modelId="{54A8FBDB-1475-4785-B41F-3504DC08C32D}" type="presParOf" srcId="{B9BEF6A4-77CA-426E-9D1A-431F9EDD5F0B}" destId="{5255B381-316D-4134-8376-2E8578D2B908}" srcOrd="1" destOrd="0" presId="urn:microsoft.com/office/officeart/2005/8/layout/process4"/>
    <dgm:cxn modelId="{CF51BB5B-0776-4DCA-A0CB-A283EEFA4E4B}" type="presParOf" srcId="{B9BEF6A4-77CA-426E-9D1A-431F9EDD5F0B}" destId="{57AA0B84-A7B7-4F83-966F-CD99C0EDDB4E}" srcOrd="2" destOrd="0" presId="urn:microsoft.com/office/officeart/2005/8/layout/process4"/>
    <dgm:cxn modelId="{DC0C9F46-401B-450A-801A-C53D8D11341C}" type="presParOf" srcId="{57AA0B84-A7B7-4F83-966F-CD99C0EDDB4E}" destId="{14D58759-586A-486E-A6EA-6530EFE69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2673F-196F-49DA-8D17-BC2C50F28C57}" type="doc">
      <dgm:prSet loTypeId="urn:microsoft.com/office/officeart/2005/8/layout/list1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839AA3-A700-4694-8CD0-37CEBB7E8570}">
      <dgm:prSet phldrT="[Text]" custT="1"/>
      <dgm:spPr/>
      <dgm:t>
        <a:bodyPr/>
        <a:lstStyle/>
        <a:p>
          <a:pPr algn="ctr"/>
          <a:r>
            <a:rPr lang="ar-EG" sz="4000" b="1" dirty="0" smtClean="0">
              <a:solidFill>
                <a:schemeClr val="tx1"/>
              </a:solidFill>
            </a:rPr>
            <a:t>ما المقصود بالوحى :</a:t>
          </a:r>
          <a:endParaRPr lang="en-US" sz="4000" b="1" dirty="0">
            <a:solidFill>
              <a:schemeClr val="tx1"/>
            </a:solidFill>
          </a:endParaRPr>
        </a:p>
      </dgm:t>
    </dgm:pt>
    <dgm:pt modelId="{B1CD2587-AE8B-4E9C-8E37-6A8B7252B9B9}" type="parTrans" cxnId="{38EE079A-0594-447A-A392-FACD06D89078}">
      <dgm:prSet/>
      <dgm:spPr/>
      <dgm:t>
        <a:bodyPr/>
        <a:lstStyle/>
        <a:p>
          <a:endParaRPr lang="en-US"/>
        </a:p>
      </dgm:t>
    </dgm:pt>
    <dgm:pt modelId="{F0E947A8-D2C5-4D7C-A75F-18EE232A6D7E}" type="sibTrans" cxnId="{38EE079A-0594-447A-A392-FACD06D89078}">
      <dgm:prSet/>
      <dgm:spPr/>
      <dgm:t>
        <a:bodyPr/>
        <a:lstStyle/>
        <a:p>
          <a:endParaRPr lang="en-US"/>
        </a:p>
      </dgm:t>
    </dgm:pt>
    <dgm:pt modelId="{4F09FC23-9BB8-4288-8CD7-78E36F9DB33B}">
      <dgm:prSet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ar-EG" b="1" dirty="0" smtClean="0"/>
            <a:t>ما ينزله الله سبحانه وتعالى عن طريق جبريل عليه السلام </a:t>
          </a:r>
          <a:endParaRPr lang="en-US" b="1" dirty="0"/>
        </a:p>
      </dgm:t>
    </dgm:pt>
    <dgm:pt modelId="{7A2C2333-1927-4F85-805F-F4815AF3AE03}" type="parTrans" cxnId="{1619460B-BF8A-485C-9DD9-4DE4BD257902}">
      <dgm:prSet/>
      <dgm:spPr/>
      <dgm:t>
        <a:bodyPr/>
        <a:lstStyle/>
        <a:p>
          <a:endParaRPr lang="en-US"/>
        </a:p>
      </dgm:t>
    </dgm:pt>
    <dgm:pt modelId="{E21BCF73-CDF1-4775-86F0-68B009CD1B21}" type="sibTrans" cxnId="{1619460B-BF8A-485C-9DD9-4DE4BD257902}">
      <dgm:prSet/>
      <dgm:spPr/>
      <dgm:t>
        <a:bodyPr/>
        <a:lstStyle/>
        <a:p>
          <a:endParaRPr lang="en-US"/>
        </a:p>
      </dgm:t>
    </dgm:pt>
    <dgm:pt modelId="{D50D3B4C-E0B1-4A47-8FD8-62EE37F0E029}" type="pres">
      <dgm:prSet presAssocID="{A412673F-196F-49DA-8D17-BC2C50F28C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A2B36-A222-4DF3-81AE-55388360FF62}" type="pres">
      <dgm:prSet presAssocID="{90839AA3-A700-4694-8CD0-37CEBB7E8570}" presName="parentLin" presStyleCnt="0"/>
      <dgm:spPr/>
    </dgm:pt>
    <dgm:pt modelId="{9B2CDFBD-731F-48F9-A54F-22E0447CB602}" type="pres">
      <dgm:prSet presAssocID="{90839AA3-A700-4694-8CD0-37CEBB7E857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A67C0C2-CBC1-424E-B3FB-308A6D430205}" type="pres">
      <dgm:prSet presAssocID="{90839AA3-A700-4694-8CD0-37CEBB7E85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9F849-0E03-42FC-8211-A41FF0CAFBEA}" type="pres">
      <dgm:prSet presAssocID="{90839AA3-A700-4694-8CD0-37CEBB7E8570}" presName="negativeSpace" presStyleCnt="0"/>
      <dgm:spPr/>
    </dgm:pt>
    <dgm:pt modelId="{F6CA9E04-FE31-4A26-BFD7-16335185E0F0}" type="pres">
      <dgm:prSet presAssocID="{90839AA3-A700-4694-8CD0-37CEBB7E857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E079A-0594-447A-A392-FACD06D89078}" srcId="{A412673F-196F-49DA-8D17-BC2C50F28C57}" destId="{90839AA3-A700-4694-8CD0-37CEBB7E8570}" srcOrd="0" destOrd="0" parTransId="{B1CD2587-AE8B-4E9C-8E37-6A8B7252B9B9}" sibTransId="{F0E947A8-D2C5-4D7C-A75F-18EE232A6D7E}"/>
    <dgm:cxn modelId="{249DE588-0E11-4F42-B066-EA961717B88A}" type="presOf" srcId="{4F09FC23-9BB8-4288-8CD7-78E36F9DB33B}" destId="{F6CA9E04-FE31-4A26-BFD7-16335185E0F0}" srcOrd="0" destOrd="0" presId="urn:microsoft.com/office/officeart/2005/8/layout/list1"/>
    <dgm:cxn modelId="{A00F7647-15C8-40A2-97D3-196FD4D66107}" type="presOf" srcId="{90839AA3-A700-4694-8CD0-37CEBB7E8570}" destId="{6A67C0C2-CBC1-424E-B3FB-308A6D430205}" srcOrd="1" destOrd="0" presId="urn:microsoft.com/office/officeart/2005/8/layout/list1"/>
    <dgm:cxn modelId="{27611A44-29A9-4FA6-AA33-5FA9B1D4BC60}" type="presOf" srcId="{A412673F-196F-49DA-8D17-BC2C50F28C57}" destId="{D50D3B4C-E0B1-4A47-8FD8-62EE37F0E029}" srcOrd="0" destOrd="0" presId="urn:microsoft.com/office/officeart/2005/8/layout/list1"/>
    <dgm:cxn modelId="{1619460B-BF8A-485C-9DD9-4DE4BD257902}" srcId="{90839AA3-A700-4694-8CD0-37CEBB7E8570}" destId="{4F09FC23-9BB8-4288-8CD7-78E36F9DB33B}" srcOrd="0" destOrd="0" parTransId="{7A2C2333-1927-4F85-805F-F4815AF3AE03}" sibTransId="{E21BCF73-CDF1-4775-86F0-68B009CD1B21}"/>
    <dgm:cxn modelId="{14FE4A94-5009-4090-9C72-F56CB7C3EAA6}" type="presOf" srcId="{90839AA3-A700-4694-8CD0-37CEBB7E8570}" destId="{9B2CDFBD-731F-48F9-A54F-22E0447CB602}" srcOrd="0" destOrd="0" presId="urn:microsoft.com/office/officeart/2005/8/layout/list1"/>
    <dgm:cxn modelId="{C04E8485-7B10-4E97-8823-4C856E5EFFB3}" type="presParOf" srcId="{D50D3B4C-E0B1-4A47-8FD8-62EE37F0E029}" destId="{D6CA2B36-A222-4DF3-81AE-55388360FF62}" srcOrd="0" destOrd="0" presId="urn:microsoft.com/office/officeart/2005/8/layout/list1"/>
    <dgm:cxn modelId="{4CDB9645-7B11-4040-9115-6CD75979126D}" type="presParOf" srcId="{D6CA2B36-A222-4DF3-81AE-55388360FF62}" destId="{9B2CDFBD-731F-48F9-A54F-22E0447CB602}" srcOrd="0" destOrd="0" presId="urn:microsoft.com/office/officeart/2005/8/layout/list1"/>
    <dgm:cxn modelId="{B2631A76-DB99-4B1C-A7D3-636DA3510E02}" type="presParOf" srcId="{D6CA2B36-A222-4DF3-81AE-55388360FF62}" destId="{6A67C0C2-CBC1-424E-B3FB-308A6D430205}" srcOrd="1" destOrd="0" presId="urn:microsoft.com/office/officeart/2005/8/layout/list1"/>
    <dgm:cxn modelId="{043F027F-6D3B-4FC2-9DBC-3BB18199F81B}" type="presParOf" srcId="{D50D3B4C-E0B1-4A47-8FD8-62EE37F0E029}" destId="{3089F849-0E03-42FC-8211-A41FF0CAFBEA}" srcOrd="1" destOrd="0" presId="urn:microsoft.com/office/officeart/2005/8/layout/list1"/>
    <dgm:cxn modelId="{F8FF381D-9074-4639-B25D-3D1B9530674D}" type="presParOf" srcId="{D50D3B4C-E0B1-4A47-8FD8-62EE37F0E029}" destId="{F6CA9E04-FE31-4A26-BFD7-16335185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فى إحدى ليالى شهر رمضان نزل جبريل عليه السلام بالوحى </a:t>
          </a:r>
          <a:r>
            <a:rPr lang="ar-EG" b="1" i="0" dirty="0" smtClean="0">
              <a:solidFill>
                <a:schemeClr val="tx1"/>
              </a:solidFill>
            </a:rPr>
            <a:t>ﷺ  وهو يتعبد فى غار حراء</a:t>
          </a:r>
          <a:endParaRPr lang="en-US" b="1" dirty="0">
            <a:solidFill>
              <a:schemeClr val="tx1"/>
            </a:solidFill>
          </a:endParaRPr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D65A6618-5B02-494D-A0F3-83BCFB8AC66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فضمه إلى صدره وقال له : مأنا بقارىء : فأعادها جبريل مرتين : فأجابه النبى </a:t>
          </a:r>
          <a:r>
            <a:rPr lang="ar-EG" b="1" i="0" dirty="0" smtClean="0">
              <a:solidFill>
                <a:schemeClr val="tx1"/>
              </a:solidFill>
            </a:rPr>
            <a:t>ﷺ  ما أنا بقارىء : فقال جبريل </a:t>
          </a:r>
          <a:endParaRPr lang="en-US" b="1" dirty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فقرأها النبى </a:t>
          </a:r>
          <a:r>
            <a:rPr lang="ar-EG" b="1" i="0" dirty="0" smtClean="0">
              <a:solidFill>
                <a:schemeClr val="tx1"/>
              </a:solidFill>
            </a:rPr>
            <a:t>ﷺ ثم عاد إلى بيته وهو يرتجف , فدخل على خديجة زوجته ﷺ فقال :</a:t>
          </a:r>
          <a:endParaRPr lang="en-US" b="1" dirty="0">
            <a:solidFill>
              <a:schemeClr val="tx1"/>
            </a:solidFill>
          </a:endParaRPr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D65A6618-5B02-494D-A0F3-83BCFB8AC66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زملونى زملونى</a:t>
          </a:r>
        </a:p>
        <a:p>
          <a:r>
            <a:rPr lang="ar-EG" b="1" dirty="0" smtClean="0">
              <a:solidFill>
                <a:schemeClr val="tx1"/>
              </a:solidFill>
            </a:rPr>
            <a:t> ( غطونى ) فزملوه </a:t>
          </a:r>
          <a:r>
            <a:rPr lang="ar-EG" b="1" i="0" dirty="0" smtClean="0">
              <a:solidFill>
                <a:schemeClr val="tx1"/>
              </a:solidFill>
            </a:rPr>
            <a:t>ﷺ حتى ذهب عنه الفزع وأخبر زوجته ﷺ بما حدث فطمأنته , ثم قالت له : والله لن يخزيك الله أبدا   </a:t>
          </a:r>
          <a:r>
            <a:rPr lang="ar-EG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0145CF-C437-4950-8424-70F0D4B3563C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E8D9C0-B037-4C9F-BF0D-7F927348D1A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وذكرته ببعض صفاته الحميدة مثل :</a:t>
          </a:r>
          <a:endParaRPr lang="en-US" sz="3200" b="1" dirty="0">
            <a:solidFill>
              <a:schemeClr val="tx1"/>
            </a:solidFill>
          </a:endParaRPr>
        </a:p>
      </dgm:t>
    </dgm:pt>
    <dgm:pt modelId="{3C3B68DA-99B2-4035-BEAC-7DCAB4090ED1}" type="parTrans" cxnId="{E49ECA63-CF4A-411C-9146-76D4D2BD4DE8}">
      <dgm:prSet/>
      <dgm:spPr/>
      <dgm:t>
        <a:bodyPr/>
        <a:lstStyle/>
        <a:p>
          <a:endParaRPr lang="en-US"/>
        </a:p>
      </dgm:t>
    </dgm:pt>
    <dgm:pt modelId="{4B052EE7-353F-4896-AE87-9FEC75A7A080}" type="sibTrans" cxnId="{E49ECA63-CF4A-411C-9146-76D4D2BD4DE8}">
      <dgm:prSet/>
      <dgm:spPr/>
      <dgm:t>
        <a:bodyPr/>
        <a:lstStyle/>
        <a:p>
          <a:endParaRPr lang="en-US"/>
        </a:p>
      </dgm:t>
    </dgm:pt>
    <dgm:pt modelId="{7773FE1A-041F-4577-A403-9991A0C36A7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يصل الرحم</a:t>
          </a:r>
          <a:endParaRPr lang="en-US" sz="3200" b="1" dirty="0">
            <a:solidFill>
              <a:schemeClr val="tx1"/>
            </a:solidFill>
          </a:endParaRPr>
        </a:p>
      </dgm:t>
    </dgm:pt>
    <dgm:pt modelId="{B5A9D6B3-99A9-45EC-BBC4-C595186321B1}" type="parTrans" cxnId="{EFD1C2DA-2D96-4D5E-8C2B-620A00431444}">
      <dgm:prSet/>
      <dgm:spPr/>
      <dgm:t>
        <a:bodyPr/>
        <a:lstStyle/>
        <a:p>
          <a:endParaRPr lang="en-US"/>
        </a:p>
      </dgm:t>
    </dgm:pt>
    <dgm:pt modelId="{8F64524B-5701-4BE1-99A9-E9C8D5F59E7E}" type="sibTrans" cxnId="{EFD1C2DA-2D96-4D5E-8C2B-620A00431444}">
      <dgm:prSet/>
      <dgm:spPr/>
      <dgm:t>
        <a:bodyPr/>
        <a:lstStyle/>
        <a:p>
          <a:endParaRPr lang="en-US"/>
        </a:p>
      </dgm:t>
    </dgm:pt>
    <dgm:pt modelId="{187F096E-1DAC-4FAF-80CF-7EDE1F087763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يعين على نوائب الحق</a:t>
          </a:r>
          <a:endParaRPr lang="en-US" sz="3600" b="1" dirty="0">
            <a:solidFill>
              <a:schemeClr val="tx1"/>
            </a:solidFill>
          </a:endParaRPr>
        </a:p>
      </dgm:t>
    </dgm:pt>
    <dgm:pt modelId="{06F565ED-068D-4B82-BE07-3160E6F04295}" type="parTrans" cxnId="{C650CE93-42BB-48E9-8ED1-49AA13CD29B4}">
      <dgm:prSet/>
      <dgm:spPr/>
      <dgm:t>
        <a:bodyPr/>
        <a:lstStyle/>
        <a:p>
          <a:endParaRPr lang="en-US"/>
        </a:p>
      </dgm:t>
    </dgm:pt>
    <dgm:pt modelId="{2C49FAB1-8017-4D47-86F5-6266DF1FA55C}" type="sibTrans" cxnId="{C650CE93-42BB-48E9-8ED1-49AA13CD29B4}">
      <dgm:prSet/>
      <dgm:spPr/>
      <dgm:t>
        <a:bodyPr/>
        <a:lstStyle/>
        <a:p>
          <a:endParaRPr lang="en-US"/>
        </a:p>
      </dgm:t>
    </dgm:pt>
    <dgm:pt modelId="{7450F211-7854-4542-99C3-8CE90B18962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يكسب المعدوم</a:t>
          </a:r>
          <a:endParaRPr lang="en-US" sz="3200" b="1" dirty="0">
            <a:solidFill>
              <a:schemeClr val="tx1"/>
            </a:solidFill>
          </a:endParaRPr>
        </a:p>
      </dgm:t>
    </dgm:pt>
    <dgm:pt modelId="{A102CB02-E9C9-41E5-A779-1D71B533DA55}" type="parTrans" cxnId="{BA934A8F-0DB9-4F00-AB80-C9A81AFDB7ED}">
      <dgm:prSet/>
      <dgm:spPr/>
      <dgm:t>
        <a:bodyPr/>
        <a:lstStyle/>
        <a:p>
          <a:endParaRPr lang="en-US"/>
        </a:p>
      </dgm:t>
    </dgm:pt>
    <dgm:pt modelId="{37D06C14-5013-4EB4-9CB1-7DF64226D0B3}" type="sibTrans" cxnId="{BA934A8F-0DB9-4F00-AB80-C9A81AFDB7ED}">
      <dgm:prSet/>
      <dgm:spPr/>
      <dgm:t>
        <a:bodyPr/>
        <a:lstStyle/>
        <a:p>
          <a:endParaRPr lang="en-US"/>
        </a:p>
      </dgm:t>
    </dgm:pt>
    <dgm:pt modelId="{5151E0A2-3E72-4934-9EA7-04EE471D0CF6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يحمل الكل </a:t>
          </a:r>
          <a:endParaRPr lang="en-US" sz="3600" b="1" dirty="0">
            <a:solidFill>
              <a:schemeClr val="tx1"/>
            </a:solidFill>
          </a:endParaRPr>
        </a:p>
      </dgm:t>
    </dgm:pt>
    <dgm:pt modelId="{8D3CB756-E93F-4597-84BF-68583D60FE42}" type="parTrans" cxnId="{8DAD3ECE-6B4A-4695-B5EC-BD3F7D99B3F8}">
      <dgm:prSet/>
      <dgm:spPr/>
      <dgm:t>
        <a:bodyPr/>
        <a:lstStyle/>
        <a:p>
          <a:endParaRPr lang="en-US"/>
        </a:p>
      </dgm:t>
    </dgm:pt>
    <dgm:pt modelId="{CC1B830D-0328-4674-9775-AE4836C65A94}" type="sibTrans" cxnId="{8DAD3ECE-6B4A-4695-B5EC-BD3F7D99B3F8}">
      <dgm:prSet/>
      <dgm:spPr/>
      <dgm:t>
        <a:bodyPr/>
        <a:lstStyle/>
        <a:p>
          <a:endParaRPr lang="en-US"/>
        </a:p>
      </dgm:t>
    </dgm:pt>
    <dgm:pt modelId="{54E88569-AF6F-4428-AE65-C13B25D11B24}" type="pres">
      <dgm:prSet presAssocID="{E10145CF-C437-4950-8424-70F0D4B356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C74E2-AEC0-4D1B-9A73-4003487303F1}" type="pres">
      <dgm:prSet presAssocID="{5151E0A2-3E72-4934-9EA7-04EE471D0CF6}" presName="boxAndChildren" presStyleCnt="0"/>
      <dgm:spPr/>
    </dgm:pt>
    <dgm:pt modelId="{C98E8259-14BC-4440-8108-CBC02C0E1AF2}" type="pres">
      <dgm:prSet presAssocID="{5151E0A2-3E72-4934-9EA7-04EE471D0CF6}" presName="parentTextBox" presStyleLbl="node1" presStyleIdx="0" presStyleCnt="5"/>
      <dgm:spPr/>
      <dgm:t>
        <a:bodyPr/>
        <a:lstStyle/>
        <a:p>
          <a:endParaRPr lang="en-US"/>
        </a:p>
      </dgm:t>
    </dgm:pt>
    <dgm:pt modelId="{95CED20F-85C8-45CC-9F4D-672ED25EDAC3}" type="pres">
      <dgm:prSet presAssocID="{2C49FAB1-8017-4D47-86F5-6266DF1FA55C}" presName="sp" presStyleCnt="0"/>
      <dgm:spPr/>
    </dgm:pt>
    <dgm:pt modelId="{EEDE9AD8-44A1-446C-A623-130D0E6B4E3A}" type="pres">
      <dgm:prSet presAssocID="{187F096E-1DAC-4FAF-80CF-7EDE1F087763}" presName="arrowAndChildren" presStyleCnt="0"/>
      <dgm:spPr/>
    </dgm:pt>
    <dgm:pt modelId="{D291DE38-CFA2-4D79-8BCB-3C3569B6CC58}" type="pres">
      <dgm:prSet presAssocID="{187F096E-1DAC-4FAF-80CF-7EDE1F08776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C76531FD-22FD-407C-B42B-3D489724856C}" type="pres">
      <dgm:prSet presAssocID="{37D06C14-5013-4EB4-9CB1-7DF64226D0B3}" presName="sp" presStyleCnt="0"/>
      <dgm:spPr/>
    </dgm:pt>
    <dgm:pt modelId="{84AA1AA2-BB26-4115-AED7-12B045DCCFD0}" type="pres">
      <dgm:prSet presAssocID="{7450F211-7854-4542-99C3-8CE90B189627}" presName="arrowAndChildren" presStyleCnt="0"/>
      <dgm:spPr/>
    </dgm:pt>
    <dgm:pt modelId="{AE9DC8E0-0302-4C4B-ABE4-8010946672BF}" type="pres">
      <dgm:prSet presAssocID="{7450F211-7854-4542-99C3-8CE90B189627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2188697A-4307-4D3F-A493-23A383C9AC53}" type="pres">
      <dgm:prSet presAssocID="{8F64524B-5701-4BE1-99A9-E9C8D5F59E7E}" presName="sp" presStyleCnt="0"/>
      <dgm:spPr/>
    </dgm:pt>
    <dgm:pt modelId="{7CF599F2-DB03-4E5E-9498-BB7335E51844}" type="pres">
      <dgm:prSet presAssocID="{7773FE1A-041F-4577-A403-9991A0C36A76}" presName="arrowAndChildren" presStyleCnt="0"/>
      <dgm:spPr/>
    </dgm:pt>
    <dgm:pt modelId="{CEA6979B-D3E8-4972-923C-C740DC9B7887}" type="pres">
      <dgm:prSet presAssocID="{7773FE1A-041F-4577-A403-9991A0C36A76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132C822A-3C70-4015-9F3F-EA3B985A2693}" type="pres">
      <dgm:prSet presAssocID="{4B052EE7-353F-4896-AE87-9FEC75A7A080}" presName="sp" presStyleCnt="0"/>
      <dgm:spPr/>
    </dgm:pt>
    <dgm:pt modelId="{572C6801-105D-4DD2-9187-6863D357DCF5}" type="pres">
      <dgm:prSet presAssocID="{50E8D9C0-B037-4C9F-BF0D-7F927348D1AD}" presName="arrowAndChildren" presStyleCnt="0"/>
      <dgm:spPr/>
    </dgm:pt>
    <dgm:pt modelId="{CD00C7A8-BD8E-41B3-A38F-219BA4757D7B}" type="pres">
      <dgm:prSet presAssocID="{50E8D9C0-B037-4C9F-BF0D-7F927348D1AD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E49ECA63-CF4A-411C-9146-76D4D2BD4DE8}" srcId="{E10145CF-C437-4950-8424-70F0D4B3563C}" destId="{50E8D9C0-B037-4C9F-BF0D-7F927348D1AD}" srcOrd="0" destOrd="0" parTransId="{3C3B68DA-99B2-4035-BEAC-7DCAB4090ED1}" sibTransId="{4B052EE7-353F-4896-AE87-9FEC75A7A080}"/>
    <dgm:cxn modelId="{EFD1C2DA-2D96-4D5E-8C2B-620A00431444}" srcId="{E10145CF-C437-4950-8424-70F0D4B3563C}" destId="{7773FE1A-041F-4577-A403-9991A0C36A76}" srcOrd="1" destOrd="0" parTransId="{B5A9D6B3-99A9-45EC-BBC4-C595186321B1}" sibTransId="{8F64524B-5701-4BE1-99A9-E9C8D5F59E7E}"/>
    <dgm:cxn modelId="{C650CE93-42BB-48E9-8ED1-49AA13CD29B4}" srcId="{E10145CF-C437-4950-8424-70F0D4B3563C}" destId="{187F096E-1DAC-4FAF-80CF-7EDE1F087763}" srcOrd="3" destOrd="0" parTransId="{06F565ED-068D-4B82-BE07-3160E6F04295}" sibTransId="{2C49FAB1-8017-4D47-86F5-6266DF1FA55C}"/>
    <dgm:cxn modelId="{BA934A8F-0DB9-4F00-AB80-C9A81AFDB7ED}" srcId="{E10145CF-C437-4950-8424-70F0D4B3563C}" destId="{7450F211-7854-4542-99C3-8CE90B189627}" srcOrd="2" destOrd="0" parTransId="{A102CB02-E9C9-41E5-A779-1D71B533DA55}" sibTransId="{37D06C14-5013-4EB4-9CB1-7DF64226D0B3}"/>
    <dgm:cxn modelId="{8FE0EB02-F095-4F74-8519-383A18B19A62}" type="presOf" srcId="{50E8D9C0-B037-4C9F-BF0D-7F927348D1AD}" destId="{CD00C7A8-BD8E-41B3-A38F-219BA4757D7B}" srcOrd="0" destOrd="0" presId="urn:microsoft.com/office/officeart/2005/8/layout/process4"/>
    <dgm:cxn modelId="{1657B26E-D728-45D7-B0EE-75B01B08D88B}" type="presOf" srcId="{E10145CF-C437-4950-8424-70F0D4B3563C}" destId="{54E88569-AF6F-4428-AE65-C13B25D11B24}" srcOrd="0" destOrd="0" presId="urn:microsoft.com/office/officeart/2005/8/layout/process4"/>
    <dgm:cxn modelId="{E62A8122-B33A-46A2-8847-4B096AC4F72A}" type="presOf" srcId="{5151E0A2-3E72-4934-9EA7-04EE471D0CF6}" destId="{C98E8259-14BC-4440-8108-CBC02C0E1AF2}" srcOrd="0" destOrd="0" presId="urn:microsoft.com/office/officeart/2005/8/layout/process4"/>
    <dgm:cxn modelId="{8DAD3ECE-6B4A-4695-B5EC-BD3F7D99B3F8}" srcId="{E10145CF-C437-4950-8424-70F0D4B3563C}" destId="{5151E0A2-3E72-4934-9EA7-04EE471D0CF6}" srcOrd="4" destOrd="0" parTransId="{8D3CB756-E93F-4597-84BF-68583D60FE42}" sibTransId="{CC1B830D-0328-4674-9775-AE4836C65A94}"/>
    <dgm:cxn modelId="{C92A5841-BD0B-43ED-A2F3-8D6C32F3EDD6}" type="presOf" srcId="{7773FE1A-041F-4577-A403-9991A0C36A76}" destId="{CEA6979B-D3E8-4972-923C-C740DC9B7887}" srcOrd="0" destOrd="0" presId="urn:microsoft.com/office/officeart/2005/8/layout/process4"/>
    <dgm:cxn modelId="{D43680D3-F452-4179-98DF-1FE016197C99}" type="presOf" srcId="{187F096E-1DAC-4FAF-80CF-7EDE1F087763}" destId="{D291DE38-CFA2-4D79-8BCB-3C3569B6CC58}" srcOrd="0" destOrd="0" presId="urn:microsoft.com/office/officeart/2005/8/layout/process4"/>
    <dgm:cxn modelId="{F595C9EE-48D9-46F6-A035-D5416C5FC0AF}" type="presOf" srcId="{7450F211-7854-4542-99C3-8CE90B189627}" destId="{AE9DC8E0-0302-4C4B-ABE4-8010946672BF}" srcOrd="0" destOrd="0" presId="urn:microsoft.com/office/officeart/2005/8/layout/process4"/>
    <dgm:cxn modelId="{49E61D16-154C-4D67-A054-3B04C79A848E}" type="presParOf" srcId="{54E88569-AF6F-4428-AE65-C13B25D11B24}" destId="{A19C74E2-AEC0-4D1B-9A73-4003487303F1}" srcOrd="0" destOrd="0" presId="urn:microsoft.com/office/officeart/2005/8/layout/process4"/>
    <dgm:cxn modelId="{460AFF6E-1218-4BEB-92AB-55852F319C5B}" type="presParOf" srcId="{A19C74E2-AEC0-4D1B-9A73-4003487303F1}" destId="{C98E8259-14BC-4440-8108-CBC02C0E1AF2}" srcOrd="0" destOrd="0" presId="urn:microsoft.com/office/officeart/2005/8/layout/process4"/>
    <dgm:cxn modelId="{9CCDE9FD-DF57-4C75-9481-A86A5F5BA463}" type="presParOf" srcId="{54E88569-AF6F-4428-AE65-C13B25D11B24}" destId="{95CED20F-85C8-45CC-9F4D-672ED25EDAC3}" srcOrd="1" destOrd="0" presId="urn:microsoft.com/office/officeart/2005/8/layout/process4"/>
    <dgm:cxn modelId="{625B288D-DBAA-40E6-8BA0-5090480B49E0}" type="presParOf" srcId="{54E88569-AF6F-4428-AE65-C13B25D11B24}" destId="{EEDE9AD8-44A1-446C-A623-130D0E6B4E3A}" srcOrd="2" destOrd="0" presId="urn:microsoft.com/office/officeart/2005/8/layout/process4"/>
    <dgm:cxn modelId="{AA13260B-E267-4C80-85C0-27F6B091C044}" type="presParOf" srcId="{EEDE9AD8-44A1-446C-A623-130D0E6B4E3A}" destId="{D291DE38-CFA2-4D79-8BCB-3C3569B6CC58}" srcOrd="0" destOrd="0" presId="urn:microsoft.com/office/officeart/2005/8/layout/process4"/>
    <dgm:cxn modelId="{CCF4610D-E56D-4291-8FB3-EC5AE77A7679}" type="presParOf" srcId="{54E88569-AF6F-4428-AE65-C13B25D11B24}" destId="{C76531FD-22FD-407C-B42B-3D489724856C}" srcOrd="3" destOrd="0" presId="urn:microsoft.com/office/officeart/2005/8/layout/process4"/>
    <dgm:cxn modelId="{2BC81B5F-2FF0-4682-9EDD-12A7088A3019}" type="presParOf" srcId="{54E88569-AF6F-4428-AE65-C13B25D11B24}" destId="{84AA1AA2-BB26-4115-AED7-12B045DCCFD0}" srcOrd="4" destOrd="0" presId="urn:microsoft.com/office/officeart/2005/8/layout/process4"/>
    <dgm:cxn modelId="{C34F580F-A38F-484D-B66C-67DB8D223837}" type="presParOf" srcId="{84AA1AA2-BB26-4115-AED7-12B045DCCFD0}" destId="{AE9DC8E0-0302-4C4B-ABE4-8010946672BF}" srcOrd="0" destOrd="0" presId="urn:microsoft.com/office/officeart/2005/8/layout/process4"/>
    <dgm:cxn modelId="{CDBEF3C9-6D96-4642-9170-69D675CE0527}" type="presParOf" srcId="{54E88569-AF6F-4428-AE65-C13B25D11B24}" destId="{2188697A-4307-4D3F-A493-23A383C9AC53}" srcOrd="5" destOrd="0" presId="urn:microsoft.com/office/officeart/2005/8/layout/process4"/>
    <dgm:cxn modelId="{19F8C851-5D1B-4BEC-BDF8-CFEC1394A850}" type="presParOf" srcId="{54E88569-AF6F-4428-AE65-C13B25D11B24}" destId="{7CF599F2-DB03-4E5E-9498-BB7335E51844}" srcOrd="6" destOrd="0" presId="urn:microsoft.com/office/officeart/2005/8/layout/process4"/>
    <dgm:cxn modelId="{ACDAFC96-82AE-4CA8-83DB-1494456FA333}" type="presParOf" srcId="{7CF599F2-DB03-4E5E-9498-BB7335E51844}" destId="{CEA6979B-D3E8-4972-923C-C740DC9B7887}" srcOrd="0" destOrd="0" presId="urn:microsoft.com/office/officeart/2005/8/layout/process4"/>
    <dgm:cxn modelId="{5A958B71-A10C-4698-99B6-D99E7BAA5B80}" type="presParOf" srcId="{54E88569-AF6F-4428-AE65-C13B25D11B24}" destId="{132C822A-3C70-4015-9F3F-EA3B985A2693}" srcOrd="7" destOrd="0" presId="urn:microsoft.com/office/officeart/2005/8/layout/process4"/>
    <dgm:cxn modelId="{3DEBC332-9C76-4F5A-AB5B-358F57B03A92}" type="presParOf" srcId="{54E88569-AF6F-4428-AE65-C13B25D11B24}" destId="{572C6801-105D-4DD2-9187-6863D357DCF5}" srcOrd="8" destOrd="0" presId="urn:microsoft.com/office/officeart/2005/8/layout/process4"/>
    <dgm:cxn modelId="{74FD4837-021B-434E-80C5-76F82CD5D35F}" type="presParOf" srcId="{572C6801-105D-4DD2-9187-6863D357DCF5}" destId="{CD00C7A8-BD8E-41B3-A38F-219BA4757D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ثم أخذته </a:t>
          </a:r>
          <a:r>
            <a:rPr lang="ar-EG" b="1" i="0" dirty="0" smtClean="0">
              <a:solidFill>
                <a:schemeClr val="tx1"/>
              </a:solidFill>
            </a:rPr>
            <a:t>ﷺ وانطلقت به لابن عمها ورقة بن نوفل وكان عالما بالإنجيل , وكان على دين سيدنا إبراهيم عليه السلام</a:t>
          </a:r>
          <a:endParaRPr lang="en-US" b="1" dirty="0">
            <a:solidFill>
              <a:schemeClr val="tx1"/>
            </a:solidFill>
          </a:endParaRPr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D65A6618-5B02-494D-A0F3-83BCFB8AC66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طمأن ورقة بن نوفل الرسول </a:t>
          </a:r>
          <a:r>
            <a:rPr lang="ar-EG" b="1" i="0" dirty="0" smtClean="0">
              <a:solidFill>
                <a:schemeClr val="tx1"/>
              </a:solidFill>
            </a:rPr>
            <a:t>ﷺ وأخبره أن هذا هو الناموس</a:t>
          </a:r>
        </a:p>
        <a:p>
          <a:r>
            <a:rPr lang="ar-EG" b="1" i="0" dirty="0" smtClean="0">
              <a:solidFill>
                <a:schemeClr val="tx1"/>
              </a:solidFill>
            </a:rPr>
            <a:t> ( الوحى ) الذى أنزله الله على موسى عليه السلام سيكون نبى هذه الأمة  </a:t>
          </a:r>
          <a:r>
            <a:rPr lang="ar-EG" b="1" dirty="0" smtClean="0">
              <a:solidFill>
                <a:schemeClr val="tx1"/>
              </a:solidFill>
            </a:rPr>
            <a:t> 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0F0A6A-B208-4752-9CBC-C300E33B7A7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5A6618-5B02-494D-A0F3-83BCFB8AC66D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وبدأت مرحلة جديدة فى حياة  الرسول </a:t>
          </a:r>
          <a:r>
            <a:rPr lang="ar-EG" b="1" i="0" dirty="0" smtClean="0">
              <a:solidFill>
                <a:schemeClr val="tx1"/>
              </a:solidFill>
            </a:rPr>
            <a:t>ﷺ وهى مرحلة الدعوة إلى الله سبحانه تعالى </a:t>
          </a:r>
        </a:p>
      </dgm:t>
    </dgm:pt>
    <dgm:pt modelId="{DB08C54A-A0FE-424E-84C6-B9DE9283EF32}" type="parTrans" cxnId="{60DE2AC4-C0E9-4838-B9C2-5F95A712CF06}">
      <dgm:prSet/>
      <dgm:spPr/>
      <dgm:t>
        <a:bodyPr/>
        <a:lstStyle/>
        <a:p>
          <a:endParaRPr lang="en-US"/>
        </a:p>
      </dgm:t>
    </dgm:pt>
    <dgm:pt modelId="{970FC160-405C-4AAE-A308-34879F3696FF}" type="sibTrans" cxnId="{60DE2AC4-C0E9-4838-B9C2-5F95A712CF06}">
      <dgm:prSet/>
      <dgm:spPr/>
      <dgm:t>
        <a:bodyPr/>
        <a:lstStyle/>
        <a:p>
          <a:endParaRPr lang="en-US"/>
        </a:p>
      </dgm:t>
    </dgm:pt>
    <dgm:pt modelId="{CD65C392-D963-4881-A959-BF1DFD0A301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جاء إليه جبريل عليه السلام مرة أخرى ليخبره أنه رسول الله , وكلفه بحمل رسالة الإسلام إلى الناس </a:t>
          </a:r>
          <a:endParaRPr lang="en-US" b="1" dirty="0">
            <a:solidFill>
              <a:schemeClr val="tx1"/>
            </a:solidFill>
          </a:endParaRPr>
        </a:p>
      </dgm:t>
    </dgm:pt>
    <dgm:pt modelId="{E5AC3956-D288-466B-B67F-6C6E34455A98}" type="sibTrans" cxnId="{026B1F35-4AC3-4289-8FBB-6530554B4A9A}">
      <dgm:prSet/>
      <dgm:spPr/>
      <dgm:t>
        <a:bodyPr/>
        <a:lstStyle/>
        <a:p>
          <a:endParaRPr lang="en-US"/>
        </a:p>
      </dgm:t>
    </dgm:pt>
    <dgm:pt modelId="{0CCA1AB8-5352-48D2-BBAE-1AC88A623BBC}" type="parTrans" cxnId="{026B1F35-4AC3-4289-8FBB-6530554B4A9A}">
      <dgm:prSet/>
      <dgm:spPr/>
      <dgm:t>
        <a:bodyPr/>
        <a:lstStyle/>
        <a:p>
          <a:endParaRPr lang="en-US"/>
        </a:p>
      </dgm:t>
    </dgm:pt>
    <dgm:pt modelId="{874D3A44-5EEE-4ACA-8963-740D2B9CBA68}" type="pres">
      <dgm:prSet presAssocID="{430F0A6A-B208-4752-9CBC-C300E33B7A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423356-F9AC-4EA2-9A1B-1A90DF73EB3C}" type="pres">
      <dgm:prSet presAssocID="{CD65C392-D963-4881-A959-BF1DFD0A3016}" presName="vertOne" presStyleCnt="0"/>
      <dgm:spPr/>
    </dgm:pt>
    <dgm:pt modelId="{A87B25DB-CA1E-49E9-9B0F-61103CE80130}" type="pres">
      <dgm:prSet presAssocID="{CD65C392-D963-4881-A959-BF1DFD0A301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F709-6F8C-4B99-8306-0C33AC9F8255}" type="pres">
      <dgm:prSet presAssocID="{CD65C392-D963-4881-A959-BF1DFD0A3016}" presName="horzOne" presStyleCnt="0"/>
      <dgm:spPr/>
    </dgm:pt>
    <dgm:pt modelId="{2DC0D5CA-2CA9-4C30-8714-308077C508C7}" type="pres">
      <dgm:prSet presAssocID="{E5AC3956-D288-466B-B67F-6C6E34455A98}" presName="sibSpaceOne" presStyleCnt="0"/>
      <dgm:spPr/>
    </dgm:pt>
    <dgm:pt modelId="{24A65B23-FF71-4B7B-8985-D25A79DB73D4}" type="pres">
      <dgm:prSet presAssocID="{D65A6618-5B02-494D-A0F3-83BCFB8AC66D}" presName="vertOne" presStyleCnt="0"/>
      <dgm:spPr/>
    </dgm:pt>
    <dgm:pt modelId="{2FA2EEAC-9E51-4DBD-AA75-6F39BE78B0FF}" type="pres">
      <dgm:prSet presAssocID="{D65A6618-5B02-494D-A0F3-83BCFB8AC66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5DFD9-2539-4D3C-9917-F70534EF839A}" type="pres">
      <dgm:prSet presAssocID="{D65A6618-5B02-494D-A0F3-83BCFB8AC66D}" presName="horzOne" presStyleCnt="0"/>
      <dgm:spPr/>
    </dgm:pt>
  </dgm:ptLst>
  <dgm:cxnLst>
    <dgm:cxn modelId="{60DE2AC4-C0E9-4838-B9C2-5F95A712CF06}" srcId="{430F0A6A-B208-4752-9CBC-C300E33B7A70}" destId="{D65A6618-5B02-494D-A0F3-83BCFB8AC66D}" srcOrd="1" destOrd="0" parTransId="{DB08C54A-A0FE-424E-84C6-B9DE9283EF32}" sibTransId="{970FC160-405C-4AAE-A308-34879F3696FF}"/>
    <dgm:cxn modelId="{026B1F35-4AC3-4289-8FBB-6530554B4A9A}" srcId="{430F0A6A-B208-4752-9CBC-C300E33B7A70}" destId="{CD65C392-D963-4881-A959-BF1DFD0A3016}" srcOrd="0" destOrd="0" parTransId="{0CCA1AB8-5352-48D2-BBAE-1AC88A623BBC}" sibTransId="{E5AC3956-D288-466B-B67F-6C6E34455A98}"/>
    <dgm:cxn modelId="{7F586BD0-1AFD-491E-95F0-32855B181F90}" type="presOf" srcId="{430F0A6A-B208-4752-9CBC-C300E33B7A70}" destId="{874D3A44-5EEE-4ACA-8963-740D2B9CBA68}" srcOrd="0" destOrd="0" presId="urn:microsoft.com/office/officeart/2005/8/layout/hierarchy4"/>
    <dgm:cxn modelId="{307EB6F4-D461-48C2-B2F0-0B5C59E60C36}" type="presOf" srcId="{CD65C392-D963-4881-A959-BF1DFD0A3016}" destId="{A87B25DB-CA1E-49E9-9B0F-61103CE80130}" srcOrd="0" destOrd="0" presId="urn:microsoft.com/office/officeart/2005/8/layout/hierarchy4"/>
    <dgm:cxn modelId="{42BDB754-FDCC-4EB5-9E60-23EB5D7E7BFE}" type="presOf" srcId="{D65A6618-5B02-494D-A0F3-83BCFB8AC66D}" destId="{2FA2EEAC-9E51-4DBD-AA75-6F39BE78B0FF}" srcOrd="0" destOrd="0" presId="urn:microsoft.com/office/officeart/2005/8/layout/hierarchy4"/>
    <dgm:cxn modelId="{368C65EE-2FBF-4B2A-ACA2-B7A5878232B8}" type="presParOf" srcId="{874D3A44-5EEE-4ACA-8963-740D2B9CBA68}" destId="{20423356-F9AC-4EA2-9A1B-1A90DF73EB3C}" srcOrd="0" destOrd="0" presId="urn:microsoft.com/office/officeart/2005/8/layout/hierarchy4"/>
    <dgm:cxn modelId="{D17D82E6-773E-40FB-AABE-40E47AE4EF39}" type="presParOf" srcId="{20423356-F9AC-4EA2-9A1B-1A90DF73EB3C}" destId="{A87B25DB-CA1E-49E9-9B0F-61103CE80130}" srcOrd="0" destOrd="0" presId="urn:microsoft.com/office/officeart/2005/8/layout/hierarchy4"/>
    <dgm:cxn modelId="{4BDCC179-70DB-4E8D-9E5E-17DCE29DE09A}" type="presParOf" srcId="{20423356-F9AC-4EA2-9A1B-1A90DF73EB3C}" destId="{2CF4F709-6F8C-4B99-8306-0C33AC9F8255}" srcOrd="1" destOrd="0" presId="urn:microsoft.com/office/officeart/2005/8/layout/hierarchy4"/>
    <dgm:cxn modelId="{A6DAADF4-CF1B-4C50-A13A-79420864234E}" type="presParOf" srcId="{874D3A44-5EEE-4ACA-8963-740D2B9CBA68}" destId="{2DC0D5CA-2CA9-4C30-8714-308077C508C7}" srcOrd="1" destOrd="0" presId="urn:microsoft.com/office/officeart/2005/8/layout/hierarchy4"/>
    <dgm:cxn modelId="{E8D90405-8185-40DD-BE0C-3C83A608E1CE}" type="presParOf" srcId="{874D3A44-5EEE-4ACA-8963-740D2B9CBA68}" destId="{24A65B23-FF71-4B7B-8985-D25A79DB73D4}" srcOrd="2" destOrd="0" presId="urn:microsoft.com/office/officeart/2005/8/layout/hierarchy4"/>
    <dgm:cxn modelId="{3FFB0FD5-AC39-4A0F-BC7E-B7D6BCED2C7A}" type="presParOf" srcId="{24A65B23-FF71-4B7B-8985-D25A79DB73D4}" destId="{2FA2EEAC-9E51-4DBD-AA75-6F39BE78B0FF}" srcOrd="0" destOrd="0" presId="urn:microsoft.com/office/officeart/2005/8/layout/hierarchy4"/>
    <dgm:cxn modelId="{C071C4C5-B43A-424D-8E86-B38F7F6E18DD}" type="presParOf" srcId="{24A65B23-FF71-4B7B-8985-D25A79DB73D4}" destId="{3D35DFD9-2539-4D3C-9917-F70534EF83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7C322-2AF5-43BF-A6BF-526D5A13817B}">
      <dsp:nvSpPr>
        <dsp:cNvPr id="0" name=""/>
        <dsp:cNvSpPr/>
      </dsp:nvSpPr>
      <dsp:spPr>
        <a:xfrm>
          <a:off x="-2103502" y="-354904"/>
          <a:ext cx="2741809" cy="2741809"/>
        </a:xfrm>
        <a:prstGeom prst="blockArc">
          <a:avLst>
            <a:gd name="adj1" fmla="val 18900000"/>
            <a:gd name="adj2" fmla="val 2700000"/>
            <a:gd name="adj3" fmla="val 78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7B6B61-E630-4B9A-A6F5-F19ED58B509F}">
      <dsp:nvSpPr>
        <dsp:cNvPr id="0" name=""/>
        <dsp:cNvSpPr/>
      </dsp:nvSpPr>
      <dsp:spPr>
        <a:xfrm>
          <a:off x="622889" y="517688"/>
          <a:ext cx="8490648" cy="9966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645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بعثة النبى محمد </a:t>
          </a:r>
          <a:r>
            <a:rPr lang="ar-EG" sz="4000" b="1" i="0" kern="1200" dirty="0" smtClean="0">
              <a:solidFill>
                <a:schemeClr val="tx1"/>
              </a:solidFill>
            </a:rPr>
            <a:t>ﷺ 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622889" y="517688"/>
        <a:ext cx="8490648" cy="996623"/>
      </dsp:txXfrm>
    </dsp:sp>
    <dsp:sp modelId="{25464212-9FE8-4B1A-A3A7-8136AFDDE7D4}">
      <dsp:nvSpPr>
        <dsp:cNvPr id="0" name=""/>
        <dsp:cNvSpPr/>
      </dsp:nvSpPr>
      <dsp:spPr>
        <a:xfrm>
          <a:off x="0" y="393110"/>
          <a:ext cx="1245779" cy="12457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5BBED-7498-4995-A16A-A13A638BEC8E}">
      <dsp:nvSpPr>
        <dsp:cNvPr id="0" name=""/>
        <dsp:cNvSpPr/>
      </dsp:nvSpPr>
      <dsp:spPr>
        <a:xfrm rot="16200000">
          <a:off x="-447566" y="451232"/>
          <a:ext cx="4428445" cy="352598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57969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100" b="1" kern="1200" dirty="0" smtClean="0">
              <a:solidFill>
                <a:schemeClr val="tx1"/>
              </a:solidFill>
            </a:rPr>
            <a:t>عاش محمد </a:t>
          </a:r>
          <a:r>
            <a:rPr lang="ar-EG" sz="4100" b="1" i="0" kern="1200" dirty="0" smtClean="0">
              <a:solidFill>
                <a:schemeClr val="tx1"/>
              </a:solidFill>
            </a:rPr>
            <a:t>ﷺ طفولته وشبابه فى رعاية ربه يعده لحمل رسالة </a:t>
          </a:r>
          <a:endParaRPr lang="en-US" sz="4100" b="1" kern="1200" dirty="0">
            <a:solidFill>
              <a:schemeClr val="tx1"/>
            </a:solidFill>
          </a:endParaRPr>
        </a:p>
      </dsp:txBody>
      <dsp:txXfrm rot="5400000">
        <a:off x="3667" y="885688"/>
        <a:ext cx="3525980" cy="2657067"/>
      </dsp:txXfrm>
    </dsp:sp>
    <dsp:sp modelId="{4EA1CE46-D062-4D7D-81A0-FF1A36BA9F26}">
      <dsp:nvSpPr>
        <dsp:cNvPr id="0" name=""/>
        <dsp:cNvSpPr/>
      </dsp:nvSpPr>
      <dsp:spPr>
        <a:xfrm rot="16200000">
          <a:off x="3342861" y="451232"/>
          <a:ext cx="4428445" cy="3525980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0" tIns="0" rIns="257969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100" b="1" kern="1200" dirty="0" smtClean="0">
              <a:solidFill>
                <a:schemeClr val="tx1"/>
              </a:solidFill>
            </a:rPr>
            <a:t>مرت </a:t>
          </a:r>
          <a:r>
            <a:rPr lang="ar-EG" sz="4100" b="1" i="0" kern="1200" dirty="0" smtClean="0">
              <a:solidFill>
                <a:schemeClr val="tx1"/>
              </a:solidFill>
            </a:rPr>
            <a:t> حياة الرسول ﷺ  بعدة أحداث مختلفة  </a:t>
          </a:r>
          <a:endParaRPr lang="en-US" sz="4100" b="1" kern="1200" dirty="0">
            <a:solidFill>
              <a:schemeClr val="tx1"/>
            </a:solidFill>
          </a:endParaRPr>
        </a:p>
      </dsp:txBody>
      <dsp:txXfrm rot="5400000">
        <a:off x="3794094" y="885688"/>
        <a:ext cx="3525980" cy="265706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5BBED-7498-4995-A16A-A13A638BEC8E}">
      <dsp:nvSpPr>
        <dsp:cNvPr id="0" name=""/>
        <dsp:cNvSpPr/>
      </dsp:nvSpPr>
      <dsp:spPr>
        <a:xfrm rot="16200000">
          <a:off x="-1243673" y="1244419"/>
          <a:ext cx="4428445" cy="193960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2438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i="0" kern="1200" dirty="0" smtClean="0">
              <a:solidFill>
                <a:schemeClr val="tx1"/>
              </a:solidFill>
            </a:rPr>
            <a:t>كان محمد ﷺ يخرج إلى غار حراء ويمكث فيه أياما بعيدا عن الناس </a:t>
          </a:r>
          <a:endParaRPr lang="en-US" sz="2900" b="1" kern="1200" dirty="0">
            <a:solidFill>
              <a:schemeClr val="tx1"/>
            </a:solidFill>
          </a:endParaRPr>
        </a:p>
      </dsp:txBody>
      <dsp:txXfrm rot="5400000">
        <a:off x="747" y="885688"/>
        <a:ext cx="1939605" cy="2657067"/>
      </dsp:txXfrm>
    </dsp:sp>
    <dsp:sp modelId="{4EA1CE46-D062-4D7D-81A0-FF1A36BA9F26}">
      <dsp:nvSpPr>
        <dsp:cNvPr id="0" name=""/>
        <dsp:cNvSpPr/>
      </dsp:nvSpPr>
      <dsp:spPr>
        <a:xfrm rot="16200000">
          <a:off x="841401" y="1244419"/>
          <a:ext cx="4428445" cy="1939605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2438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kern="1200" dirty="0" smtClean="0">
              <a:solidFill>
                <a:schemeClr val="tx1"/>
              </a:solidFill>
            </a:rPr>
            <a:t>ليتعبد فيه بالتأمل فى خلق الله سبحانه </a:t>
          </a:r>
          <a:endParaRPr lang="en-US" sz="2900" b="1" kern="1200" dirty="0">
            <a:solidFill>
              <a:schemeClr val="tx1"/>
            </a:solidFill>
          </a:endParaRPr>
        </a:p>
      </dsp:txBody>
      <dsp:txXfrm rot="5400000">
        <a:off x="2085821" y="885688"/>
        <a:ext cx="1939605" cy="2657067"/>
      </dsp:txXfrm>
    </dsp:sp>
    <dsp:sp modelId="{5679183F-F28A-42CC-9EDC-5FD0C4BE6852}">
      <dsp:nvSpPr>
        <dsp:cNvPr id="0" name=""/>
        <dsp:cNvSpPr/>
      </dsp:nvSpPr>
      <dsp:spPr>
        <a:xfrm rot="16200000">
          <a:off x="2926477" y="1244419"/>
          <a:ext cx="4428445" cy="1939605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2438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900" b="1" i="0" kern="1200" dirty="0" smtClean="0">
              <a:solidFill>
                <a:schemeClr val="tx1"/>
              </a:solidFill>
            </a:rPr>
            <a:t>ظل ﷺ يتعبد فى غار حراء حتى بلغ الأربعين من عمره  </a:t>
          </a:r>
          <a:endParaRPr lang="en-US" sz="2900" b="1" kern="1200" dirty="0">
            <a:solidFill>
              <a:schemeClr val="tx1"/>
            </a:solidFill>
          </a:endParaRPr>
        </a:p>
      </dsp:txBody>
      <dsp:txXfrm rot="5400000">
        <a:off x="4170897" y="885688"/>
        <a:ext cx="1939605" cy="265706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A9E04-FE31-4A26-BFD7-16335185E0F0}">
      <dsp:nvSpPr>
        <dsp:cNvPr id="0" name=""/>
        <dsp:cNvSpPr/>
      </dsp:nvSpPr>
      <dsp:spPr>
        <a:xfrm>
          <a:off x="0" y="818957"/>
          <a:ext cx="8246070" cy="297675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987" tIns="1124712" rIns="639987" bIns="384048" numCol="1" spcCol="1270" anchor="t" anchorCtr="0">
          <a:noAutofit/>
        </a:bodyPr>
        <a:lstStyle/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EG" sz="5400" b="1" kern="1200" dirty="0" smtClean="0"/>
            <a:t>ما ينزله الله سبحانه وتعالى عن طريق جبريل عليه السلام </a:t>
          </a:r>
          <a:endParaRPr lang="en-US" sz="5400" b="1" kern="1200" dirty="0"/>
        </a:p>
      </dsp:txBody>
      <dsp:txXfrm>
        <a:off x="0" y="818957"/>
        <a:ext cx="8246070" cy="2976750"/>
      </dsp:txXfrm>
    </dsp:sp>
    <dsp:sp modelId="{6A67C0C2-CBC1-424E-B3FB-308A6D430205}">
      <dsp:nvSpPr>
        <dsp:cNvPr id="0" name=""/>
        <dsp:cNvSpPr/>
      </dsp:nvSpPr>
      <dsp:spPr>
        <a:xfrm>
          <a:off x="412303" y="21917"/>
          <a:ext cx="5772249" cy="1594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177" tIns="0" rIns="218177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ما المقصود بالوحى :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490120" y="99734"/>
        <a:ext cx="5616615" cy="1438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9490"/>
            <a:ext cx="1433817" cy="16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1755" y="527605"/>
            <a:ext cx="259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/>
              <a:t>قسم المواد العربية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3670571"/>
              </p:ext>
            </p:extLst>
          </p:nvPr>
        </p:nvGraphicFramePr>
        <p:xfrm>
          <a:off x="1" y="1596540"/>
          <a:ext cx="9000444" cy="488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00C7A8-BD8E-41B3-A38F-219BA4757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00C7A8-BD8E-41B3-A38F-219BA4757D7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00C7A8-BD8E-41B3-A38F-219BA4757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CD00C7A8-BD8E-41B3-A38F-219BA4757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6979B-D3E8-4972-923C-C740DC9B7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6979B-D3E8-4972-923C-C740DC9B788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6979B-D3E8-4972-923C-C740DC9B7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CEA6979B-D3E8-4972-923C-C740DC9B7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9DC8E0-0302-4C4B-ABE4-801094667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9DC8E0-0302-4C4B-ABE4-8010946672B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9DC8E0-0302-4C4B-ABE4-801094667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AE9DC8E0-0302-4C4B-ABE4-801094667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91DE38-CFA2-4D79-8BCB-3C3569B6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91DE38-CFA2-4D79-8BCB-3C3569B6CC5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91DE38-CFA2-4D79-8BCB-3C3569B6C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D291DE38-CFA2-4D79-8BCB-3C3569B6C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E8259-14BC-4440-8108-CBC02C0E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E8259-14BC-4440-8108-CBC02C0E1AF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E8259-14BC-4440-8108-CBC02C0E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C98E8259-14BC-4440-8108-CBC02C0E1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3328765"/>
              </p:ext>
            </p:extLst>
          </p:nvPr>
        </p:nvGraphicFramePr>
        <p:xfrm>
          <a:off x="296260" y="2360065"/>
          <a:ext cx="8551480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7000275"/>
              </p:ext>
            </p:extLst>
          </p:nvPr>
        </p:nvGraphicFramePr>
        <p:xfrm>
          <a:off x="296260" y="2360065"/>
          <a:ext cx="8551480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مرحلة دعوة الرسول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0" y="2054655"/>
            <a:ext cx="2152075" cy="1682642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78135831"/>
              </p:ext>
            </p:extLst>
          </p:nvPr>
        </p:nvGraphicFramePr>
        <p:xfrm>
          <a:off x="601670" y="2360065"/>
          <a:ext cx="8246070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6466314"/>
              </p:ext>
            </p:extLst>
          </p:nvPr>
        </p:nvGraphicFramePr>
        <p:xfrm>
          <a:off x="601670" y="2360065"/>
          <a:ext cx="8246070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901950"/>
            <a:ext cx="215207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5914937"/>
              </p:ext>
            </p:extLst>
          </p:nvPr>
        </p:nvGraphicFramePr>
        <p:xfrm>
          <a:off x="601670" y="2360065"/>
          <a:ext cx="8246070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1749245"/>
            <a:ext cx="215207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9143419"/>
              </p:ext>
            </p:extLst>
          </p:nvPr>
        </p:nvGraphicFramePr>
        <p:xfrm>
          <a:off x="601670" y="2360065"/>
          <a:ext cx="8246070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901950"/>
            <a:ext cx="215207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0220" y="129113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المرحلة الأولى : سرية الدعوة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7677163"/>
              </p:ext>
            </p:extLst>
          </p:nvPr>
        </p:nvGraphicFramePr>
        <p:xfrm>
          <a:off x="296260" y="2818180"/>
          <a:ext cx="8551480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3" y="2054655"/>
            <a:ext cx="215207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 من أسلم من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6549898"/>
              </p:ext>
            </p:extLst>
          </p:nvPr>
        </p:nvGraphicFramePr>
        <p:xfrm>
          <a:off x="0" y="2207360"/>
          <a:ext cx="9144000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00" y="1819898"/>
            <a:ext cx="1452300" cy="11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C0BB8-E43B-4066-B76C-F05ABD90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B1EC0BB8-E43B-4066-B76C-F05ABD90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B1EC0BB8-E43B-4066-B76C-F05ABD90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1EC0BB8-E43B-4066-B76C-F05ABD90B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1EC0BB8-E43B-4066-B76C-F05ABD90B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10C587-0F7B-4F7C-9693-CFE07069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D10C587-0F7B-4F7C-9693-CFE07069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D10C587-0F7B-4F7C-9693-CFE07069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DD10C587-0F7B-4F7C-9693-CFE070698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DD10C587-0F7B-4F7C-9693-CFE070698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7B34FE-3787-4BB3-9C29-A9ED9101F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567B34FE-3787-4BB3-9C29-A9ED9101F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567B34FE-3787-4BB3-9C29-A9ED9101F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567B34FE-3787-4BB3-9C29-A9ED9101F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567B34FE-3787-4BB3-9C29-A9ED9101F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DF0DC3-6371-44A7-83B6-00011DAF0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1FDF0DC3-6371-44A7-83B6-00011DAF0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1FDF0DC3-6371-44A7-83B6-00011DAF0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1FDF0DC3-6371-44A7-83B6-00011DAF0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1FDF0DC3-6371-44A7-83B6-00011DAF0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37CB4-6201-4C40-9FB5-3AE86BC5E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39D37CB4-6201-4C40-9FB5-3AE86BC5E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39D37CB4-6201-4C40-9FB5-3AE86BC5E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9D37CB4-6201-4C40-9FB5-3AE86BC5E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39D37CB4-6201-4C40-9FB5-3AE86BC5E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6285E5-D891-432B-8990-2AB1A2ACC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0B6285E5-D891-432B-8990-2AB1A2ACC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0B6285E5-D891-432B-8990-2AB1A2ACC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0B6285E5-D891-432B-8990-2AB1A2ACC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graphicEl>
                                              <a:dgm id="{0B6285E5-D891-432B-8990-2AB1A2ACC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6B54FD-0ABF-441B-9E4D-42B7E5419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BA6B54FD-0ABF-441B-9E4D-42B7E5419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BA6B54FD-0ABF-441B-9E4D-42B7E5419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BA6B54FD-0ABF-441B-9E4D-42B7E5419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BA6B54FD-0ABF-441B-9E4D-42B7E5419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64E1A-4C9B-4DC4-B9E9-A6695737B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5AB64E1A-4C9B-4DC4-B9E9-A6695737B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5AB64E1A-4C9B-4DC4-B9E9-A6695737B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5AB64E1A-4C9B-4DC4-B9E9-A6695737B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5AB64E1A-4C9B-4DC4-B9E9-A6695737B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8877FB-C234-4D50-A48C-C7913600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8A8877FB-C234-4D50-A48C-C7913600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8A8877FB-C234-4D50-A48C-C7913600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8A8877FB-C234-4D50-A48C-C7913600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8A8877FB-C234-4D50-A48C-C7913600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 مدرسة فى الإسلام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15572"/>
              </p:ext>
            </p:extLst>
          </p:nvPr>
        </p:nvGraphicFramePr>
        <p:xfrm>
          <a:off x="16393" y="2360065"/>
          <a:ext cx="9000445" cy="397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2054655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9110" y="83301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الدرس الثانى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6488931"/>
              </p:ext>
            </p:extLst>
          </p:nvPr>
        </p:nvGraphicFramePr>
        <p:xfrm>
          <a:off x="1" y="1396999"/>
          <a:ext cx="9113538" cy="203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03" y="3470774"/>
            <a:ext cx="5155586" cy="26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785" y="1138425"/>
            <a:ext cx="8084215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المرحلة الثانية : الجهر بدون مواجهة ( الدعوة الجهرية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55775992"/>
              </p:ext>
            </p:extLst>
          </p:nvPr>
        </p:nvGraphicFramePr>
        <p:xfrm>
          <a:off x="0" y="2512770"/>
          <a:ext cx="9000445" cy="397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2054655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4324365"/>
              </p:ext>
            </p:extLst>
          </p:nvPr>
        </p:nvGraphicFramePr>
        <p:xfrm>
          <a:off x="0" y="1749245"/>
          <a:ext cx="9000445" cy="458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أ: موقف قريش من الدعوة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348437"/>
              </p:ext>
            </p:extLst>
          </p:nvPr>
        </p:nvGraphicFramePr>
        <p:xfrm>
          <a:off x="0" y="2512771"/>
          <a:ext cx="9144000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83" y="2207360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571" y="68031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لاحظ أن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1233362"/>
              </p:ext>
            </p:extLst>
          </p:nvPr>
        </p:nvGraphicFramePr>
        <p:xfrm>
          <a:off x="1059785" y="2512770"/>
          <a:ext cx="7482545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57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7765278"/>
              </p:ext>
            </p:extLst>
          </p:nvPr>
        </p:nvGraphicFramePr>
        <p:xfrm>
          <a:off x="8654" y="1901950"/>
          <a:ext cx="9144000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3276295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49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0768342"/>
              </p:ext>
            </p:extLst>
          </p:nvPr>
        </p:nvGraphicFramePr>
        <p:xfrm>
          <a:off x="0" y="1138425"/>
          <a:ext cx="9101892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5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9776804"/>
              </p:ext>
            </p:extLst>
          </p:nvPr>
        </p:nvGraphicFramePr>
        <p:xfrm>
          <a:off x="-22969" y="2360065"/>
          <a:ext cx="9101892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768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3F3F53-80B3-4792-A5E7-1E103CC0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23F3F53-80B3-4792-A5E7-1E103CC0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23F3F53-80B3-4792-A5E7-1E103CC0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523F3F53-80B3-4792-A5E7-1E103CC0D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523F3F53-80B3-4792-A5E7-1E103CC0D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DE6A0-E6BF-4B22-865D-18140C571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7BFDE6A0-E6BF-4B22-865D-18140C571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7BFDE6A0-E6BF-4B22-865D-18140C571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7BFDE6A0-E6BF-4B22-865D-18140C571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7BFDE6A0-E6BF-4B22-865D-18140C571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719DB-5AE7-483B-B829-38100531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C9719DB-5AE7-483B-B829-38100531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C9719DB-5AE7-483B-B829-38100531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C9719DB-5AE7-483B-B829-38100531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8C9719DB-5AE7-483B-B829-381005318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37490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ب : الهجرة إلى الحبشة (( الهجرة الأولى ))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394809"/>
            <a:ext cx="3206805" cy="3512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01779984"/>
              </p:ext>
            </p:extLst>
          </p:nvPr>
        </p:nvGraphicFramePr>
        <p:xfrm>
          <a:off x="3350360" y="1443835"/>
          <a:ext cx="5751532" cy="54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2818180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>
                                            <p:graphicEl>
                                              <a:dgm id="{2649BB8B-2B75-4240-A837-418D33C3A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>
                                            <p:graphicEl>
                                              <a:dgm id="{7ECB6EF1-20CA-4A68-A998-A960F3E6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1138425"/>
            <a:ext cx="7024429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ج: رحلة الطائف ( البحث عن مكان جديد للدعوة )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0361845"/>
              </p:ext>
            </p:extLst>
          </p:nvPr>
        </p:nvGraphicFramePr>
        <p:xfrm>
          <a:off x="-26382" y="2207360"/>
          <a:ext cx="9000444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28" y="2360065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DD22589D-86E4-4D43-A366-6FB00F7BE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لاحظ أن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1476532"/>
              </p:ext>
            </p:extLst>
          </p:nvPr>
        </p:nvGraphicFramePr>
        <p:xfrm>
          <a:off x="42108" y="2512770"/>
          <a:ext cx="9101892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59654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4" y="2665475"/>
            <a:ext cx="7473395" cy="3054100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يتعرف مراحل نشر الدعوة الإسلامية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اضطهاد قريش لدعوة الرسول </a:t>
            </a:r>
            <a:r>
              <a:rPr lang="ar-EG" sz="3200" b="1" dirty="0">
                <a:solidFill>
                  <a:schemeClr val="tx1"/>
                </a:solidFill>
              </a:rPr>
              <a:t>ﷺ </a:t>
            </a:r>
            <a:r>
              <a:rPr lang="ar-EG" sz="3200" b="1" dirty="0" smtClean="0">
                <a:solidFill>
                  <a:schemeClr val="tx1"/>
                </a:solidFill>
              </a:rPr>
              <a:t>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الأثار المترتبة على نزول الوحى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أهمية العلم فى الإسلام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44383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موقف أهل الطائف من الدعوة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2255710"/>
            <a:ext cx="1171845" cy="9162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99898486"/>
              </p:ext>
            </p:extLst>
          </p:nvPr>
        </p:nvGraphicFramePr>
        <p:xfrm>
          <a:off x="185663" y="2665475"/>
          <a:ext cx="8958337" cy="388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8068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4382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د: رحلة الإسراء والمعراج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Twitter पर طارق الهاشمي: &amp;quot;سبحان الذي اسرى بعبده ليلا من المسجد الحرام الى  المسجد الأقصى الذي باركنا حوله لنريه من اياتنا انه هو السميع البصير.  http://t.co/HibskCPybB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2818180"/>
            <a:ext cx="7001191" cy="36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00" y="1749245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6661148"/>
              </p:ext>
            </p:extLst>
          </p:nvPr>
        </p:nvGraphicFramePr>
        <p:xfrm>
          <a:off x="3167244" y="2207360"/>
          <a:ext cx="6056103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Twitter पर طارق الهاشمي: &amp;quot;سبحان الذي اسرى بعبده ليلا من المسجد الحرام الى  المسجد الأقصى الذي باركنا حوله لنريه من اياتنا انه هو السميع البصير.  http://t.co/HibskCPybB&amp;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512770"/>
            <a:ext cx="2961528" cy="3512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820" y="1443835"/>
            <a:ext cx="1171845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8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5703772"/>
              </p:ext>
            </p:extLst>
          </p:nvPr>
        </p:nvGraphicFramePr>
        <p:xfrm>
          <a:off x="1" y="1749245"/>
          <a:ext cx="9144000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451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9BD3E-DA0D-47AD-9BE0-B02F0A8B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graphicEl>
                                              <a:dgm id="{6789BD3E-DA0D-47AD-9BE0-B02F0A8B1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graphicEl>
                                              <a:dgm id="{6789BD3E-DA0D-47AD-9BE0-B02F0A8B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graphicEl>
                                              <a:dgm id="{6789BD3E-DA0D-47AD-9BE0-B02F0A8B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graphicEl>
                                              <a:dgm id="{6789BD3E-DA0D-47AD-9BE0-B02F0A8B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9BD3E-DA0D-47AD-9BE0-B02F0A8B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9BD3E-DA0D-47AD-9BE0-B02F0A8B1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8806417"/>
              </p:ext>
            </p:extLst>
          </p:nvPr>
        </p:nvGraphicFramePr>
        <p:xfrm>
          <a:off x="185663" y="2054655"/>
          <a:ext cx="8958337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D58759-586A-486E-A6EA-6530EFE69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DD74A-E766-492C-90D3-5F3F834E7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297" y="98572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مراحل حياة الرسول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767683"/>
              </p:ext>
            </p:extLst>
          </p:nvPr>
        </p:nvGraphicFramePr>
        <p:xfrm>
          <a:off x="907080" y="2207360"/>
          <a:ext cx="7323740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96" y="1901950"/>
            <a:ext cx="1381447" cy="1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أولا : نزول الوحى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976930"/>
            <a:ext cx="1381447" cy="108011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32853380"/>
              </p:ext>
            </p:extLst>
          </p:nvPr>
        </p:nvGraphicFramePr>
        <p:xfrm>
          <a:off x="3197655" y="2516985"/>
          <a:ext cx="6111249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غار حراء.. &amp;quot;مهبط الوحي&amp;quot; يحتضن ضيوف الرحمن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818180"/>
            <a:ext cx="2887420" cy="3259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8A25BBED-7498-4995-A16A-A13A638B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graphicEl>
                                              <a:dgm id="{4EA1CE46-D062-4D7D-81A0-FF1A36BA9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79183F-F28A-42CC-9EDC-5FD0C4BE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5679183F-F28A-42CC-9EDC-5FD0C4BE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5679183F-F28A-42CC-9EDC-5FD0C4BE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graphicEl>
                                              <a:dgm id="{5679183F-F28A-42CC-9EDC-5FD0C4BE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graphicEl>
                                              <a:dgm id="{5679183F-F28A-42CC-9EDC-5FD0C4BE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249413"/>
              </p:ext>
            </p:extLst>
          </p:nvPr>
        </p:nvGraphicFramePr>
        <p:xfrm>
          <a:off x="601670" y="2360065"/>
          <a:ext cx="8246070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2054655"/>
            <a:ext cx="2152075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6A67C0C2-CBC1-424E-B3FB-308A6D430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F6CA9E04-FE31-4A26-BFD7-16335185E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6248452"/>
              </p:ext>
            </p:extLst>
          </p:nvPr>
        </p:nvGraphicFramePr>
        <p:xfrm>
          <a:off x="143555" y="2512770"/>
          <a:ext cx="8551480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اقْرَأْ بِاسْمِ رَبِّكَ الَّذِي خَلَقَ... in 2021 | Arabic books,  Calligraphy, Arabic calli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2512770"/>
            <a:ext cx="7787955" cy="3496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3575189"/>
              </p:ext>
            </p:extLst>
          </p:nvPr>
        </p:nvGraphicFramePr>
        <p:xfrm>
          <a:off x="296260" y="2360065"/>
          <a:ext cx="8551480" cy="381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87B25DB-CA1E-49E9-9B0F-61103CE80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FA2EEAC-9E51-4DBD-AA75-6F39BE78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785</Words>
  <Application>Microsoft Office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الدرس الثانى </vt:lpstr>
      <vt:lpstr>أهداف الدرس </vt:lpstr>
      <vt:lpstr>مراحل حياة الرسول ﷺ :</vt:lpstr>
      <vt:lpstr>أولا : نزول الوحى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مرحلة دعوة الرسول ﷺ :</vt:lpstr>
      <vt:lpstr>PowerPoint Presentation</vt:lpstr>
      <vt:lpstr>PowerPoint Presentation</vt:lpstr>
      <vt:lpstr>PowerPoint Presentation</vt:lpstr>
      <vt:lpstr>المرحلة الأولى : سرية الدعوة :</vt:lpstr>
      <vt:lpstr>أول من أسلم من :</vt:lpstr>
      <vt:lpstr>أول مدرسة فى الإسلام :</vt:lpstr>
      <vt:lpstr>المرحلة الثانية : الجهر بدون مواجهة ( الدعوة الجهرية ) :</vt:lpstr>
      <vt:lpstr>PowerPoint Presentation</vt:lpstr>
      <vt:lpstr>أ: موقف قريش من الدعوة :</vt:lpstr>
      <vt:lpstr>لاحظ أن :</vt:lpstr>
      <vt:lpstr>PowerPoint Presentation</vt:lpstr>
      <vt:lpstr>PowerPoint Presentation</vt:lpstr>
      <vt:lpstr>PowerPoint Presentation</vt:lpstr>
      <vt:lpstr>ب : الهجرة إلى الحبشة (( الهجرة الأولى )) :</vt:lpstr>
      <vt:lpstr>ج: رحلة الطائف ( البحث عن مكان جديد للدعوة ) :</vt:lpstr>
      <vt:lpstr>لاحظ أن :</vt:lpstr>
      <vt:lpstr>موقف أهل الطائف من الدعوة :</vt:lpstr>
      <vt:lpstr>د: رحلة الإسراء والمعراج :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213</cp:revision>
  <dcterms:created xsi:type="dcterms:W3CDTF">2013-08-21T19:17:07Z</dcterms:created>
  <dcterms:modified xsi:type="dcterms:W3CDTF">2023-10-04T07:50:50Z</dcterms:modified>
</cp:coreProperties>
</file>