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64" r:id="rId3"/>
    <p:sldId id="268" r:id="rId4"/>
    <p:sldId id="26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winkl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DE1E5A"/>
    <a:srgbClr val="BC0105"/>
    <a:srgbClr val="4DB1E3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2771" autoAdjust="0"/>
  </p:normalViewPr>
  <p:slideViewPr>
    <p:cSldViewPr snapToGrid="0" showGuides="1">
      <p:cViewPr varScale="1">
        <p:scale>
          <a:sx n="67" d="100"/>
          <a:sy n="67" d="100"/>
        </p:scale>
        <p:origin x="1228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kindergarten-usa/math-kindergarten-usa/counting-and-cardinality-math-kindergarten-us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FC53D98-F090-4F22-A577-6114BAC370C2}"/>
              </a:ext>
            </a:extLst>
          </p:cNvPr>
          <p:cNvSpPr/>
          <p:nvPr/>
        </p:nvSpPr>
        <p:spPr>
          <a:xfrm>
            <a:off x="4101220" y="5540721"/>
            <a:ext cx="941560" cy="63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F123D3C-BD7E-48DF-9924-E0C353FB3BC7}"/>
              </a:ext>
            </a:extLst>
          </p:cNvPr>
          <p:cNvSpPr/>
          <p:nvPr/>
        </p:nvSpPr>
        <p:spPr>
          <a:xfrm>
            <a:off x="3304515" y="2114291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BDD675-9EAE-4A8F-A52F-6D0097CDF020}"/>
              </a:ext>
            </a:extLst>
          </p:cNvPr>
          <p:cNvSpPr/>
          <p:nvPr/>
        </p:nvSpPr>
        <p:spPr>
          <a:xfrm>
            <a:off x="3304515" y="260553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F0D00A-9E0B-4B70-B126-A2A9D0CA44F1}"/>
              </a:ext>
            </a:extLst>
          </p:cNvPr>
          <p:cNvSpPr/>
          <p:nvPr/>
        </p:nvSpPr>
        <p:spPr>
          <a:xfrm>
            <a:off x="3304515" y="3087063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ECA1C-ABA5-4D4F-9B83-050FE7B7E6E3}"/>
              </a:ext>
            </a:extLst>
          </p:cNvPr>
          <p:cNvSpPr/>
          <p:nvPr/>
        </p:nvSpPr>
        <p:spPr>
          <a:xfrm>
            <a:off x="3304515" y="357997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246AAD-DE90-432D-A54F-530322961B6A}"/>
              </a:ext>
            </a:extLst>
          </p:cNvPr>
          <p:cNvSpPr/>
          <p:nvPr/>
        </p:nvSpPr>
        <p:spPr>
          <a:xfrm>
            <a:off x="3304515" y="407507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607CB5-71BC-42E6-B0E5-3183DBA2EA38}"/>
              </a:ext>
            </a:extLst>
          </p:cNvPr>
          <p:cNvSpPr/>
          <p:nvPr/>
        </p:nvSpPr>
        <p:spPr>
          <a:xfrm>
            <a:off x="3304515" y="457060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F6C41-AE41-4CCE-AD8F-CEF6F8A76E07}"/>
              </a:ext>
            </a:extLst>
          </p:cNvPr>
          <p:cNvSpPr/>
          <p:nvPr/>
        </p:nvSpPr>
        <p:spPr>
          <a:xfrm>
            <a:off x="3304515" y="505648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862" y="2114291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3" y="331393"/>
            <a:ext cx="8220075" cy="994306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Greater Than or Less Than 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188021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Put the correct symbol (&lt;, &gt;, or =) between these numbers. Remember - the crocodile always eats the bigger number!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B47F8-6AA9-49D8-B4FC-AC79003468DD}"/>
              </a:ext>
            </a:extLst>
          </p:cNvPr>
          <p:cNvSpPr/>
          <p:nvPr/>
        </p:nvSpPr>
        <p:spPr>
          <a:xfrm>
            <a:off x="3317595" y="2119836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D2955-1985-4854-B431-A8672215FF31}"/>
              </a:ext>
            </a:extLst>
          </p:cNvPr>
          <p:cNvSpPr/>
          <p:nvPr/>
        </p:nvSpPr>
        <p:spPr>
          <a:xfrm>
            <a:off x="5830248" y="2114291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F2FE4-2F04-445E-97E7-EF482BA94F27}"/>
              </a:ext>
            </a:extLst>
          </p:cNvPr>
          <p:cNvSpPr/>
          <p:nvPr/>
        </p:nvSpPr>
        <p:spPr>
          <a:xfrm>
            <a:off x="791862" y="260553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406C7-1C67-42D9-A0FA-9FA6D3AEC7FA}"/>
              </a:ext>
            </a:extLst>
          </p:cNvPr>
          <p:cNvSpPr/>
          <p:nvPr/>
        </p:nvSpPr>
        <p:spPr>
          <a:xfrm>
            <a:off x="3317595" y="2615386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FAE5F-4D17-4DE6-9538-E194EB0CC746}"/>
              </a:ext>
            </a:extLst>
          </p:cNvPr>
          <p:cNvSpPr/>
          <p:nvPr/>
        </p:nvSpPr>
        <p:spPr>
          <a:xfrm>
            <a:off x="5830248" y="260553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561140-8912-4BD5-BA82-7E875D634EC5}"/>
              </a:ext>
            </a:extLst>
          </p:cNvPr>
          <p:cNvSpPr/>
          <p:nvPr/>
        </p:nvSpPr>
        <p:spPr>
          <a:xfrm>
            <a:off x="791862" y="3087063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4CCE5-F1A7-4A7E-91B3-C6346009DE51}"/>
              </a:ext>
            </a:extLst>
          </p:cNvPr>
          <p:cNvSpPr/>
          <p:nvPr/>
        </p:nvSpPr>
        <p:spPr>
          <a:xfrm>
            <a:off x="3317595" y="3092829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79979-DF97-4043-A72C-9BEE8F7F3CFC}"/>
              </a:ext>
            </a:extLst>
          </p:cNvPr>
          <p:cNvSpPr/>
          <p:nvPr/>
        </p:nvSpPr>
        <p:spPr>
          <a:xfrm>
            <a:off x="5830248" y="3087063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7E9D-30BB-438B-B82C-163665C36AAF}"/>
              </a:ext>
            </a:extLst>
          </p:cNvPr>
          <p:cNvSpPr/>
          <p:nvPr/>
        </p:nvSpPr>
        <p:spPr>
          <a:xfrm>
            <a:off x="791862" y="357997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4CAD8-07E4-41B9-99DC-D63A7FBB51DE}"/>
              </a:ext>
            </a:extLst>
          </p:cNvPr>
          <p:cNvSpPr/>
          <p:nvPr/>
        </p:nvSpPr>
        <p:spPr>
          <a:xfrm>
            <a:off x="3317595" y="3588379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8D5C2-4A8D-4EEE-825A-C8996E7D9225}"/>
              </a:ext>
            </a:extLst>
          </p:cNvPr>
          <p:cNvSpPr/>
          <p:nvPr/>
        </p:nvSpPr>
        <p:spPr>
          <a:xfrm>
            <a:off x="5830248" y="357997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F96C1-9C33-41EE-8710-C50C0DD75CAC}"/>
              </a:ext>
            </a:extLst>
          </p:cNvPr>
          <p:cNvSpPr/>
          <p:nvPr/>
        </p:nvSpPr>
        <p:spPr>
          <a:xfrm>
            <a:off x="791862" y="407507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7927B3-09EB-40C0-8BD4-AC3F9F5D9043}"/>
              </a:ext>
            </a:extLst>
          </p:cNvPr>
          <p:cNvSpPr/>
          <p:nvPr/>
        </p:nvSpPr>
        <p:spPr>
          <a:xfrm>
            <a:off x="3317595" y="4083487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DEDEC-CBC9-47A8-9B94-736E427D04DA}"/>
              </a:ext>
            </a:extLst>
          </p:cNvPr>
          <p:cNvSpPr/>
          <p:nvPr/>
        </p:nvSpPr>
        <p:spPr>
          <a:xfrm>
            <a:off x="5830248" y="407507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9063BD-1E97-4B25-A053-78EF58389B81}"/>
              </a:ext>
            </a:extLst>
          </p:cNvPr>
          <p:cNvSpPr/>
          <p:nvPr/>
        </p:nvSpPr>
        <p:spPr>
          <a:xfrm>
            <a:off x="791862" y="457060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94C6B8-8175-4F7E-A7A8-16B0C9EAB542}"/>
              </a:ext>
            </a:extLst>
          </p:cNvPr>
          <p:cNvSpPr/>
          <p:nvPr/>
        </p:nvSpPr>
        <p:spPr>
          <a:xfrm>
            <a:off x="3317595" y="4579037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A6742-164F-4858-9E20-C4246E895951}"/>
              </a:ext>
            </a:extLst>
          </p:cNvPr>
          <p:cNvSpPr/>
          <p:nvPr/>
        </p:nvSpPr>
        <p:spPr>
          <a:xfrm>
            <a:off x="5830248" y="457060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45327-C681-47A4-BEDB-B2286DBC17A1}"/>
              </a:ext>
            </a:extLst>
          </p:cNvPr>
          <p:cNvSpPr/>
          <p:nvPr/>
        </p:nvSpPr>
        <p:spPr>
          <a:xfrm>
            <a:off x="791862" y="505648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4F4967-614B-46E8-94A2-B9E5D87EE63E}"/>
              </a:ext>
            </a:extLst>
          </p:cNvPr>
          <p:cNvSpPr/>
          <p:nvPr/>
        </p:nvSpPr>
        <p:spPr>
          <a:xfrm>
            <a:off x="3317595" y="505648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27886-F36A-4F37-B79B-3E7D9948A6CC}"/>
              </a:ext>
            </a:extLst>
          </p:cNvPr>
          <p:cNvSpPr/>
          <p:nvPr/>
        </p:nvSpPr>
        <p:spPr>
          <a:xfrm>
            <a:off x="5830248" y="505648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B78E2-4464-4289-8D2C-338BAB74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9"/>
          <a:stretch/>
        </p:blipFill>
        <p:spPr>
          <a:xfrm>
            <a:off x="7374897" y="4878011"/>
            <a:ext cx="1769104" cy="1531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9F9E1C-4FB9-4D09-BEFA-52D6DFF21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9"/>
          <a:stretch/>
        </p:blipFill>
        <p:spPr>
          <a:xfrm flipH="1">
            <a:off x="-1" y="1645415"/>
            <a:ext cx="1660059" cy="15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F123D3C-BD7E-48DF-9924-E0C353FB3BC7}"/>
              </a:ext>
            </a:extLst>
          </p:cNvPr>
          <p:cNvSpPr/>
          <p:nvPr/>
        </p:nvSpPr>
        <p:spPr>
          <a:xfrm>
            <a:off x="3304515" y="2114291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BDD675-9EAE-4A8F-A52F-6D0097CDF020}"/>
              </a:ext>
            </a:extLst>
          </p:cNvPr>
          <p:cNvSpPr/>
          <p:nvPr/>
        </p:nvSpPr>
        <p:spPr>
          <a:xfrm>
            <a:off x="3304515" y="260553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F0D00A-9E0B-4B70-B126-A2A9D0CA44F1}"/>
              </a:ext>
            </a:extLst>
          </p:cNvPr>
          <p:cNvSpPr/>
          <p:nvPr/>
        </p:nvSpPr>
        <p:spPr>
          <a:xfrm>
            <a:off x="3304515" y="3087063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ECA1C-ABA5-4D4F-9B83-050FE7B7E6E3}"/>
              </a:ext>
            </a:extLst>
          </p:cNvPr>
          <p:cNvSpPr/>
          <p:nvPr/>
        </p:nvSpPr>
        <p:spPr>
          <a:xfrm>
            <a:off x="3304515" y="357997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246AAD-DE90-432D-A54F-530322961B6A}"/>
              </a:ext>
            </a:extLst>
          </p:cNvPr>
          <p:cNvSpPr/>
          <p:nvPr/>
        </p:nvSpPr>
        <p:spPr>
          <a:xfrm>
            <a:off x="3304515" y="407507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607CB5-71BC-42E6-B0E5-3183DBA2EA38}"/>
              </a:ext>
            </a:extLst>
          </p:cNvPr>
          <p:cNvSpPr/>
          <p:nvPr/>
        </p:nvSpPr>
        <p:spPr>
          <a:xfrm>
            <a:off x="3304515" y="457060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F6C41-AE41-4CCE-AD8F-CEF6F8A76E07}"/>
              </a:ext>
            </a:extLst>
          </p:cNvPr>
          <p:cNvSpPr/>
          <p:nvPr/>
        </p:nvSpPr>
        <p:spPr>
          <a:xfrm>
            <a:off x="3304515" y="505648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862" y="2114291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3" y="331393"/>
            <a:ext cx="8220075" cy="994306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Greater Than or Less Than 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188021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Put the correct symbol (&lt;, &gt;, or =) between these numbers. Remember - the crocodile always eats the bigger number!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B47F8-6AA9-49D8-B4FC-AC79003468DD}"/>
              </a:ext>
            </a:extLst>
          </p:cNvPr>
          <p:cNvSpPr/>
          <p:nvPr/>
        </p:nvSpPr>
        <p:spPr>
          <a:xfrm>
            <a:off x="3317595" y="2119836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D2955-1985-4854-B431-A8672215FF31}"/>
              </a:ext>
            </a:extLst>
          </p:cNvPr>
          <p:cNvSpPr/>
          <p:nvPr/>
        </p:nvSpPr>
        <p:spPr>
          <a:xfrm>
            <a:off x="5830248" y="2114291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F2FE4-2F04-445E-97E7-EF482BA94F27}"/>
              </a:ext>
            </a:extLst>
          </p:cNvPr>
          <p:cNvSpPr/>
          <p:nvPr/>
        </p:nvSpPr>
        <p:spPr>
          <a:xfrm>
            <a:off x="791862" y="260553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406C7-1C67-42D9-A0FA-9FA6D3AEC7FA}"/>
              </a:ext>
            </a:extLst>
          </p:cNvPr>
          <p:cNvSpPr/>
          <p:nvPr/>
        </p:nvSpPr>
        <p:spPr>
          <a:xfrm>
            <a:off x="3317595" y="2615386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FAE5F-4D17-4DE6-9538-E194EB0CC746}"/>
              </a:ext>
            </a:extLst>
          </p:cNvPr>
          <p:cNvSpPr/>
          <p:nvPr/>
        </p:nvSpPr>
        <p:spPr>
          <a:xfrm>
            <a:off x="5830248" y="260553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561140-8912-4BD5-BA82-7E875D634EC5}"/>
              </a:ext>
            </a:extLst>
          </p:cNvPr>
          <p:cNvSpPr/>
          <p:nvPr/>
        </p:nvSpPr>
        <p:spPr>
          <a:xfrm>
            <a:off x="791862" y="3087063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4CCE5-F1A7-4A7E-91B3-C6346009DE51}"/>
              </a:ext>
            </a:extLst>
          </p:cNvPr>
          <p:cNvSpPr/>
          <p:nvPr/>
        </p:nvSpPr>
        <p:spPr>
          <a:xfrm>
            <a:off x="3317595" y="3092829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79979-DF97-4043-A72C-9BEE8F7F3CFC}"/>
              </a:ext>
            </a:extLst>
          </p:cNvPr>
          <p:cNvSpPr/>
          <p:nvPr/>
        </p:nvSpPr>
        <p:spPr>
          <a:xfrm>
            <a:off x="5830248" y="3087063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7E9D-30BB-438B-B82C-163665C36AAF}"/>
              </a:ext>
            </a:extLst>
          </p:cNvPr>
          <p:cNvSpPr/>
          <p:nvPr/>
        </p:nvSpPr>
        <p:spPr>
          <a:xfrm>
            <a:off x="791862" y="357997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4CAD8-07E4-41B9-99DC-D63A7FBB51DE}"/>
              </a:ext>
            </a:extLst>
          </p:cNvPr>
          <p:cNvSpPr/>
          <p:nvPr/>
        </p:nvSpPr>
        <p:spPr>
          <a:xfrm>
            <a:off x="3317595" y="3588379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8D5C2-4A8D-4EEE-825A-C8996E7D9225}"/>
              </a:ext>
            </a:extLst>
          </p:cNvPr>
          <p:cNvSpPr/>
          <p:nvPr/>
        </p:nvSpPr>
        <p:spPr>
          <a:xfrm>
            <a:off x="5830248" y="357997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F96C1-9C33-41EE-8710-C50C0DD75CAC}"/>
              </a:ext>
            </a:extLst>
          </p:cNvPr>
          <p:cNvSpPr/>
          <p:nvPr/>
        </p:nvSpPr>
        <p:spPr>
          <a:xfrm>
            <a:off x="791862" y="407507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7927B3-09EB-40C0-8BD4-AC3F9F5D9043}"/>
              </a:ext>
            </a:extLst>
          </p:cNvPr>
          <p:cNvSpPr/>
          <p:nvPr/>
        </p:nvSpPr>
        <p:spPr>
          <a:xfrm>
            <a:off x="3317595" y="4083487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DEDEC-CBC9-47A8-9B94-736E427D04DA}"/>
              </a:ext>
            </a:extLst>
          </p:cNvPr>
          <p:cNvSpPr/>
          <p:nvPr/>
        </p:nvSpPr>
        <p:spPr>
          <a:xfrm>
            <a:off x="5830248" y="407507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9063BD-1E97-4B25-A053-78EF58389B81}"/>
              </a:ext>
            </a:extLst>
          </p:cNvPr>
          <p:cNvSpPr/>
          <p:nvPr/>
        </p:nvSpPr>
        <p:spPr>
          <a:xfrm>
            <a:off x="791862" y="457060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94C6B8-8175-4F7E-A7A8-16B0C9EAB542}"/>
              </a:ext>
            </a:extLst>
          </p:cNvPr>
          <p:cNvSpPr/>
          <p:nvPr/>
        </p:nvSpPr>
        <p:spPr>
          <a:xfrm>
            <a:off x="3317595" y="4579037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A6742-164F-4858-9E20-C4246E895951}"/>
              </a:ext>
            </a:extLst>
          </p:cNvPr>
          <p:cNvSpPr/>
          <p:nvPr/>
        </p:nvSpPr>
        <p:spPr>
          <a:xfrm>
            <a:off x="5830248" y="457060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45327-C681-47A4-BEDB-B2286DBC17A1}"/>
              </a:ext>
            </a:extLst>
          </p:cNvPr>
          <p:cNvSpPr/>
          <p:nvPr/>
        </p:nvSpPr>
        <p:spPr>
          <a:xfrm>
            <a:off x="791862" y="505648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4F4967-614B-46E8-94A2-B9E5D87EE63E}"/>
              </a:ext>
            </a:extLst>
          </p:cNvPr>
          <p:cNvSpPr/>
          <p:nvPr/>
        </p:nvSpPr>
        <p:spPr>
          <a:xfrm>
            <a:off x="3317595" y="505648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27886-F36A-4F37-B79B-3E7D9948A6CC}"/>
              </a:ext>
            </a:extLst>
          </p:cNvPr>
          <p:cNvSpPr/>
          <p:nvPr/>
        </p:nvSpPr>
        <p:spPr>
          <a:xfrm>
            <a:off x="5830248" y="505648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B78E2-4464-4289-8D2C-338BAB74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9"/>
          <a:stretch/>
        </p:blipFill>
        <p:spPr>
          <a:xfrm>
            <a:off x="7472783" y="1525081"/>
            <a:ext cx="1671218" cy="1531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9F9E1C-4FB9-4D09-BEFA-52D6DFF2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7"/>
          <a:stretch/>
        </p:blipFill>
        <p:spPr>
          <a:xfrm flipH="1">
            <a:off x="-1" y="4544554"/>
            <a:ext cx="1818395" cy="15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F123D3C-BD7E-48DF-9924-E0C353FB3BC7}"/>
              </a:ext>
            </a:extLst>
          </p:cNvPr>
          <p:cNvSpPr/>
          <p:nvPr/>
        </p:nvSpPr>
        <p:spPr>
          <a:xfrm>
            <a:off x="3304515" y="2114291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BDD675-9EAE-4A8F-A52F-6D0097CDF020}"/>
              </a:ext>
            </a:extLst>
          </p:cNvPr>
          <p:cNvSpPr/>
          <p:nvPr/>
        </p:nvSpPr>
        <p:spPr>
          <a:xfrm>
            <a:off x="3304515" y="260553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F0D00A-9E0B-4B70-B126-A2A9D0CA44F1}"/>
              </a:ext>
            </a:extLst>
          </p:cNvPr>
          <p:cNvSpPr/>
          <p:nvPr/>
        </p:nvSpPr>
        <p:spPr>
          <a:xfrm>
            <a:off x="3304515" y="3087063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ECA1C-ABA5-4D4F-9B83-050FE7B7E6E3}"/>
              </a:ext>
            </a:extLst>
          </p:cNvPr>
          <p:cNvSpPr/>
          <p:nvPr/>
        </p:nvSpPr>
        <p:spPr>
          <a:xfrm>
            <a:off x="3304515" y="357997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246AAD-DE90-432D-A54F-530322961B6A}"/>
              </a:ext>
            </a:extLst>
          </p:cNvPr>
          <p:cNvSpPr/>
          <p:nvPr/>
        </p:nvSpPr>
        <p:spPr>
          <a:xfrm>
            <a:off x="3304515" y="407507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607CB5-71BC-42E6-B0E5-3183DBA2EA38}"/>
              </a:ext>
            </a:extLst>
          </p:cNvPr>
          <p:cNvSpPr/>
          <p:nvPr/>
        </p:nvSpPr>
        <p:spPr>
          <a:xfrm>
            <a:off x="3304515" y="457060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F6C41-AE41-4CCE-AD8F-CEF6F8A76E07}"/>
              </a:ext>
            </a:extLst>
          </p:cNvPr>
          <p:cNvSpPr/>
          <p:nvPr/>
        </p:nvSpPr>
        <p:spPr>
          <a:xfrm>
            <a:off x="3304515" y="505648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862" y="2114291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3" y="331393"/>
            <a:ext cx="8220075" cy="994306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Greater Than or Less Than 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188021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Put the correct symbol (&lt;, &gt;, or =) between these numbers. Remember - the crocodile always eats the bigger number!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B47F8-6AA9-49D8-B4FC-AC79003468DD}"/>
              </a:ext>
            </a:extLst>
          </p:cNvPr>
          <p:cNvSpPr/>
          <p:nvPr/>
        </p:nvSpPr>
        <p:spPr>
          <a:xfrm>
            <a:off x="3317595" y="2119836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D2955-1985-4854-B431-A8672215FF31}"/>
              </a:ext>
            </a:extLst>
          </p:cNvPr>
          <p:cNvSpPr/>
          <p:nvPr/>
        </p:nvSpPr>
        <p:spPr>
          <a:xfrm>
            <a:off x="5830248" y="2114291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F2FE4-2F04-445E-97E7-EF482BA94F27}"/>
              </a:ext>
            </a:extLst>
          </p:cNvPr>
          <p:cNvSpPr/>
          <p:nvPr/>
        </p:nvSpPr>
        <p:spPr>
          <a:xfrm>
            <a:off x="791862" y="260553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406C7-1C67-42D9-A0FA-9FA6D3AEC7FA}"/>
              </a:ext>
            </a:extLst>
          </p:cNvPr>
          <p:cNvSpPr/>
          <p:nvPr/>
        </p:nvSpPr>
        <p:spPr>
          <a:xfrm>
            <a:off x="3317595" y="2615386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FAE5F-4D17-4DE6-9538-E194EB0CC746}"/>
              </a:ext>
            </a:extLst>
          </p:cNvPr>
          <p:cNvSpPr/>
          <p:nvPr/>
        </p:nvSpPr>
        <p:spPr>
          <a:xfrm>
            <a:off x="5830248" y="260553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561140-8912-4BD5-BA82-7E875D634EC5}"/>
              </a:ext>
            </a:extLst>
          </p:cNvPr>
          <p:cNvSpPr/>
          <p:nvPr/>
        </p:nvSpPr>
        <p:spPr>
          <a:xfrm>
            <a:off x="791862" y="3087063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4CCE5-F1A7-4A7E-91B3-C6346009DE51}"/>
              </a:ext>
            </a:extLst>
          </p:cNvPr>
          <p:cNvSpPr/>
          <p:nvPr/>
        </p:nvSpPr>
        <p:spPr>
          <a:xfrm>
            <a:off x="3317595" y="3092829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79979-DF97-4043-A72C-9BEE8F7F3CFC}"/>
              </a:ext>
            </a:extLst>
          </p:cNvPr>
          <p:cNvSpPr/>
          <p:nvPr/>
        </p:nvSpPr>
        <p:spPr>
          <a:xfrm>
            <a:off x="5830248" y="3087063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7E9D-30BB-438B-B82C-163665C36AAF}"/>
              </a:ext>
            </a:extLst>
          </p:cNvPr>
          <p:cNvSpPr/>
          <p:nvPr/>
        </p:nvSpPr>
        <p:spPr>
          <a:xfrm>
            <a:off x="791862" y="357997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4CAD8-07E4-41B9-99DC-D63A7FBB51DE}"/>
              </a:ext>
            </a:extLst>
          </p:cNvPr>
          <p:cNvSpPr/>
          <p:nvPr/>
        </p:nvSpPr>
        <p:spPr>
          <a:xfrm>
            <a:off x="3317595" y="3588379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8D5C2-4A8D-4EEE-825A-C8996E7D9225}"/>
              </a:ext>
            </a:extLst>
          </p:cNvPr>
          <p:cNvSpPr/>
          <p:nvPr/>
        </p:nvSpPr>
        <p:spPr>
          <a:xfrm>
            <a:off x="5830248" y="357997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F96C1-9C33-41EE-8710-C50C0DD75CAC}"/>
              </a:ext>
            </a:extLst>
          </p:cNvPr>
          <p:cNvSpPr/>
          <p:nvPr/>
        </p:nvSpPr>
        <p:spPr>
          <a:xfrm>
            <a:off x="791862" y="407507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7927B3-09EB-40C0-8BD4-AC3F9F5D9043}"/>
              </a:ext>
            </a:extLst>
          </p:cNvPr>
          <p:cNvSpPr/>
          <p:nvPr/>
        </p:nvSpPr>
        <p:spPr>
          <a:xfrm>
            <a:off x="3317595" y="4083487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DEDEC-CBC9-47A8-9B94-736E427D04DA}"/>
              </a:ext>
            </a:extLst>
          </p:cNvPr>
          <p:cNvSpPr/>
          <p:nvPr/>
        </p:nvSpPr>
        <p:spPr>
          <a:xfrm>
            <a:off x="5830248" y="4075078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9063BD-1E97-4B25-A053-78EF58389B81}"/>
              </a:ext>
            </a:extLst>
          </p:cNvPr>
          <p:cNvSpPr/>
          <p:nvPr/>
        </p:nvSpPr>
        <p:spPr>
          <a:xfrm>
            <a:off x="791862" y="457060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94C6B8-8175-4F7E-A7A8-16B0C9EAB542}"/>
              </a:ext>
            </a:extLst>
          </p:cNvPr>
          <p:cNvSpPr/>
          <p:nvPr/>
        </p:nvSpPr>
        <p:spPr>
          <a:xfrm>
            <a:off x="3317595" y="4579037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A6742-164F-4858-9E20-C4246E895951}"/>
              </a:ext>
            </a:extLst>
          </p:cNvPr>
          <p:cNvSpPr/>
          <p:nvPr/>
        </p:nvSpPr>
        <p:spPr>
          <a:xfrm>
            <a:off x="5830248" y="4570608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45327-C681-47A4-BEDB-B2286DBC17A1}"/>
              </a:ext>
            </a:extLst>
          </p:cNvPr>
          <p:cNvSpPr/>
          <p:nvPr/>
        </p:nvSpPr>
        <p:spPr>
          <a:xfrm>
            <a:off x="791862" y="505648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4F4967-614B-46E8-94A2-B9E5D87EE63E}"/>
              </a:ext>
            </a:extLst>
          </p:cNvPr>
          <p:cNvSpPr/>
          <p:nvPr/>
        </p:nvSpPr>
        <p:spPr>
          <a:xfrm>
            <a:off x="3317595" y="5056480"/>
            <a:ext cx="2523811" cy="49510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27886-F36A-4F37-B79B-3E7D9948A6CC}"/>
              </a:ext>
            </a:extLst>
          </p:cNvPr>
          <p:cNvSpPr/>
          <p:nvPr/>
        </p:nvSpPr>
        <p:spPr>
          <a:xfrm>
            <a:off x="5830248" y="5056480"/>
            <a:ext cx="2523811" cy="495108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B78E2-4464-4289-8D2C-338BAB74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9"/>
          <a:stretch/>
        </p:blipFill>
        <p:spPr>
          <a:xfrm>
            <a:off x="7374897" y="4587004"/>
            <a:ext cx="1769104" cy="1531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9F9E1C-4FB9-4D09-BEFA-52D6DFF2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5"/>
          <a:stretch/>
        </p:blipFill>
        <p:spPr>
          <a:xfrm flipH="1">
            <a:off x="-1" y="4587004"/>
            <a:ext cx="1674327" cy="15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144</Words>
  <Application>Microsoft Office PowerPoint</Application>
  <PresentationFormat>On-screen Show (4:3)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Twinkl</vt:lpstr>
      <vt:lpstr>Arial</vt:lpstr>
      <vt:lpstr>Calibri</vt:lpstr>
      <vt:lpstr>Office Theme</vt:lpstr>
      <vt:lpstr>PowerPoint Presentation</vt:lpstr>
      <vt:lpstr>Greater Than or Less Than </vt:lpstr>
      <vt:lpstr>Greater Than or Less Than </vt:lpstr>
      <vt:lpstr>Greater Than or Less Than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Maryam Shouman</cp:lastModifiedBy>
  <cp:revision>6</cp:revision>
  <dcterms:created xsi:type="dcterms:W3CDTF">2020-07-20T15:33:38Z</dcterms:created>
  <dcterms:modified xsi:type="dcterms:W3CDTF">2024-01-04T03:16:10Z</dcterms:modified>
</cp:coreProperties>
</file>