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5.svg" ContentType="image/svg+xml"/>
  <Override PartName="/ppt/media/image17.svg" ContentType="image/svg+xml"/>
  <Override PartName="/ppt/media/image19.svg" ContentType="image/svg+xml"/>
  <Override PartName="/ppt/media/image4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96" r:id="rId3"/>
    <p:sldId id="310" r:id="rId4"/>
    <p:sldId id="311" r:id="rId5"/>
    <p:sldId id="312" r:id="rId6"/>
    <p:sldId id="313" r:id="rId7"/>
    <p:sldId id="314" r:id="rId8"/>
    <p:sldId id="315" r:id="rId9"/>
    <p:sldId id="316" r:id="rId10"/>
    <p:sldId id="317" r:id="rId11"/>
    <p:sldId id="318" r:id="rId12"/>
    <p:sldId id="319" r:id="rId13"/>
    <p:sldId id="256" r:id="rId14"/>
    <p:sldId id="297" r:id="rId15"/>
    <p:sldId id="298" r:id="rId16"/>
    <p:sldId id="299" r:id="rId17"/>
    <p:sldId id="300" r:id="rId18"/>
    <p:sldId id="301" r:id="rId19"/>
    <p:sldId id="303" r:id="rId20"/>
    <p:sldId id="304" r:id="rId21"/>
    <p:sldId id="305" r:id="rId22"/>
    <p:sldId id="306" r:id="rId23"/>
    <p:sldId id="302" r:id="rId24"/>
    <p:sldId id="307" r:id="rId25"/>
    <p:sldId id="308" r:id="rId26"/>
    <p:sldId id="309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Rg st="2" end="4"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65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83A03-AA3B-4BA3-8AF2-FCFBB9302B80}" type="datetimeFigureOut">
              <a:rPr lang="en-GB" smtClean="0"/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8F441-CD31-4BDE-AA5B-A76820F3A758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83A03-AA3B-4BA3-8AF2-FCFBB9302B80}" type="datetimeFigureOut">
              <a:rPr lang="en-GB" smtClean="0"/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8F441-CD31-4BDE-AA5B-A76820F3A758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83A03-AA3B-4BA3-8AF2-FCFBB9302B80}" type="datetimeFigureOut">
              <a:rPr lang="en-GB" smtClean="0"/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8F441-CD31-4BDE-AA5B-A76820F3A758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83A03-AA3B-4BA3-8AF2-FCFBB9302B80}" type="datetimeFigureOut">
              <a:rPr lang="en-GB" smtClean="0"/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8F441-CD31-4BDE-AA5B-A76820F3A758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83A03-AA3B-4BA3-8AF2-FCFBB9302B80}" type="datetimeFigureOut">
              <a:rPr lang="en-GB" smtClean="0"/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8F441-CD31-4BDE-AA5B-A76820F3A758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83A03-AA3B-4BA3-8AF2-FCFBB9302B80}" type="datetimeFigureOut">
              <a:rPr lang="en-GB" smtClean="0"/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8F441-CD31-4BDE-AA5B-A76820F3A758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83A03-AA3B-4BA3-8AF2-FCFBB9302B80}" type="datetimeFigureOut">
              <a:rPr lang="en-GB" smtClean="0"/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8F441-CD31-4BDE-AA5B-A76820F3A758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83A03-AA3B-4BA3-8AF2-FCFBB9302B80}" type="datetimeFigureOut">
              <a:rPr lang="en-GB" smtClean="0"/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8F441-CD31-4BDE-AA5B-A76820F3A758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83A03-AA3B-4BA3-8AF2-FCFBB9302B80}" type="datetimeFigureOut">
              <a:rPr lang="en-GB" smtClean="0"/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8F441-CD31-4BDE-AA5B-A76820F3A758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83A03-AA3B-4BA3-8AF2-FCFBB9302B80}" type="datetimeFigureOut">
              <a:rPr lang="en-GB" smtClean="0"/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8F441-CD31-4BDE-AA5B-A76820F3A758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83A03-AA3B-4BA3-8AF2-FCFBB9302B80}" type="datetimeFigureOut">
              <a:rPr lang="en-GB" smtClean="0"/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8F441-CD31-4BDE-AA5B-A76820F3A758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483A03-AA3B-4BA3-8AF2-FCFBB9302B80}" type="datetimeFigureOut">
              <a:rPr lang="en-GB" smtClean="0"/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8F441-CD31-4BDE-AA5B-A76820F3A758}" type="slidenum">
              <a:rPr lang="en-GB" smtClean="0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sv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3" Type="http://schemas.openxmlformats.org/officeDocument/2006/relationships/slideLayout" Target="../slideLayouts/slideLayout7.xml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2" y="160680"/>
            <a:ext cx="9143999" cy="92333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World Cup Football 2022</a:t>
            </a:r>
            <a:endParaRPr lang="en-GB" sz="54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277741">
            <a:off x="239715" y="1992655"/>
            <a:ext cx="4806257" cy="36046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02437">
            <a:off x="4738914" y="1484031"/>
            <a:ext cx="4133973" cy="31004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-1" y="5928019"/>
            <a:ext cx="9143999" cy="92333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sz="5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Ten-frame Counting Mats</a:t>
            </a:r>
            <a:endParaRPr lang="en-GB" sz="54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18" name="Graphic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36216" y="4457410"/>
            <a:ext cx="1703588" cy="182851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91919">
            <a:off x="1001655" y="1118097"/>
            <a:ext cx="755637" cy="91901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565256">
            <a:off x="205398" y="1252140"/>
            <a:ext cx="662115" cy="93582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103046">
            <a:off x="1848124" y="1102690"/>
            <a:ext cx="780972" cy="94983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898630">
            <a:off x="2842662" y="988444"/>
            <a:ext cx="729240" cy="90097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0682367">
            <a:off x="3537541" y="4939390"/>
            <a:ext cx="798251" cy="98623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487652">
            <a:off x="4491700" y="4918097"/>
            <a:ext cx="805864" cy="99564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373467">
            <a:off x="5352670" y="4857006"/>
            <a:ext cx="857217" cy="105908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891887">
            <a:off x="6279511" y="4741482"/>
            <a:ext cx="737867" cy="911631"/>
          </a:xfrm>
          <a:prstGeom prst="rect">
            <a:avLst/>
          </a:prstGeom>
        </p:spPr>
      </p:pic>
    </p:spTree>
  </p:cSld>
  <p:clrMapOvr>
    <a:masterClrMapping/>
  </p:clrMapOvr>
  <p:transition advTm="300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666226" y="4839420"/>
            <a:ext cx="1535502" cy="1906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8000" dirty="0">
                <a:effectLst/>
                <a:latin typeface="Sassoon Infant Std" panose="020B0503020103030203" pitchFamily="34" charset="0"/>
                <a:ea typeface="Calibri" panose="020F0502020204030204" pitchFamily="34" charset="0"/>
                <a:cs typeface="Times New Roman" panose="02020603050405020304" charset="0"/>
              </a:rPr>
              <a:t>9</a:t>
            </a:r>
            <a:endParaRPr lang="en-GB" sz="8000" dirty="0">
              <a:effectLst/>
              <a:latin typeface="Sassoon Infant Std" panose="020B0503020103030203" pitchFamily="34" charset="0"/>
              <a:ea typeface="Calibri" panose="020F0502020204030204" pitchFamily="34" charset="0"/>
              <a:cs typeface="Times New Roman" panose="02020603050405020304" charset="0"/>
            </a:endParaRPr>
          </a:p>
        </p:txBody>
      </p:sp>
      <p:graphicFrame>
        <p:nvGraphicFramePr>
          <p:cNvPr id="7" name="Table 7"/>
          <p:cNvGraphicFramePr>
            <a:graphicFrameLocks noGrp="1"/>
          </p:cNvGraphicFramePr>
          <p:nvPr/>
        </p:nvGraphicFramePr>
        <p:xfrm>
          <a:off x="1427669" y="1311215"/>
          <a:ext cx="6288660" cy="27949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7732"/>
                <a:gridCol w="1257732"/>
                <a:gridCol w="1257732"/>
                <a:gridCol w="1257732"/>
                <a:gridCol w="1257732"/>
              </a:tblGrid>
              <a:tr h="13974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3974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-1" y="911105"/>
            <a:ext cx="9143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Put the matching number of footballs in the goal</a:t>
            </a:r>
            <a:endParaRPr lang="en-GB" sz="2000" b="1" dirty="0"/>
          </a:p>
        </p:txBody>
      </p:sp>
      <p:pic>
        <p:nvPicPr>
          <p:cNvPr id="2" name="Graphic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80666" y="1449232"/>
            <a:ext cx="1109112" cy="1190447"/>
          </a:xfrm>
          <a:prstGeom prst="rect">
            <a:avLst/>
          </a:prstGeom>
        </p:spPr>
      </p:pic>
      <p:pic>
        <p:nvPicPr>
          <p:cNvPr id="3" name="Graphic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32265" y="1449232"/>
            <a:ext cx="1109112" cy="1190447"/>
          </a:xfrm>
          <a:prstGeom prst="rect">
            <a:avLst/>
          </a:prstGeom>
        </p:spPr>
      </p:pic>
      <p:pic>
        <p:nvPicPr>
          <p:cNvPr id="4" name="Graphic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83864" y="1449232"/>
            <a:ext cx="1109112" cy="1190447"/>
          </a:xfrm>
          <a:prstGeom prst="rect">
            <a:avLst/>
          </a:prstGeom>
        </p:spPr>
      </p:pic>
      <p:pic>
        <p:nvPicPr>
          <p:cNvPr id="5" name="Graphic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35463" y="1449232"/>
            <a:ext cx="1109112" cy="1190447"/>
          </a:xfrm>
          <a:prstGeom prst="rect">
            <a:avLst/>
          </a:prstGeom>
        </p:spPr>
      </p:pic>
      <p:pic>
        <p:nvPicPr>
          <p:cNvPr id="9" name="Graphic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87062" y="1449232"/>
            <a:ext cx="1109112" cy="1190447"/>
          </a:xfrm>
          <a:prstGeom prst="rect">
            <a:avLst/>
          </a:prstGeom>
        </p:spPr>
      </p:pic>
      <p:pic>
        <p:nvPicPr>
          <p:cNvPr id="10" name="Graphic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10243" y="2833776"/>
            <a:ext cx="1109112" cy="1190447"/>
          </a:xfrm>
          <a:prstGeom prst="rect">
            <a:avLst/>
          </a:prstGeom>
        </p:spPr>
      </p:pic>
      <p:pic>
        <p:nvPicPr>
          <p:cNvPr id="11" name="Graphic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61842" y="2833776"/>
            <a:ext cx="1109112" cy="1190447"/>
          </a:xfrm>
          <a:prstGeom prst="rect">
            <a:avLst/>
          </a:prstGeom>
        </p:spPr>
      </p:pic>
      <p:pic>
        <p:nvPicPr>
          <p:cNvPr id="12" name="Graphic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13441" y="2833776"/>
            <a:ext cx="1109112" cy="1190447"/>
          </a:xfrm>
          <a:prstGeom prst="rect">
            <a:avLst/>
          </a:prstGeom>
        </p:spPr>
      </p:pic>
      <p:pic>
        <p:nvPicPr>
          <p:cNvPr id="13" name="Graphic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65040" y="2833776"/>
            <a:ext cx="1109112" cy="1190447"/>
          </a:xfrm>
          <a:prstGeom prst="rect">
            <a:avLst/>
          </a:prstGeom>
        </p:spPr>
      </p:pic>
    </p:spTree>
  </p:cSld>
  <p:clrMapOvr>
    <a:masterClrMapping/>
  </p:clrMapOvr>
  <p:transition advTm="3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666226" y="4839420"/>
            <a:ext cx="1535502" cy="1906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8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</a:t>
            </a:r>
            <a:r>
              <a:rPr lang="en-GB" sz="8800" dirty="0">
                <a:latin typeface="Sassoon Infant Std" panose="020B0503020103030203" pitchFamily="34" charset="0"/>
                <a:ea typeface="Calibri" panose="020F0502020204030204" pitchFamily="34" charset="0"/>
                <a:cs typeface="Times New Roman" panose="02020603050405020304" charset="0"/>
              </a:rPr>
              <a:t>0</a:t>
            </a:r>
            <a:endParaRPr lang="en-GB" sz="8800" dirty="0">
              <a:effectLst/>
              <a:latin typeface="Sassoon Infant Std" panose="020B0503020103030203" pitchFamily="34" charset="0"/>
              <a:ea typeface="Calibri" panose="020F0502020204030204" pitchFamily="34" charset="0"/>
              <a:cs typeface="Times New Roman" panose="02020603050405020304" charset="0"/>
            </a:endParaRPr>
          </a:p>
        </p:txBody>
      </p:sp>
      <p:graphicFrame>
        <p:nvGraphicFramePr>
          <p:cNvPr id="7" name="Table 7"/>
          <p:cNvGraphicFramePr>
            <a:graphicFrameLocks noGrp="1"/>
          </p:cNvGraphicFramePr>
          <p:nvPr/>
        </p:nvGraphicFramePr>
        <p:xfrm>
          <a:off x="1427669" y="1311215"/>
          <a:ext cx="6288660" cy="27949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7732"/>
                <a:gridCol w="1257732"/>
                <a:gridCol w="1257732"/>
                <a:gridCol w="1257732"/>
                <a:gridCol w="1257732"/>
              </a:tblGrid>
              <a:tr h="13974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3974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-1" y="911105"/>
            <a:ext cx="9143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Put the matching number of footballs in the goal</a:t>
            </a:r>
            <a:endParaRPr lang="en-GB" sz="2000" b="1" dirty="0"/>
          </a:p>
        </p:txBody>
      </p:sp>
      <p:pic>
        <p:nvPicPr>
          <p:cNvPr id="2" name="Graphic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666" y="1449232"/>
            <a:ext cx="1109112" cy="1190447"/>
          </a:xfrm>
          <a:prstGeom prst="rect">
            <a:avLst/>
          </a:prstGeom>
        </p:spPr>
      </p:pic>
      <p:pic>
        <p:nvPicPr>
          <p:cNvPr id="3" name="Graphic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265" y="1449232"/>
            <a:ext cx="1109112" cy="1190447"/>
          </a:xfrm>
          <a:prstGeom prst="rect">
            <a:avLst/>
          </a:prstGeom>
        </p:spPr>
      </p:pic>
      <p:pic>
        <p:nvPicPr>
          <p:cNvPr id="4" name="Graphic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864" y="1449232"/>
            <a:ext cx="1109112" cy="1190447"/>
          </a:xfrm>
          <a:prstGeom prst="rect">
            <a:avLst/>
          </a:prstGeom>
        </p:spPr>
      </p:pic>
      <p:pic>
        <p:nvPicPr>
          <p:cNvPr id="5" name="Graphic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463" y="1449232"/>
            <a:ext cx="1109112" cy="1190447"/>
          </a:xfrm>
          <a:prstGeom prst="rect">
            <a:avLst/>
          </a:prstGeom>
        </p:spPr>
      </p:pic>
      <p:pic>
        <p:nvPicPr>
          <p:cNvPr id="9" name="Graphic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639" y="1449232"/>
            <a:ext cx="1109112" cy="1190447"/>
          </a:xfrm>
          <a:prstGeom prst="rect">
            <a:avLst/>
          </a:prstGeom>
        </p:spPr>
      </p:pic>
      <p:pic>
        <p:nvPicPr>
          <p:cNvPr id="14" name="Graphic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062" y="1449232"/>
            <a:ext cx="1109112" cy="1190447"/>
          </a:xfrm>
          <a:prstGeom prst="rect">
            <a:avLst/>
          </a:prstGeom>
        </p:spPr>
      </p:pic>
      <p:pic>
        <p:nvPicPr>
          <p:cNvPr id="15" name="Graphic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243" y="2833776"/>
            <a:ext cx="1109112" cy="1190447"/>
          </a:xfrm>
          <a:prstGeom prst="rect">
            <a:avLst/>
          </a:prstGeom>
        </p:spPr>
      </p:pic>
      <p:pic>
        <p:nvPicPr>
          <p:cNvPr id="16" name="Graphic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842" y="2833776"/>
            <a:ext cx="1109112" cy="1190447"/>
          </a:xfrm>
          <a:prstGeom prst="rect">
            <a:avLst/>
          </a:prstGeom>
        </p:spPr>
      </p:pic>
      <p:pic>
        <p:nvPicPr>
          <p:cNvPr id="17" name="Graphic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441" y="2833776"/>
            <a:ext cx="1109112" cy="1190447"/>
          </a:xfrm>
          <a:prstGeom prst="rect">
            <a:avLst/>
          </a:prstGeom>
        </p:spPr>
      </p:pic>
      <p:pic>
        <p:nvPicPr>
          <p:cNvPr id="18" name="Graphic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040" y="2833776"/>
            <a:ext cx="1109112" cy="1190447"/>
          </a:xfrm>
          <a:prstGeom prst="rect">
            <a:avLst/>
          </a:prstGeom>
        </p:spPr>
      </p:pic>
      <p:pic>
        <p:nvPicPr>
          <p:cNvPr id="20" name="Graphic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639" y="2833776"/>
            <a:ext cx="1109112" cy="1190447"/>
          </a:xfrm>
          <a:prstGeom prst="rect">
            <a:avLst/>
          </a:prstGeom>
        </p:spPr>
      </p:pic>
    </p:spTree>
  </p:cSld>
  <p:clrMapOvr>
    <a:masterClrMapping/>
  </p:clrMapOvr>
  <p:transition advTm="3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666226" y="4839420"/>
            <a:ext cx="1535502" cy="1906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80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charset="0"/>
              </a:rPr>
              <a:t>l</a:t>
            </a:r>
            <a:endParaRPr lang="en-GB" sz="8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charset="0"/>
            </a:endParaRPr>
          </a:p>
        </p:txBody>
      </p:sp>
      <p:graphicFrame>
        <p:nvGraphicFramePr>
          <p:cNvPr id="7" name="Table 7"/>
          <p:cNvGraphicFramePr>
            <a:graphicFrameLocks noGrp="1"/>
          </p:cNvGraphicFramePr>
          <p:nvPr/>
        </p:nvGraphicFramePr>
        <p:xfrm>
          <a:off x="1427669" y="1311215"/>
          <a:ext cx="6288660" cy="27949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7732"/>
                <a:gridCol w="1257732"/>
                <a:gridCol w="1257732"/>
                <a:gridCol w="1257732"/>
                <a:gridCol w="1257732"/>
              </a:tblGrid>
              <a:tr h="13974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3974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-1" y="911105"/>
            <a:ext cx="9143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Put the matching number of footballs in the goal</a:t>
            </a:r>
            <a:endParaRPr lang="en-GB" sz="2000" b="1" dirty="0"/>
          </a:p>
        </p:txBody>
      </p:sp>
    </p:spTree>
  </p:cSld>
  <p:clrMapOvr>
    <a:masterClrMapping/>
  </p:clrMapOvr>
  <p:transition advTm="3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666226" y="4839420"/>
            <a:ext cx="1535502" cy="1906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8000" dirty="0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charset="0"/>
              </a:rPr>
              <a:t>2</a:t>
            </a:r>
            <a:endParaRPr lang="en-GB" sz="8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charset="0"/>
            </a:endParaRPr>
          </a:p>
        </p:txBody>
      </p:sp>
      <p:graphicFrame>
        <p:nvGraphicFramePr>
          <p:cNvPr id="7" name="Table 7"/>
          <p:cNvGraphicFramePr>
            <a:graphicFrameLocks noGrp="1"/>
          </p:cNvGraphicFramePr>
          <p:nvPr/>
        </p:nvGraphicFramePr>
        <p:xfrm>
          <a:off x="1427669" y="1311215"/>
          <a:ext cx="6288660" cy="27949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7732"/>
                <a:gridCol w="1257732"/>
                <a:gridCol w="1257732"/>
                <a:gridCol w="1257732"/>
                <a:gridCol w="1257732"/>
              </a:tblGrid>
              <a:tr h="13974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3974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-1" y="911105"/>
            <a:ext cx="9143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Put the matching number of footballs in the goal</a:t>
            </a:r>
            <a:endParaRPr lang="en-GB" sz="2000" b="1" dirty="0"/>
          </a:p>
        </p:txBody>
      </p:sp>
    </p:spTree>
  </p:cSld>
  <p:clrMapOvr>
    <a:masterClrMapping/>
  </p:clrMapOvr>
  <p:transition advTm="3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666226" y="4839420"/>
            <a:ext cx="1535502" cy="1906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80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charset="0"/>
              </a:rPr>
              <a:t>3</a:t>
            </a:r>
            <a:endParaRPr lang="en-GB" sz="8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charset="0"/>
            </a:endParaRPr>
          </a:p>
        </p:txBody>
      </p:sp>
      <p:graphicFrame>
        <p:nvGraphicFramePr>
          <p:cNvPr id="7" name="Table 7"/>
          <p:cNvGraphicFramePr>
            <a:graphicFrameLocks noGrp="1"/>
          </p:cNvGraphicFramePr>
          <p:nvPr/>
        </p:nvGraphicFramePr>
        <p:xfrm>
          <a:off x="1427669" y="1311215"/>
          <a:ext cx="6288660" cy="27949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7732"/>
                <a:gridCol w="1257732"/>
                <a:gridCol w="1257732"/>
                <a:gridCol w="1257732"/>
                <a:gridCol w="1257732"/>
              </a:tblGrid>
              <a:tr h="13974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3974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-1" y="911105"/>
            <a:ext cx="9143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Put the matching number of footballs in the goal</a:t>
            </a:r>
            <a:endParaRPr lang="en-GB" sz="2000" b="1" dirty="0"/>
          </a:p>
        </p:txBody>
      </p:sp>
    </p:spTree>
  </p:cSld>
  <p:clrMapOvr>
    <a:masterClrMapping/>
  </p:clrMapOvr>
  <p:transition advTm="3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666226" y="4839420"/>
            <a:ext cx="1535502" cy="1906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8000" dirty="0">
                <a:latin typeface="Sassoon Infant Std" panose="020B0503020103030203" pitchFamily="34" charset="0"/>
                <a:ea typeface="Calibri" panose="020F0502020204030204" pitchFamily="34" charset="0"/>
                <a:cs typeface="Times New Roman" panose="02020603050405020304" charset="0"/>
              </a:rPr>
              <a:t>4</a:t>
            </a:r>
            <a:endParaRPr lang="en-GB" sz="8000" dirty="0">
              <a:effectLst/>
              <a:latin typeface="Sassoon Infant Std" panose="020B0503020103030203" pitchFamily="34" charset="0"/>
              <a:ea typeface="Calibri" panose="020F0502020204030204" pitchFamily="34" charset="0"/>
              <a:cs typeface="Times New Roman" panose="02020603050405020304" charset="0"/>
            </a:endParaRPr>
          </a:p>
        </p:txBody>
      </p:sp>
      <p:graphicFrame>
        <p:nvGraphicFramePr>
          <p:cNvPr id="7" name="Table 7"/>
          <p:cNvGraphicFramePr>
            <a:graphicFrameLocks noGrp="1"/>
          </p:cNvGraphicFramePr>
          <p:nvPr/>
        </p:nvGraphicFramePr>
        <p:xfrm>
          <a:off x="1427669" y="1311215"/>
          <a:ext cx="6288660" cy="27949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7732"/>
                <a:gridCol w="1257732"/>
                <a:gridCol w="1257732"/>
                <a:gridCol w="1257732"/>
                <a:gridCol w="1257732"/>
              </a:tblGrid>
              <a:tr h="13974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3974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-1" y="911105"/>
            <a:ext cx="9143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Put the matching number of footballs in the goal</a:t>
            </a:r>
            <a:endParaRPr lang="en-GB" sz="2000" b="1" dirty="0"/>
          </a:p>
        </p:txBody>
      </p:sp>
    </p:spTree>
  </p:cSld>
  <p:clrMapOvr>
    <a:masterClrMapping/>
  </p:clrMapOvr>
  <p:transition advTm="3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666226" y="4839420"/>
            <a:ext cx="1535502" cy="1906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8000" dirty="0">
                <a:effectLst/>
                <a:latin typeface="Sassoon Infant Std" panose="020B0503020103030203" pitchFamily="34" charset="0"/>
                <a:ea typeface="Calibri" panose="020F0502020204030204" pitchFamily="34" charset="0"/>
                <a:cs typeface="Times New Roman" panose="02020603050405020304" charset="0"/>
              </a:rPr>
              <a:t>5</a:t>
            </a:r>
            <a:endParaRPr lang="en-GB" sz="8000" dirty="0">
              <a:effectLst/>
              <a:latin typeface="Sassoon Infant Std" panose="020B0503020103030203" pitchFamily="34" charset="0"/>
              <a:ea typeface="Calibri" panose="020F0502020204030204" pitchFamily="34" charset="0"/>
              <a:cs typeface="Times New Roman" panose="02020603050405020304" charset="0"/>
            </a:endParaRPr>
          </a:p>
        </p:txBody>
      </p:sp>
      <p:graphicFrame>
        <p:nvGraphicFramePr>
          <p:cNvPr id="7" name="Table 7"/>
          <p:cNvGraphicFramePr>
            <a:graphicFrameLocks noGrp="1"/>
          </p:cNvGraphicFramePr>
          <p:nvPr/>
        </p:nvGraphicFramePr>
        <p:xfrm>
          <a:off x="1427669" y="1311215"/>
          <a:ext cx="6288660" cy="27949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7732"/>
                <a:gridCol w="1257732"/>
                <a:gridCol w="1257732"/>
                <a:gridCol w="1257732"/>
                <a:gridCol w="1257732"/>
              </a:tblGrid>
              <a:tr h="13974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3974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-1" y="911105"/>
            <a:ext cx="9143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Put the matching number of footballs in the goal</a:t>
            </a:r>
            <a:endParaRPr lang="en-GB" sz="2000" b="1" dirty="0"/>
          </a:p>
        </p:txBody>
      </p:sp>
    </p:spTree>
  </p:cSld>
  <p:clrMapOvr>
    <a:masterClrMapping/>
  </p:clrMapOvr>
  <p:transition advTm="3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666226" y="4839420"/>
            <a:ext cx="1535502" cy="1906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8000" dirty="0">
                <a:latin typeface="Sassoon Infant Std" panose="020B0503020103030203" pitchFamily="34" charset="0"/>
                <a:ea typeface="Calibri" panose="020F0502020204030204" pitchFamily="34" charset="0"/>
                <a:cs typeface="Times New Roman" panose="02020603050405020304" charset="0"/>
              </a:rPr>
              <a:t>6</a:t>
            </a:r>
            <a:endParaRPr lang="en-GB" sz="8000" dirty="0">
              <a:effectLst/>
              <a:latin typeface="Sassoon Infant Std" panose="020B0503020103030203" pitchFamily="34" charset="0"/>
              <a:ea typeface="Calibri" panose="020F0502020204030204" pitchFamily="34" charset="0"/>
              <a:cs typeface="Times New Roman" panose="02020603050405020304" charset="0"/>
            </a:endParaRPr>
          </a:p>
        </p:txBody>
      </p:sp>
      <p:graphicFrame>
        <p:nvGraphicFramePr>
          <p:cNvPr id="7" name="Table 7"/>
          <p:cNvGraphicFramePr>
            <a:graphicFrameLocks noGrp="1"/>
          </p:cNvGraphicFramePr>
          <p:nvPr/>
        </p:nvGraphicFramePr>
        <p:xfrm>
          <a:off x="1427669" y="1311215"/>
          <a:ext cx="6288660" cy="27949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7732"/>
                <a:gridCol w="1257732"/>
                <a:gridCol w="1257732"/>
                <a:gridCol w="1257732"/>
                <a:gridCol w="1257732"/>
              </a:tblGrid>
              <a:tr h="13974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3974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-1" y="911105"/>
            <a:ext cx="9143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Put the matching number of footballs in the goal</a:t>
            </a:r>
            <a:endParaRPr lang="en-GB" sz="2000" b="1" dirty="0"/>
          </a:p>
        </p:txBody>
      </p:sp>
    </p:spTree>
  </p:cSld>
  <p:clrMapOvr>
    <a:masterClrMapping/>
  </p:clrMapOvr>
  <p:transition advTm="30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666226" y="4839420"/>
            <a:ext cx="1535502" cy="1906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8000" dirty="0">
                <a:effectLst/>
                <a:latin typeface="Sassoon Infant Std" panose="020B0503020103030203" pitchFamily="34" charset="0"/>
                <a:ea typeface="Calibri" panose="020F0502020204030204" pitchFamily="34" charset="0"/>
                <a:cs typeface="Times New Roman" panose="02020603050405020304" charset="0"/>
              </a:rPr>
              <a:t>7</a:t>
            </a:r>
            <a:endParaRPr lang="en-GB" sz="8000" dirty="0">
              <a:effectLst/>
              <a:latin typeface="Sassoon Infant Std" panose="020B0503020103030203" pitchFamily="34" charset="0"/>
              <a:ea typeface="Calibri" panose="020F0502020204030204" pitchFamily="34" charset="0"/>
              <a:cs typeface="Times New Roman" panose="02020603050405020304" charset="0"/>
            </a:endParaRPr>
          </a:p>
        </p:txBody>
      </p:sp>
      <p:graphicFrame>
        <p:nvGraphicFramePr>
          <p:cNvPr id="7" name="Table 7"/>
          <p:cNvGraphicFramePr>
            <a:graphicFrameLocks noGrp="1"/>
          </p:cNvGraphicFramePr>
          <p:nvPr/>
        </p:nvGraphicFramePr>
        <p:xfrm>
          <a:off x="1427669" y="1311215"/>
          <a:ext cx="6288660" cy="27949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7732"/>
                <a:gridCol w="1257732"/>
                <a:gridCol w="1257732"/>
                <a:gridCol w="1257732"/>
                <a:gridCol w="1257732"/>
              </a:tblGrid>
              <a:tr h="13974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3974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-1" y="911105"/>
            <a:ext cx="9143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Put the matching number of footballs in the goal</a:t>
            </a:r>
            <a:endParaRPr lang="en-GB" sz="2000" b="1" dirty="0"/>
          </a:p>
        </p:txBody>
      </p:sp>
    </p:spTree>
  </p:cSld>
  <p:clrMapOvr>
    <a:masterClrMapping/>
  </p:clrMapOvr>
  <p:transition advTm="300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666226" y="4839420"/>
            <a:ext cx="1535502" cy="1906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8000" dirty="0">
                <a:latin typeface="Sassoon Infant Std" panose="020B0503020103030203" pitchFamily="34" charset="0"/>
                <a:ea typeface="Calibri" panose="020F0502020204030204" pitchFamily="34" charset="0"/>
                <a:cs typeface="Times New Roman" panose="02020603050405020304" charset="0"/>
              </a:rPr>
              <a:t>8</a:t>
            </a:r>
            <a:endParaRPr lang="en-GB" sz="8000" dirty="0">
              <a:effectLst/>
              <a:latin typeface="Sassoon Infant Std" panose="020B0503020103030203" pitchFamily="34" charset="0"/>
              <a:ea typeface="Calibri" panose="020F0502020204030204" pitchFamily="34" charset="0"/>
              <a:cs typeface="Times New Roman" panose="02020603050405020304" charset="0"/>
            </a:endParaRPr>
          </a:p>
        </p:txBody>
      </p:sp>
      <p:graphicFrame>
        <p:nvGraphicFramePr>
          <p:cNvPr id="7" name="Table 7"/>
          <p:cNvGraphicFramePr>
            <a:graphicFrameLocks noGrp="1"/>
          </p:cNvGraphicFramePr>
          <p:nvPr/>
        </p:nvGraphicFramePr>
        <p:xfrm>
          <a:off x="1427669" y="1311215"/>
          <a:ext cx="6288660" cy="27949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7732"/>
                <a:gridCol w="1257732"/>
                <a:gridCol w="1257732"/>
                <a:gridCol w="1257732"/>
                <a:gridCol w="1257732"/>
              </a:tblGrid>
              <a:tr h="13974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3974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-1" y="911105"/>
            <a:ext cx="9143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Put the matching number of footballs in the goal</a:t>
            </a:r>
            <a:endParaRPr lang="en-GB" sz="2000" b="1" dirty="0"/>
          </a:p>
        </p:txBody>
      </p:sp>
    </p:spTree>
  </p:cSld>
  <p:clrMapOvr>
    <a:masterClrMapping/>
  </p:clrMapOvr>
  <p:transition advTm="3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804247" y="4813541"/>
            <a:ext cx="1535502" cy="1906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80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charset="0"/>
              </a:rPr>
              <a:t>l</a:t>
            </a:r>
            <a:endParaRPr lang="en-GB" sz="8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charset="0"/>
            </a:endParaRPr>
          </a:p>
        </p:txBody>
      </p:sp>
      <p:graphicFrame>
        <p:nvGraphicFramePr>
          <p:cNvPr id="7" name="Table 7"/>
          <p:cNvGraphicFramePr>
            <a:graphicFrameLocks noGrp="1"/>
          </p:cNvGraphicFramePr>
          <p:nvPr/>
        </p:nvGraphicFramePr>
        <p:xfrm>
          <a:off x="1427669" y="1311215"/>
          <a:ext cx="6288660" cy="27949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7732"/>
                <a:gridCol w="1257732"/>
                <a:gridCol w="1257732"/>
                <a:gridCol w="1257732"/>
                <a:gridCol w="1257732"/>
              </a:tblGrid>
              <a:tr h="13974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3974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-1" y="911105"/>
            <a:ext cx="9143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Put the matching number of footballs in the goal</a:t>
            </a:r>
            <a:endParaRPr lang="en-GB" sz="2000" b="1" dirty="0"/>
          </a:p>
        </p:txBody>
      </p:sp>
      <p:pic>
        <p:nvPicPr>
          <p:cNvPr id="5" name="Graphic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80666" y="1449232"/>
            <a:ext cx="1109112" cy="1190447"/>
          </a:xfrm>
          <a:prstGeom prst="rect">
            <a:avLst/>
          </a:prstGeom>
        </p:spPr>
      </p:pic>
    </p:spTree>
  </p:cSld>
  <p:clrMapOvr>
    <a:masterClrMapping/>
  </p:clrMapOvr>
  <p:transition advTm="300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666226" y="4839420"/>
            <a:ext cx="1535502" cy="1906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8000" dirty="0">
                <a:effectLst/>
                <a:latin typeface="Sassoon Infant Std" panose="020B0503020103030203" pitchFamily="34" charset="0"/>
                <a:ea typeface="Calibri" panose="020F0502020204030204" pitchFamily="34" charset="0"/>
                <a:cs typeface="Times New Roman" panose="02020603050405020304" charset="0"/>
              </a:rPr>
              <a:t>9</a:t>
            </a:r>
            <a:endParaRPr lang="en-GB" sz="8000" dirty="0">
              <a:effectLst/>
              <a:latin typeface="Sassoon Infant Std" panose="020B0503020103030203" pitchFamily="34" charset="0"/>
              <a:ea typeface="Calibri" panose="020F0502020204030204" pitchFamily="34" charset="0"/>
              <a:cs typeface="Times New Roman" panose="02020603050405020304" charset="0"/>
            </a:endParaRPr>
          </a:p>
        </p:txBody>
      </p:sp>
      <p:graphicFrame>
        <p:nvGraphicFramePr>
          <p:cNvPr id="7" name="Table 7"/>
          <p:cNvGraphicFramePr>
            <a:graphicFrameLocks noGrp="1"/>
          </p:cNvGraphicFramePr>
          <p:nvPr/>
        </p:nvGraphicFramePr>
        <p:xfrm>
          <a:off x="1427669" y="1311215"/>
          <a:ext cx="6288660" cy="27949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7732"/>
                <a:gridCol w="1257732"/>
                <a:gridCol w="1257732"/>
                <a:gridCol w="1257732"/>
                <a:gridCol w="1257732"/>
              </a:tblGrid>
              <a:tr h="13974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3974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-1" y="911105"/>
            <a:ext cx="9143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Put the matching number of footballs in the goal</a:t>
            </a:r>
            <a:endParaRPr lang="en-GB" sz="2000" b="1" dirty="0"/>
          </a:p>
        </p:txBody>
      </p:sp>
    </p:spTree>
  </p:cSld>
  <p:clrMapOvr>
    <a:masterClrMapping/>
  </p:clrMapOvr>
  <p:transition advTm="300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666226" y="4839420"/>
            <a:ext cx="1535502" cy="1906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8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</a:t>
            </a:r>
            <a:r>
              <a:rPr lang="en-GB" sz="8800" dirty="0">
                <a:latin typeface="Sassoon Infant Std" panose="020B0503020103030203" pitchFamily="34" charset="0"/>
                <a:ea typeface="Calibri" panose="020F0502020204030204" pitchFamily="34" charset="0"/>
                <a:cs typeface="Times New Roman" panose="02020603050405020304" charset="0"/>
              </a:rPr>
              <a:t>0</a:t>
            </a:r>
            <a:endParaRPr lang="en-GB" sz="8800" dirty="0">
              <a:effectLst/>
              <a:latin typeface="Sassoon Infant Std" panose="020B0503020103030203" pitchFamily="34" charset="0"/>
              <a:ea typeface="Calibri" panose="020F0502020204030204" pitchFamily="34" charset="0"/>
              <a:cs typeface="Times New Roman" panose="02020603050405020304" charset="0"/>
            </a:endParaRPr>
          </a:p>
        </p:txBody>
      </p:sp>
      <p:graphicFrame>
        <p:nvGraphicFramePr>
          <p:cNvPr id="7" name="Table 7"/>
          <p:cNvGraphicFramePr>
            <a:graphicFrameLocks noGrp="1"/>
          </p:cNvGraphicFramePr>
          <p:nvPr/>
        </p:nvGraphicFramePr>
        <p:xfrm>
          <a:off x="1427669" y="1311215"/>
          <a:ext cx="6288660" cy="27949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7732"/>
                <a:gridCol w="1257732"/>
                <a:gridCol w="1257732"/>
                <a:gridCol w="1257732"/>
                <a:gridCol w="1257732"/>
              </a:tblGrid>
              <a:tr h="13974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3974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-1" y="911105"/>
            <a:ext cx="9143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Put the matching number of footballs in the goal</a:t>
            </a:r>
            <a:endParaRPr lang="en-GB" sz="2000" b="1" dirty="0"/>
          </a:p>
        </p:txBody>
      </p:sp>
    </p:spTree>
  </p:cSld>
  <p:clrMapOvr>
    <a:masterClrMapping/>
  </p:clrMapOvr>
  <p:transition advTm="300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97768" y="979098"/>
            <a:ext cx="2126586" cy="4685266"/>
          </a:xfrm>
          <a:prstGeom prst="rect">
            <a:avLst/>
          </a:prstGeom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093310" y="2872598"/>
            <a:ext cx="1535502" cy="1906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80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charset="0"/>
              </a:rPr>
              <a:t>l</a:t>
            </a:r>
            <a:endParaRPr lang="en-GB" sz="8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charset="0"/>
            </a:endParaRPr>
          </a:p>
        </p:txBody>
      </p:sp>
      <p:pic>
        <p:nvPicPr>
          <p:cNvPr id="6" name="Graphic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19895" y="1001493"/>
            <a:ext cx="2126585" cy="4685264"/>
          </a:xfrm>
          <a:prstGeom prst="rect">
            <a:avLst/>
          </a:prstGeom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3515436" y="2872598"/>
            <a:ext cx="1535502" cy="1906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8000" dirty="0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charset="0"/>
              </a:rPr>
              <a:t>2</a:t>
            </a:r>
            <a:endParaRPr lang="en-GB" sz="8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charset="0"/>
            </a:endParaRPr>
          </a:p>
        </p:txBody>
      </p:sp>
      <p:pic>
        <p:nvPicPr>
          <p:cNvPr id="8" name="Graphic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038454" y="1001491"/>
            <a:ext cx="2092530" cy="4685266"/>
          </a:xfrm>
          <a:prstGeom prst="rect">
            <a:avLst/>
          </a:prstGeom>
        </p:spPr>
      </p:pic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6316968" y="2872598"/>
            <a:ext cx="1535502" cy="1906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80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charset="0"/>
              </a:rPr>
              <a:t>3</a:t>
            </a:r>
            <a:endParaRPr lang="en-GB" sz="8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ransition advTm="300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97768" y="979098"/>
            <a:ext cx="2126586" cy="4685266"/>
          </a:xfrm>
          <a:prstGeom prst="rect">
            <a:avLst/>
          </a:prstGeom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093310" y="2872598"/>
            <a:ext cx="1535502" cy="1906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8000" dirty="0">
                <a:latin typeface="Sassoon Infant Std" panose="020B0503020103030203" pitchFamily="34" charset="0"/>
                <a:ea typeface="Calibri" panose="020F0502020204030204" pitchFamily="34" charset="0"/>
                <a:cs typeface="Times New Roman" panose="02020603050405020304" charset="0"/>
              </a:rPr>
              <a:t>4</a:t>
            </a:r>
            <a:endParaRPr lang="en-GB" sz="8000" dirty="0">
              <a:effectLst/>
              <a:latin typeface="Sassoon Infant Std" panose="020B0503020103030203" pitchFamily="34" charset="0"/>
              <a:ea typeface="Calibri" panose="020F0502020204030204" pitchFamily="34" charset="0"/>
              <a:cs typeface="Times New Roman" panose="02020603050405020304" charset="0"/>
            </a:endParaRPr>
          </a:p>
        </p:txBody>
      </p:sp>
      <p:pic>
        <p:nvPicPr>
          <p:cNvPr id="6" name="Graphic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19895" y="1001493"/>
            <a:ext cx="2126585" cy="4685264"/>
          </a:xfrm>
          <a:prstGeom prst="rect">
            <a:avLst/>
          </a:prstGeom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3515436" y="2872598"/>
            <a:ext cx="1535502" cy="1906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80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charset="0"/>
              </a:rPr>
              <a:t>5</a:t>
            </a:r>
            <a:endParaRPr lang="en-GB" sz="8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charset="0"/>
            </a:endParaRPr>
          </a:p>
        </p:txBody>
      </p:sp>
      <p:pic>
        <p:nvPicPr>
          <p:cNvPr id="8" name="Graphic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038454" y="1001491"/>
            <a:ext cx="2092530" cy="4685266"/>
          </a:xfrm>
          <a:prstGeom prst="rect">
            <a:avLst/>
          </a:prstGeom>
        </p:spPr>
      </p:pic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6316968" y="2872598"/>
            <a:ext cx="1535502" cy="1906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8000" dirty="0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charset="0"/>
              </a:rPr>
              <a:t>6</a:t>
            </a:r>
            <a:endParaRPr lang="en-GB" sz="8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ransition advTm="300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97768" y="979098"/>
            <a:ext cx="2126586" cy="4685266"/>
          </a:xfrm>
          <a:prstGeom prst="rect">
            <a:avLst/>
          </a:prstGeom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093310" y="2872598"/>
            <a:ext cx="1535502" cy="1906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8000" dirty="0">
                <a:effectLst/>
                <a:latin typeface="Sassoon Infant Std" panose="020B0503020103030203" pitchFamily="34" charset="0"/>
                <a:ea typeface="Calibri" panose="020F0502020204030204" pitchFamily="34" charset="0"/>
                <a:cs typeface="Times New Roman" panose="02020603050405020304" charset="0"/>
              </a:rPr>
              <a:t>7</a:t>
            </a:r>
            <a:endParaRPr lang="en-GB" sz="8000" dirty="0">
              <a:effectLst/>
              <a:latin typeface="Sassoon Infant Std" panose="020B0503020103030203" pitchFamily="34" charset="0"/>
              <a:ea typeface="Calibri" panose="020F0502020204030204" pitchFamily="34" charset="0"/>
              <a:cs typeface="Times New Roman" panose="02020603050405020304" charset="0"/>
            </a:endParaRPr>
          </a:p>
        </p:txBody>
      </p:sp>
      <p:pic>
        <p:nvPicPr>
          <p:cNvPr id="6" name="Graphic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19895" y="1001493"/>
            <a:ext cx="2126585" cy="4685264"/>
          </a:xfrm>
          <a:prstGeom prst="rect">
            <a:avLst/>
          </a:prstGeom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3515436" y="2872598"/>
            <a:ext cx="1535502" cy="1906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8000" dirty="0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charset="0"/>
              </a:rPr>
              <a:t>8</a:t>
            </a:r>
            <a:endParaRPr lang="en-GB" sz="8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charset="0"/>
            </a:endParaRPr>
          </a:p>
        </p:txBody>
      </p:sp>
      <p:pic>
        <p:nvPicPr>
          <p:cNvPr id="8" name="Graphic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038454" y="1001491"/>
            <a:ext cx="2092530" cy="4685266"/>
          </a:xfrm>
          <a:prstGeom prst="rect">
            <a:avLst/>
          </a:prstGeom>
        </p:spPr>
      </p:pic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6316968" y="2872598"/>
            <a:ext cx="1535502" cy="1906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8000" dirty="0">
                <a:effectLst/>
                <a:latin typeface="Sassoon Infant Std" panose="020B0503020103030203" pitchFamily="34" charset="0"/>
                <a:ea typeface="Calibri" panose="020F0502020204030204" pitchFamily="34" charset="0"/>
                <a:cs typeface="Times New Roman" panose="02020603050405020304" charset="0"/>
              </a:rPr>
              <a:t>9</a:t>
            </a:r>
            <a:endParaRPr lang="en-GB" sz="8000" dirty="0">
              <a:effectLst/>
              <a:latin typeface="Sassoon Infant Std" panose="020B0503020103030203" pitchFamily="34" charset="0"/>
              <a:ea typeface="Calibri" panose="020F0502020204030204" pitchFamily="3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ransition advTm="3000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49195" y="1086367"/>
            <a:ext cx="2126586" cy="4685266"/>
          </a:xfrm>
          <a:prstGeom prst="rect">
            <a:avLst/>
          </a:prstGeom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644737" y="2984741"/>
            <a:ext cx="1535502" cy="1906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7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</a:t>
            </a:r>
            <a:r>
              <a:rPr lang="en-GB" sz="8000" dirty="0">
                <a:latin typeface="Sassoon Infant Std" panose="020B0503020103030203" pitchFamily="34" charset="0"/>
                <a:ea typeface="Calibri" panose="020F0502020204030204" pitchFamily="34" charset="0"/>
                <a:cs typeface="Times New Roman" panose="02020603050405020304" charset="0"/>
              </a:rPr>
              <a:t>0</a:t>
            </a:r>
            <a:endParaRPr lang="en-GB" sz="8000" dirty="0">
              <a:effectLst/>
              <a:latin typeface="Sassoon Infant Std" panose="020B0503020103030203" pitchFamily="34" charset="0"/>
              <a:ea typeface="Calibri" panose="020F0502020204030204" pitchFamily="34" charset="0"/>
              <a:cs typeface="Times New Roman" panose="02020603050405020304" charset="0"/>
            </a:endParaRPr>
          </a:p>
        </p:txBody>
      </p:sp>
      <p:graphicFrame>
        <p:nvGraphicFramePr>
          <p:cNvPr id="2" name="Table 7"/>
          <p:cNvGraphicFramePr>
            <a:graphicFrameLocks noGrp="1"/>
          </p:cNvGraphicFramePr>
          <p:nvPr/>
        </p:nvGraphicFramePr>
        <p:xfrm>
          <a:off x="2475781" y="1492369"/>
          <a:ext cx="6288660" cy="27949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7732"/>
                <a:gridCol w="1257732"/>
                <a:gridCol w="1257732"/>
                <a:gridCol w="1257732"/>
                <a:gridCol w="1257732"/>
              </a:tblGrid>
              <a:tr h="13974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3974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0" name="Graphic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046" y="1630392"/>
            <a:ext cx="1109112" cy="1190447"/>
          </a:xfrm>
          <a:prstGeom prst="rect">
            <a:avLst/>
          </a:prstGeom>
        </p:spPr>
      </p:pic>
      <p:pic>
        <p:nvPicPr>
          <p:cNvPr id="11" name="Graphic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880" y="1630391"/>
            <a:ext cx="1109112" cy="1190447"/>
          </a:xfrm>
          <a:prstGeom prst="rect">
            <a:avLst/>
          </a:prstGeom>
        </p:spPr>
      </p:pic>
      <p:pic>
        <p:nvPicPr>
          <p:cNvPr id="12" name="Graphic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555" y="1630391"/>
            <a:ext cx="1109112" cy="1190447"/>
          </a:xfrm>
          <a:prstGeom prst="rect">
            <a:avLst/>
          </a:prstGeom>
        </p:spPr>
      </p:pic>
      <p:pic>
        <p:nvPicPr>
          <p:cNvPr id="13" name="Graphic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091" y="1630390"/>
            <a:ext cx="1109112" cy="1190447"/>
          </a:xfrm>
          <a:prstGeom prst="rect">
            <a:avLst/>
          </a:prstGeom>
        </p:spPr>
      </p:pic>
      <p:pic>
        <p:nvPicPr>
          <p:cNvPr id="14" name="Graphic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925" y="1630390"/>
            <a:ext cx="1109112" cy="1190447"/>
          </a:xfrm>
          <a:prstGeom prst="rect">
            <a:avLst/>
          </a:prstGeom>
        </p:spPr>
      </p:pic>
      <p:pic>
        <p:nvPicPr>
          <p:cNvPr id="15" name="Graphic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879" y="2967768"/>
            <a:ext cx="1109112" cy="1190447"/>
          </a:xfrm>
          <a:prstGeom prst="rect">
            <a:avLst/>
          </a:prstGeom>
        </p:spPr>
      </p:pic>
      <p:pic>
        <p:nvPicPr>
          <p:cNvPr id="16" name="Graphic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880" y="2984741"/>
            <a:ext cx="1109112" cy="1190447"/>
          </a:xfrm>
          <a:prstGeom prst="rect">
            <a:avLst/>
          </a:prstGeom>
        </p:spPr>
      </p:pic>
      <p:pic>
        <p:nvPicPr>
          <p:cNvPr id="17" name="Graphic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388" y="2984741"/>
            <a:ext cx="1109112" cy="1190447"/>
          </a:xfrm>
          <a:prstGeom prst="rect">
            <a:avLst/>
          </a:prstGeom>
        </p:spPr>
      </p:pic>
      <p:pic>
        <p:nvPicPr>
          <p:cNvPr id="18" name="Graphic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358" y="2984741"/>
            <a:ext cx="1109112" cy="1190447"/>
          </a:xfrm>
          <a:prstGeom prst="rect">
            <a:avLst/>
          </a:prstGeom>
        </p:spPr>
      </p:pic>
      <p:pic>
        <p:nvPicPr>
          <p:cNvPr id="19" name="Graphic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925" y="2984741"/>
            <a:ext cx="1109112" cy="1190447"/>
          </a:xfrm>
          <a:prstGeom prst="rect">
            <a:avLst/>
          </a:prstGeom>
        </p:spPr>
      </p:pic>
    </p:spTree>
  </p:cSld>
  <p:clrMapOvr>
    <a:masterClrMapping/>
  </p:clrMapOvr>
  <p:transition advTm="3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666226" y="4839420"/>
            <a:ext cx="1535502" cy="1906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8000" dirty="0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charset="0"/>
              </a:rPr>
              <a:t>2</a:t>
            </a:r>
            <a:endParaRPr lang="en-GB" sz="8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charset="0"/>
            </a:endParaRPr>
          </a:p>
        </p:txBody>
      </p:sp>
      <p:graphicFrame>
        <p:nvGraphicFramePr>
          <p:cNvPr id="7" name="Table 7"/>
          <p:cNvGraphicFramePr>
            <a:graphicFrameLocks noGrp="1"/>
          </p:cNvGraphicFramePr>
          <p:nvPr/>
        </p:nvGraphicFramePr>
        <p:xfrm>
          <a:off x="1427669" y="1311215"/>
          <a:ext cx="6288660" cy="27949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7732"/>
                <a:gridCol w="1257732"/>
                <a:gridCol w="1257732"/>
                <a:gridCol w="1257732"/>
                <a:gridCol w="1257732"/>
              </a:tblGrid>
              <a:tr h="13974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3974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-1" y="911105"/>
            <a:ext cx="9143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Put the matching number of footballs in the goal</a:t>
            </a:r>
            <a:endParaRPr lang="en-GB" sz="2000" b="1" dirty="0"/>
          </a:p>
        </p:txBody>
      </p:sp>
      <p:pic>
        <p:nvPicPr>
          <p:cNvPr id="2" name="Graphic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80666" y="1449232"/>
            <a:ext cx="1109112" cy="1190447"/>
          </a:xfrm>
          <a:prstGeom prst="rect">
            <a:avLst/>
          </a:prstGeom>
        </p:spPr>
      </p:pic>
      <p:pic>
        <p:nvPicPr>
          <p:cNvPr id="3" name="Graphic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32265" y="1449232"/>
            <a:ext cx="1109112" cy="1190447"/>
          </a:xfrm>
          <a:prstGeom prst="rect">
            <a:avLst/>
          </a:prstGeom>
        </p:spPr>
      </p:pic>
    </p:spTree>
  </p:cSld>
  <p:clrMapOvr>
    <a:masterClrMapping/>
  </p:clrMapOvr>
  <p:transition advTm="3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666226" y="4839420"/>
            <a:ext cx="1535502" cy="1906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80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charset="0"/>
              </a:rPr>
              <a:t>3</a:t>
            </a:r>
            <a:endParaRPr lang="en-GB" sz="8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charset="0"/>
            </a:endParaRPr>
          </a:p>
        </p:txBody>
      </p:sp>
      <p:graphicFrame>
        <p:nvGraphicFramePr>
          <p:cNvPr id="7" name="Table 7"/>
          <p:cNvGraphicFramePr>
            <a:graphicFrameLocks noGrp="1"/>
          </p:cNvGraphicFramePr>
          <p:nvPr/>
        </p:nvGraphicFramePr>
        <p:xfrm>
          <a:off x="1427669" y="1311215"/>
          <a:ext cx="6288660" cy="27949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7732"/>
                <a:gridCol w="1257732"/>
                <a:gridCol w="1257732"/>
                <a:gridCol w="1257732"/>
                <a:gridCol w="1257732"/>
              </a:tblGrid>
              <a:tr h="13974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3974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-1" y="911105"/>
            <a:ext cx="9143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Put the matching number of footballs in the goal</a:t>
            </a:r>
            <a:endParaRPr lang="en-GB" sz="2000" b="1" dirty="0"/>
          </a:p>
        </p:txBody>
      </p:sp>
      <p:pic>
        <p:nvPicPr>
          <p:cNvPr id="2" name="Graphic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80666" y="1449232"/>
            <a:ext cx="1109112" cy="1190447"/>
          </a:xfrm>
          <a:prstGeom prst="rect">
            <a:avLst/>
          </a:prstGeom>
        </p:spPr>
      </p:pic>
      <p:pic>
        <p:nvPicPr>
          <p:cNvPr id="3" name="Graphic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32265" y="1449232"/>
            <a:ext cx="1109112" cy="1190447"/>
          </a:xfrm>
          <a:prstGeom prst="rect">
            <a:avLst/>
          </a:prstGeom>
        </p:spPr>
      </p:pic>
      <p:pic>
        <p:nvPicPr>
          <p:cNvPr id="4" name="Graphic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83864" y="1449232"/>
            <a:ext cx="1109112" cy="1190447"/>
          </a:xfrm>
          <a:prstGeom prst="rect">
            <a:avLst/>
          </a:prstGeom>
        </p:spPr>
      </p:pic>
    </p:spTree>
  </p:cSld>
  <p:clrMapOvr>
    <a:masterClrMapping/>
  </p:clrMapOvr>
  <p:transition advTm="3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666226" y="4839420"/>
            <a:ext cx="1535502" cy="1906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8000" dirty="0">
                <a:latin typeface="Sassoon Infant Std" panose="020B0503020103030203" pitchFamily="34" charset="0"/>
                <a:ea typeface="Calibri" panose="020F0502020204030204" pitchFamily="34" charset="0"/>
                <a:cs typeface="Times New Roman" panose="02020603050405020304" charset="0"/>
              </a:rPr>
              <a:t>4</a:t>
            </a:r>
            <a:endParaRPr lang="en-GB" sz="8000" dirty="0">
              <a:effectLst/>
              <a:latin typeface="Sassoon Infant Std" panose="020B0503020103030203" pitchFamily="34" charset="0"/>
              <a:ea typeface="Calibri" panose="020F0502020204030204" pitchFamily="34" charset="0"/>
              <a:cs typeface="Times New Roman" panose="02020603050405020304" charset="0"/>
            </a:endParaRPr>
          </a:p>
        </p:txBody>
      </p:sp>
      <p:graphicFrame>
        <p:nvGraphicFramePr>
          <p:cNvPr id="7" name="Table 7"/>
          <p:cNvGraphicFramePr>
            <a:graphicFrameLocks noGrp="1"/>
          </p:cNvGraphicFramePr>
          <p:nvPr/>
        </p:nvGraphicFramePr>
        <p:xfrm>
          <a:off x="1427669" y="1311215"/>
          <a:ext cx="6288660" cy="27949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7732"/>
                <a:gridCol w="1257732"/>
                <a:gridCol w="1257732"/>
                <a:gridCol w="1257732"/>
                <a:gridCol w="1257732"/>
              </a:tblGrid>
              <a:tr h="13974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3974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-1" y="911105"/>
            <a:ext cx="9143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Put the matching number of footballs in the goal</a:t>
            </a:r>
            <a:endParaRPr lang="en-GB" sz="2000" b="1" dirty="0"/>
          </a:p>
        </p:txBody>
      </p:sp>
      <p:pic>
        <p:nvPicPr>
          <p:cNvPr id="2" name="Graphic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80666" y="1449232"/>
            <a:ext cx="1109112" cy="1190447"/>
          </a:xfrm>
          <a:prstGeom prst="rect">
            <a:avLst/>
          </a:prstGeom>
        </p:spPr>
      </p:pic>
      <p:pic>
        <p:nvPicPr>
          <p:cNvPr id="3" name="Graphic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32265" y="1449232"/>
            <a:ext cx="1109112" cy="1190447"/>
          </a:xfrm>
          <a:prstGeom prst="rect">
            <a:avLst/>
          </a:prstGeom>
        </p:spPr>
      </p:pic>
      <p:pic>
        <p:nvPicPr>
          <p:cNvPr id="4" name="Graphic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83864" y="1449232"/>
            <a:ext cx="1109112" cy="1190447"/>
          </a:xfrm>
          <a:prstGeom prst="rect">
            <a:avLst/>
          </a:prstGeom>
        </p:spPr>
      </p:pic>
      <p:pic>
        <p:nvPicPr>
          <p:cNvPr id="5" name="Graphic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35463" y="1449232"/>
            <a:ext cx="1109112" cy="1190447"/>
          </a:xfrm>
          <a:prstGeom prst="rect">
            <a:avLst/>
          </a:prstGeom>
        </p:spPr>
      </p:pic>
    </p:spTree>
  </p:cSld>
  <p:clrMapOvr>
    <a:masterClrMapping/>
  </p:clrMapOvr>
  <p:transition advTm="3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666226" y="4839420"/>
            <a:ext cx="1535502" cy="1906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8000" dirty="0">
                <a:effectLst/>
                <a:latin typeface="Sassoon Infant Std" panose="020B0503020103030203" pitchFamily="34" charset="0"/>
                <a:ea typeface="Calibri" panose="020F0502020204030204" pitchFamily="34" charset="0"/>
                <a:cs typeface="Times New Roman" panose="02020603050405020304" charset="0"/>
              </a:rPr>
              <a:t>5</a:t>
            </a:r>
            <a:endParaRPr lang="en-GB" sz="8000" dirty="0">
              <a:effectLst/>
              <a:latin typeface="Sassoon Infant Std" panose="020B0503020103030203" pitchFamily="34" charset="0"/>
              <a:ea typeface="Calibri" panose="020F0502020204030204" pitchFamily="34" charset="0"/>
              <a:cs typeface="Times New Roman" panose="02020603050405020304" charset="0"/>
            </a:endParaRPr>
          </a:p>
        </p:txBody>
      </p:sp>
      <p:graphicFrame>
        <p:nvGraphicFramePr>
          <p:cNvPr id="7" name="Table 7"/>
          <p:cNvGraphicFramePr>
            <a:graphicFrameLocks noGrp="1"/>
          </p:cNvGraphicFramePr>
          <p:nvPr/>
        </p:nvGraphicFramePr>
        <p:xfrm>
          <a:off x="1427669" y="1311215"/>
          <a:ext cx="6288660" cy="27949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7732"/>
                <a:gridCol w="1257732"/>
                <a:gridCol w="1257732"/>
                <a:gridCol w="1257732"/>
                <a:gridCol w="1257732"/>
              </a:tblGrid>
              <a:tr h="13974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3974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-1" y="911105"/>
            <a:ext cx="9143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Put the matching number of footballs in the goal</a:t>
            </a:r>
            <a:endParaRPr lang="en-GB" sz="2000" b="1" dirty="0"/>
          </a:p>
        </p:txBody>
      </p:sp>
      <p:pic>
        <p:nvPicPr>
          <p:cNvPr id="2" name="Graphic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80666" y="1449232"/>
            <a:ext cx="1109112" cy="1190447"/>
          </a:xfrm>
          <a:prstGeom prst="rect">
            <a:avLst/>
          </a:prstGeom>
        </p:spPr>
      </p:pic>
      <p:pic>
        <p:nvPicPr>
          <p:cNvPr id="3" name="Graphic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32265" y="1449232"/>
            <a:ext cx="1109112" cy="1190447"/>
          </a:xfrm>
          <a:prstGeom prst="rect">
            <a:avLst/>
          </a:prstGeom>
        </p:spPr>
      </p:pic>
      <p:pic>
        <p:nvPicPr>
          <p:cNvPr id="4" name="Graphic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83864" y="1449232"/>
            <a:ext cx="1109112" cy="1190447"/>
          </a:xfrm>
          <a:prstGeom prst="rect">
            <a:avLst/>
          </a:prstGeom>
        </p:spPr>
      </p:pic>
      <p:pic>
        <p:nvPicPr>
          <p:cNvPr id="5" name="Graphic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35463" y="1449232"/>
            <a:ext cx="1109112" cy="1190447"/>
          </a:xfrm>
          <a:prstGeom prst="rect">
            <a:avLst/>
          </a:prstGeom>
        </p:spPr>
      </p:pic>
      <p:pic>
        <p:nvPicPr>
          <p:cNvPr id="9" name="Graphic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87062" y="1449232"/>
            <a:ext cx="1109112" cy="1190447"/>
          </a:xfrm>
          <a:prstGeom prst="rect">
            <a:avLst/>
          </a:prstGeom>
        </p:spPr>
      </p:pic>
    </p:spTree>
  </p:cSld>
  <p:clrMapOvr>
    <a:masterClrMapping/>
  </p:clrMapOvr>
  <p:transition advTm="3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666226" y="4839420"/>
            <a:ext cx="1535502" cy="1906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8000" dirty="0">
                <a:latin typeface="Sassoon Infant Std" panose="020B0503020103030203" pitchFamily="34" charset="0"/>
                <a:ea typeface="Calibri" panose="020F0502020204030204" pitchFamily="34" charset="0"/>
                <a:cs typeface="Times New Roman" panose="02020603050405020304" charset="0"/>
              </a:rPr>
              <a:t>6</a:t>
            </a:r>
            <a:endParaRPr lang="en-GB" sz="8000" dirty="0">
              <a:effectLst/>
              <a:latin typeface="Sassoon Infant Std" panose="020B0503020103030203" pitchFamily="34" charset="0"/>
              <a:ea typeface="Calibri" panose="020F0502020204030204" pitchFamily="34" charset="0"/>
              <a:cs typeface="Times New Roman" panose="02020603050405020304" charset="0"/>
            </a:endParaRPr>
          </a:p>
        </p:txBody>
      </p:sp>
      <p:graphicFrame>
        <p:nvGraphicFramePr>
          <p:cNvPr id="7" name="Table 7"/>
          <p:cNvGraphicFramePr>
            <a:graphicFrameLocks noGrp="1"/>
          </p:cNvGraphicFramePr>
          <p:nvPr/>
        </p:nvGraphicFramePr>
        <p:xfrm>
          <a:off x="1427669" y="1311215"/>
          <a:ext cx="6288660" cy="27949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7732"/>
                <a:gridCol w="1257732"/>
                <a:gridCol w="1257732"/>
                <a:gridCol w="1257732"/>
                <a:gridCol w="1257732"/>
              </a:tblGrid>
              <a:tr h="13974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3974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-1" y="911105"/>
            <a:ext cx="9143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Put the matching number of footballs in the goal</a:t>
            </a:r>
            <a:endParaRPr lang="en-GB" sz="2000" b="1" dirty="0"/>
          </a:p>
        </p:txBody>
      </p:sp>
      <p:pic>
        <p:nvPicPr>
          <p:cNvPr id="2" name="Graphic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80666" y="1449232"/>
            <a:ext cx="1109112" cy="1190447"/>
          </a:xfrm>
          <a:prstGeom prst="rect">
            <a:avLst/>
          </a:prstGeom>
        </p:spPr>
      </p:pic>
      <p:pic>
        <p:nvPicPr>
          <p:cNvPr id="3" name="Graphic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32265" y="1449232"/>
            <a:ext cx="1109112" cy="1190447"/>
          </a:xfrm>
          <a:prstGeom prst="rect">
            <a:avLst/>
          </a:prstGeom>
        </p:spPr>
      </p:pic>
      <p:pic>
        <p:nvPicPr>
          <p:cNvPr id="4" name="Graphic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83864" y="1449232"/>
            <a:ext cx="1109112" cy="1190447"/>
          </a:xfrm>
          <a:prstGeom prst="rect">
            <a:avLst/>
          </a:prstGeom>
        </p:spPr>
      </p:pic>
      <p:pic>
        <p:nvPicPr>
          <p:cNvPr id="5" name="Graphic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35463" y="1449232"/>
            <a:ext cx="1109112" cy="1190447"/>
          </a:xfrm>
          <a:prstGeom prst="rect">
            <a:avLst/>
          </a:prstGeom>
        </p:spPr>
      </p:pic>
      <p:pic>
        <p:nvPicPr>
          <p:cNvPr id="9" name="Graphic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87062" y="1449232"/>
            <a:ext cx="1109112" cy="1190447"/>
          </a:xfrm>
          <a:prstGeom prst="rect">
            <a:avLst/>
          </a:prstGeom>
        </p:spPr>
      </p:pic>
      <p:pic>
        <p:nvPicPr>
          <p:cNvPr id="10" name="Graphic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10243" y="2833776"/>
            <a:ext cx="1109112" cy="1190447"/>
          </a:xfrm>
          <a:prstGeom prst="rect">
            <a:avLst/>
          </a:prstGeom>
        </p:spPr>
      </p:pic>
    </p:spTree>
  </p:cSld>
  <p:clrMapOvr>
    <a:masterClrMapping/>
  </p:clrMapOvr>
  <p:transition advTm="3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666226" y="4839420"/>
            <a:ext cx="1535502" cy="1906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8000" dirty="0">
                <a:effectLst/>
                <a:latin typeface="Sassoon Infant Std" panose="020B0503020103030203" pitchFamily="34" charset="0"/>
                <a:ea typeface="Calibri" panose="020F0502020204030204" pitchFamily="34" charset="0"/>
                <a:cs typeface="Times New Roman" panose="02020603050405020304" charset="0"/>
              </a:rPr>
              <a:t>7</a:t>
            </a:r>
            <a:endParaRPr lang="en-GB" sz="8000" dirty="0">
              <a:effectLst/>
              <a:latin typeface="Sassoon Infant Std" panose="020B0503020103030203" pitchFamily="34" charset="0"/>
              <a:ea typeface="Calibri" panose="020F0502020204030204" pitchFamily="34" charset="0"/>
              <a:cs typeface="Times New Roman" panose="02020603050405020304" charset="0"/>
            </a:endParaRPr>
          </a:p>
        </p:txBody>
      </p:sp>
      <p:graphicFrame>
        <p:nvGraphicFramePr>
          <p:cNvPr id="7" name="Table 7"/>
          <p:cNvGraphicFramePr>
            <a:graphicFrameLocks noGrp="1"/>
          </p:cNvGraphicFramePr>
          <p:nvPr/>
        </p:nvGraphicFramePr>
        <p:xfrm>
          <a:off x="1427669" y="1311215"/>
          <a:ext cx="6288660" cy="27949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7732"/>
                <a:gridCol w="1257732"/>
                <a:gridCol w="1257732"/>
                <a:gridCol w="1257732"/>
                <a:gridCol w="1257732"/>
              </a:tblGrid>
              <a:tr h="13974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3974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-1" y="911105"/>
            <a:ext cx="9143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Put the matching number of footballs in the goal</a:t>
            </a:r>
            <a:endParaRPr lang="en-GB" sz="2000" b="1" dirty="0"/>
          </a:p>
        </p:txBody>
      </p:sp>
      <p:pic>
        <p:nvPicPr>
          <p:cNvPr id="2" name="Graphic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80666" y="1449232"/>
            <a:ext cx="1109112" cy="1190447"/>
          </a:xfrm>
          <a:prstGeom prst="rect">
            <a:avLst/>
          </a:prstGeom>
        </p:spPr>
      </p:pic>
      <p:pic>
        <p:nvPicPr>
          <p:cNvPr id="3" name="Graphic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32265" y="1449232"/>
            <a:ext cx="1109112" cy="1190447"/>
          </a:xfrm>
          <a:prstGeom prst="rect">
            <a:avLst/>
          </a:prstGeom>
        </p:spPr>
      </p:pic>
      <p:pic>
        <p:nvPicPr>
          <p:cNvPr id="4" name="Graphic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83864" y="1449232"/>
            <a:ext cx="1109112" cy="1190447"/>
          </a:xfrm>
          <a:prstGeom prst="rect">
            <a:avLst/>
          </a:prstGeom>
        </p:spPr>
      </p:pic>
      <p:pic>
        <p:nvPicPr>
          <p:cNvPr id="5" name="Graphic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35463" y="1449232"/>
            <a:ext cx="1109112" cy="1190447"/>
          </a:xfrm>
          <a:prstGeom prst="rect">
            <a:avLst/>
          </a:prstGeom>
        </p:spPr>
      </p:pic>
      <p:pic>
        <p:nvPicPr>
          <p:cNvPr id="9" name="Graphic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87062" y="1449232"/>
            <a:ext cx="1109112" cy="1190447"/>
          </a:xfrm>
          <a:prstGeom prst="rect">
            <a:avLst/>
          </a:prstGeom>
        </p:spPr>
      </p:pic>
      <p:pic>
        <p:nvPicPr>
          <p:cNvPr id="10" name="Graphic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10243" y="2833776"/>
            <a:ext cx="1109112" cy="1190447"/>
          </a:xfrm>
          <a:prstGeom prst="rect">
            <a:avLst/>
          </a:prstGeom>
        </p:spPr>
      </p:pic>
      <p:pic>
        <p:nvPicPr>
          <p:cNvPr id="11" name="Graphic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61842" y="2833776"/>
            <a:ext cx="1109112" cy="1190447"/>
          </a:xfrm>
          <a:prstGeom prst="rect">
            <a:avLst/>
          </a:prstGeom>
        </p:spPr>
      </p:pic>
    </p:spTree>
  </p:cSld>
  <p:clrMapOvr>
    <a:masterClrMapping/>
  </p:clrMapOvr>
  <p:transition advTm="3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666226" y="4839420"/>
            <a:ext cx="1535502" cy="1906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8000" dirty="0">
                <a:latin typeface="Sassoon Infant Std" panose="020B0503020103030203" pitchFamily="34" charset="0"/>
                <a:ea typeface="Calibri" panose="020F0502020204030204" pitchFamily="34" charset="0"/>
                <a:cs typeface="Times New Roman" panose="02020603050405020304" charset="0"/>
              </a:rPr>
              <a:t>8</a:t>
            </a:r>
            <a:endParaRPr lang="en-GB" sz="8000" dirty="0">
              <a:effectLst/>
              <a:latin typeface="Sassoon Infant Std" panose="020B0503020103030203" pitchFamily="34" charset="0"/>
              <a:ea typeface="Calibri" panose="020F0502020204030204" pitchFamily="34" charset="0"/>
              <a:cs typeface="Times New Roman" panose="02020603050405020304" charset="0"/>
            </a:endParaRPr>
          </a:p>
        </p:txBody>
      </p:sp>
      <p:graphicFrame>
        <p:nvGraphicFramePr>
          <p:cNvPr id="7" name="Table 7"/>
          <p:cNvGraphicFramePr>
            <a:graphicFrameLocks noGrp="1"/>
          </p:cNvGraphicFramePr>
          <p:nvPr/>
        </p:nvGraphicFramePr>
        <p:xfrm>
          <a:off x="1427669" y="1311215"/>
          <a:ext cx="6288660" cy="27949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7732"/>
                <a:gridCol w="1257732"/>
                <a:gridCol w="1257732"/>
                <a:gridCol w="1257732"/>
                <a:gridCol w="1257732"/>
              </a:tblGrid>
              <a:tr h="13974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3974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-1" y="911105"/>
            <a:ext cx="9143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Put the matching number of footballs in the goal</a:t>
            </a:r>
            <a:endParaRPr lang="en-GB" sz="2000" b="1" dirty="0"/>
          </a:p>
        </p:txBody>
      </p:sp>
      <p:pic>
        <p:nvPicPr>
          <p:cNvPr id="2" name="Graphic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80666" y="1449232"/>
            <a:ext cx="1109112" cy="1190447"/>
          </a:xfrm>
          <a:prstGeom prst="rect">
            <a:avLst/>
          </a:prstGeom>
        </p:spPr>
      </p:pic>
      <p:pic>
        <p:nvPicPr>
          <p:cNvPr id="3" name="Graphic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32265" y="1449232"/>
            <a:ext cx="1109112" cy="1190447"/>
          </a:xfrm>
          <a:prstGeom prst="rect">
            <a:avLst/>
          </a:prstGeom>
        </p:spPr>
      </p:pic>
      <p:pic>
        <p:nvPicPr>
          <p:cNvPr id="4" name="Graphic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83864" y="1449232"/>
            <a:ext cx="1109112" cy="1190447"/>
          </a:xfrm>
          <a:prstGeom prst="rect">
            <a:avLst/>
          </a:prstGeom>
        </p:spPr>
      </p:pic>
      <p:pic>
        <p:nvPicPr>
          <p:cNvPr id="5" name="Graphic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35463" y="1449232"/>
            <a:ext cx="1109112" cy="1190447"/>
          </a:xfrm>
          <a:prstGeom prst="rect">
            <a:avLst/>
          </a:prstGeom>
        </p:spPr>
      </p:pic>
      <p:pic>
        <p:nvPicPr>
          <p:cNvPr id="9" name="Graphic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87062" y="1449232"/>
            <a:ext cx="1109112" cy="1190447"/>
          </a:xfrm>
          <a:prstGeom prst="rect">
            <a:avLst/>
          </a:prstGeom>
        </p:spPr>
      </p:pic>
      <p:pic>
        <p:nvPicPr>
          <p:cNvPr id="10" name="Graphic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10243" y="2833776"/>
            <a:ext cx="1109112" cy="1190447"/>
          </a:xfrm>
          <a:prstGeom prst="rect">
            <a:avLst/>
          </a:prstGeom>
        </p:spPr>
      </p:pic>
      <p:pic>
        <p:nvPicPr>
          <p:cNvPr id="11" name="Graphic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61842" y="2833776"/>
            <a:ext cx="1109112" cy="1190447"/>
          </a:xfrm>
          <a:prstGeom prst="rect">
            <a:avLst/>
          </a:prstGeom>
        </p:spPr>
      </p:pic>
      <p:pic>
        <p:nvPicPr>
          <p:cNvPr id="12" name="Graphic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13441" y="2833776"/>
            <a:ext cx="1109112" cy="1190447"/>
          </a:xfrm>
          <a:prstGeom prst="rect">
            <a:avLst/>
          </a:prstGeom>
        </p:spPr>
      </p:pic>
    </p:spTree>
  </p:cSld>
  <p:clrMapOvr>
    <a:masterClrMapping/>
  </p:clrMapOvr>
  <p:transition advTm="3000"/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1039</Words>
  <Application>WPS Presentation</Application>
  <PresentationFormat>On-screen Show (4:3)</PresentationFormat>
  <Paragraphs>104</Paragraphs>
  <Slides>25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8" baseType="lpstr">
      <vt:lpstr>Arial</vt:lpstr>
      <vt:lpstr>SimSun</vt:lpstr>
      <vt:lpstr>Wingdings</vt:lpstr>
      <vt:lpstr>Roboto</vt:lpstr>
      <vt:lpstr>Times New Roman</vt:lpstr>
      <vt:lpstr>Open Sans</vt:lpstr>
      <vt:lpstr>Calibri</vt:lpstr>
      <vt:lpstr>Sassoon Infant Std</vt:lpstr>
      <vt:lpstr>Material Icons</vt:lpstr>
      <vt:lpstr>Microsoft YaHei</vt:lpstr>
      <vt:lpstr>Arial Unicode MS</vt:lpstr>
      <vt:lpstr>Calibri Light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Cup Football Counting Ten-frame Maths</dc:title>
  <dc:creator>A Roulstone</dc:creator>
  <cp:keywords>World Cup Football Maths</cp:keywords>
  <cp:lastModifiedBy>lenovo</cp:lastModifiedBy>
  <cp:revision>4</cp:revision>
  <dcterms:created xsi:type="dcterms:W3CDTF">2022-11-13T20:47:00Z</dcterms:created>
  <dcterms:modified xsi:type="dcterms:W3CDTF">2023-09-16T14:37:08Z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B54397C4035340FABD7CE9B8BA93695A_13</vt:lpwstr>
  </property>
  <property fmtid="{D5CDD505-2E9C-101B-9397-08002B2CF9AE}" pid="3" name="KSOProductBuildVer">
    <vt:lpwstr>1033-12.2.0.13215</vt:lpwstr>
  </property>
</Properties>
</file>