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6C54E-63A7-6C9D-8CA4-AEE2B323C341}" v="142" dt="2024-01-31T07:00:53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ya Yasser Elgohary" userId="S::somya.elgohary@aspireschool.org::026bb0db-f09f-477e-98e0-e90d75a83e94" providerId="AD" clId="Web-{1DF6C54E-63A7-6C9D-8CA4-AEE2B323C341}"/>
    <pc:docChg chg="addSld modSld">
      <pc:chgData name="Somya Yasser Elgohary" userId="S::somya.elgohary@aspireschool.org::026bb0db-f09f-477e-98e0-e90d75a83e94" providerId="AD" clId="Web-{1DF6C54E-63A7-6C9D-8CA4-AEE2B323C341}" dt="2024-01-31T07:00:53.301" v="112"/>
      <pc:docMkLst>
        <pc:docMk/>
      </pc:docMkLst>
      <pc:sldChg chg="addAnim delAnim">
        <pc:chgData name="Somya Yasser Elgohary" userId="S::somya.elgohary@aspireschool.org::026bb0db-f09f-477e-98e0-e90d75a83e94" providerId="AD" clId="Web-{1DF6C54E-63A7-6C9D-8CA4-AEE2B323C341}" dt="2024-01-31T06:59:06.372" v="105"/>
        <pc:sldMkLst>
          <pc:docMk/>
          <pc:sldMk cId="109857222" sldId="256"/>
        </pc:sldMkLst>
      </pc:sldChg>
      <pc:sldChg chg="addSp delSp modSp mod setBg addAnim setClrOvrMap">
        <pc:chgData name="Somya Yasser Elgohary" userId="S::somya.elgohary@aspireschool.org::026bb0db-f09f-477e-98e0-e90d75a83e94" providerId="AD" clId="Web-{1DF6C54E-63A7-6C9D-8CA4-AEE2B323C341}" dt="2024-01-31T06:59:15.310" v="106"/>
        <pc:sldMkLst>
          <pc:docMk/>
          <pc:sldMk cId="2460035084" sldId="257"/>
        </pc:sldMkLst>
        <pc:spChg chg="mod">
          <ac:chgData name="Somya Yasser Elgohary" userId="S::somya.elgohary@aspireschool.org::026bb0db-f09f-477e-98e0-e90d75a83e94" providerId="AD" clId="Web-{1DF6C54E-63A7-6C9D-8CA4-AEE2B323C341}" dt="2024-01-31T06:40:46.758" v="40"/>
          <ac:spMkLst>
            <pc:docMk/>
            <pc:sldMk cId="2460035084" sldId="257"/>
            <ac:spMk id="2" creationId="{E2FBA0B4-4E84-CBC0-8E3F-9053DD6BBD78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0:46.758" v="40"/>
          <ac:spMkLst>
            <pc:docMk/>
            <pc:sldMk cId="2460035084" sldId="257"/>
            <ac:spMk id="8" creationId="{C27D7A02-907B-496F-BA7E-AA3780733CA7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0:46.758" v="40"/>
          <ac:spMkLst>
            <pc:docMk/>
            <pc:sldMk cId="2460035084" sldId="257"/>
            <ac:spMk id="10" creationId="{0FBA5268-0AE7-4CAD-9537-D0EB09E76406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0:46.758" v="40"/>
          <ac:spMkLst>
            <pc:docMk/>
            <pc:sldMk cId="2460035084" sldId="257"/>
            <ac:spMk id="12" creationId="{088D065B-39DA-4077-B9CF-E489CE4C0169}"/>
          </ac:spMkLst>
        </pc:spChg>
        <pc:spChg chg="add">
          <ac:chgData name="Somya Yasser Elgohary" userId="S::somya.elgohary@aspireschool.org::026bb0db-f09f-477e-98e0-e90d75a83e94" providerId="AD" clId="Web-{1DF6C54E-63A7-6C9D-8CA4-AEE2B323C341}" dt="2024-01-31T06:40:46.758" v="40"/>
          <ac:spMkLst>
            <pc:docMk/>
            <pc:sldMk cId="2460035084" sldId="257"/>
            <ac:spMk id="18" creationId="{71B2258F-86CA-4D4D-8270-BC05FCDEBFB3}"/>
          </ac:spMkLst>
        </pc:spChg>
        <pc:picChg chg="add">
          <ac:chgData name="Somya Yasser Elgohary" userId="S::somya.elgohary@aspireschool.org::026bb0db-f09f-477e-98e0-e90d75a83e94" providerId="AD" clId="Web-{1DF6C54E-63A7-6C9D-8CA4-AEE2B323C341}" dt="2024-01-31T06:40:46.758" v="40"/>
          <ac:picMkLst>
            <pc:docMk/>
            <pc:sldMk cId="2460035084" sldId="257"/>
            <ac:picMk id="14" creationId="{17658920-C464-4EF5-ACB6-106C4933B286}"/>
          </ac:picMkLst>
        </pc:picChg>
      </pc:sldChg>
      <pc:sldChg chg="addSp delSp modSp mod setBg addAnim setClrOvrMap">
        <pc:chgData name="Somya Yasser Elgohary" userId="S::somya.elgohary@aspireschool.org::026bb0db-f09f-477e-98e0-e90d75a83e94" providerId="AD" clId="Web-{1DF6C54E-63A7-6C9D-8CA4-AEE2B323C341}" dt="2024-01-31T07:00:09.251" v="107"/>
        <pc:sldMkLst>
          <pc:docMk/>
          <pc:sldMk cId="3910435960" sldId="258"/>
        </pc:sldMkLst>
        <pc:spChg chg="mod">
          <ac:chgData name="Somya Yasser Elgohary" userId="S::somya.elgohary@aspireschool.org::026bb0db-f09f-477e-98e0-e90d75a83e94" providerId="AD" clId="Web-{1DF6C54E-63A7-6C9D-8CA4-AEE2B323C341}" dt="2024-01-31T06:43:21.111" v="41"/>
          <ac:spMkLst>
            <pc:docMk/>
            <pc:sldMk cId="3910435960" sldId="258"/>
            <ac:spMk id="2" creationId="{46319F2A-7AB2-B9BF-DC67-073912654101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3:21.111" v="41"/>
          <ac:spMkLst>
            <pc:docMk/>
            <pc:sldMk cId="3910435960" sldId="258"/>
            <ac:spMk id="8" creationId="{F23A1950-3A97-9096-7E62-345C9B623605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3:21.111" v="41"/>
          <ac:spMkLst>
            <pc:docMk/>
            <pc:sldMk cId="3910435960" sldId="258"/>
            <ac:spMk id="10" creationId="{1D7F9112-58F6-F396-3C78-BF4C07A2568A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3:21.111" v="41"/>
          <ac:spMkLst>
            <pc:docMk/>
            <pc:sldMk cId="3910435960" sldId="258"/>
            <ac:spMk id="12" creationId="{5159E0D3-46E7-4327-1BAD-EB26603B2EBE}"/>
          </ac:spMkLst>
        </pc:spChg>
        <pc:spChg chg="add">
          <ac:chgData name="Somya Yasser Elgohary" userId="S::somya.elgohary@aspireschool.org::026bb0db-f09f-477e-98e0-e90d75a83e94" providerId="AD" clId="Web-{1DF6C54E-63A7-6C9D-8CA4-AEE2B323C341}" dt="2024-01-31T06:43:21.111" v="41"/>
          <ac:spMkLst>
            <pc:docMk/>
            <pc:sldMk cId="3910435960" sldId="258"/>
            <ac:spMk id="18" creationId="{71B2258F-86CA-4D4D-8270-BC05FCDEBFB3}"/>
          </ac:spMkLst>
        </pc:spChg>
        <pc:picChg chg="add">
          <ac:chgData name="Somya Yasser Elgohary" userId="S::somya.elgohary@aspireschool.org::026bb0db-f09f-477e-98e0-e90d75a83e94" providerId="AD" clId="Web-{1DF6C54E-63A7-6C9D-8CA4-AEE2B323C341}" dt="2024-01-31T06:43:21.111" v="41"/>
          <ac:picMkLst>
            <pc:docMk/>
            <pc:sldMk cId="3910435960" sldId="258"/>
            <ac:picMk id="14" creationId="{19AECE21-082A-3EB5-C87C-5F8AE937B323}"/>
          </ac:picMkLst>
        </pc:picChg>
      </pc:sldChg>
      <pc:sldChg chg="addSp delSp modSp mod setBg addAnim setClrOvrMap">
        <pc:chgData name="Somya Yasser Elgohary" userId="S::somya.elgohary@aspireschool.org::026bb0db-f09f-477e-98e0-e90d75a83e94" providerId="AD" clId="Web-{1DF6C54E-63A7-6C9D-8CA4-AEE2B323C341}" dt="2024-01-31T07:00:17.220" v="108"/>
        <pc:sldMkLst>
          <pc:docMk/>
          <pc:sldMk cId="3590872887" sldId="259"/>
        </pc:sldMkLst>
        <pc:spChg chg="mod">
          <ac:chgData name="Somya Yasser Elgohary" userId="S::somya.elgohary@aspireschool.org::026bb0db-f09f-477e-98e0-e90d75a83e94" providerId="AD" clId="Web-{1DF6C54E-63A7-6C9D-8CA4-AEE2B323C341}" dt="2024-01-31T06:44:18.833" v="42"/>
          <ac:spMkLst>
            <pc:docMk/>
            <pc:sldMk cId="3590872887" sldId="259"/>
            <ac:spMk id="2" creationId="{51DCD522-CEFF-FAD2-9A13-7862992EDA12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4:18.833" v="42"/>
          <ac:spMkLst>
            <pc:docMk/>
            <pc:sldMk cId="3590872887" sldId="259"/>
            <ac:spMk id="8" creationId="{D266E2C9-2649-3B2C-CCE4-9C81FF876EA8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4:18.833" v="42"/>
          <ac:spMkLst>
            <pc:docMk/>
            <pc:sldMk cId="3590872887" sldId="259"/>
            <ac:spMk id="10" creationId="{6C2CC6D8-649A-F86D-0A57-815F048C61CB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4:18.833" v="42"/>
          <ac:spMkLst>
            <pc:docMk/>
            <pc:sldMk cId="3590872887" sldId="259"/>
            <ac:spMk id="12" creationId="{B7FAFD31-CC99-9599-C928-612402A11D03}"/>
          </ac:spMkLst>
        </pc:spChg>
        <pc:spChg chg="add">
          <ac:chgData name="Somya Yasser Elgohary" userId="S::somya.elgohary@aspireschool.org::026bb0db-f09f-477e-98e0-e90d75a83e94" providerId="AD" clId="Web-{1DF6C54E-63A7-6C9D-8CA4-AEE2B323C341}" dt="2024-01-31T06:44:18.833" v="42"/>
          <ac:spMkLst>
            <pc:docMk/>
            <pc:sldMk cId="3590872887" sldId="259"/>
            <ac:spMk id="18" creationId="{71B2258F-86CA-4D4D-8270-BC05FCDEBFB3}"/>
          </ac:spMkLst>
        </pc:spChg>
        <pc:picChg chg="add">
          <ac:chgData name="Somya Yasser Elgohary" userId="S::somya.elgohary@aspireschool.org::026bb0db-f09f-477e-98e0-e90d75a83e94" providerId="AD" clId="Web-{1DF6C54E-63A7-6C9D-8CA4-AEE2B323C341}" dt="2024-01-31T06:44:18.833" v="42"/>
          <ac:picMkLst>
            <pc:docMk/>
            <pc:sldMk cId="3590872887" sldId="259"/>
            <ac:picMk id="14" creationId="{472DEF40-6A85-06F4-67D0-05515F1BDD3C}"/>
          </ac:picMkLst>
        </pc:picChg>
      </pc:sldChg>
      <pc:sldChg chg="addSp delSp modSp mod setBg addAnim setClrOvrMap">
        <pc:chgData name="Somya Yasser Elgohary" userId="S::somya.elgohary@aspireschool.org::026bb0db-f09f-477e-98e0-e90d75a83e94" providerId="AD" clId="Web-{1DF6C54E-63A7-6C9D-8CA4-AEE2B323C341}" dt="2024-01-31T07:00:26.502" v="109"/>
        <pc:sldMkLst>
          <pc:docMk/>
          <pc:sldMk cId="3066717628" sldId="260"/>
        </pc:sldMkLst>
        <pc:spChg chg="mod">
          <ac:chgData name="Somya Yasser Elgohary" userId="S::somya.elgohary@aspireschool.org::026bb0db-f09f-477e-98e0-e90d75a83e94" providerId="AD" clId="Web-{1DF6C54E-63A7-6C9D-8CA4-AEE2B323C341}" dt="2024-01-31T06:45:02.445" v="43"/>
          <ac:spMkLst>
            <pc:docMk/>
            <pc:sldMk cId="3066717628" sldId="260"/>
            <ac:spMk id="2" creationId="{A51CAC17-D958-E5E1-CB67-B2CF1292EF48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5:02.445" v="43"/>
          <ac:spMkLst>
            <pc:docMk/>
            <pc:sldMk cId="3066717628" sldId="260"/>
            <ac:spMk id="8" creationId="{8D92A328-F01E-05F1-811A-F81557D7FF57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5:02.445" v="43"/>
          <ac:spMkLst>
            <pc:docMk/>
            <pc:sldMk cId="3066717628" sldId="260"/>
            <ac:spMk id="10" creationId="{E1E721CC-BB28-0B4C-7F3E-B53E6DF02CF2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5:02.445" v="43"/>
          <ac:spMkLst>
            <pc:docMk/>
            <pc:sldMk cId="3066717628" sldId="260"/>
            <ac:spMk id="12" creationId="{480C694B-E43E-F7FF-DC23-8564674DB781}"/>
          </ac:spMkLst>
        </pc:spChg>
        <pc:spChg chg="add">
          <ac:chgData name="Somya Yasser Elgohary" userId="S::somya.elgohary@aspireschool.org::026bb0db-f09f-477e-98e0-e90d75a83e94" providerId="AD" clId="Web-{1DF6C54E-63A7-6C9D-8CA4-AEE2B323C341}" dt="2024-01-31T06:45:02.445" v="43"/>
          <ac:spMkLst>
            <pc:docMk/>
            <pc:sldMk cId="3066717628" sldId="260"/>
            <ac:spMk id="18" creationId="{71B2258F-86CA-4D4D-8270-BC05FCDEBFB3}"/>
          </ac:spMkLst>
        </pc:spChg>
        <pc:picChg chg="add">
          <ac:chgData name="Somya Yasser Elgohary" userId="S::somya.elgohary@aspireschool.org::026bb0db-f09f-477e-98e0-e90d75a83e94" providerId="AD" clId="Web-{1DF6C54E-63A7-6C9D-8CA4-AEE2B323C341}" dt="2024-01-31T06:45:02.445" v="43"/>
          <ac:picMkLst>
            <pc:docMk/>
            <pc:sldMk cId="3066717628" sldId="260"/>
            <ac:picMk id="14" creationId="{B6AD5AD2-2CEC-4B9C-A38B-B2BC13910FAD}"/>
          </ac:picMkLst>
        </pc:picChg>
      </pc:sldChg>
      <pc:sldChg chg="addSp delSp modSp add mod replId setBg addAnim setClrOvrMap">
        <pc:chgData name="Somya Yasser Elgohary" userId="S::somya.elgohary@aspireschool.org::026bb0db-f09f-477e-98e0-e90d75a83e94" providerId="AD" clId="Web-{1DF6C54E-63A7-6C9D-8CA4-AEE2B323C341}" dt="2024-01-31T07:00:33.253" v="110"/>
        <pc:sldMkLst>
          <pc:docMk/>
          <pc:sldMk cId="4176399639" sldId="261"/>
        </pc:sldMkLst>
        <pc:spChg chg="mod">
          <ac:chgData name="Somya Yasser Elgohary" userId="S::somya.elgohary@aspireschool.org::026bb0db-f09f-477e-98e0-e90d75a83e94" providerId="AD" clId="Web-{1DF6C54E-63A7-6C9D-8CA4-AEE2B323C341}" dt="2024-01-31T06:46:47.483" v="47" actId="20577"/>
          <ac:spMkLst>
            <pc:docMk/>
            <pc:sldMk cId="4176399639" sldId="261"/>
            <ac:spMk id="2" creationId="{6A864AF6-457D-0EB4-0A78-8FBB2638AB8B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5:11.055" v="44"/>
          <ac:spMkLst>
            <pc:docMk/>
            <pc:sldMk cId="4176399639" sldId="261"/>
            <ac:spMk id="8" creationId="{90D1660E-1555-430C-329B-58F2C8046DB1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5:11.055" v="44"/>
          <ac:spMkLst>
            <pc:docMk/>
            <pc:sldMk cId="4176399639" sldId="261"/>
            <ac:spMk id="10" creationId="{F65A852E-724F-D290-62CD-518587BB5464}"/>
          </ac:spMkLst>
        </pc:spChg>
        <pc:spChg chg="del">
          <ac:chgData name="Somya Yasser Elgohary" userId="S::somya.elgohary@aspireschool.org::026bb0db-f09f-477e-98e0-e90d75a83e94" providerId="AD" clId="Web-{1DF6C54E-63A7-6C9D-8CA4-AEE2B323C341}" dt="2024-01-31T06:45:11.055" v="44"/>
          <ac:spMkLst>
            <pc:docMk/>
            <pc:sldMk cId="4176399639" sldId="261"/>
            <ac:spMk id="12" creationId="{69B3B5C3-CDD9-35A1-3BA1-CFE45B08EADE}"/>
          </ac:spMkLst>
        </pc:spChg>
        <pc:spChg chg="add">
          <ac:chgData name="Somya Yasser Elgohary" userId="S::somya.elgohary@aspireschool.org::026bb0db-f09f-477e-98e0-e90d75a83e94" providerId="AD" clId="Web-{1DF6C54E-63A7-6C9D-8CA4-AEE2B323C341}" dt="2024-01-31T06:45:11.055" v="44"/>
          <ac:spMkLst>
            <pc:docMk/>
            <pc:sldMk cId="4176399639" sldId="261"/>
            <ac:spMk id="18" creationId="{71B2258F-86CA-4D4D-8270-BC05FCDEBFB3}"/>
          </ac:spMkLst>
        </pc:spChg>
        <pc:picChg chg="add">
          <ac:chgData name="Somya Yasser Elgohary" userId="S::somya.elgohary@aspireschool.org::026bb0db-f09f-477e-98e0-e90d75a83e94" providerId="AD" clId="Web-{1DF6C54E-63A7-6C9D-8CA4-AEE2B323C341}" dt="2024-01-31T06:45:11.055" v="44"/>
          <ac:picMkLst>
            <pc:docMk/>
            <pc:sldMk cId="4176399639" sldId="261"/>
            <ac:picMk id="14" creationId="{0B2FCDB8-7746-56F1-226C-75244A7C6812}"/>
          </ac:picMkLst>
        </pc:picChg>
      </pc:sldChg>
      <pc:sldChg chg="addSp modSp new mod setBg addAnim setClrOvrMap">
        <pc:chgData name="Somya Yasser Elgohary" userId="S::somya.elgohary@aspireschool.org::026bb0db-f09f-477e-98e0-e90d75a83e94" providerId="AD" clId="Web-{1DF6C54E-63A7-6C9D-8CA4-AEE2B323C341}" dt="2024-01-31T07:00:53.301" v="112"/>
        <pc:sldMkLst>
          <pc:docMk/>
          <pc:sldMk cId="1481622932" sldId="262"/>
        </pc:sldMkLst>
        <pc:spChg chg="mod">
          <ac:chgData name="Somya Yasser Elgohary" userId="S::somya.elgohary@aspireschool.org::026bb0db-f09f-477e-98e0-e90d75a83e94" providerId="AD" clId="Web-{1DF6C54E-63A7-6C9D-8CA4-AEE2B323C341}" dt="2024-01-31T06:48:43.178" v="57" actId="20577"/>
          <ac:spMkLst>
            <pc:docMk/>
            <pc:sldMk cId="1481622932" sldId="262"/>
            <ac:spMk id="2" creationId="{F809D7E0-5CC4-AF26-ED8B-207805BD2AC4}"/>
          </ac:spMkLst>
        </pc:spChg>
        <pc:spChg chg="mod">
          <ac:chgData name="Somya Yasser Elgohary" userId="S::somya.elgohary@aspireschool.org::026bb0db-f09f-477e-98e0-e90d75a83e94" providerId="AD" clId="Web-{1DF6C54E-63A7-6C9D-8CA4-AEE2B323C341}" dt="2024-01-31T06:48:00.909" v="56"/>
          <ac:spMkLst>
            <pc:docMk/>
            <pc:sldMk cId="1481622932" sldId="262"/>
            <ac:spMk id="3" creationId="{19A7EA1A-C44A-4F3C-5E24-77E20A91AE59}"/>
          </ac:spMkLst>
        </pc:spChg>
        <pc:spChg chg="add">
          <ac:chgData name="Somya Yasser Elgohary" userId="S::somya.elgohary@aspireschool.org::026bb0db-f09f-477e-98e0-e90d75a83e94" providerId="AD" clId="Web-{1DF6C54E-63A7-6C9D-8CA4-AEE2B323C341}" dt="2024-01-31T06:48:00.909" v="56"/>
          <ac:spMkLst>
            <pc:docMk/>
            <pc:sldMk cId="1481622932" sldId="262"/>
            <ac:spMk id="9" creationId="{71B2258F-86CA-4D4D-8270-BC05FCDEBFB3}"/>
          </ac:spMkLst>
        </pc:spChg>
        <pc:picChg chg="add">
          <ac:chgData name="Somya Yasser Elgohary" userId="S::somya.elgohary@aspireschool.org::026bb0db-f09f-477e-98e0-e90d75a83e94" providerId="AD" clId="Web-{1DF6C54E-63A7-6C9D-8CA4-AEE2B323C341}" dt="2024-01-31T06:48:00.909" v="56"/>
          <ac:picMkLst>
            <pc:docMk/>
            <pc:sldMk cId="1481622932" sldId="262"/>
            <ac:picMk id="5" creationId="{A2E1192E-DA33-F038-78A6-0E50D17399BC}"/>
          </ac:picMkLst>
        </pc:picChg>
      </pc:sldChg>
      <pc:sldChg chg="addSp delSp modSp new mod setBg addAnim setClrOvrMap">
        <pc:chgData name="Somya Yasser Elgohary" userId="S::somya.elgohary@aspireschool.org::026bb0db-f09f-477e-98e0-e90d75a83e94" providerId="AD" clId="Web-{1DF6C54E-63A7-6C9D-8CA4-AEE2B323C341}" dt="2024-01-31T07:00:39.909" v="111"/>
        <pc:sldMkLst>
          <pc:docMk/>
          <pc:sldMk cId="3808661004" sldId="263"/>
        </pc:sldMkLst>
        <pc:spChg chg="del">
          <ac:chgData name="Somya Yasser Elgohary" userId="S::somya.elgohary@aspireschool.org::026bb0db-f09f-477e-98e0-e90d75a83e94" providerId="AD" clId="Web-{1DF6C54E-63A7-6C9D-8CA4-AEE2B323C341}" dt="2024-01-31T06:54:02.479" v="72"/>
          <ac:spMkLst>
            <pc:docMk/>
            <pc:sldMk cId="3808661004" sldId="263"/>
            <ac:spMk id="2" creationId="{0AE7D37F-54BB-24CF-7FCD-8B5E2C585CA1}"/>
          </ac:spMkLst>
        </pc:spChg>
        <pc:spChg chg="del mod ord">
          <ac:chgData name="Somya Yasser Elgohary" userId="S::somya.elgohary@aspireschool.org::026bb0db-f09f-477e-98e0-e90d75a83e94" providerId="AD" clId="Web-{1DF6C54E-63A7-6C9D-8CA4-AEE2B323C341}" dt="2024-01-31T06:55:49.438" v="99"/>
          <ac:spMkLst>
            <pc:docMk/>
            <pc:sldMk cId="3808661004" sldId="263"/>
            <ac:spMk id="3" creationId="{305BB781-0E91-8A30-8D5B-86A54378E8CC}"/>
          </ac:spMkLst>
        </pc:spChg>
        <pc:spChg chg="add del">
          <ac:chgData name="Somya Yasser Elgohary" userId="S::somya.elgohary@aspireschool.org::026bb0db-f09f-477e-98e0-e90d75a83e94" providerId="AD" clId="Web-{1DF6C54E-63A7-6C9D-8CA4-AEE2B323C341}" dt="2024-01-31T06:51:01.967" v="60"/>
          <ac:spMkLst>
            <pc:docMk/>
            <pc:sldMk cId="3808661004" sldId="263"/>
            <ac:spMk id="5" creationId="{B0A22ED7-E350-C6DA-01C0-9A98EBFCEDFA}"/>
          </ac:spMkLst>
        </pc:spChg>
        <pc:spChg chg="add mod">
          <ac:chgData name="Somya Yasser Elgohary" userId="S::somya.elgohary@aspireschool.org::026bb0db-f09f-477e-98e0-e90d75a83e94" providerId="AD" clId="Web-{1DF6C54E-63A7-6C9D-8CA4-AEE2B323C341}" dt="2024-01-31T06:56:06.221" v="103" actId="20577"/>
          <ac:spMkLst>
            <pc:docMk/>
            <pc:sldMk cId="3808661004" sldId="263"/>
            <ac:spMk id="6" creationId="{39475DD5-11EF-6E3F-FDC6-15734A07FB51}"/>
          </ac:spMkLst>
        </pc:spChg>
        <pc:spChg chg="add del mod">
          <ac:chgData name="Somya Yasser Elgohary" userId="S::somya.elgohary@aspireschool.org::026bb0db-f09f-477e-98e0-e90d75a83e94" providerId="AD" clId="Web-{1DF6C54E-63A7-6C9D-8CA4-AEE2B323C341}" dt="2024-01-31T06:55:54.142" v="100"/>
          <ac:spMkLst>
            <pc:docMk/>
            <pc:sldMk cId="3808661004" sldId="263"/>
            <ac:spMk id="9" creationId="{76ED5404-2455-7589-C3C3-2C23E87247EA}"/>
          </ac:spMkLst>
        </pc:spChg>
        <pc:spChg chg="add">
          <ac:chgData name="Somya Yasser Elgohary" userId="S::somya.elgohary@aspireschool.org::026bb0db-f09f-477e-98e0-e90d75a83e94" providerId="AD" clId="Web-{1DF6C54E-63A7-6C9D-8CA4-AEE2B323C341}" dt="2024-01-31T06:55:25.734" v="97"/>
          <ac:spMkLst>
            <pc:docMk/>
            <pc:sldMk cId="3808661004" sldId="263"/>
            <ac:spMk id="12" creationId="{9228552E-C8B1-4A80-8448-0787CE0FC704}"/>
          </ac:spMkLst>
        </pc:spChg>
        <pc:picChg chg="add">
          <ac:chgData name="Somya Yasser Elgohary" userId="S::somya.elgohary@aspireschool.org::026bb0db-f09f-477e-98e0-e90d75a83e94" providerId="AD" clId="Web-{1DF6C54E-63A7-6C9D-8CA4-AEE2B323C341}" dt="2024-01-31T06:55:25.734" v="97"/>
          <ac:picMkLst>
            <pc:docMk/>
            <pc:sldMk cId="3808661004" sldId="263"/>
            <ac:picMk id="8" creationId="{AEF45CF7-6404-0B51-F643-12865A56467A}"/>
          </ac:picMkLst>
        </pc:picChg>
      </pc:sldChg>
    </pc:docChg>
  </pc:docChgLst>
  <pc:docChgLst>
    <pc:chgData name="Somya Yasser Elgohary" userId="S::somya.elgohary@aspireschool.org::026bb0db-f09f-477e-98e0-e90d75a83e94" providerId="AD" clId="Web-{77A2D639-FC00-E3BB-F1BB-EFA0E05FB0AF}"/>
    <pc:docChg chg="addSld modSld">
      <pc:chgData name="Somya Yasser Elgohary" userId="S::somya.elgohary@aspireschool.org::026bb0db-f09f-477e-98e0-e90d75a83e94" providerId="AD" clId="Web-{77A2D639-FC00-E3BB-F1BB-EFA0E05FB0AF}" dt="2024-01-25T18:34:06.684" v="24"/>
      <pc:docMkLst>
        <pc:docMk/>
      </pc:docMkLst>
      <pc:sldChg chg="modSp">
        <pc:chgData name="Somya Yasser Elgohary" userId="S::somya.elgohary@aspireschool.org::026bb0db-f09f-477e-98e0-e90d75a83e94" providerId="AD" clId="Web-{77A2D639-FC00-E3BB-F1BB-EFA0E05FB0AF}" dt="2024-01-25T18:32:21.853" v="16" actId="20577"/>
        <pc:sldMkLst>
          <pc:docMk/>
          <pc:sldMk cId="2460035084" sldId="257"/>
        </pc:sldMkLst>
        <pc:spChg chg="mod">
          <ac:chgData name="Somya Yasser Elgohary" userId="S::somya.elgohary@aspireschool.org::026bb0db-f09f-477e-98e0-e90d75a83e94" providerId="AD" clId="Web-{77A2D639-FC00-E3BB-F1BB-EFA0E05FB0AF}" dt="2024-01-25T18:32:21.853" v="16" actId="20577"/>
          <ac:spMkLst>
            <pc:docMk/>
            <pc:sldMk cId="2460035084" sldId="257"/>
            <ac:spMk id="2" creationId="{E2FBA0B4-4E84-CBC0-8E3F-9053DD6BBD78}"/>
          </ac:spMkLst>
        </pc:spChg>
      </pc:sldChg>
      <pc:sldChg chg="modSp">
        <pc:chgData name="Somya Yasser Elgohary" userId="S::somya.elgohary@aspireschool.org::026bb0db-f09f-477e-98e0-e90d75a83e94" providerId="AD" clId="Web-{77A2D639-FC00-E3BB-F1BB-EFA0E05FB0AF}" dt="2024-01-25T18:32:21.900" v="18" actId="20577"/>
        <pc:sldMkLst>
          <pc:docMk/>
          <pc:sldMk cId="3910435960" sldId="258"/>
        </pc:sldMkLst>
        <pc:spChg chg="mod">
          <ac:chgData name="Somya Yasser Elgohary" userId="S::somya.elgohary@aspireschool.org::026bb0db-f09f-477e-98e0-e90d75a83e94" providerId="AD" clId="Web-{77A2D639-FC00-E3BB-F1BB-EFA0E05FB0AF}" dt="2024-01-25T18:32:21.900" v="18" actId="20577"/>
          <ac:spMkLst>
            <pc:docMk/>
            <pc:sldMk cId="3910435960" sldId="258"/>
            <ac:spMk id="2" creationId="{46319F2A-7AB2-B9BF-DC67-073912654101}"/>
          </ac:spMkLst>
        </pc:spChg>
      </pc:sldChg>
      <pc:sldChg chg="modSp add replId">
        <pc:chgData name="Somya Yasser Elgohary" userId="S::somya.elgohary@aspireschool.org::026bb0db-f09f-477e-98e0-e90d75a83e94" providerId="AD" clId="Web-{77A2D639-FC00-E3BB-F1BB-EFA0E05FB0AF}" dt="2024-01-25T18:34:06.621" v="23" actId="20577"/>
        <pc:sldMkLst>
          <pc:docMk/>
          <pc:sldMk cId="3590872887" sldId="259"/>
        </pc:sldMkLst>
        <pc:spChg chg="mod">
          <ac:chgData name="Somya Yasser Elgohary" userId="S::somya.elgohary@aspireschool.org::026bb0db-f09f-477e-98e0-e90d75a83e94" providerId="AD" clId="Web-{77A2D639-FC00-E3BB-F1BB-EFA0E05FB0AF}" dt="2024-01-25T18:34:06.621" v="23" actId="20577"/>
          <ac:spMkLst>
            <pc:docMk/>
            <pc:sldMk cId="3590872887" sldId="259"/>
            <ac:spMk id="2" creationId="{51DCD522-CEFF-FAD2-9A13-7862992EDA12}"/>
          </ac:spMkLst>
        </pc:spChg>
      </pc:sldChg>
      <pc:sldChg chg="add replId">
        <pc:chgData name="Somya Yasser Elgohary" userId="S::somya.elgohary@aspireschool.org::026bb0db-f09f-477e-98e0-e90d75a83e94" providerId="AD" clId="Web-{77A2D639-FC00-E3BB-F1BB-EFA0E05FB0AF}" dt="2024-01-25T18:34:06.684" v="24"/>
        <pc:sldMkLst>
          <pc:docMk/>
          <pc:sldMk cId="3066717628" sldId="260"/>
        </pc:sldMkLst>
      </pc:sldChg>
    </pc:docChg>
  </pc:docChgLst>
  <pc:docChgLst>
    <pc:chgData name="Somya Yasser Elgohary" userId="S::somya.elgohary@aspireschool.org::026bb0db-f09f-477e-98e0-e90d75a83e94" providerId="AD" clId="Web-{3DB5BF5A-A7DD-3CAF-CE41-8120CBF93E0F}"/>
    <pc:docChg chg="addSld delSld modSld">
      <pc:chgData name="Somya Yasser Elgohary" userId="S::somya.elgohary@aspireschool.org::026bb0db-f09f-477e-98e0-e90d75a83e94" providerId="AD" clId="Web-{3DB5BF5A-A7DD-3CAF-CE41-8120CBF93E0F}" dt="2024-01-25T18:14:17.624" v="34"/>
      <pc:docMkLst>
        <pc:docMk/>
      </pc:docMkLst>
      <pc:sldChg chg="addSp delSp modSp mod setBg setClrOvrMap">
        <pc:chgData name="Somya Yasser Elgohary" userId="S::somya.elgohary@aspireschool.org::026bb0db-f09f-477e-98e0-e90d75a83e94" providerId="AD" clId="Web-{3DB5BF5A-A7DD-3CAF-CE41-8120CBF93E0F}" dt="2024-01-25T18:14:16.436" v="21"/>
        <pc:sldMkLst>
          <pc:docMk/>
          <pc:sldMk cId="109857222" sldId="256"/>
        </pc:sldMkLst>
        <pc:spChg chg="mod">
          <ac:chgData name="Somya Yasser Elgohary" userId="S::somya.elgohary@aspireschool.org::026bb0db-f09f-477e-98e0-e90d75a83e94" providerId="AD" clId="Web-{3DB5BF5A-A7DD-3CAF-CE41-8120CBF93E0F}" dt="2024-01-25T18:12:24.104" v="17" actId="2057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Somya Yasser Elgohary" userId="S::somya.elgohary@aspireschool.org::026bb0db-f09f-477e-98e0-e90d75a83e94" providerId="AD" clId="Web-{3DB5BF5A-A7DD-3CAF-CE41-8120CBF93E0F}" dt="2024-01-25T18:14:16.436" v="21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omya Yasser Elgohary" userId="S::somya.elgohary@aspireschool.org::026bb0db-f09f-477e-98e0-e90d75a83e94" providerId="AD" clId="Web-{3DB5BF5A-A7DD-3CAF-CE41-8120CBF93E0F}" dt="2024-01-25T17:57:30.246" v="9"/>
          <ac:spMkLst>
            <pc:docMk/>
            <pc:sldMk cId="109857222" sldId="256"/>
            <ac:spMk id="9" creationId="{71B2258F-86CA-4D4D-8270-BC05FCDEBFB3}"/>
          </ac:spMkLst>
        </pc:spChg>
        <pc:spChg chg="add del">
          <ac:chgData name="Somya Yasser Elgohary" userId="S::somya.elgohary@aspireschool.org::026bb0db-f09f-477e-98e0-e90d75a83e94" providerId="AD" clId="Web-{3DB5BF5A-A7DD-3CAF-CE41-8120CBF93E0F}" dt="2024-01-25T17:57:30.246" v="8"/>
          <ac:spMkLst>
            <pc:docMk/>
            <pc:sldMk cId="109857222" sldId="256"/>
            <ac:spMk id="14" creationId="{AC8EEB0F-BA72-49AC-956F-331B60FDE79E}"/>
          </ac:spMkLst>
        </pc:spChg>
        <pc:spChg chg="add del">
          <ac:chgData name="Somya Yasser Elgohary" userId="S::somya.elgohary@aspireschool.org::026bb0db-f09f-477e-98e0-e90d75a83e94" providerId="AD" clId="Web-{3DB5BF5A-A7DD-3CAF-CE41-8120CBF93E0F}" dt="2024-01-25T17:57:30.246" v="8"/>
          <ac:spMkLst>
            <pc:docMk/>
            <pc:sldMk cId="109857222" sldId="256"/>
            <ac:spMk id="16" creationId="{1BE70332-ECAF-47BB-8C7B-BD049452F653}"/>
          </ac:spMkLst>
        </pc:spChg>
        <pc:spChg chg="add del">
          <ac:chgData name="Somya Yasser Elgohary" userId="S::somya.elgohary@aspireschool.org::026bb0db-f09f-477e-98e0-e90d75a83e94" providerId="AD" clId="Web-{3DB5BF5A-A7DD-3CAF-CE41-8120CBF93E0F}" dt="2024-01-25T17:57:30.246" v="8"/>
          <ac:spMkLst>
            <pc:docMk/>
            <pc:sldMk cId="109857222" sldId="256"/>
            <ac:spMk id="18" creationId="{716D9361-A35A-4DC8-AAB9-04FD2D6FEE1D}"/>
          </ac:spMkLst>
        </pc:spChg>
        <pc:spChg chg="add del">
          <ac:chgData name="Somya Yasser Elgohary" userId="S::somya.elgohary@aspireschool.org::026bb0db-f09f-477e-98e0-e90d75a83e94" providerId="AD" clId="Web-{3DB5BF5A-A7DD-3CAF-CE41-8120CBF93E0F}" dt="2024-01-25T17:57:30.246" v="8"/>
          <ac:spMkLst>
            <pc:docMk/>
            <pc:sldMk cId="109857222" sldId="256"/>
            <ac:spMk id="20" creationId="{87FC31AD-FBB3-4219-A758-D6F7594A0A81}"/>
          </ac:spMkLst>
        </pc:spChg>
        <pc:spChg chg="add">
          <ac:chgData name="Somya Yasser Elgohary" userId="S::somya.elgohary@aspireschool.org::026bb0db-f09f-477e-98e0-e90d75a83e94" providerId="AD" clId="Web-{3DB5BF5A-A7DD-3CAF-CE41-8120CBF93E0F}" dt="2024-01-25T17:57:30.246" v="9"/>
          <ac:spMkLst>
            <pc:docMk/>
            <pc:sldMk cId="109857222" sldId="256"/>
            <ac:spMk id="22" creationId="{71B2258F-86CA-4D4D-8270-BC05FCDEBFB3}"/>
          </ac:spMkLst>
        </pc:spChg>
        <pc:picChg chg="add mod">
          <ac:chgData name="Somya Yasser Elgohary" userId="S::somya.elgohary@aspireschool.org::026bb0db-f09f-477e-98e0-e90d75a83e94" providerId="AD" clId="Web-{3DB5BF5A-A7DD-3CAF-CE41-8120CBF93E0F}" dt="2024-01-25T17:57:30.246" v="9"/>
          <ac:picMkLst>
            <pc:docMk/>
            <pc:sldMk cId="109857222" sldId="256"/>
            <ac:picMk id="5" creationId="{C6635FE6-D794-33B7-BE64-A14953C0BD42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3DB5BF5A-A7DD-3CAF-CE41-8120CBF93E0F}" dt="2024-01-25T18:14:17.514" v="31" actId="20577"/>
        <pc:sldMkLst>
          <pc:docMk/>
          <pc:sldMk cId="2460035084" sldId="257"/>
        </pc:sldMkLst>
        <pc:spChg chg="mod">
          <ac:chgData name="Somya Yasser Elgohary" userId="S::somya.elgohary@aspireschool.org::026bb0db-f09f-477e-98e0-e90d75a83e94" providerId="AD" clId="Web-{3DB5BF5A-A7DD-3CAF-CE41-8120CBF93E0F}" dt="2024-01-25T18:14:17.514" v="31" actId="20577"/>
          <ac:spMkLst>
            <pc:docMk/>
            <pc:sldMk cId="2460035084" sldId="257"/>
            <ac:spMk id="2" creationId="{E2FBA0B4-4E84-CBC0-8E3F-9053DD6BBD78}"/>
          </ac:spMkLst>
        </pc:spChg>
        <pc:spChg chg="del">
          <ac:chgData name="Somya Yasser Elgohary" userId="S::somya.elgohary@aspireschool.org::026bb0db-f09f-477e-98e0-e90d75a83e94" providerId="AD" clId="Web-{3DB5BF5A-A7DD-3CAF-CE41-8120CBF93E0F}" dt="2024-01-25T18:11:21.727" v="13"/>
          <ac:spMkLst>
            <pc:docMk/>
            <pc:sldMk cId="2460035084" sldId="257"/>
            <ac:spMk id="3" creationId="{15ABEE4D-AAD1-FAE7-B0CA-898EDA97EF3D}"/>
          </ac:spMkLst>
        </pc:spChg>
        <pc:spChg chg="add">
          <ac:chgData name="Somya Yasser Elgohary" userId="S::somya.elgohary@aspireschool.org::026bb0db-f09f-477e-98e0-e90d75a83e94" providerId="AD" clId="Web-{3DB5BF5A-A7DD-3CAF-CE41-8120CBF93E0F}" dt="2024-01-25T18:11:21.727" v="13"/>
          <ac:spMkLst>
            <pc:docMk/>
            <pc:sldMk cId="2460035084" sldId="257"/>
            <ac:spMk id="8" creationId="{C27D7A02-907B-496F-BA7E-AA3780733CA7}"/>
          </ac:spMkLst>
        </pc:spChg>
        <pc:spChg chg="add">
          <ac:chgData name="Somya Yasser Elgohary" userId="S::somya.elgohary@aspireschool.org::026bb0db-f09f-477e-98e0-e90d75a83e94" providerId="AD" clId="Web-{3DB5BF5A-A7DD-3CAF-CE41-8120CBF93E0F}" dt="2024-01-25T18:11:21.727" v="13"/>
          <ac:spMkLst>
            <pc:docMk/>
            <pc:sldMk cId="2460035084" sldId="257"/>
            <ac:spMk id="10" creationId="{0FBA5268-0AE7-4CAD-9537-D0EB09E76406}"/>
          </ac:spMkLst>
        </pc:spChg>
        <pc:spChg chg="add">
          <ac:chgData name="Somya Yasser Elgohary" userId="S::somya.elgohary@aspireschool.org::026bb0db-f09f-477e-98e0-e90d75a83e94" providerId="AD" clId="Web-{3DB5BF5A-A7DD-3CAF-CE41-8120CBF93E0F}" dt="2024-01-25T18:11:21.727" v="13"/>
          <ac:spMkLst>
            <pc:docMk/>
            <pc:sldMk cId="2460035084" sldId="257"/>
            <ac:spMk id="12" creationId="{088D065B-39DA-4077-B9CF-E489CE4C0169}"/>
          </ac:spMkLst>
        </pc:spChg>
      </pc:sldChg>
      <pc:sldChg chg="new del">
        <pc:chgData name="Somya Yasser Elgohary" userId="S::somya.elgohary@aspireschool.org::026bb0db-f09f-477e-98e0-e90d75a83e94" providerId="AD" clId="Web-{3DB5BF5A-A7DD-3CAF-CE41-8120CBF93E0F}" dt="2024-01-25T18:14:17.593" v="33"/>
        <pc:sldMkLst>
          <pc:docMk/>
          <pc:sldMk cId="3893689230" sldId="258"/>
        </pc:sldMkLst>
      </pc:sldChg>
      <pc:sldChg chg="add replId">
        <pc:chgData name="Somya Yasser Elgohary" userId="S::somya.elgohary@aspireschool.org::026bb0db-f09f-477e-98e0-e90d75a83e94" providerId="AD" clId="Web-{3DB5BF5A-A7DD-3CAF-CE41-8120CBF93E0F}" dt="2024-01-25T18:14:17.624" v="34"/>
        <pc:sldMkLst>
          <pc:docMk/>
          <pc:sldMk cId="3910435960" sldId="258"/>
        </pc:sldMkLst>
      </pc:sldChg>
      <pc:sldChg chg="addSp modSp new del mod setBg">
        <pc:chgData name="Somya Yasser Elgohary" userId="S::somya.elgohary@aspireschool.org::026bb0db-f09f-477e-98e0-e90d75a83e94" providerId="AD" clId="Web-{3DB5BF5A-A7DD-3CAF-CE41-8120CBF93E0F}" dt="2024-01-25T18:06:53.437" v="12"/>
        <pc:sldMkLst>
          <pc:docMk/>
          <pc:sldMk cId="3968036046" sldId="258"/>
        </pc:sldMkLst>
        <pc:spChg chg="mod">
          <ac:chgData name="Somya Yasser Elgohary" userId="S::somya.elgohary@aspireschool.org::026bb0db-f09f-477e-98e0-e90d75a83e94" providerId="AD" clId="Web-{3DB5BF5A-A7DD-3CAF-CE41-8120CBF93E0F}" dt="2024-01-25T18:03:17.133" v="11"/>
          <ac:spMkLst>
            <pc:docMk/>
            <pc:sldMk cId="3968036046" sldId="258"/>
            <ac:spMk id="2" creationId="{2F36B644-FD47-A094-1ABC-0705CE4AFF82}"/>
          </ac:spMkLst>
        </pc:spChg>
        <pc:spChg chg="mod">
          <ac:chgData name="Somya Yasser Elgohary" userId="S::somya.elgohary@aspireschool.org::026bb0db-f09f-477e-98e0-e90d75a83e94" providerId="AD" clId="Web-{3DB5BF5A-A7DD-3CAF-CE41-8120CBF93E0F}" dt="2024-01-25T18:03:17.133" v="11"/>
          <ac:spMkLst>
            <pc:docMk/>
            <pc:sldMk cId="3968036046" sldId="258"/>
            <ac:spMk id="3" creationId="{D32390F6-C699-E9B1-2921-7FF6CC652685}"/>
          </ac:spMkLst>
        </pc:spChg>
        <pc:spChg chg="add">
          <ac:chgData name="Somya Yasser Elgohary" userId="S::somya.elgohary@aspireschool.org::026bb0db-f09f-477e-98e0-e90d75a83e94" providerId="AD" clId="Web-{3DB5BF5A-A7DD-3CAF-CE41-8120CBF93E0F}" dt="2024-01-25T18:03:17.133" v="11"/>
          <ac:spMkLst>
            <pc:docMk/>
            <pc:sldMk cId="3968036046" sldId="258"/>
            <ac:spMk id="8" creationId="{18873D23-2DCF-4B31-A009-95721C06E8E1}"/>
          </ac:spMkLst>
        </pc:spChg>
        <pc:spChg chg="add">
          <ac:chgData name="Somya Yasser Elgohary" userId="S::somya.elgohary@aspireschool.org::026bb0db-f09f-477e-98e0-e90d75a83e94" providerId="AD" clId="Web-{3DB5BF5A-A7DD-3CAF-CE41-8120CBF93E0F}" dt="2024-01-25T18:03:17.133" v="11"/>
          <ac:spMkLst>
            <pc:docMk/>
            <pc:sldMk cId="3968036046" sldId="258"/>
            <ac:spMk id="10" creationId="{C13EF075-D4EF-4929-ADBC-91B27DA19955}"/>
          </ac:spMkLst>
        </pc:spChg>
        <pc:grpChg chg="add">
          <ac:chgData name="Somya Yasser Elgohary" userId="S::somya.elgohary@aspireschool.org::026bb0db-f09f-477e-98e0-e90d75a83e94" providerId="AD" clId="Web-{3DB5BF5A-A7DD-3CAF-CE41-8120CBF93E0F}" dt="2024-01-25T18:03:17.133" v="11"/>
          <ac:grpSpMkLst>
            <pc:docMk/>
            <pc:sldMk cId="3968036046" sldId="258"/>
            <ac:grpSpMk id="12" creationId="{DAA26DFA-AAB2-4973-9C17-16D587C7B198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verhead shot of different shapes and sizes of buttons">
            <a:extLst>
              <a:ext uri="{FF2B5EF4-FFF2-40B4-BE49-F238E27FC236}">
                <a16:creationId xmlns:a16="http://schemas.microsoft.com/office/drawing/2014/main" id="{C6635FE6-D794-33B7-BE64-A14953C0BD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010" b="172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Calibri Light"/>
                <a:cs typeface="Calibri Light"/>
              </a:rPr>
              <a:t>Die </a:t>
            </a:r>
            <a:r>
              <a:rPr lang="en-US" dirty="0" err="1">
                <a:solidFill>
                  <a:srgbClr val="FFFFFF"/>
                </a:solidFill>
                <a:ea typeface="Calibri Light"/>
                <a:cs typeface="Calibri Light"/>
              </a:rPr>
              <a:t>Fächer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ikrofon mit Bühnenbeleuchtung">
            <a:extLst>
              <a:ext uri="{FF2B5EF4-FFF2-40B4-BE49-F238E27FC236}">
                <a16:creationId xmlns:a16="http://schemas.microsoft.com/office/drawing/2014/main" id="{17658920-C464-4EF5-ACB6-106C4933B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407" r="-2" b="900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BA0B4-4E84-CBC0-8E3F-9053DD6B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800">
                <a:solidFill>
                  <a:srgbClr val="FFFFFF"/>
                </a:solidFill>
              </a:rPr>
            </a:br>
            <a:br>
              <a:rPr lang="en-US" sz="3800" b="1">
                <a:solidFill>
                  <a:srgbClr val="FFFFFF"/>
                </a:solidFill>
              </a:rPr>
            </a:br>
            <a:r>
              <a:rPr lang="en-US" sz="3800" b="1">
                <a:solidFill>
                  <a:srgbClr val="FFFFFF"/>
                </a:solidFill>
              </a:rPr>
              <a:t>singen</a:t>
            </a:r>
            <a:br>
              <a:rPr lang="en-US" sz="3800">
                <a:solidFill>
                  <a:srgbClr val="FFFFFF"/>
                </a:solidFill>
              </a:rPr>
            </a:br>
            <a:br>
              <a:rPr lang="en-US" sz="3800">
                <a:solidFill>
                  <a:srgbClr val="FFFFFF"/>
                </a:solidFill>
              </a:rPr>
            </a:br>
            <a:r>
              <a:rPr lang="en-US" sz="3800">
                <a:solidFill>
                  <a:srgbClr val="FFFFFF"/>
                </a:solidFill>
              </a:rPr>
              <a:t>Wir </a:t>
            </a:r>
            <a:r>
              <a:rPr lang="en-US" sz="3800" b="1">
                <a:solidFill>
                  <a:srgbClr val="FFFFFF"/>
                </a:solidFill>
              </a:rPr>
              <a:t>singen</a:t>
            </a:r>
            <a:r>
              <a:rPr lang="en-US" sz="3800">
                <a:solidFill>
                  <a:srgbClr val="FFFFFF"/>
                </a:solidFill>
              </a:rPr>
              <a:t> zusammen in </a:t>
            </a:r>
            <a:r>
              <a:rPr lang="en-US" sz="3800" b="1">
                <a:solidFill>
                  <a:srgbClr val="FFFFFF"/>
                </a:solidFill>
              </a:rPr>
              <a:t>Musik</a:t>
            </a:r>
            <a:r>
              <a:rPr lang="en-US" sz="38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03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0D1DDB-EF5C-53AE-75D8-49441547F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pielzeug-Kunststoffzahlen">
            <a:extLst>
              <a:ext uri="{FF2B5EF4-FFF2-40B4-BE49-F238E27FC236}">
                <a16:creationId xmlns:a16="http://schemas.microsoft.com/office/drawing/2014/main" id="{19AECE21-082A-3EB5-C87C-5F8AE937B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542" r="-2" b="70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319F2A-7AB2-B9BF-DC67-07391265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800">
                <a:solidFill>
                  <a:srgbClr val="FFFFFF"/>
                </a:solidFill>
              </a:rPr>
            </a:br>
            <a:br>
              <a:rPr lang="en-US" sz="3800">
                <a:solidFill>
                  <a:srgbClr val="FFFFFF"/>
                </a:solidFill>
              </a:rPr>
            </a:br>
            <a:r>
              <a:rPr lang="en-US" sz="3800" b="1">
                <a:solidFill>
                  <a:srgbClr val="FFFFFF"/>
                </a:solidFill>
              </a:rPr>
              <a:t>rechnen</a:t>
            </a:r>
            <a:br>
              <a:rPr lang="en-US" sz="3800">
                <a:solidFill>
                  <a:srgbClr val="FFFFFF"/>
                </a:solidFill>
              </a:rPr>
            </a:br>
            <a:br>
              <a:rPr lang="en-US" sz="3800">
                <a:solidFill>
                  <a:srgbClr val="FFFFFF"/>
                </a:solidFill>
              </a:rPr>
            </a:br>
            <a:r>
              <a:rPr lang="en-US" sz="3800">
                <a:solidFill>
                  <a:srgbClr val="FFFFFF"/>
                </a:solidFill>
              </a:rPr>
              <a:t>Ich </a:t>
            </a:r>
            <a:r>
              <a:rPr lang="en-US" sz="3800" b="1">
                <a:solidFill>
                  <a:srgbClr val="FFFFFF"/>
                </a:solidFill>
              </a:rPr>
              <a:t>rechne </a:t>
            </a:r>
            <a:r>
              <a:rPr lang="en-US" sz="3800">
                <a:solidFill>
                  <a:srgbClr val="FFFFFF"/>
                </a:solidFill>
              </a:rPr>
              <a:t>in </a:t>
            </a:r>
            <a:r>
              <a:rPr lang="en-US" sz="3800" b="1">
                <a:solidFill>
                  <a:srgbClr val="FFFFFF"/>
                </a:solidFill>
              </a:rPr>
              <a:t>Mathematik</a:t>
            </a:r>
            <a:r>
              <a:rPr lang="en-US" sz="38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435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D3CBC7-C3F0-2289-1688-316C589CE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idschattenpuder zerbröckelt mit Pinsel">
            <a:extLst>
              <a:ext uri="{FF2B5EF4-FFF2-40B4-BE49-F238E27FC236}">
                <a16:creationId xmlns:a16="http://schemas.microsoft.com/office/drawing/2014/main" id="{472DEF40-6A85-06F4-67D0-05515F1BD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2" b="1560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CD522-CEFF-FAD2-9A13-7862992E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800">
                <a:solidFill>
                  <a:srgbClr val="FFFFFF"/>
                </a:solidFill>
              </a:rPr>
            </a:br>
            <a:br>
              <a:rPr lang="en-US" sz="3800">
                <a:solidFill>
                  <a:srgbClr val="FFFFFF"/>
                </a:solidFill>
              </a:rPr>
            </a:br>
            <a:r>
              <a:rPr lang="en-US" sz="3800" b="1">
                <a:solidFill>
                  <a:srgbClr val="FFFFFF"/>
                </a:solidFill>
              </a:rPr>
              <a:t>malen</a:t>
            </a:r>
            <a:br>
              <a:rPr lang="en-US" sz="3800">
                <a:solidFill>
                  <a:srgbClr val="FFFFFF"/>
                </a:solidFill>
              </a:rPr>
            </a:br>
            <a:br>
              <a:rPr lang="en-US" sz="3800">
                <a:solidFill>
                  <a:srgbClr val="FFFFFF"/>
                </a:solidFill>
              </a:rPr>
            </a:br>
            <a:r>
              <a:rPr lang="en-US" sz="3800">
                <a:solidFill>
                  <a:srgbClr val="FFFFFF"/>
                </a:solidFill>
              </a:rPr>
              <a:t>Mein </a:t>
            </a:r>
            <a:r>
              <a:rPr lang="en-US" sz="3800" b="1">
                <a:solidFill>
                  <a:srgbClr val="FFFFFF"/>
                </a:solidFill>
              </a:rPr>
              <a:t>Bruder </a:t>
            </a:r>
            <a:r>
              <a:rPr lang="en-US" sz="3800">
                <a:solidFill>
                  <a:srgbClr val="FFFFFF"/>
                </a:solidFill>
              </a:rPr>
              <a:t>malt in </a:t>
            </a:r>
            <a:r>
              <a:rPr lang="en-US" sz="3800" b="1">
                <a:solidFill>
                  <a:srgbClr val="FFFFFF"/>
                </a:solidFill>
              </a:rPr>
              <a:t>Kunst</a:t>
            </a:r>
            <a:r>
              <a:rPr lang="en-US" sz="38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872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689DE-AE74-E08B-FB2D-8817388F5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Offenes Buch mit Stift auf Schreibtisch">
            <a:extLst>
              <a:ext uri="{FF2B5EF4-FFF2-40B4-BE49-F238E27FC236}">
                <a16:creationId xmlns:a16="http://schemas.microsoft.com/office/drawing/2014/main" id="{B6AD5AD2-2CEC-4B9C-A38B-B2BC13910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076" r="-2" b="534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1CAC17-D958-E5E1-CB67-B2CF1292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800">
                <a:solidFill>
                  <a:srgbClr val="FFFFFF"/>
                </a:solidFill>
              </a:rPr>
            </a:br>
            <a:br>
              <a:rPr lang="en-US" sz="3800">
                <a:solidFill>
                  <a:srgbClr val="FFFFFF"/>
                </a:solidFill>
              </a:rPr>
            </a:br>
            <a:r>
              <a:rPr lang="en-US" sz="3800" b="1">
                <a:solidFill>
                  <a:srgbClr val="FFFFFF"/>
                </a:solidFill>
              </a:rPr>
              <a:t>schreiben</a:t>
            </a:r>
            <a:br>
              <a:rPr lang="en-US" sz="3800">
                <a:solidFill>
                  <a:srgbClr val="FFFFFF"/>
                </a:solidFill>
              </a:rPr>
            </a:br>
            <a:br>
              <a:rPr lang="en-US" sz="3800">
                <a:solidFill>
                  <a:srgbClr val="FFFFFF"/>
                </a:solidFill>
              </a:rPr>
            </a:br>
            <a:r>
              <a:rPr lang="en-US" sz="3800">
                <a:solidFill>
                  <a:srgbClr val="FFFFFF"/>
                </a:solidFill>
              </a:rPr>
              <a:t>Am Montag schreiben wir toll.</a:t>
            </a:r>
          </a:p>
        </p:txBody>
      </p:sp>
    </p:spTree>
    <p:extLst>
      <p:ext uri="{BB962C8B-B14F-4D97-AF65-F5344CB8AC3E}">
        <p14:creationId xmlns:p14="http://schemas.microsoft.com/office/powerpoint/2010/main" val="306671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0AED49-EC79-A0D3-EDC8-C2B7B7B9A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Nahaufnahme von Händen, die ein offenes Buch halten">
            <a:extLst>
              <a:ext uri="{FF2B5EF4-FFF2-40B4-BE49-F238E27FC236}">
                <a16:creationId xmlns:a16="http://schemas.microsoft.com/office/drawing/2014/main" id="{0B2FCDB8-7746-56F1-226C-75244A7C6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2" b="156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64AF6-457D-0EB4-0A78-8FBB2638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800" dirty="0"/>
            </a:br>
            <a:br>
              <a:rPr lang="en-US" sz="3800" dirty="0"/>
            </a:br>
            <a:r>
              <a:rPr lang="en-US" sz="3800" b="1" dirty="0" err="1">
                <a:solidFill>
                  <a:srgbClr val="FFFFFF"/>
                </a:solidFill>
              </a:rPr>
              <a:t>lesen</a:t>
            </a:r>
            <a:br>
              <a:rPr lang="en-US" sz="3800" dirty="0"/>
            </a:br>
            <a:br>
              <a:rPr lang="en-US" sz="3800" dirty="0"/>
            </a:br>
            <a:r>
              <a:rPr lang="en-US" sz="3800" dirty="0">
                <a:solidFill>
                  <a:srgbClr val="FFFFFF"/>
                </a:solidFill>
              </a:rPr>
              <a:t>Frau </a:t>
            </a:r>
            <a:r>
              <a:rPr lang="en-US" sz="3800" dirty="0" err="1">
                <a:solidFill>
                  <a:srgbClr val="FFFFFF"/>
                </a:solidFill>
              </a:rPr>
              <a:t>Somaia</a:t>
            </a:r>
            <a:r>
              <a:rPr lang="en-US" sz="3800" dirty="0">
                <a:solidFill>
                  <a:srgbClr val="FFFFFF"/>
                </a:solidFill>
              </a:rPr>
              <a:t> </a:t>
            </a:r>
            <a:r>
              <a:rPr lang="en-US" sz="3800" dirty="0" err="1">
                <a:solidFill>
                  <a:srgbClr val="FFFFFF"/>
                </a:solidFill>
              </a:rPr>
              <a:t>liest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einen</a:t>
            </a:r>
            <a:r>
              <a:rPr lang="en-US" sz="3800" dirty="0">
                <a:solidFill>
                  <a:srgbClr val="FFFFFF"/>
                </a:solidFill>
              </a:rPr>
              <a:t> Text.☺</a:t>
            </a:r>
          </a:p>
        </p:txBody>
      </p:sp>
    </p:spTree>
    <p:extLst>
      <p:ext uri="{BB962C8B-B14F-4D97-AF65-F5344CB8AC3E}">
        <p14:creationId xmlns:p14="http://schemas.microsoft.com/office/powerpoint/2010/main" val="4176399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tücke auf Karrom-Tafel">
            <a:extLst>
              <a:ext uri="{FF2B5EF4-FFF2-40B4-BE49-F238E27FC236}">
                <a16:creationId xmlns:a16="http://schemas.microsoft.com/office/drawing/2014/main" id="{AEF45CF7-6404-0B51-F643-12865A564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878" r="-2" b="87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475DD5-11EF-6E3F-FDC6-15734A07FB51}"/>
              </a:ext>
            </a:extLst>
          </p:cNvPr>
          <p:cNvSpPr txBox="1"/>
          <p:nvPr/>
        </p:nvSpPr>
        <p:spPr>
          <a:xfrm>
            <a:off x="996351" y="2708634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spielen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​</a:t>
            </a:r>
            <a:br>
              <a:rPr lang="en-US" sz="2800" dirty="0"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​</a:t>
            </a:r>
            <a:br>
              <a:rPr lang="en-US" sz="2800" dirty="0"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Mittwoch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spielen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wir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Sport.​</a:t>
            </a:r>
            <a:endParaRPr lang="en-US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8661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mpione stradale antico e panorama della città al tramonto">
            <a:extLst>
              <a:ext uri="{FF2B5EF4-FFF2-40B4-BE49-F238E27FC236}">
                <a16:creationId xmlns:a16="http://schemas.microsoft.com/office/drawing/2014/main" id="{A2E1192E-DA33-F038-78A6-0E50D1739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28" r="-2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09D7E0-5CC4-AF26-ED8B-207805BD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Prima♥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7EA1A-C44A-4F3C-5E24-77E20A91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Danke!</a:t>
            </a:r>
          </a:p>
        </p:txBody>
      </p:sp>
    </p:spTree>
    <p:extLst>
      <p:ext uri="{BB962C8B-B14F-4D97-AF65-F5344CB8AC3E}">
        <p14:creationId xmlns:p14="http://schemas.microsoft.com/office/powerpoint/2010/main" val="1481622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8" ma:contentTypeDescription="Create a new document." ma:contentTypeScope="" ma:versionID="976c45addbb95fed80edaba6e771979b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8da2f709758a00a306c5041e1b3e38a1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F46E9B-7FC9-4437-9EA7-143583160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867355-3D94-4B44-9809-9A8F20191BD1}">
  <ds:schemaRefs>
    <ds:schemaRef ds:uri="http://schemas.microsoft.com/office/2006/metadata/properties"/>
    <ds:schemaRef ds:uri="http://schemas.microsoft.com/office/infopath/2007/PartnerControls"/>
    <ds:schemaRef ds:uri="fca3373c-0934-4f76-b456-34db1497ca9c"/>
    <ds:schemaRef ds:uri="0e9d3a74-97ea-4944-93b4-9d3e137eda14"/>
  </ds:schemaRefs>
</ds:datastoreItem>
</file>

<file path=customXml/itemProps3.xml><?xml version="1.0" encoding="utf-8"?>
<ds:datastoreItem xmlns:ds="http://schemas.openxmlformats.org/officeDocument/2006/customXml" ds:itemID="{4D900DB0-A4AE-4F94-B40C-7330058336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Die Fächer</vt:lpstr>
      <vt:lpstr>  singen  Wir singen zusammen in Musik.</vt:lpstr>
      <vt:lpstr>  rechnen  Ich rechne in Mathematik.</vt:lpstr>
      <vt:lpstr>  malen  Mein Bruder malt in Kunst.</vt:lpstr>
      <vt:lpstr>  schreiben  Am Montag schreiben wir toll.</vt:lpstr>
      <vt:lpstr>  lesen  Frau Somaia liest einen Text.☺</vt:lpstr>
      <vt:lpstr>PowerPoint Presentation</vt:lpstr>
      <vt:lpstr>Prima♥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89</cp:revision>
  <dcterms:created xsi:type="dcterms:W3CDTF">2024-01-25T17:37:08Z</dcterms:created>
  <dcterms:modified xsi:type="dcterms:W3CDTF">2024-01-31T07:00:53Z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  <property fmtid="{D5CDD505-2E9C-101B-9397-08002B2CF9AE}" pid="3" name="MediaServiceImageTags">
    <vt:lpwstr/>
  </property>
</Properties>
</file>