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9E282-5623-A715-EEEE-DFEE52335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581DC-B00F-2481-1B1B-B418F0147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CFDFD-A1A4-B1BA-1A42-1128A6B5B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1DD3-8E4C-4A59-9A13-D4D35230AF4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917B1-D234-C2C3-6624-481B8DF3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56C85-75D3-70AC-7B0B-A6817EAD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80E-3E16-453C-B2AD-B21829514D9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CE77BE-9FF8-A9E9-223C-D50824727435}"/>
              </a:ext>
            </a:extLst>
          </p:cNvPr>
          <p:cNvSpPr txBox="1"/>
          <p:nvPr userDrawn="1"/>
        </p:nvSpPr>
        <p:spPr>
          <a:xfrm>
            <a:off x="10668000" y="23813"/>
            <a:ext cx="155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Frau Somaia</a:t>
            </a:r>
          </a:p>
        </p:txBody>
      </p:sp>
    </p:spTree>
    <p:extLst>
      <p:ext uri="{BB962C8B-B14F-4D97-AF65-F5344CB8AC3E}">
        <p14:creationId xmlns:p14="http://schemas.microsoft.com/office/powerpoint/2010/main" val="6138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0FB43-8A30-428F-EE11-A2ED8363E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61AE1-0F27-CF5F-8088-2BE358984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4526E-A894-14A9-137B-E1D7D78A8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1DD3-8E4C-4A59-9A13-D4D35230AF4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64E6B-6308-2EA4-12F4-B1B702B56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4EA1A-72DC-AD37-4600-D4CEE38E7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80E-3E16-453C-B2AD-B21829514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83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D41627-6F13-9F3B-8DD4-8B8D34DA91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EE2E4B-4F04-B6E2-51B0-7E1D86B4F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B2B8A-0A6A-B0E4-93D6-E362B372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1DD3-8E4C-4A59-9A13-D4D35230AF4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15E1D-8BB4-C594-8782-C427C69F8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D6EAD-3EA1-8F46-64C8-4CF2C3F21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80E-3E16-453C-B2AD-B21829514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31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9E9A-1F90-B4C5-D409-ADF678091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78E15-DF92-48D5-DCE3-B17D1E8B6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0A192-A37C-8708-9E4F-8EABC22D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1DD3-8E4C-4A59-9A13-D4D35230AF4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202AD-E197-F958-2DEB-EBEB71E5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1B47F-1B5B-7204-41F1-77217C70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80E-3E16-453C-B2AD-B21829514D9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4F385C-78DB-5706-C70F-AB8BFC9D092E}"/>
              </a:ext>
            </a:extLst>
          </p:cNvPr>
          <p:cNvSpPr txBox="1"/>
          <p:nvPr userDrawn="1"/>
        </p:nvSpPr>
        <p:spPr>
          <a:xfrm rot="20379583">
            <a:off x="-121171" y="45521"/>
            <a:ext cx="191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Frau Somaia</a:t>
            </a:r>
          </a:p>
        </p:txBody>
      </p:sp>
    </p:spTree>
    <p:extLst>
      <p:ext uri="{BB962C8B-B14F-4D97-AF65-F5344CB8AC3E}">
        <p14:creationId xmlns:p14="http://schemas.microsoft.com/office/powerpoint/2010/main" val="50382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30906-373D-F204-A67F-98224FC89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4B323-9F81-FC2D-F0BC-48D0C3954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77A39-42F2-D83A-4D56-60DBBC853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1DD3-8E4C-4A59-9A13-D4D35230AF4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849FC-C57F-EB76-B5F6-565599BB4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66D84-B659-449C-D8DD-7221F047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80E-3E16-453C-B2AD-B21829514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47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FF6F9-2437-964C-984D-BA3FADC6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03507-1668-0AFB-A645-E7BB868AE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7DF36-5F5F-E36F-B522-1E42E07DF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5C01F-6328-8B68-C2B4-4D9214E15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1DD3-8E4C-4A59-9A13-D4D35230AF4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10D12-FFFA-DCFC-344A-C22074D9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FBDB9-5166-7BB1-4A39-04247FCA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80E-3E16-453C-B2AD-B21829514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20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303D8-B021-50CE-17C2-3315A8FC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7A721-B445-B3E0-DBC7-53D7E0010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B3951-C21A-BC74-75CB-FC6D9B158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65C9DE-E2DF-9614-1A73-5E5DFD5A6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2BA1D-C711-A29D-CEDC-170B482D66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C9FE6-C71F-A288-B5F6-60F5CF83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1DD3-8E4C-4A59-9A13-D4D35230AF4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E5F193-C995-5795-36D3-A95CAD79C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2C2091-2DB2-DD9C-CD6C-24B2049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80E-3E16-453C-B2AD-B21829514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93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4C6DF-9721-459E-E3D9-796072B8B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5C6411-FAC2-52EE-BB45-DC85B15DD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1DD3-8E4C-4A59-9A13-D4D35230AF4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58529-7C4D-FE52-49C5-35B00D6D3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1D981-5618-FE98-6DE7-B75142E4B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80E-3E16-453C-B2AD-B21829514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76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2D1554-087F-2707-DF31-F74A3FAA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1DD3-8E4C-4A59-9A13-D4D35230AF4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7BA24-EBBA-2FAF-A5EA-C1900D7D9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D3111-5467-A461-4DB7-6FD32711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80E-3E16-453C-B2AD-B21829514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57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5844-60A9-9C98-B39F-7F5754B71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CC640-F371-1E88-5899-7F91CD716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3F59D-B040-E70B-C462-C4F66E466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79F12-4293-A16E-D98B-802E510DB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1DD3-8E4C-4A59-9A13-D4D35230AF4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9D72D-0D0E-8191-0B8F-674A13920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7AD10-531F-8D47-B97B-45FD7D02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80E-3E16-453C-B2AD-B21829514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96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628D-FCD2-24C8-B232-10933AF0E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BF5579-E3FB-218D-FB1D-14991B0B7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8A3C3-F9F1-5A83-36BF-F8540BDE3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56448-686E-9709-6C68-1FB3B0BF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1DD3-8E4C-4A59-9A13-D4D35230AF4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34EBF-AB04-B3F2-C2EF-5DA2B02CD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082F8-8E6C-065D-53BB-7A90E5F9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80E-3E16-453C-B2AD-B21829514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81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16CC41-98EF-44EB-67CE-753D13BF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1C317-C50A-2F91-460B-E5FEE1086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CAD37-FEF7-8F02-065B-E7F1A1495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B1DD3-8E4C-4A59-9A13-D4D35230AF4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ED558-6E1C-3558-8A1B-C249555D4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7800C-52A1-57BC-3555-B393618E3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BE80E-3E16-453C-B2AD-B21829514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20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ckEmPoRWuc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fine-tools.com/aluminium-rulers.html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hyperlink" Target="https://www.ebay.de/itm/Lineal-Holz-Holzlineal-20-30-und-40-cm-naturbelassenes-Holzlineal-Zeichenlineal/152849330092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hyperlink" Target="https://thedieline.com/blog/2020/3/23/dose--co-makes-powder-supplements-sustainable-and-beautiful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hyperlink" Target="https://bittersweetnugget.com/2020/08/28/the-domino-effect/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hyperlink" Target="https://publicdomainpictures.net/view-image.php?image=63171&amp;picture=artist-paintbrushes" TargetMode="Externa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66CAF5-161A-8C74-6464-788D2A3B2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202238"/>
            <a:ext cx="9144000" cy="1655762"/>
          </a:xfrm>
        </p:spPr>
        <p:txBody>
          <a:bodyPr>
            <a:normAutofit/>
          </a:bodyPr>
          <a:lstStyle/>
          <a:p>
            <a:r>
              <a:rPr lang="en-GB" sz="8800" b="1" dirty="0"/>
              <a:t>                  </a:t>
            </a:r>
            <a:r>
              <a:rPr lang="en-GB" sz="8800" b="1" dirty="0" err="1"/>
              <a:t>Lektion</a:t>
            </a:r>
            <a:r>
              <a:rPr lang="en-GB" sz="8800" b="1" dirty="0"/>
              <a:t>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8CC4D-C8C6-BB80-1690-ED945AC9B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8820878" cy="496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2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BB05-D857-B565-DE81-305C7AE11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C000"/>
                </a:solidFill>
              </a:rPr>
              <a:t>Lineal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DDAD42-D1D4-E5BD-81A9-2FCE92FCE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15240" y="3300916"/>
            <a:ext cx="2735760" cy="181244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360823-6D67-7677-1E28-28A631479F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437570" y="1933633"/>
            <a:ext cx="8754430" cy="4924367"/>
          </a:xfrm>
          <a:prstGeom prst="rect">
            <a:avLst/>
          </a:prstGeom>
        </p:spPr>
      </p:pic>
      <p:pic>
        <p:nvPicPr>
          <p:cNvPr id="3" name="6BC9562A">
            <a:hlinkClick r:id="" action="ppaction://media"/>
            <a:extLst>
              <a:ext uri="{FF2B5EF4-FFF2-40B4-BE49-F238E27FC236}">
                <a16:creationId xmlns:a16="http://schemas.microsoft.com/office/drawing/2014/main" id="{860C37C6-518D-29A9-EE54-94648514F3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6416" y="56234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4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186BB-BEFE-FBDA-973F-261FD5422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Dose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FFB765-0A54-0FE3-F5CB-1332C2FBC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19258" y="1690688"/>
            <a:ext cx="9172742" cy="5167312"/>
          </a:xfrm>
        </p:spPr>
      </p:pic>
      <p:pic>
        <p:nvPicPr>
          <p:cNvPr id="3" name="3DC4589F">
            <a:hlinkClick r:id="" action="ppaction://media"/>
            <a:extLst>
              <a:ext uri="{FF2B5EF4-FFF2-40B4-BE49-F238E27FC236}">
                <a16:creationId xmlns:a16="http://schemas.microsoft.com/office/drawing/2014/main" id="{599C7916-D625-6F8F-6EBC-B17272DA30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" y="5578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2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813AC-532B-E785-7246-F5D3C322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Domino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BB0C71-2A91-EE8B-5770-04698C142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74749" y="1379926"/>
            <a:ext cx="7617251" cy="5478074"/>
          </a:xfrm>
        </p:spPr>
      </p:pic>
      <p:pic>
        <p:nvPicPr>
          <p:cNvPr id="3" name="E49B8E34">
            <a:hlinkClick r:id="" action="ppaction://media"/>
            <a:extLst>
              <a:ext uri="{FF2B5EF4-FFF2-40B4-BE49-F238E27FC236}">
                <a16:creationId xmlns:a16="http://schemas.microsoft.com/office/drawing/2014/main" id="{D989EAF4-D752-C7A1-6413-FF5508E0B8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3072" y="55035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2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B13C5-D69F-70C3-6336-0AD0F720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C00000"/>
                </a:solidFill>
              </a:rPr>
              <a:t>Pinsel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06D425-5849-7673-A35C-2BA89DC17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31833" y="1547075"/>
            <a:ext cx="7960167" cy="5310925"/>
          </a:xfrm>
        </p:spPr>
      </p:pic>
      <p:pic>
        <p:nvPicPr>
          <p:cNvPr id="3" name="F1DB48B1">
            <a:hlinkClick r:id="" action="ppaction://media"/>
            <a:extLst>
              <a:ext uri="{FF2B5EF4-FFF2-40B4-BE49-F238E27FC236}">
                <a16:creationId xmlns:a16="http://schemas.microsoft.com/office/drawing/2014/main" id="{F5A631CF-3DF0-5281-ABAF-D043C2B2C7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" y="55634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1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</Words>
  <Application>Microsoft Office PowerPoint</Application>
  <PresentationFormat>Widescreen</PresentationFormat>
  <Paragraphs>5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Lineal</vt:lpstr>
      <vt:lpstr>Dose</vt:lpstr>
      <vt:lpstr>Domino</vt:lpstr>
      <vt:lpstr>Pinsel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Somaia</cp:lastModifiedBy>
  <cp:revision>5</cp:revision>
  <dcterms:created xsi:type="dcterms:W3CDTF">2022-11-03T06:55:03Z</dcterms:created>
  <dcterms:modified xsi:type="dcterms:W3CDTF">2023-04-04T09:25:57Z</dcterms:modified>
</cp:coreProperties>
</file>