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71FFCA-7364-4F9B-A655-F787EB5DA257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AF5AAD-5D7D-4B18-A787-DA8E5531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8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FFCA-7364-4F9B-A655-F787EB5DA257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AD-5D7D-4B18-A787-DA8E5531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8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71FFCA-7364-4F9B-A655-F787EB5DA257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AF5AAD-5D7D-4B18-A787-DA8E5531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FFCA-7364-4F9B-A655-F787EB5DA257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BAF5AAD-5D7D-4B18-A787-DA8E5531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71FFCA-7364-4F9B-A655-F787EB5DA257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AF5AAD-5D7D-4B18-A787-DA8E5531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4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FFCA-7364-4F9B-A655-F787EB5DA257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AD-5D7D-4B18-A787-DA8E5531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FFCA-7364-4F9B-A655-F787EB5DA257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AD-5D7D-4B18-A787-DA8E5531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3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FFCA-7364-4F9B-A655-F787EB5DA257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AD-5D7D-4B18-A787-DA8E5531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9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FFCA-7364-4F9B-A655-F787EB5DA257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AD-5D7D-4B18-A787-DA8E5531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0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71FFCA-7364-4F9B-A655-F787EB5DA257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AF5AAD-5D7D-4B18-A787-DA8E5531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1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FFCA-7364-4F9B-A655-F787EB5DA257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AD-5D7D-4B18-A787-DA8E5531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4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71FFCA-7364-4F9B-A655-F787EB5DA257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BAF5AAD-5D7D-4B18-A787-DA8E5531B4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387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3F7B-FFF5-9DDC-D4A3-FBA961291A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6.2  Does water conduct electricity?</a:t>
            </a:r>
            <a:br>
              <a:rPr 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en-US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70E88-53E8-4051-406E-1EE5C5B7E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45" y="3533423"/>
            <a:ext cx="3149600" cy="2630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A92DA-AB07-D31C-DDC0-F667A46BD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3533423"/>
            <a:ext cx="3149600" cy="26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0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C9AC3-9170-602D-0169-66C01C8B1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92" y="803252"/>
            <a:ext cx="11029615" cy="3678303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Why is it dangerous to swim in the sea when there is a thunderstorm with lightning?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Sea water is salty so it conducts electricity.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4C27B-34FA-92F5-79B1-142877C24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44" y="3296356"/>
            <a:ext cx="7823199" cy="356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08118-15EE-447F-86DF-EE73BF43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Thank you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C32F84-A84A-A6DB-5EF1-D89563C1E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54" y="2567781"/>
            <a:ext cx="2291645" cy="3588063"/>
          </a:xfrm>
        </p:spPr>
      </p:pic>
    </p:spTree>
    <p:extLst>
      <p:ext uri="{BB962C8B-B14F-4D97-AF65-F5344CB8AC3E}">
        <p14:creationId xmlns:p14="http://schemas.microsoft.com/office/powerpoint/2010/main" val="166277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F571-F295-2A4A-9F07-E688E51F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our objectives;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C0FF-6525-30B0-D494-6121950B6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 Determine that  some materials are good electrical conductors, especially metals, and some are good electrical insulators.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Investigate if water conducts electricity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999A4-C06C-74B0-977B-D27743C31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11" y="4310415"/>
            <a:ext cx="2923821" cy="246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4D61-94C4-A0A7-705B-E92367A6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Our New  Vocabulary;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7FF3-39C3-FBC9-647E-CCABC3B1C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Distilled water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Pure water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35426-9004-44E4-E7A4-450BDFAF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89" y="4233333"/>
            <a:ext cx="2731029" cy="26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6396-4684-0366-A5D3-F1EA58C1E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If we put salt into water and stir it, what happens to the salt?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D2EBA-DB8C-36F2-2FC3-8F23FCDB6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89" y="2841978"/>
            <a:ext cx="4109155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D2F0-6573-1452-C267-12E87112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A6699-6A92-2D7A-0EC9-713750B3E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Is water from a river or the tap a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pure water</a:t>
            </a:r>
            <a:r>
              <a:rPr lang="en-US" sz="2400" dirty="0">
                <a:latin typeface="Comic Sans MS" panose="030F0702030302020204" pitchFamily="66" charset="0"/>
              </a:rPr>
              <a:t>?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It has salts dissolved in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B1677-2331-3503-BFCE-DA9B2BB3A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79" y="2180496"/>
            <a:ext cx="2972328" cy="2065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7BF6F-3652-3EC7-CD6D-A40467BCC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43" y="4413955"/>
            <a:ext cx="326249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4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3E8B4-095C-D546-18B0-23EFAFFD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What is Distilled water ? is it pure water?</a:t>
            </a:r>
          </a:p>
        </p:txBody>
      </p:sp>
      <p:pic>
        <p:nvPicPr>
          <p:cNvPr id="4" name="Is distilled water safe to drink _ #aumsum #kids #science #education #children">
            <a:hlinkClick r:id="" action="ppaction://media"/>
            <a:extLst>
              <a:ext uri="{FF2B5EF4-FFF2-40B4-BE49-F238E27FC236}">
                <a16:creationId xmlns:a16="http://schemas.microsoft.com/office/drawing/2014/main" id="{BD72A8D9-2312-76F4-6116-B105F5585E4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978" y="1941689"/>
            <a:ext cx="11181830" cy="3917774"/>
          </a:xfrm>
        </p:spPr>
      </p:pic>
    </p:spTree>
    <p:extLst>
      <p:ext uri="{BB962C8B-B14F-4D97-AF65-F5344CB8AC3E}">
        <p14:creationId xmlns:p14="http://schemas.microsoft.com/office/powerpoint/2010/main" val="38906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82C75-D9CE-1829-5A3C-E1B49312D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latin typeface="Comic Sans MS" panose="030F0702030302020204" pitchFamily="66" charset="0"/>
              </a:rPr>
              <a:t>Distilled water is water that has been boiled and the steam has been allowed to cool down to form liquid water again.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This water is distilled water and contains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 SALTS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78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BF69-9C4F-53A7-68EB-750E31E0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89" y="702156"/>
            <a:ext cx="11193119" cy="10138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Do you know that Al living things contain  water?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1C3B8-5842-AC88-5168-9222C83C6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Our bodies are about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65% </a:t>
            </a:r>
            <a:r>
              <a:rPr lang="en-US" sz="2000" dirty="0">
                <a:latin typeface="Comic Sans MS" panose="030F0702030302020204" pitchFamily="66" charset="0"/>
              </a:rPr>
              <a:t>water!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But……….. Is this water pure?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This water has salts dissolved in it so it is not pure.</a:t>
            </a:r>
          </a:p>
        </p:txBody>
      </p:sp>
    </p:spTree>
    <p:extLst>
      <p:ext uri="{BB962C8B-B14F-4D97-AF65-F5344CB8AC3E}">
        <p14:creationId xmlns:p14="http://schemas.microsoft.com/office/powerpoint/2010/main" val="306938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6BCC-604C-2C8F-EB1A-E811E334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2846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Let’s Investigate whether water conducts electricity or no.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70AB5-5546-49DF-D0E4-949DF8855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44482"/>
          </a:xfrm>
        </p:spPr>
        <p:txBody>
          <a:bodyPr>
            <a:normAutofit lnSpcReduction="10000"/>
          </a:bodyPr>
          <a:lstStyle/>
          <a:p>
            <a:r>
              <a:rPr lang="en-US" sz="21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the results you got with pure water and with salty water. </a:t>
            </a:r>
          </a:p>
          <a:p>
            <a:r>
              <a:rPr lang="en-US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Pure water did not allow electricity to pass through it . Salty water did allow electricity to pass through it.</a:t>
            </a:r>
          </a:p>
          <a:p>
            <a:r>
              <a:rPr lang="en-US" sz="2100" dirty="0">
                <a:solidFill>
                  <a:srgbClr val="FF0000"/>
                </a:solidFill>
                <a:latin typeface="Comic Sans MS" panose="030F0702030302020204" pitchFamily="66" charset="0"/>
              </a:rPr>
              <a:t>What conclusion can you make about whether water conducts electricity? </a:t>
            </a:r>
          </a:p>
          <a:p>
            <a:r>
              <a:rPr lang="en-US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Pure water is not a conductor but salty water is a conductor of electricity.</a:t>
            </a:r>
          </a:p>
          <a:p>
            <a:r>
              <a:rPr lang="en-US" sz="2100" dirty="0">
                <a:solidFill>
                  <a:srgbClr val="FF0000"/>
                </a:solidFill>
                <a:latin typeface="Comic Sans MS" panose="030F0702030302020204" pitchFamily="66" charset="0"/>
              </a:rPr>
              <a:t>Would your body be a good or a bad conductor of electricity? Explain why.</a:t>
            </a:r>
          </a:p>
          <a:p>
            <a:r>
              <a:rPr lang="en-US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Yes, my body would be a good conductor of electricity because the water in my body contains salt.</a:t>
            </a:r>
          </a:p>
          <a:p>
            <a:r>
              <a:rPr lang="en-US" sz="2100" dirty="0">
                <a:solidFill>
                  <a:srgbClr val="FF0000"/>
                </a:solidFill>
                <a:latin typeface="Comic Sans MS" panose="030F0702030302020204" pitchFamily="66" charset="0"/>
              </a:rPr>
              <a:t>Explain why it is not safe to touch the bare wires when the circuit is closed. </a:t>
            </a:r>
          </a:p>
          <a:p>
            <a:r>
              <a:rPr lang="en-US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My body is a good conductor so if I touch bare wires the electricity will pass into my body and I could get an electric shock.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1540</TotalTime>
  <Words>340</Words>
  <Application>Microsoft Office PowerPoint</Application>
  <PresentationFormat>Widescreen</PresentationFormat>
  <Paragraphs>30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Comic Sans MS</vt:lpstr>
      <vt:lpstr>Gill Sans MT</vt:lpstr>
      <vt:lpstr>Wingdings 2</vt:lpstr>
      <vt:lpstr>Dividend</vt:lpstr>
      <vt:lpstr> 6.2  Does water conduct electricity? </vt:lpstr>
      <vt:lpstr>our objectives;</vt:lpstr>
      <vt:lpstr>Our New  Vocabulary;</vt:lpstr>
      <vt:lpstr>PowerPoint Presentation</vt:lpstr>
      <vt:lpstr>PowerPoint Presentation</vt:lpstr>
      <vt:lpstr>What is Distilled water ? is it pure water?</vt:lpstr>
      <vt:lpstr>PowerPoint Presentation</vt:lpstr>
      <vt:lpstr>Do you know that Al living things contain  water?</vt:lpstr>
      <vt:lpstr>Let’s Investigate whether water conducts electricity or no.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6.2  Does water conduct electricity? </dc:title>
  <dc:creator>laptpop</dc:creator>
  <cp:lastModifiedBy>laptpop</cp:lastModifiedBy>
  <cp:revision>3</cp:revision>
  <dcterms:created xsi:type="dcterms:W3CDTF">2023-05-01T08:02:50Z</dcterms:created>
  <dcterms:modified xsi:type="dcterms:W3CDTF">2023-05-07T05:05:06Z</dcterms:modified>
</cp:coreProperties>
</file>