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62" r:id="rId4"/>
    <p:sldId id="260" r:id="rId5"/>
    <p:sldId id="264" r:id="rId6"/>
    <p:sldId id="267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01F7C9F-CE3A-4F77-B331-BF9B9512925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78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C9F-CE3A-4F77-B331-BF9B9512925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7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C9F-CE3A-4F77-B331-BF9B9512925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1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1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13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01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4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51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38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95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C9F-CE3A-4F77-B331-BF9B9512925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43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84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2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C9F-CE3A-4F77-B331-BF9B9512925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0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C9F-CE3A-4F77-B331-BF9B9512925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C9F-CE3A-4F77-B331-BF9B9512925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9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C9F-CE3A-4F77-B331-BF9B9512925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C9F-CE3A-4F77-B331-BF9B9512925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0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C9F-CE3A-4F77-B331-BF9B9512925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C9F-CE3A-4F77-B331-BF9B9512925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25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1F7C9F-CE3A-4F77-B331-BF9B9512925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67F3F4-8C76-4D53-90AF-3A1D5919F4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35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1A76B3-78C5-4344-847D-F8CA422BE19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F224DE5-ADAF-43E8-B94E-97FACE51C9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73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hyperlink" Target="https://www.amazon.de/Joyfeel-Kinder-Pullover-M%C3%BCtze-Ohrensch%C3%BCtzer/dp/B07M7KJ3DN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hyperlink" Target="https://animalcrossingwiki.de/acnh/katalog/pullis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hyperlink" Target="https://www.jako-o.com/de_CH/kinder-zipp-off-hose-outdoor-jako-o-robust--597020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illowdot21.wordpress.com/2015/12/01/3-day-3-quote-challenge/" TargetMode="Externa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15EF4-787C-F1D5-FC0C-ED12F5902B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Das ist ein Schneemann!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CD15E-68D1-6C63-B818-3E123B7A54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Lektion 9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0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41D4-C301-AB98-AA7D-124059E5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Der</a:t>
            </a:r>
            <a:r>
              <a:rPr lang="de-DE" dirty="0"/>
              <a:t> Hut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91E147-5A65-1E33-B63D-ABBFC7F81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88604" y="1335024"/>
            <a:ext cx="3460918" cy="5193972"/>
          </a:xfrm>
        </p:spPr>
      </p:pic>
      <p:pic>
        <p:nvPicPr>
          <p:cNvPr id="3" name="hut">
            <a:hlinkClick r:id="" action="ppaction://media"/>
            <a:extLst>
              <a:ext uri="{FF2B5EF4-FFF2-40B4-BE49-F238E27FC236}">
                <a16:creationId xmlns:a16="http://schemas.microsoft.com/office/drawing/2014/main" id="{3BCE4C64-F54C-3694-9A06-BBBF18A221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4528" y="5663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8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3352A-1C9B-E3DF-7FEC-F80942A92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Der</a:t>
            </a:r>
            <a:r>
              <a:rPr lang="de-DE" dirty="0"/>
              <a:t> Pulli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5D11E2-A225-9859-9F17-E6EE8EFA6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62139" y="1576036"/>
            <a:ext cx="4869734" cy="4869734"/>
          </a:xfrm>
        </p:spPr>
      </p:pic>
      <p:pic>
        <p:nvPicPr>
          <p:cNvPr id="3" name="pulli">
            <a:hlinkClick r:id="" action="ppaction://media"/>
            <a:extLst>
              <a:ext uri="{FF2B5EF4-FFF2-40B4-BE49-F238E27FC236}">
                <a16:creationId xmlns:a16="http://schemas.microsoft.com/office/drawing/2014/main" id="{D58B3494-E45E-7FAA-C8A5-6C30CDD1A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4128" y="5663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8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AF33-73EB-F304-A055-4B234055A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Die</a:t>
            </a:r>
            <a:r>
              <a:rPr lang="de-DE" dirty="0"/>
              <a:t> Hose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6A6474-770B-E586-0347-DB14646DE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80630" y="1685974"/>
            <a:ext cx="4961563" cy="4961563"/>
          </a:xfrm>
        </p:spPr>
      </p:pic>
      <p:pic>
        <p:nvPicPr>
          <p:cNvPr id="3" name="hose">
            <a:hlinkClick r:id="" action="ppaction://media"/>
            <a:extLst>
              <a:ext uri="{FF2B5EF4-FFF2-40B4-BE49-F238E27FC236}">
                <a16:creationId xmlns:a16="http://schemas.microsoft.com/office/drawing/2014/main" id="{73A68F3B-7102-0004-91D0-C101E47C8A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4528" y="5663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8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D937-A5BB-A550-C64C-816023F7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Übung</a:t>
            </a:r>
            <a:r>
              <a:rPr lang="ar-EG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3">
                    <a:lumMod val="75000"/>
                  </a:schemeClr>
                </a:solidFill>
              </a:rPr>
              <a:t>Kannst du sagen, was das ist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C24BF7-808C-E5A7-5667-4B241061454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929391" y="1758568"/>
          <a:ext cx="3237875" cy="458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480" imgH="8020080" progId="Acrobat.Document.DC">
                  <p:embed/>
                </p:oleObj>
              </mc:Choice>
              <mc:Fallback>
                <p:oleObj name="Acrobat Document" r:id="rId2" imgW="5667480" imgH="8020080" progId="Acrobat.Document.DC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D2C24BF7-808C-E5A7-5667-4B2410614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9391" y="1758568"/>
                        <a:ext cx="3237875" cy="458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54F1B7B-0A8E-5031-1BF6-CCE54C3FD834}"/>
              </a:ext>
            </a:extLst>
          </p:cNvPr>
          <p:cNvSpPr/>
          <p:nvPr/>
        </p:nvSpPr>
        <p:spPr>
          <a:xfrm>
            <a:off x="4373610" y="2505670"/>
            <a:ext cx="4614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Das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ist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ein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Hut.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6F9390-B019-545D-B49C-B85C671BE19A}"/>
              </a:ext>
            </a:extLst>
          </p:cNvPr>
          <p:cNvSpPr/>
          <p:nvPr/>
        </p:nvSpPr>
        <p:spPr>
          <a:xfrm>
            <a:off x="4373610" y="4093378"/>
            <a:ext cx="5077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Das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ist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ein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Schal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B1D3BD-C040-EA08-D091-71B9BA87C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33941" y="416798"/>
            <a:ext cx="2751008" cy="124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iley Face 5">
            <a:extLst>
              <a:ext uri="{FF2B5EF4-FFF2-40B4-BE49-F238E27FC236}">
                <a16:creationId xmlns:a16="http://schemas.microsoft.com/office/drawing/2014/main" id="{C959A502-F5DC-F2D5-4CA1-3EFDFE39E699}"/>
              </a:ext>
            </a:extLst>
          </p:cNvPr>
          <p:cNvSpPr/>
          <p:nvPr/>
        </p:nvSpPr>
        <p:spPr>
          <a:xfrm>
            <a:off x="5756223" y="3429000"/>
            <a:ext cx="1004341" cy="923330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64A7A8-1C0E-3AA5-AD10-C70F8BB4338C}"/>
              </a:ext>
            </a:extLst>
          </p:cNvPr>
          <p:cNvSpPr/>
          <p:nvPr/>
        </p:nvSpPr>
        <p:spPr>
          <a:xfrm>
            <a:off x="1214204" y="1845734"/>
            <a:ext cx="992348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86564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5640"/>
                  </a:fgClr>
                  <a:bgClr>
                    <a:srgbClr val="86564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5640">
                      <a:lumMod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Super </a:t>
            </a:r>
          </a:p>
        </p:txBody>
      </p:sp>
    </p:spTree>
    <p:extLst>
      <p:ext uri="{BB962C8B-B14F-4D97-AF65-F5344CB8AC3E}">
        <p14:creationId xmlns:p14="http://schemas.microsoft.com/office/powerpoint/2010/main" val="388416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</Words>
  <Application>Microsoft Office PowerPoint</Application>
  <PresentationFormat>Widescreen</PresentationFormat>
  <Paragraphs>9</Paragraphs>
  <Slides>6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Calibri Light</vt:lpstr>
      <vt:lpstr>Tw Cen MT</vt:lpstr>
      <vt:lpstr>Tw Cen MT Condensed</vt:lpstr>
      <vt:lpstr>Wingdings 3</vt:lpstr>
      <vt:lpstr>Integral</vt:lpstr>
      <vt:lpstr>Retrospect</vt:lpstr>
      <vt:lpstr>Acrobat Document</vt:lpstr>
      <vt:lpstr>Das ist ein Schneemann!</vt:lpstr>
      <vt:lpstr>Der Hut </vt:lpstr>
      <vt:lpstr>Der Pulli</vt:lpstr>
      <vt:lpstr>Die Hose</vt:lpstr>
      <vt:lpstr>Übung:  Kannst du sagen, was das ist?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ist ein Schneemann!</dc:title>
  <dc:creator>Somaia</dc:creator>
  <cp:lastModifiedBy>Somaia</cp:lastModifiedBy>
  <cp:revision>5</cp:revision>
  <dcterms:created xsi:type="dcterms:W3CDTF">2023-02-01T07:33:58Z</dcterms:created>
  <dcterms:modified xsi:type="dcterms:W3CDTF">2023-02-08T08:27:53Z</dcterms:modified>
</cp:coreProperties>
</file>