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sldIdLst>
    <p:sldId id="256" r:id="rId2"/>
    <p:sldId id="286" r:id="rId3"/>
    <p:sldId id="328" r:id="rId4"/>
    <p:sldId id="327" r:id="rId5"/>
    <p:sldId id="325" r:id="rId6"/>
    <p:sldId id="324" r:id="rId7"/>
    <p:sldId id="323" r:id="rId8"/>
    <p:sldId id="322" r:id="rId9"/>
    <p:sldId id="321" r:id="rId10"/>
    <p:sldId id="320" r:id="rId11"/>
    <p:sldId id="319" r:id="rId12"/>
    <p:sldId id="318" r:id="rId13"/>
    <p:sldId id="317" r:id="rId14"/>
    <p:sldId id="316" r:id="rId15"/>
    <p:sldId id="315" r:id="rId16"/>
    <p:sldId id="314" r:id="rId17"/>
    <p:sldId id="313" r:id="rId18"/>
    <p:sldId id="312" r:id="rId19"/>
    <p:sldId id="311" r:id="rId20"/>
    <p:sldId id="310" r:id="rId21"/>
    <p:sldId id="309" r:id="rId22"/>
    <p:sldId id="308" r:id="rId23"/>
    <p:sldId id="307" r:id="rId24"/>
    <p:sldId id="306" r:id="rId25"/>
    <p:sldId id="305" r:id="rId26"/>
    <p:sldId id="304" r:id="rId27"/>
    <p:sldId id="303" r:id="rId28"/>
    <p:sldId id="30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7FF"/>
    <a:srgbClr val="D68B1C"/>
    <a:srgbClr val="FF9E1D"/>
    <a:srgbClr val="253600"/>
    <a:srgbClr val="552579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9B2B3A-4EF9-4590-8EFA-7365AF413B15}" type="doc">
      <dgm:prSet loTypeId="urn:microsoft.com/office/officeart/2008/layout/VerticalCurvedList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9B3F04-086C-461A-80E1-F06DA8380EC9}">
      <dgm:prSet phldrT="[Text]" custT="1"/>
      <dgm:spPr/>
      <dgm:t>
        <a:bodyPr/>
        <a:lstStyle/>
        <a:p>
          <a:pPr algn="ctr"/>
          <a:r>
            <a:rPr lang="ar-EG" sz="4000" b="1" dirty="0" smtClean="0">
              <a:solidFill>
                <a:schemeClr val="tx1"/>
              </a:solidFill>
            </a:rPr>
            <a:t>المحاصيل الزراعية – خيرات فى أرضنا - </a:t>
          </a:r>
          <a:endParaRPr lang="en-US" sz="4000" b="1" dirty="0">
            <a:solidFill>
              <a:schemeClr val="tx1"/>
            </a:solidFill>
          </a:endParaRPr>
        </a:p>
      </dgm:t>
    </dgm:pt>
    <dgm:pt modelId="{205B1BBE-5C64-4BE3-B0AA-9FB4F6BA4C2E}" type="parTrans" cxnId="{B6AB5882-0684-4729-A943-6F7EACA0A127}">
      <dgm:prSet/>
      <dgm:spPr/>
      <dgm:t>
        <a:bodyPr/>
        <a:lstStyle/>
        <a:p>
          <a:endParaRPr lang="en-US"/>
        </a:p>
      </dgm:t>
    </dgm:pt>
    <dgm:pt modelId="{95021985-92F8-4E65-BB8B-42593C953E4D}" type="sibTrans" cxnId="{B6AB5882-0684-4729-A943-6F7EACA0A127}">
      <dgm:prSet/>
      <dgm:spPr/>
      <dgm:t>
        <a:bodyPr/>
        <a:lstStyle/>
        <a:p>
          <a:endParaRPr lang="en-US"/>
        </a:p>
      </dgm:t>
    </dgm:pt>
    <dgm:pt modelId="{37FC2170-45D7-475E-8FC6-20C48C5DB222}" type="pres">
      <dgm:prSet presAssocID="{029B2B3A-4EF9-4590-8EFA-7365AF413B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1700B07-3863-46E3-B07A-C5050295BC5A}" type="pres">
      <dgm:prSet presAssocID="{029B2B3A-4EF9-4590-8EFA-7365AF413B15}" presName="Name1" presStyleCnt="0"/>
      <dgm:spPr/>
    </dgm:pt>
    <dgm:pt modelId="{9982C120-9E1C-4710-B2A1-8BE8AB77DBA0}" type="pres">
      <dgm:prSet presAssocID="{029B2B3A-4EF9-4590-8EFA-7365AF413B15}" presName="cycle" presStyleCnt="0"/>
      <dgm:spPr/>
    </dgm:pt>
    <dgm:pt modelId="{F722D3D4-919B-43A0-B439-13BA85D8F358}" type="pres">
      <dgm:prSet presAssocID="{029B2B3A-4EF9-4590-8EFA-7365AF413B15}" presName="srcNode" presStyleLbl="node1" presStyleIdx="0" presStyleCnt="1"/>
      <dgm:spPr/>
    </dgm:pt>
    <dgm:pt modelId="{DB936FB0-0C4D-4360-8978-FEB67234F085}" type="pres">
      <dgm:prSet presAssocID="{029B2B3A-4EF9-4590-8EFA-7365AF413B15}" presName="conn" presStyleLbl="parChTrans1D2" presStyleIdx="0" presStyleCnt="1"/>
      <dgm:spPr/>
      <dgm:t>
        <a:bodyPr/>
        <a:lstStyle/>
        <a:p>
          <a:endParaRPr lang="en-US"/>
        </a:p>
      </dgm:t>
    </dgm:pt>
    <dgm:pt modelId="{67FFE548-B728-4E78-B13B-EC2564E17626}" type="pres">
      <dgm:prSet presAssocID="{029B2B3A-4EF9-4590-8EFA-7365AF413B15}" presName="extraNode" presStyleLbl="node1" presStyleIdx="0" presStyleCnt="1"/>
      <dgm:spPr/>
    </dgm:pt>
    <dgm:pt modelId="{A48BF8F9-6D83-4DF7-8C86-DD5482F523FB}" type="pres">
      <dgm:prSet presAssocID="{029B2B3A-4EF9-4590-8EFA-7365AF413B15}" presName="dstNode" presStyleLbl="node1" presStyleIdx="0" presStyleCnt="1"/>
      <dgm:spPr/>
    </dgm:pt>
    <dgm:pt modelId="{8B93BC99-EF88-420D-BEFE-8D73A7298C86}" type="pres">
      <dgm:prSet presAssocID="{799B3F04-086C-461A-80E1-F06DA8380EC9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4A079-56D7-4095-92CA-00A23322BF31}" type="pres">
      <dgm:prSet presAssocID="{799B3F04-086C-461A-80E1-F06DA8380EC9}" presName="accent_1" presStyleCnt="0"/>
      <dgm:spPr/>
    </dgm:pt>
    <dgm:pt modelId="{E0117467-A576-4A63-929F-3725F256E467}" type="pres">
      <dgm:prSet presAssocID="{799B3F04-086C-461A-80E1-F06DA8380EC9}" presName="accentRepeatNode" presStyleLbl="solidFgAcc1" presStyleIdx="0" presStyleCnt="1"/>
      <dgm:spPr/>
    </dgm:pt>
  </dgm:ptLst>
  <dgm:cxnLst>
    <dgm:cxn modelId="{B81C87D4-D07B-4264-9F04-E29CB6A64B04}" type="presOf" srcId="{029B2B3A-4EF9-4590-8EFA-7365AF413B15}" destId="{37FC2170-45D7-475E-8FC6-20C48C5DB222}" srcOrd="0" destOrd="0" presId="urn:microsoft.com/office/officeart/2008/layout/VerticalCurvedList"/>
    <dgm:cxn modelId="{B6AB5882-0684-4729-A943-6F7EACA0A127}" srcId="{029B2B3A-4EF9-4590-8EFA-7365AF413B15}" destId="{799B3F04-086C-461A-80E1-F06DA8380EC9}" srcOrd="0" destOrd="0" parTransId="{205B1BBE-5C64-4BE3-B0AA-9FB4F6BA4C2E}" sibTransId="{95021985-92F8-4E65-BB8B-42593C953E4D}"/>
    <dgm:cxn modelId="{249EE5EE-A270-4264-838C-6B8F5B41C668}" type="presOf" srcId="{799B3F04-086C-461A-80E1-F06DA8380EC9}" destId="{8B93BC99-EF88-420D-BEFE-8D73A7298C86}" srcOrd="0" destOrd="0" presId="urn:microsoft.com/office/officeart/2008/layout/VerticalCurvedList"/>
    <dgm:cxn modelId="{00E2C472-A22E-46BC-BCD9-B10E62E3E1C1}" type="presOf" srcId="{95021985-92F8-4E65-BB8B-42593C953E4D}" destId="{DB936FB0-0C4D-4360-8978-FEB67234F085}" srcOrd="0" destOrd="0" presId="urn:microsoft.com/office/officeart/2008/layout/VerticalCurvedList"/>
    <dgm:cxn modelId="{91B8D6C5-0A8A-4E26-BA56-0E34B6B53D73}" type="presParOf" srcId="{37FC2170-45D7-475E-8FC6-20C48C5DB222}" destId="{F1700B07-3863-46E3-B07A-C5050295BC5A}" srcOrd="0" destOrd="0" presId="urn:microsoft.com/office/officeart/2008/layout/VerticalCurvedList"/>
    <dgm:cxn modelId="{1CD592C5-2D7C-457C-B449-4EA28E13B0DC}" type="presParOf" srcId="{F1700B07-3863-46E3-B07A-C5050295BC5A}" destId="{9982C120-9E1C-4710-B2A1-8BE8AB77DBA0}" srcOrd="0" destOrd="0" presId="urn:microsoft.com/office/officeart/2008/layout/VerticalCurvedList"/>
    <dgm:cxn modelId="{5100EA32-D3C6-4C0B-BEFD-96F494AC03F2}" type="presParOf" srcId="{9982C120-9E1C-4710-B2A1-8BE8AB77DBA0}" destId="{F722D3D4-919B-43A0-B439-13BA85D8F358}" srcOrd="0" destOrd="0" presId="urn:microsoft.com/office/officeart/2008/layout/VerticalCurvedList"/>
    <dgm:cxn modelId="{272AD886-F771-4B0E-9F0D-CAAAF53CC002}" type="presParOf" srcId="{9982C120-9E1C-4710-B2A1-8BE8AB77DBA0}" destId="{DB936FB0-0C4D-4360-8978-FEB67234F085}" srcOrd="1" destOrd="0" presId="urn:microsoft.com/office/officeart/2008/layout/VerticalCurvedList"/>
    <dgm:cxn modelId="{55494FC2-17B6-4746-9CD4-3280AB70E3A5}" type="presParOf" srcId="{9982C120-9E1C-4710-B2A1-8BE8AB77DBA0}" destId="{67FFE548-B728-4E78-B13B-EC2564E17626}" srcOrd="2" destOrd="0" presId="urn:microsoft.com/office/officeart/2008/layout/VerticalCurvedList"/>
    <dgm:cxn modelId="{1CF2A835-61ED-4283-BF16-8CB8878090F0}" type="presParOf" srcId="{9982C120-9E1C-4710-B2A1-8BE8AB77DBA0}" destId="{A48BF8F9-6D83-4DF7-8C86-DD5482F523FB}" srcOrd="3" destOrd="0" presId="urn:microsoft.com/office/officeart/2008/layout/VerticalCurvedList"/>
    <dgm:cxn modelId="{A35ACB69-DF6D-4D4F-8E66-7EC082135E7A}" type="presParOf" srcId="{F1700B07-3863-46E3-B07A-C5050295BC5A}" destId="{8B93BC99-EF88-420D-BEFE-8D73A7298C86}" srcOrd="1" destOrd="0" presId="urn:microsoft.com/office/officeart/2008/layout/VerticalCurvedList"/>
    <dgm:cxn modelId="{34B45DF4-5EBA-45E9-97FD-61007A73B7FF}" type="presParOf" srcId="{F1700B07-3863-46E3-B07A-C5050295BC5A}" destId="{B214A079-56D7-4095-92CA-00A23322BF31}" srcOrd="2" destOrd="0" presId="urn:microsoft.com/office/officeart/2008/layout/VerticalCurvedList"/>
    <dgm:cxn modelId="{4116C8A6-E51F-42A1-AC88-9DB28066A0C9}" type="presParOf" srcId="{B214A079-56D7-4095-92CA-00A23322BF31}" destId="{E0117467-A576-4A63-929F-3725F256E46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3AA9C9-4ABF-4139-8476-D6A09BDB9C66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010B50-46FF-4210-838F-91CF8F3781D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محصول شتوى حيت لا تجود زراعة القمح </a:t>
          </a:r>
          <a:endParaRPr lang="en-US" sz="3200" b="1" dirty="0">
            <a:solidFill>
              <a:schemeClr val="tx1"/>
            </a:solidFill>
          </a:endParaRPr>
        </a:p>
      </dgm:t>
    </dgm:pt>
    <dgm:pt modelId="{67134576-ABA6-4060-8B57-03B5C1A3A808}" type="parTrans" cxnId="{1F9C2D01-75AA-45E4-90DE-C85D50B36426}">
      <dgm:prSet/>
      <dgm:spPr/>
      <dgm:t>
        <a:bodyPr/>
        <a:lstStyle/>
        <a:p>
          <a:endParaRPr lang="en-US"/>
        </a:p>
      </dgm:t>
    </dgm:pt>
    <dgm:pt modelId="{F6BD97AD-CCFD-460B-8EAC-4D0F6B9B916D}" type="sibTrans" cxnId="{1F9C2D01-75AA-45E4-90DE-C85D50B36426}">
      <dgm:prSet/>
      <dgm:spPr/>
      <dgm:t>
        <a:bodyPr/>
        <a:lstStyle/>
        <a:p>
          <a:endParaRPr lang="en-US"/>
        </a:p>
      </dgm:t>
    </dgm:pt>
    <dgm:pt modelId="{AB0BAC68-BB0E-407F-8F40-C7BD9C2129E2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2- لأنه يتحمل الجفاف والتذبذب فى درجة الحرارة وقلة خصوبة التربة </a:t>
          </a:r>
          <a:endParaRPr lang="en-US" sz="2800" b="1" dirty="0">
            <a:solidFill>
              <a:schemeClr val="tx1"/>
            </a:solidFill>
          </a:endParaRPr>
        </a:p>
      </dgm:t>
    </dgm:pt>
    <dgm:pt modelId="{69219D0C-E8D7-45E1-B5B7-850E7617188E}" type="parTrans" cxnId="{E7886A68-4B46-41A0-B37C-183EC95862E2}">
      <dgm:prSet/>
      <dgm:spPr/>
      <dgm:t>
        <a:bodyPr/>
        <a:lstStyle/>
        <a:p>
          <a:endParaRPr lang="en-US"/>
        </a:p>
      </dgm:t>
    </dgm:pt>
    <dgm:pt modelId="{62DF3828-B616-4582-BE9F-0B6F23CF0B65}" type="sibTrans" cxnId="{E7886A68-4B46-41A0-B37C-183EC95862E2}">
      <dgm:prSet/>
      <dgm:spPr/>
      <dgm:t>
        <a:bodyPr/>
        <a:lstStyle/>
        <a:p>
          <a:endParaRPr lang="en-US"/>
        </a:p>
      </dgm:t>
    </dgm:pt>
    <dgm:pt modelId="{C80D1666-7FE6-4987-BBAF-C1472611D52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وتأتى المملكة المغربية فى مقدمة الدول العربية المنتجه له </a:t>
          </a:r>
          <a:endParaRPr lang="en-US" sz="3200" b="1" dirty="0">
            <a:solidFill>
              <a:schemeClr val="tx1"/>
            </a:solidFill>
          </a:endParaRPr>
        </a:p>
      </dgm:t>
    </dgm:pt>
    <dgm:pt modelId="{D704B6D6-A64F-47A5-AE33-3F06C5D9A1DE}" type="parTrans" cxnId="{0B335725-B48B-40F0-89E3-F28F4D9C8A47}">
      <dgm:prSet/>
      <dgm:spPr/>
      <dgm:t>
        <a:bodyPr/>
        <a:lstStyle/>
        <a:p>
          <a:endParaRPr lang="en-US"/>
        </a:p>
      </dgm:t>
    </dgm:pt>
    <dgm:pt modelId="{675D1C99-9D42-4923-B7C0-5730949B1096}" type="sibTrans" cxnId="{0B335725-B48B-40F0-89E3-F28F4D9C8A47}">
      <dgm:prSet/>
      <dgm:spPr/>
      <dgm:t>
        <a:bodyPr/>
        <a:lstStyle/>
        <a:p>
          <a:endParaRPr lang="en-US"/>
        </a:p>
      </dgm:t>
    </dgm:pt>
    <dgm:pt modelId="{D96B30B1-F04D-4C01-BBC9-CD5BEEE95202}" type="pres">
      <dgm:prSet presAssocID="{A43AA9C9-4ABF-4139-8476-D6A09BDB9C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233723-1468-4FCE-84BE-B0E07A507271}" type="pres">
      <dgm:prSet presAssocID="{C80D1666-7FE6-4987-BBAF-C1472611D520}" presName="boxAndChildren" presStyleCnt="0"/>
      <dgm:spPr/>
    </dgm:pt>
    <dgm:pt modelId="{0D023F64-AAB9-4B05-B043-FF3E9E852846}" type="pres">
      <dgm:prSet presAssocID="{C80D1666-7FE6-4987-BBAF-C1472611D520}" presName="parentTextBox" presStyleLbl="node1" presStyleIdx="0" presStyleCnt="3"/>
      <dgm:spPr/>
      <dgm:t>
        <a:bodyPr/>
        <a:lstStyle/>
        <a:p>
          <a:endParaRPr lang="en-US"/>
        </a:p>
      </dgm:t>
    </dgm:pt>
    <dgm:pt modelId="{42DD3429-D510-4B19-954A-EFF7F746FB12}" type="pres">
      <dgm:prSet presAssocID="{62DF3828-B616-4582-BE9F-0B6F23CF0B65}" presName="sp" presStyleCnt="0"/>
      <dgm:spPr/>
    </dgm:pt>
    <dgm:pt modelId="{5690CBEA-E6C7-415B-B2CD-3DDA896BDA63}" type="pres">
      <dgm:prSet presAssocID="{AB0BAC68-BB0E-407F-8F40-C7BD9C2129E2}" presName="arrowAndChildren" presStyleCnt="0"/>
      <dgm:spPr/>
    </dgm:pt>
    <dgm:pt modelId="{1EFF6E2E-C6B0-47D7-A200-1CF34ACF696E}" type="pres">
      <dgm:prSet presAssocID="{AB0BAC68-BB0E-407F-8F40-C7BD9C2129E2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0BA177FC-1DC0-4D8E-A963-4925E2412232}" type="pres">
      <dgm:prSet presAssocID="{F6BD97AD-CCFD-460B-8EAC-4D0F6B9B916D}" presName="sp" presStyleCnt="0"/>
      <dgm:spPr/>
    </dgm:pt>
    <dgm:pt modelId="{7FC3168F-DBDE-41D1-BFCA-D5A4B08A4714}" type="pres">
      <dgm:prSet presAssocID="{0A010B50-46FF-4210-838F-91CF8F3781D2}" presName="arrowAndChildren" presStyleCnt="0"/>
      <dgm:spPr/>
    </dgm:pt>
    <dgm:pt modelId="{5C34B07D-E627-47EA-9C71-5157430C336A}" type="pres">
      <dgm:prSet presAssocID="{0A010B50-46FF-4210-838F-91CF8F3781D2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923FCF2A-2AE0-4152-A6A7-68575BC81EEE}" type="presOf" srcId="{C80D1666-7FE6-4987-BBAF-C1472611D520}" destId="{0D023F64-AAB9-4B05-B043-FF3E9E852846}" srcOrd="0" destOrd="0" presId="urn:microsoft.com/office/officeart/2005/8/layout/process4"/>
    <dgm:cxn modelId="{E7886A68-4B46-41A0-B37C-183EC95862E2}" srcId="{A43AA9C9-4ABF-4139-8476-D6A09BDB9C66}" destId="{AB0BAC68-BB0E-407F-8F40-C7BD9C2129E2}" srcOrd="1" destOrd="0" parTransId="{69219D0C-E8D7-45E1-B5B7-850E7617188E}" sibTransId="{62DF3828-B616-4582-BE9F-0B6F23CF0B65}"/>
    <dgm:cxn modelId="{F6122989-81F3-46F6-8EE1-ABB205EF3C66}" type="presOf" srcId="{AB0BAC68-BB0E-407F-8F40-C7BD9C2129E2}" destId="{1EFF6E2E-C6B0-47D7-A200-1CF34ACF696E}" srcOrd="0" destOrd="0" presId="urn:microsoft.com/office/officeart/2005/8/layout/process4"/>
    <dgm:cxn modelId="{C60E5198-8110-4D9B-8181-F980FE7EC92B}" type="presOf" srcId="{A43AA9C9-4ABF-4139-8476-D6A09BDB9C66}" destId="{D96B30B1-F04D-4C01-BBC9-CD5BEEE95202}" srcOrd="0" destOrd="0" presId="urn:microsoft.com/office/officeart/2005/8/layout/process4"/>
    <dgm:cxn modelId="{0B335725-B48B-40F0-89E3-F28F4D9C8A47}" srcId="{A43AA9C9-4ABF-4139-8476-D6A09BDB9C66}" destId="{C80D1666-7FE6-4987-BBAF-C1472611D520}" srcOrd="2" destOrd="0" parTransId="{D704B6D6-A64F-47A5-AE33-3F06C5D9A1DE}" sibTransId="{675D1C99-9D42-4923-B7C0-5730949B1096}"/>
    <dgm:cxn modelId="{1F9C2D01-75AA-45E4-90DE-C85D50B36426}" srcId="{A43AA9C9-4ABF-4139-8476-D6A09BDB9C66}" destId="{0A010B50-46FF-4210-838F-91CF8F3781D2}" srcOrd="0" destOrd="0" parTransId="{67134576-ABA6-4060-8B57-03B5C1A3A808}" sibTransId="{F6BD97AD-CCFD-460B-8EAC-4D0F6B9B916D}"/>
    <dgm:cxn modelId="{19240133-CC8F-47F2-A74E-BE5ED003FADD}" type="presOf" srcId="{0A010B50-46FF-4210-838F-91CF8F3781D2}" destId="{5C34B07D-E627-47EA-9C71-5157430C336A}" srcOrd="0" destOrd="0" presId="urn:microsoft.com/office/officeart/2005/8/layout/process4"/>
    <dgm:cxn modelId="{FE648EA6-8D6F-4FB4-AC41-2356C81F5100}" type="presParOf" srcId="{D96B30B1-F04D-4C01-BBC9-CD5BEEE95202}" destId="{3F233723-1468-4FCE-84BE-B0E07A507271}" srcOrd="0" destOrd="0" presId="urn:microsoft.com/office/officeart/2005/8/layout/process4"/>
    <dgm:cxn modelId="{AB469868-8D28-4515-8206-4FD0218104C2}" type="presParOf" srcId="{3F233723-1468-4FCE-84BE-B0E07A507271}" destId="{0D023F64-AAB9-4B05-B043-FF3E9E852846}" srcOrd="0" destOrd="0" presId="urn:microsoft.com/office/officeart/2005/8/layout/process4"/>
    <dgm:cxn modelId="{6A21069D-C7F2-4A9B-9ACA-ACB120CDDDF4}" type="presParOf" srcId="{D96B30B1-F04D-4C01-BBC9-CD5BEEE95202}" destId="{42DD3429-D510-4B19-954A-EFF7F746FB12}" srcOrd="1" destOrd="0" presId="urn:microsoft.com/office/officeart/2005/8/layout/process4"/>
    <dgm:cxn modelId="{175C9DC5-E789-4075-B4D2-E648575CA2B1}" type="presParOf" srcId="{D96B30B1-F04D-4C01-BBC9-CD5BEEE95202}" destId="{5690CBEA-E6C7-415B-B2CD-3DDA896BDA63}" srcOrd="2" destOrd="0" presId="urn:microsoft.com/office/officeart/2005/8/layout/process4"/>
    <dgm:cxn modelId="{AB1A21A5-59C2-48B8-9BD2-468C6FD99F18}" type="presParOf" srcId="{5690CBEA-E6C7-415B-B2CD-3DDA896BDA63}" destId="{1EFF6E2E-C6B0-47D7-A200-1CF34ACF696E}" srcOrd="0" destOrd="0" presId="urn:microsoft.com/office/officeart/2005/8/layout/process4"/>
    <dgm:cxn modelId="{BB5C4A4C-AA0D-43C5-BCD1-7A74D1F38020}" type="presParOf" srcId="{D96B30B1-F04D-4C01-BBC9-CD5BEEE95202}" destId="{0BA177FC-1DC0-4D8E-A963-4925E2412232}" srcOrd="3" destOrd="0" presId="urn:microsoft.com/office/officeart/2005/8/layout/process4"/>
    <dgm:cxn modelId="{D068DC78-09F0-445A-AF99-CF11C19C3D44}" type="presParOf" srcId="{D96B30B1-F04D-4C01-BBC9-CD5BEEE95202}" destId="{7FC3168F-DBDE-41D1-BFCA-D5A4B08A4714}" srcOrd="4" destOrd="0" presId="urn:microsoft.com/office/officeart/2005/8/layout/process4"/>
    <dgm:cxn modelId="{4C7033B7-2DE5-414F-9BAF-02CCDF4975A7}" type="presParOf" srcId="{7FC3168F-DBDE-41D1-BFCA-D5A4B08A4714}" destId="{5C34B07D-E627-47EA-9C71-5157430C33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3AA9C9-4ABF-4139-8476-D6A09BDB9C66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010B50-46FF-4210-838F-91CF8F3781D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محصول صيفى  </a:t>
          </a:r>
          <a:endParaRPr lang="en-US" sz="3200" b="1" dirty="0">
            <a:solidFill>
              <a:schemeClr val="tx1"/>
            </a:solidFill>
          </a:endParaRPr>
        </a:p>
      </dgm:t>
    </dgm:pt>
    <dgm:pt modelId="{67134576-ABA6-4060-8B57-03B5C1A3A808}" type="parTrans" cxnId="{1F9C2D01-75AA-45E4-90DE-C85D50B36426}">
      <dgm:prSet/>
      <dgm:spPr/>
      <dgm:t>
        <a:bodyPr/>
        <a:lstStyle/>
        <a:p>
          <a:endParaRPr lang="en-US"/>
        </a:p>
      </dgm:t>
    </dgm:pt>
    <dgm:pt modelId="{F6BD97AD-CCFD-460B-8EAC-4D0F6B9B916D}" type="sibTrans" cxnId="{1F9C2D01-75AA-45E4-90DE-C85D50B36426}">
      <dgm:prSet/>
      <dgm:spPr/>
      <dgm:t>
        <a:bodyPr/>
        <a:lstStyle/>
        <a:p>
          <a:endParaRPr lang="en-US"/>
        </a:p>
      </dgm:t>
    </dgm:pt>
    <dgm:pt modelId="{AB0BAC68-BB0E-407F-8F40-C7BD9C2129E2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وتعد مصر أولى الدول العربية إنتاجا للذرة الشامية تليها المغرب </a:t>
          </a:r>
          <a:endParaRPr lang="en-US" sz="2800" b="1" dirty="0">
            <a:solidFill>
              <a:schemeClr val="tx1"/>
            </a:solidFill>
          </a:endParaRPr>
        </a:p>
      </dgm:t>
    </dgm:pt>
    <dgm:pt modelId="{69219D0C-E8D7-45E1-B5B7-850E7617188E}" type="parTrans" cxnId="{E7886A68-4B46-41A0-B37C-183EC95862E2}">
      <dgm:prSet/>
      <dgm:spPr/>
      <dgm:t>
        <a:bodyPr/>
        <a:lstStyle/>
        <a:p>
          <a:endParaRPr lang="en-US"/>
        </a:p>
      </dgm:t>
    </dgm:pt>
    <dgm:pt modelId="{62DF3828-B616-4582-BE9F-0B6F23CF0B65}" type="sibTrans" cxnId="{E7886A68-4B46-41A0-B37C-183EC95862E2}">
      <dgm:prSet/>
      <dgm:spPr/>
      <dgm:t>
        <a:bodyPr/>
        <a:lstStyle/>
        <a:p>
          <a:endParaRPr lang="en-US"/>
        </a:p>
      </dgm:t>
    </dgm:pt>
    <dgm:pt modelId="{D96B30B1-F04D-4C01-BBC9-CD5BEEE95202}" type="pres">
      <dgm:prSet presAssocID="{A43AA9C9-4ABF-4139-8476-D6A09BDB9C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627535-932A-49B4-837B-0EB7B2B8FA55}" type="pres">
      <dgm:prSet presAssocID="{AB0BAC68-BB0E-407F-8F40-C7BD9C2129E2}" presName="boxAndChildren" presStyleCnt="0"/>
      <dgm:spPr/>
    </dgm:pt>
    <dgm:pt modelId="{0325F4A3-F494-49FD-99DF-1367CF989F83}" type="pres">
      <dgm:prSet presAssocID="{AB0BAC68-BB0E-407F-8F40-C7BD9C2129E2}" presName="parentTextBox" presStyleLbl="node1" presStyleIdx="0" presStyleCnt="2"/>
      <dgm:spPr/>
      <dgm:t>
        <a:bodyPr/>
        <a:lstStyle/>
        <a:p>
          <a:endParaRPr lang="en-US"/>
        </a:p>
      </dgm:t>
    </dgm:pt>
    <dgm:pt modelId="{0BA177FC-1DC0-4D8E-A963-4925E2412232}" type="pres">
      <dgm:prSet presAssocID="{F6BD97AD-CCFD-460B-8EAC-4D0F6B9B916D}" presName="sp" presStyleCnt="0"/>
      <dgm:spPr/>
    </dgm:pt>
    <dgm:pt modelId="{7FC3168F-DBDE-41D1-BFCA-D5A4B08A4714}" type="pres">
      <dgm:prSet presAssocID="{0A010B50-46FF-4210-838F-91CF8F3781D2}" presName="arrowAndChildren" presStyleCnt="0"/>
      <dgm:spPr/>
    </dgm:pt>
    <dgm:pt modelId="{5C34B07D-E627-47EA-9C71-5157430C336A}" type="pres">
      <dgm:prSet presAssocID="{0A010B50-46FF-4210-838F-91CF8F3781D2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C60E5198-8110-4D9B-8181-F980FE7EC92B}" type="presOf" srcId="{A43AA9C9-4ABF-4139-8476-D6A09BDB9C66}" destId="{D96B30B1-F04D-4C01-BBC9-CD5BEEE95202}" srcOrd="0" destOrd="0" presId="urn:microsoft.com/office/officeart/2005/8/layout/process4"/>
    <dgm:cxn modelId="{E7886A68-4B46-41A0-B37C-183EC95862E2}" srcId="{A43AA9C9-4ABF-4139-8476-D6A09BDB9C66}" destId="{AB0BAC68-BB0E-407F-8F40-C7BD9C2129E2}" srcOrd="1" destOrd="0" parTransId="{69219D0C-E8D7-45E1-B5B7-850E7617188E}" sibTransId="{62DF3828-B616-4582-BE9F-0B6F23CF0B65}"/>
    <dgm:cxn modelId="{920C7EB1-A498-4AAF-ACE1-2836D88291CE}" type="presOf" srcId="{AB0BAC68-BB0E-407F-8F40-C7BD9C2129E2}" destId="{0325F4A3-F494-49FD-99DF-1367CF989F83}" srcOrd="0" destOrd="0" presId="urn:microsoft.com/office/officeart/2005/8/layout/process4"/>
    <dgm:cxn modelId="{19240133-CC8F-47F2-A74E-BE5ED003FADD}" type="presOf" srcId="{0A010B50-46FF-4210-838F-91CF8F3781D2}" destId="{5C34B07D-E627-47EA-9C71-5157430C336A}" srcOrd="0" destOrd="0" presId="urn:microsoft.com/office/officeart/2005/8/layout/process4"/>
    <dgm:cxn modelId="{1F9C2D01-75AA-45E4-90DE-C85D50B36426}" srcId="{A43AA9C9-4ABF-4139-8476-D6A09BDB9C66}" destId="{0A010B50-46FF-4210-838F-91CF8F3781D2}" srcOrd="0" destOrd="0" parTransId="{67134576-ABA6-4060-8B57-03B5C1A3A808}" sibTransId="{F6BD97AD-CCFD-460B-8EAC-4D0F6B9B916D}"/>
    <dgm:cxn modelId="{26B5D496-7A45-4E75-9BF2-29CFC0D9F698}" type="presParOf" srcId="{D96B30B1-F04D-4C01-BBC9-CD5BEEE95202}" destId="{DF627535-932A-49B4-837B-0EB7B2B8FA55}" srcOrd="0" destOrd="0" presId="urn:microsoft.com/office/officeart/2005/8/layout/process4"/>
    <dgm:cxn modelId="{FA4E2693-81D7-432A-BD81-440621C660F8}" type="presParOf" srcId="{DF627535-932A-49B4-837B-0EB7B2B8FA55}" destId="{0325F4A3-F494-49FD-99DF-1367CF989F83}" srcOrd="0" destOrd="0" presId="urn:microsoft.com/office/officeart/2005/8/layout/process4"/>
    <dgm:cxn modelId="{BB5C4A4C-AA0D-43C5-BCD1-7A74D1F38020}" type="presParOf" srcId="{D96B30B1-F04D-4C01-BBC9-CD5BEEE95202}" destId="{0BA177FC-1DC0-4D8E-A963-4925E2412232}" srcOrd="1" destOrd="0" presId="urn:microsoft.com/office/officeart/2005/8/layout/process4"/>
    <dgm:cxn modelId="{D068DC78-09F0-445A-AF99-CF11C19C3D44}" type="presParOf" srcId="{D96B30B1-F04D-4C01-BBC9-CD5BEEE95202}" destId="{7FC3168F-DBDE-41D1-BFCA-D5A4B08A4714}" srcOrd="2" destOrd="0" presId="urn:microsoft.com/office/officeart/2005/8/layout/process4"/>
    <dgm:cxn modelId="{4C7033B7-2DE5-414F-9BAF-02CCDF4975A7}" type="presParOf" srcId="{7FC3168F-DBDE-41D1-BFCA-D5A4B08A4714}" destId="{5C34B07D-E627-47EA-9C71-5157430C33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3AA9C9-4ABF-4139-8476-D6A09BDB9C66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010B50-46FF-4210-838F-91CF8F3781D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محصول صيفى  </a:t>
          </a:r>
          <a:endParaRPr lang="en-US" sz="3200" b="1" dirty="0">
            <a:solidFill>
              <a:schemeClr val="tx1"/>
            </a:solidFill>
          </a:endParaRPr>
        </a:p>
      </dgm:t>
    </dgm:pt>
    <dgm:pt modelId="{67134576-ABA6-4060-8B57-03B5C1A3A808}" type="parTrans" cxnId="{1F9C2D01-75AA-45E4-90DE-C85D50B36426}">
      <dgm:prSet/>
      <dgm:spPr/>
      <dgm:t>
        <a:bodyPr/>
        <a:lstStyle/>
        <a:p>
          <a:endParaRPr lang="en-US"/>
        </a:p>
      </dgm:t>
    </dgm:pt>
    <dgm:pt modelId="{F6BD97AD-CCFD-460B-8EAC-4D0F6B9B916D}" type="sibTrans" cxnId="{1F9C2D01-75AA-45E4-90DE-C85D50B36426}">
      <dgm:prSet/>
      <dgm:spPr/>
      <dgm:t>
        <a:bodyPr/>
        <a:lstStyle/>
        <a:p>
          <a:endParaRPr lang="en-US"/>
        </a:p>
      </dgm:t>
    </dgm:pt>
    <dgm:pt modelId="{AB0BAC68-BB0E-407F-8F40-C7BD9C2129E2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وكانت السودان قبل تقسيمها أكبر الدول إنتاجا له وتأتى بعدها مصر </a:t>
          </a:r>
          <a:endParaRPr lang="en-US" sz="2800" b="1" dirty="0">
            <a:solidFill>
              <a:schemeClr val="tx1"/>
            </a:solidFill>
          </a:endParaRPr>
        </a:p>
      </dgm:t>
    </dgm:pt>
    <dgm:pt modelId="{69219D0C-E8D7-45E1-B5B7-850E7617188E}" type="parTrans" cxnId="{E7886A68-4B46-41A0-B37C-183EC95862E2}">
      <dgm:prSet/>
      <dgm:spPr/>
      <dgm:t>
        <a:bodyPr/>
        <a:lstStyle/>
        <a:p>
          <a:endParaRPr lang="en-US"/>
        </a:p>
      </dgm:t>
    </dgm:pt>
    <dgm:pt modelId="{62DF3828-B616-4582-BE9F-0B6F23CF0B65}" type="sibTrans" cxnId="{E7886A68-4B46-41A0-B37C-183EC95862E2}">
      <dgm:prSet/>
      <dgm:spPr/>
      <dgm:t>
        <a:bodyPr/>
        <a:lstStyle/>
        <a:p>
          <a:endParaRPr lang="en-US"/>
        </a:p>
      </dgm:t>
    </dgm:pt>
    <dgm:pt modelId="{D96B30B1-F04D-4C01-BBC9-CD5BEEE95202}" type="pres">
      <dgm:prSet presAssocID="{A43AA9C9-4ABF-4139-8476-D6A09BDB9C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627535-932A-49B4-837B-0EB7B2B8FA55}" type="pres">
      <dgm:prSet presAssocID="{AB0BAC68-BB0E-407F-8F40-C7BD9C2129E2}" presName="boxAndChildren" presStyleCnt="0"/>
      <dgm:spPr/>
    </dgm:pt>
    <dgm:pt modelId="{0325F4A3-F494-49FD-99DF-1367CF989F83}" type="pres">
      <dgm:prSet presAssocID="{AB0BAC68-BB0E-407F-8F40-C7BD9C2129E2}" presName="parentTextBox" presStyleLbl="node1" presStyleIdx="0" presStyleCnt="2"/>
      <dgm:spPr/>
      <dgm:t>
        <a:bodyPr/>
        <a:lstStyle/>
        <a:p>
          <a:endParaRPr lang="en-US"/>
        </a:p>
      </dgm:t>
    </dgm:pt>
    <dgm:pt modelId="{0BA177FC-1DC0-4D8E-A963-4925E2412232}" type="pres">
      <dgm:prSet presAssocID="{F6BD97AD-CCFD-460B-8EAC-4D0F6B9B916D}" presName="sp" presStyleCnt="0"/>
      <dgm:spPr/>
    </dgm:pt>
    <dgm:pt modelId="{7FC3168F-DBDE-41D1-BFCA-D5A4B08A4714}" type="pres">
      <dgm:prSet presAssocID="{0A010B50-46FF-4210-838F-91CF8F3781D2}" presName="arrowAndChildren" presStyleCnt="0"/>
      <dgm:spPr/>
    </dgm:pt>
    <dgm:pt modelId="{5C34B07D-E627-47EA-9C71-5157430C336A}" type="pres">
      <dgm:prSet presAssocID="{0A010B50-46FF-4210-838F-91CF8F3781D2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C60E5198-8110-4D9B-8181-F980FE7EC92B}" type="presOf" srcId="{A43AA9C9-4ABF-4139-8476-D6A09BDB9C66}" destId="{D96B30B1-F04D-4C01-BBC9-CD5BEEE95202}" srcOrd="0" destOrd="0" presId="urn:microsoft.com/office/officeart/2005/8/layout/process4"/>
    <dgm:cxn modelId="{E7886A68-4B46-41A0-B37C-183EC95862E2}" srcId="{A43AA9C9-4ABF-4139-8476-D6A09BDB9C66}" destId="{AB0BAC68-BB0E-407F-8F40-C7BD9C2129E2}" srcOrd="1" destOrd="0" parTransId="{69219D0C-E8D7-45E1-B5B7-850E7617188E}" sibTransId="{62DF3828-B616-4582-BE9F-0B6F23CF0B65}"/>
    <dgm:cxn modelId="{920C7EB1-A498-4AAF-ACE1-2836D88291CE}" type="presOf" srcId="{AB0BAC68-BB0E-407F-8F40-C7BD9C2129E2}" destId="{0325F4A3-F494-49FD-99DF-1367CF989F83}" srcOrd="0" destOrd="0" presId="urn:microsoft.com/office/officeart/2005/8/layout/process4"/>
    <dgm:cxn modelId="{19240133-CC8F-47F2-A74E-BE5ED003FADD}" type="presOf" srcId="{0A010B50-46FF-4210-838F-91CF8F3781D2}" destId="{5C34B07D-E627-47EA-9C71-5157430C336A}" srcOrd="0" destOrd="0" presId="urn:microsoft.com/office/officeart/2005/8/layout/process4"/>
    <dgm:cxn modelId="{1F9C2D01-75AA-45E4-90DE-C85D50B36426}" srcId="{A43AA9C9-4ABF-4139-8476-D6A09BDB9C66}" destId="{0A010B50-46FF-4210-838F-91CF8F3781D2}" srcOrd="0" destOrd="0" parTransId="{67134576-ABA6-4060-8B57-03B5C1A3A808}" sibTransId="{F6BD97AD-CCFD-460B-8EAC-4D0F6B9B916D}"/>
    <dgm:cxn modelId="{26B5D496-7A45-4E75-9BF2-29CFC0D9F698}" type="presParOf" srcId="{D96B30B1-F04D-4C01-BBC9-CD5BEEE95202}" destId="{DF627535-932A-49B4-837B-0EB7B2B8FA55}" srcOrd="0" destOrd="0" presId="urn:microsoft.com/office/officeart/2005/8/layout/process4"/>
    <dgm:cxn modelId="{FA4E2693-81D7-432A-BD81-440621C660F8}" type="presParOf" srcId="{DF627535-932A-49B4-837B-0EB7B2B8FA55}" destId="{0325F4A3-F494-49FD-99DF-1367CF989F83}" srcOrd="0" destOrd="0" presId="urn:microsoft.com/office/officeart/2005/8/layout/process4"/>
    <dgm:cxn modelId="{BB5C4A4C-AA0D-43C5-BCD1-7A74D1F38020}" type="presParOf" srcId="{D96B30B1-F04D-4C01-BBC9-CD5BEEE95202}" destId="{0BA177FC-1DC0-4D8E-A963-4925E2412232}" srcOrd="1" destOrd="0" presId="urn:microsoft.com/office/officeart/2005/8/layout/process4"/>
    <dgm:cxn modelId="{D068DC78-09F0-445A-AF99-CF11C19C3D44}" type="presParOf" srcId="{D96B30B1-F04D-4C01-BBC9-CD5BEEE95202}" destId="{7FC3168F-DBDE-41D1-BFCA-D5A4B08A4714}" srcOrd="2" destOrd="0" presId="urn:microsoft.com/office/officeart/2005/8/layout/process4"/>
    <dgm:cxn modelId="{4C7033B7-2DE5-414F-9BAF-02CCDF4975A7}" type="presParOf" srcId="{7FC3168F-DBDE-41D1-BFCA-D5A4B08A4714}" destId="{5C34B07D-E627-47EA-9C71-5157430C33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43AA9C9-4ABF-4139-8476-D6A09BDB9C66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010B50-46FF-4210-838F-91CF8F3781D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محصول صيفى يعد أقل الحبوب الغذائية انتشارا فى وطننا العربى </a:t>
          </a:r>
          <a:endParaRPr lang="en-US" sz="3200" b="1" dirty="0">
            <a:solidFill>
              <a:schemeClr val="tx1"/>
            </a:solidFill>
          </a:endParaRPr>
        </a:p>
      </dgm:t>
    </dgm:pt>
    <dgm:pt modelId="{67134576-ABA6-4060-8B57-03B5C1A3A808}" type="parTrans" cxnId="{1F9C2D01-75AA-45E4-90DE-C85D50B36426}">
      <dgm:prSet/>
      <dgm:spPr/>
      <dgm:t>
        <a:bodyPr/>
        <a:lstStyle/>
        <a:p>
          <a:endParaRPr lang="en-US"/>
        </a:p>
      </dgm:t>
    </dgm:pt>
    <dgm:pt modelId="{F6BD97AD-CCFD-460B-8EAC-4D0F6B9B916D}" type="sibTrans" cxnId="{1F9C2D01-75AA-45E4-90DE-C85D50B36426}">
      <dgm:prSet/>
      <dgm:spPr/>
      <dgm:t>
        <a:bodyPr/>
        <a:lstStyle/>
        <a:p>
          <a:endParaRPr lang="en-US"/>
        </a:p>
      </dgm:t>
    </dgm:pt>
    <dgm:pt modelId="{AB0BAC68-BB0E-407F-8F40-C7BD9C2129E2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- لأنه يحتاج إلى درجة حرارة مرتفعة ومياه رى وفيرة وتربة طينية خصبة </a:t>
          </a:r>
          <a:endParaRPr lang="en-US" sz="2800" b="1" dirty="0">
            <a:solidFill>
              <a:schemeClr val="tx1"/>
            </a:solidFill>
          </a:endParaRPr>
        </a:p>
      </dgm:t>
    </dgm:pt>
    <dgm:pt modelId="{69219D0C-E8D7-45E1-B5B7-850E7617188E}" type="parTrans" cxnId="{E7886A68-4B46-41A0-B37C-183EC95862E2}">
      <dgm:prSet/>
      <dgm:spPr/>
      <dgm:t>
        <a:bodyPr/>
        <a:lstStyle/>
        <a:p>
          <a:endParaRPr lang="en-US"/>
        </a:p>
      </dgm:t>
    </dgm:pt>
    <dgm:pt modelId="{62DF3828-B616-4582-BE9F-0B6F23CF0B65}" type="sibTrans" cxnId="{E7886A68-4B46-41A0-B37C-183EC95862E2}">
      <dgm:prSet/>
      <dgm:spPr/>
      <dgm:t>
        <a:bodyPr/>
        <a:lstStyle/>
        <a:p>
          <a:endParaRPr lang="en-US"/>
        </a:p>
      </dgm:t>
    </dgm:pt>
    <dgm:pt modelId="{783ABA4C-07B6-472B-8F71-4B24EEFCE63D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وتستأثر مصر بمعظم الإنتاج يليها العراق </a:t>
          </a:r>
          <a:endParaRPr lang="en-US" sz="2800" b="1" dirty="0">
            <a:solidFill>
              <a:schemeClr val="tx1"/>
            </a:solidFill>
          </a:endParaRPr>
        </a:p>
      </dgm:t>
    </dgm:pt>
    <dgm:pt modelId="{2377F936-1CDC-47D7-99C6-7D5F09D75239}" type="parTrans" cxnId="{5F13FEE3-77AA-4B36-A6DE-88F13F0C3022}">
      <dgm:prSet/>
      <dgm:spPr/>
      <dgm:t>
        <a:bodyPr/>
        <a:lstStyle/>
        <a:p>
          <a:endParaRPr lang="en-US"/>
        </a:p>
      </dgm:t>
    </dgm:pt>
    <dgm:pt modelId="{E20C00EA-21C3-4BC5-8A03-DFDAA02BA351}" type="sibTrans" cxnId="{5F13FEE3-77AA-4B36-A6DE-88F13F0C3022}">
      <dgm:prSet/>
      <dgm:spPr/>
      <dgm:t>
        <a:bodyPr/>
        <a:lstStyle/>
        <a:p>
          <a:endParaRPr lang="en-US"/>
        </a:p>
      </dgm:t>
    </dgm:pt>
    <dgm:pt modelId="{C80D1666-7FE6-4987-BBAF-C1472611D520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لذلك تتركز زراعته فى مصر خاصة فى شمال الدلتا </a:t>
          </a:r>
          <a:endParaRPr lang="en-US" sz="2800" b="1" dirty="0">
            <a:solidFill>
              <a:schemeClr val="tx1"/>
            </a:solidFill>
          </a:endParaRPr>
        </a:p>
      </dgm:t>
    </dgm:pt>
    <dgm:pt modelId="{D704B6D6-A64F-47A5-AE33-3F06C5D9A1DE}" type="parTrans" cxnId="{0B335725-B48B-40F0-89E3-F28F4D9C8A47}">
      <dgm:prSet/>
      <dgm:spPr/>
      <dgm:t>
        <a:bodyPr/>
        <a:lstStyle/>
        <a:p>
          <a:endParaRPr lang="en-US"/>
        </a:p>
      </dgm:t>
    </dgm:pt>
    <dgm:pt modelId="{675D1C99-9D42-4923-B7C0-5730949B1096}" type="sibTrans" cxnId="{0B335725-B48B-40F0-89E3-F28F4D9C8A47}">
      <dgm:prSet/>
      <dgm:spPr/>
      <dgm:t>
        <a:bodyPr/>
        <a:lstStyle/>
        <a:p>
          <a:endParaRPr lang="en-US"/>
        </a:p>
      </dgm:t>
    </dgm:pt>
    <dgm:pt modelId="{D96B30B1-F04D-4C01-BBC9-CD5BEEE95202}" type="pres">
      <dgm:prSet presAssocID="{A43AA9C9-4ABF-4139-8476-D6A09BDB9C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5075E4-15AB-4BF2-A83A-E8CDADFB161B}" type="pres">
      <dgm:prSet presAssocID="{783ABA4C-07B6-472B-8F71-4B24EEFCE63D}" presName="boxAndChildren" presStyleCnt="0"/>
      <dgm:spPr/>
    </dgm:pt>
    <dgm:pt modelId="{494A0E79-13F7-4FC5-A058-C37EAE875241}" type="pres">
      <dgm:prSet presAssocID="{783ABA4C-07B6-472B-8F71-4B24EEFCE63D}" presName="parentTextBox" presStyleLbl="node1" presStyleIdx="0" presStyleCnt="4"/>
      <dgm:spPr/>
      <dgm:t>
        <a:bodyPr/>
        <a:lstStyle/>
        <a:p>
          <a:endParaRPr lang="en-US"/>
        </a:p>
      </dgm:t>
    </dgm:pt>
    <dgm:pt modelId="{568B6DC4-A4EC-4101-8A29-09A747AE6385}" type="pres">
      <dgm:prSet presAssocID="{675D1C99-9D42-4923-B7C0-5730949B1096}" presName="sp" presStyleCnt="0"/>
      <dgm:spPr/>
    </dgm:pt>
    <dgm:pt modelId="{649CE890-936F-4FE9-9767-197721D93889}" type="pres">
      <dgm:prSet presAssocID="{C80D1666-7FE6-4987-BBAF-C1472611D520}" presName="arrowAndChildren" presStyleCnt="0"/>
      <dgm:spPr/>
    </dgm:pt>
    <dgm:pt modelId="{53C454DE-11E4-48A5-A4E5-732D34C464F6}" type="pres">
      <dgm:prSet presAssocID="{C80D1666-7FE6-4987-BBAF-C1472611D520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42DD3429-D510-4B19-954A-EFF7F746FB12}" type="pres">
      <dgm:prSet presAssocID="{62DF3828-B616-4582-BE9F-0B6F23CF0B65}" presName="sp" presStyleCnt="0"/>
      <dgm:spPr/>
    </dgm:pt>
    <dgm:pt modelId="{5690CBEA-E6C7-415B-B2CD-3DDA896BDA63}" type="pres">
      <dgm:prSet presAssocID="{AB0BAC68-BB0E-407F-8F40-C7BD9C2129E2}" presName="arrowAndChildren" presStyleCnt="0"/>
      <dgm:spPr/>
    </dgm:pt>
    <dgm:pt modelId="{1EFF6E2E-C6B0-47D7-A200-1CF34ACF696E}" type="pres">
      <dgm:prSet presAssocID="{AB0BAC68-BB0E-407F-8F40-C7BD9C2129E2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0BA177FC-1DC0-4D8E-A963-4925E2412232}" type="pres">
      <dgm:prSet presAssocID="{F6BD97AD-CCFD-460B-8EAC-4D0F6B9B916D}" presName="sp" presStyleCnt="0"/>
      <dgm:spPr/>
    </dgm:pt>
    <dgm:pt modelId="{7FC3168F-DBDE-41D1-BFCA-D5A4B08A4714}" type="pres">
      <dgm:prSet presAssocID="{0A010B50-46FF-4210-838F-91CF8F3781D2}" presName="arrowAndChildren" presStyleCnt="0"/>
      <dgm:spPr/>
    </dgm:pt>
    <dgm:pt modelId="{5C34B07D-E627-47EA-9C71-5157430C336A}" type="pres">
      <dgm:prSet presAssocID="{0A010B50-46FF-4210-838F-91CF8F3781D2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ED445C89-2CBF-4E0D-A375-123D8EBAD546}" type="presOf" srcId="{C80D1666-7FE6-4987-BBAF-C1472611D520}" destId="{53C454DE-11E4-48A5-A4E5-732D34C464F6}" srcOrd="0" destOrd="0" presId="urn:microsoft.com/office/officeart/2005/8/layout/process4"/>
    <dgm:cxn modelId="{C60E5198-8110-4D9B-8181-F980FE7EC92B}" type="presOf" srcId="{A43AA9C9-4ABF-4139-8476-D6A09BDB9C66}" destId="{D96B30B1-F04D-4C01-BBC9-CD5BEEE95202}" srcOrd="0" destOrd="0" presId="urn:microsoft.com/office/officeart/2005/8/layout/process4"/>
    <dgm:cxn modelId="{9ED7384C-D818-4098-8F26-D9AEEAB9EF8D}" type="presOf" srcId="{783ABA4C-07B6-472B-8F71-4B24EEFCE63D}" destId="{494A0E79-13F7-4FC5-A058-C37EAE875241}" srcOrd="0" destOrd="0" presId="urn:microsoft.com/office/officeart/2005/8/layout/process4"/>
    <dgm:cxn modelId="{1F9C2D01-75AA-45E4-90DE-C85D50B36426}" srcId="{A43AA9C9-4ABF-4139-8476-D6A09BDB9C66}" destId="{0A010B50-46FF-4210-838F-91CF8F3781D2}" srcOrd="0" destOrd="0" parTransId="{67134576-ABA6-4060-8B57-03B5C1A3A808}" sibTransId="{F6BD97AD-CCFD-460B-8EAC-4D0F6B9B916D}"/>
    <dgm:cxn modelId="{F6122989-81F3-46F6-8EE1-ABB205EF3C66}" type="presOf" srcId="{AB0BAC68-BB0E-407F-8F40-C7BD9C2129E2}" destId="{1EFF6E2E-C6B0-47D7-A200-1CF34ACF696E}" srcOrd="0" destOrd="0" presId="urn:microsoft.com/office/officeart/2005/8/layout/process4"/>
    <dgm:cxn modelId="{E7886A68-4B46-41A0-B37C-183EC95862E2}" srcId="{A43AA9C9-4ABF-4139-8476-D6A09BDB9C66}" destId="{AB0BAC68-BB0E-407F-8F40-C7BD9C2129E2}" srcOrd="1" destOrd="0" parTransId="{69219D0C-E8D7-45E1-B5B7-850E7617188E}" sibTransId="{62DF3828-B616-4582-BE9F-0B6F23CF0B65}"/>
    <dgm:cxn modelId="{5F13FEE3-77AA-4B36-A6DE-88F13F0C3022}" srcId="{A43AA9C9-4ABF-4139-8476-D6A09BDB9C66}" destId="{783ABA4C-07B6-472B-8F71-4B24EEFCE63D}" srcOrd="3" destOrd="0" parTransId="{2377F936-1CDC-47D7-99C6-7D5F09D75239}" sibTransId="{E20C00EA-21C3-4BC5-8A03-DFDAA02BA351}"/>
    <dgm:cxn modelId="{0B335725-B48B-40F0-89E3-F28F4D9C8A47}" srcId="{A43AA9C9-4ABF-4139-8476-D6A09BDB9C66}" destId="{C80D1666-7FE6-4987-BBAF-C1472611D520}" srcOrd="2" destOrd="0" parTransId="{D704B6D6-A64F-47A5-AE33-3F06C5D9A1DE}" sibTransId="{675D1C99-9D42-4923-B7C0-5730949B1096}"/>
    <dgm:cxn modelId="{19240133-CC8F-47F2-A74E-BE5ED003FADD}" type="presOf" srcId="{0A010B50-46FF-4210-838F-91CF8F3781D2}" destId="{5C34B07D-E627-47EA-9C71-5157430C336A}" srcOrd="0" destOrd="0" presId="urn:microsoft.com/office/officeart/2005/8/layout/process4"/>
    <dgm:cxn modelId="{B92EF9C9-F276-46F5-BB39-81301F322637}" type="presParOf" srcId="{D96B30B1-F04D-4C01-BBC9-CD5BEEE95202}" destId="{CB5075E4-15AB-4BF2-A83A-E8CDADFB161B}" srcOrd="0" destOrd="0" presId="urn:microsoft.com/office/officeart/2005/8/layout/process4"/>
    <dgm:cxn modelId="{61AD05CA-083E-4B88-B9C9-9E09808FED61}" type="presParOf" srcId="{CB5075E4-15AB-4BF2-A83A-E8CDADFB161B}" destId="{494A0E79-13F7-4FC5-A058-C37EAE875241}" srcOrd="0" destOrd="0" presId="urn:microsoft.com/office/officeart/2005/8/layout/process4"/>
    <dgm:cxn modelId="{A5D9DF74-92CD-4660-A926-FEBD3E4250D2}" type="presParOf" srcId="{D96B30B1-F04D-4C01-BBC9-CD5BEEE95202}" destId="{568B6DC4-A4EC-4101-8A29-09A747AE6385}" srcOrd="1" destOrd="0" presId="urn:microsoft.com/office/officeart/2005/8/layout/process4"/>
    <dgm:cxn modelId="{C9163AFD-9094-4666-90D0-289148D9F520}" type="presParOf" srcId="{D96B30B1-F04D-4C01-BBC9-CD5BEEE95202}" destId="{649CE890-936F-4FE9-9767-197721D93889}" srcOrd="2" destOrd="0" presId="urn:microsoft.com/office/officeart/2005/8/layout/process4"/>
    <dgm:cxn modelId="{5FD79B5E-67E9-46E0-824E-8E47337781B7}" type="presParOf" srcId="{649CE890-936F-4FE9-9767-197721D93889}" destId="{53C454DE-11E4-48A5-A4E5-732D34C464F6}" srcOrd="0" destOrd="0" presId="urn:microsoft.com/office/officeart/2005/8/layout/process4"/>
    <dgm:cxn modelId="{6A21069D-C7F2-4A9B-9ACA-ACB120CDDDF4}" type="presParOf" srcId="{D96B30B1-F04D-4C01-BBC9-CD5BEEE95202}" destId="{42DD3429-D510-4B19-954A-EFF7F746FB12}" srcOrd="3" destOrd="0" presId="urn:microsoft.com/office/officeart/2005/8/layout/process4"/>
    <dgm:cxn modelId="{175C9DC5-E789-4075-B4D2-E648575CA2B1}" type="presParOf" srcId="{D96B30B1-F04D-4C01-BBC9-CD5BEEE95202}" destId="{5690CBEA-E6C7-415B-B2CD-3DDA896BDA63}" srcOrd="4" destOrd="0" presId="urn:microsoft.com/office/officeart/2005/8/layout/process4"/>
    <dgm:cxn modelId="{AB1A21A5-59C2-48B8-9BD2-468C6FD99F18}" type="presParOf" srcId="{5690CBEA-E6C7-415B-B2CD-3DDA896BDA63}" destId="{1EFF6E2E-C6B0-47D7-A200-1CF34ACF696E}" srcOrd="0" destOrd="0" presId="urn:microsoft.com/office/officeart/2005/8/layout/process4"/>
    <dgm:cxn modelId="{BB5C4A4C-AA0D-43C5-BCD1-7A74D1F38020}" type="presParOf" srcId="{D96B30B1-F04D-4C01-BBC9-CD5BEEE95202}" destId="{0BA177FC-1DC0-4D8E-A963-4925E2412232}" srcOrd="5" destOrd="0" presId="urn:microsoft.com/office/officeart/2005/8/layout/process4"/>
    <dgm:cxn modelId="{D068DC78-09F0-445A-AF99-CF11C19C3D44}" type="presParOf" srcId="{D96B30B1-F04D-4C01-BBC9-CD5BEEE95202}" destId="{7FC3168F-DBDE-41D1-BFCA-D5A4B08A4714}" srcOrd="6" destOrd="0" presId="urn:microsoft.com/office/officeart/2005/8/layout/process4"/>
    <dgm:cxn modelId="{4C7033B7-2DE5-414F-9BAF-02CCDF4975A7}" type="presParOf" srcId="{7FC3168F-DBDE-41D1-BFCA-D5A4B08A4714}" destId="{5C34B07D-E627-47EA-9C71-5157430C33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43AA9C9-4ABF-4139-8476-D6A09BDB9C66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010B50-46FF-4210-838F-91CF8F3781D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محصول صيفى </a:t>
          </a:r>
          <a:endParaRPr lang="en-US" sz="3200" b="1" dirty="0">
            <a:solidFill>
              <a:schemeClr val="tx1"/>
            </a:solidFill>
          </a:endParaRPr>
        </a:p>
      </dgm:t>
    </dgm:pt>
    <dgm:pt modelId="{67134576-ABA6-4060-8B57-03B5C1A3A808}" type="parTrans" cxnId="{1F9C2D01-75AA-45E4-90DE-C85D50B36426}">
      <dgm:prSet/>
      <dgm:spPr/>
      <dgm:t>
        <a:bodyPr/>
        <a:lstStyle/>
        <a:p>
          <a:endParaRPr lang="en-US"/>
        </a:p>
      </dgm:t>
    </dgm:pt>
    <dgm:pt modelId="{F6BD97AD-CCFD-460B-8EAC-4D0F6B9B916D}" type="sibTrans" cxnId="{1F9C2D01-75AA-45E4-90DE-C85D50B36426}">
      <dgm:prSet/>
      <dgm:spPr/>
      <dgm:t>
        <a:bodyPr/>
        <a:lstStyle/>
        <a:p>
          <a:endParaRPr lang="en-US"/>
        </a:p>
      </dgm:t>
    </dgm:pt>
    <dgm:pt modelId="{AB0BAC68-BB0E-407F-8F40-C7BD9C2129E2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2- يحتاج إلى مياه وفيرة وتربة خصبة وجو مشمس معظم أيام السنة </a:t>
          </a:r>
          <a:endParaRPr lang="en-US" sz="2800" b="1" dirty="0">
            <a:solidFill>
              <a:schemeClr val="tx1"/>
            </a:solidFill>
          </a:endParaRPr>
        </a:p>
      </dgm:t>
    </dgm:pt>
    <dgm:pt modelId="{69219D0C-E8D7-45E1-B5B7-850E7617188E}" type="parTrans" cxnId="{E7886A68-4B46-41A0-B37C-183EC95862E2}">
      <dgm:prSet/>
      <dgm:spPr/>
      <dgm:t>
        <a:bodyPr/>
        <a:lstStyle/>
        <a:p>
          <a:endParaRPr lang="en-US"/>
        </a:p>
      </dgm:t>
    </dgm:pt>
    <dgm:pt modelId="{62DF3828-B616-4582-BE9F-0B6F23CF0B65}" type="sibTrans" cxnId="{E7886A68-4B46-41A0-B37C-183EC95862E2}">
      <dgm:prSet/>
      <dgm:spPr/>
      <dgm:t>
        <a:bodyPr/>
        <a:lstStyle/>
        <a:p>
          <a:endParaRPr lang="en-US"/>
        </a:p>
      </dgm:t>
    </dgm:pt>
    <dgm:pt modelId="{783ABA4C-07B6-472B-8F71-4B24EEFCE63D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4- ويدخل فى عديد من الصناعات مثل صناعة السكر والورق والخشب </a:t>
          </a:r>
          <a:endParaRPr lang="en-US" sz="2800" b="1" dirty="0">
            <a:solidFill>
              <a:schemeClr val="tx1"/>
            </a:solidFill>
          </a:endParaRPr>
        </a:p>
      </dgm:t>
    </dgm:pt>
    <dgm:pt modelId="{2377F936-1CDC-47D7-99C6-7D5F09D75239}" type="parTrans" cxnId="{5F13FEE3-77AA-4B36-A6DE-88F13F0C3022}">
      <dgm:prSet/>
      <dgm:spPr/>
      <dgm:t>
        <a:bodyPr/>
        <a:lstStyle/>
        <a:p>
          <a:endParaRPr lang="en-US"/>
        </a:p>
      </dgm:t>
    </dgm:pt>
    <dgm:pt modelId="{E20C00EA-21C3-4BC5-8A03-DFDAA02BA351}" type="sibTrans" cxnId="{5F13FEE3-77AA-4B36-A6DE-88F13F0C3022}">
      <dgm:prSet/>
      <dgm:spPr/>
      <dgm:t>
        <a:bodyPr/>
        <a:lstStyle/>
        <a:p>
          <a:endParaRPr lang="en-US"/>
        </a:p>
      </dgm:t>
    </dgm:pt>
    <dgm:pt modelId="{C80D1666-7FE6-4987-BBAF-C1472611D520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3- وتعد مصر أكبر دولة عربية منتجة له كما يزرع فى السودان </a:t>
          </a:r>
          <a:endParaRPr lang="en-US" sz="2800" b="1" dirty="0">
            <a:solidFill>
              <a:schemeClr val="tx1"/>
            </a:solidFill>
          </a:endParaRPr>
        </a:p>
      </dgm:t>
    </dgm:pt>
    <dgm:pt modelId="{D704B6D6-A64F-47A5-AE33-3F06C5D9A1DE}" type="parTrans" cxnId="{0B335725-B48B-40F0-89E3-F28F4D9C8A47}">
      <dgm:prSet/>
      <dgm:spPr/>
      <dgm:t>
        <a:bodyPr/>
        <a:lstStyle/>
        <a:p>
          <a:endParaRPr lang="en-US"/>
        </a:p>
      </dgm:t>
    </dgm:pt>
    <dgm:pt modelId="{675D1C99-9D42-4923-B7C0-5730949B1096}" type="sibTrans" cxnId="{0B335725-B48B-40F0-89E3-F28F4D9C8A47}">
      <dgm:prSet/>
      <dgm:spPr/>
      <dgm:t>
        <a:bodyPr/>
        <a:lstStyle/>
        <a:p>
          <a:endParaRPr lang="en-US"/>
        </a:p>
      </dgm:t>
    </dgm:pt>
    <dgm:pt modelId="{D96B30B1-F04D-4C01-BBC9-CD5BEEE95202}" type="pres">
      <dgm:prSet presAssocID="{A43AA9C9-4ABF-4139-8476-D6A09BDB9C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5075E4-15AB-4BF2-A83A-E8CDADFB161B}" type="pres">
      <dgm:prSet presAssocID="{783ABA4C-07B6-472B-8F71-4B24EEFCE63D}" presName="boxAndChildren" presStyleCnt="0"/>
      <dgm:spPr/>
    </dgm:pt>
    <dgm:pt modelId="{494A0E79-13F7-4FC5-A058-C37EAE875241}" type="pres">
      <dgm:prSet presAssocID="{783ABA4C-07B6-472B-8F71-4B24EEFCE63D}" presName="parentTextBox" presStyleLbl="node1" presStyleIdx="0" presStyleCnt="4"/>
      <dgm:spPr/>
      <dgm:t>
        <a:bodyPr/>
        <a:lstStyle/>
        <a:p>
          <a:endParaRPr lang="en-US"/>
        </a:p>
      </dgm:t>
    </dgm:pt>
    <dgm:pt modelId="{568B6DC4-A4EC-4101-8A29-09A747AE6385}" type="pres">
      <dgm:prSet presAssocID="{675D1C99-9D42-4923-B7C0-5730949B1096}" presName="sp" presStyleCnt="0"/>
      <dgm:spPr/>
    </dgm:pt>
    <dgm:pt modelId="{649CE890-936F-4FE9-9767-197721D93889}" type="pres">
      <dgm:prSet presAssocID="{C80D1666-7FE6-4987-BBAF-C1472611D520}" presName="arrowAndChildren" presStyleCnt="0"/>
      <dgm:spPr/>
    </dgm:pt>
    <dgm:pt modelId="{53C454DE-11E4-48A5-A4E5-732D34C464F6}" type="pres">
      <dgm:prSet presAssocID="{C80D1666-7FE6-4987-BBAF-C1472611D520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42DD3429-D510-4B19-954A-EFF7F746FB12}" type="pres">
      <dgm:prSet presAssocID="{62DF3828-B616-4582-BE9F-0B6F23CF0B65}" presName="sp" presStyleCnt="0"/>
      <dgm:spPr/>
    </dgm:pt>
    <dgm:pt modelId="{5690CBEA-E6C7-415B-B2CD-3DDA896BDA63}" type="pres">
      <dgm:prSet presAssocID="{AB0BAC68-BB0E-407F-8F40-C7BD9C2129E2}" presName="arrowAndChildren" presStyleCnt="0"/>
      <dgm:spPr/>
    </dgm:pt>
    <dgm:pt modelId="{1EFF6E2E-C6B0-47D7-A200-1CF34ACF696E}" type="pres">
      <dgm:prSet presAssocID="{AB0BAC68-BB0E-407F-8F40-C7BD9C2129E2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0BA177FC-1DC0-4D8E-A963-4925E2412232}" type="pres">
      <dgm:prSet presAssocID="{F6BD97AD-CCFD-460B-8EAC-4D0F6B9B916D}" presName="sp" presStyleCnt="0"/>
      <dgm:spPr/>
    </dgm:pt>
    <dgm:pt modelId="{7FC3168F-DBDE-41D1-BFCA-D5A4B08A4714}" type="pres">
      <dgm:prSet presAssocID="{0A010B50-46FF-4210-838F-91CF8F3781D2}" presName="arrowAndChildren" presStyleCnt="0"/>
      <dgm:spPr/>
    </dgm:pt>
    <dgm:pt modelId="{5C34B07D-E627-47EA-9C71-5157430C336A}" type="pres">
      <dgm:prSet presAssocID="{0A010B50-46FF-4210-838F-91CF8F3781D2}" presName="parentTextArrow" presStyleLbl="node1" presStyleIdx="3" presStyleCnt="4" custLinFactNeighborX="1694" custLinFactNeighborY="-2871"/>
      <dgm:spPr/>
      <dgm:t>
        <a:bodyPr/>
        <a:lstStyle/>
        <a:p>
          <a:endParaRPr lang="en-US"/>
        </a:p>
      </dgm:t>
    </dgm:pt>
  </dgm:ptLst>
  <dgm:cxnLst>
    <dgm:cxn modelId="{ED445C89-2CBF-4E0D-A375-123D8EBAD546}" type="presOf" srcId="{C80D1666-7FE6-4987-BBAF-C1472611D520}" destId="{53C454DE-11E4-48A5-A4E5-732D34C464F6}" srcOrd="0" destOrd="0" presId="urn:microsoft.com/office/officeart/2005/8/layout/process4"/>
    <dgm:cxn modelId="{C60E5198-8110-4D9B-8181-F980FE7EC92B}" type="presOf" srcId="{A43AA9C9-4ABF-4139-8476-D6A09BDB9C66}" destId="{D96B30B1-F04D-4C01-BBC9-CD5BEEE95202}" srcOrd="0" destOrd="0" presId="urn:microsoft.com/office/officeart/2005/8/layout/process4"/>
    <dgm:cxn modelId="{9ED7384C-D818-4098-8F26-D9AEEAB9EF8D}" type="presOf" srcId="{783ABA4C-07B6-472B-8F71-4B24EEFCE63D}" destId="{494A0E79-13F7-4FC5-A058-C37EAE875241}" srcOrd="0" destOrd="0" presId="urn:microsoft.com/office/officeart/2005/8/layout/process4"/>
    <dgm:cxn modelId="{1F9C2D01-75AA-45E4-90DE-C85D50B36426}" srcId="{A43AA9C9-4ABF-4139-8476-D6A09BDB9C66}" destId="{0A010B50-46FF-4210-838F-91CF8F3781D2}" srcOrd="0" destOrd="0" parTransId="{67134576-ABA6-4060-8B57-03B5C1A3A808}" sibTransId="{F6BD97AD-CCFD-460B-8EAC-4D0F6B9B916D}"/>
    <dgm:cxn modelId="{F6122989-81F3-46F6-8EE1-ABB205EF3C66}" type="presOf" srcId="{AB0BAC68-BB0E-407F-8F40-C7BD9C2129E2}" destId="{1EFF6E2E-C6B0-47D7-A200-1CF34ACF696E}" srcOrd="0" destOrd="0" presId="urn:microsoft.com/office/officeart/2005/8/layout/process4"/>
    <dgm:cxn modelId="{E7886A68-4B46-41A0-B37C-183EC95862E2}" srcId="{A43AA9C9-4ABF-4139-8476-D6A09BDB9C66}" destId="{AB0BAC68-BB0E-407F-8F40-C7BD9C2129E2}" srcOrd="1" destOrd="0" parTransId="{69219D0C-E8D7-45E1-B5B7-850E7617188E}" sibTransId="{62DF3828-B616-4582-BE9F-0B6F23CF0B65}"/>
    <dgm:cxn modelId="{5F13FEE3-77AA-4B36-A6DE-88F13F0C3022}" srcId="{A43AA9C9-4ABF-4139-8476-D6A09BDB9C66}" destId="{783ABA4C-07B6-472B-8F71-4B24EEFCE63D}" srcOrd="3" destOrd="0" parTransId="{2377F936-1CDC-47D7-99C6-7D5F09D75239}" sibTransId="{E20C00EA-21C3-4BC5-8A03-DFDAA02BA351}"/>
    <dgm:cxn modelId="{0B335725-B48B-40F0-89E3-F28F4D9C8A47}" srcId="{A43AA9C9-4ABF-4139-8476-D6A09BDB9C66}" destId="{C80D1666-7FE6-4987-BBAF-C1472611D520}" srcOrd="2" destOrd="0" parTransId="{D704B6D6-A64F-47A5-AE33-3F06C5D9A1DE}" sibTransId="{675D1C99-9D42-4923-B7C0-5730949B1096}"/>
    <dgm:cxn modelId="{19240133-CC8F-47F2-A74E-BE5ED003FADD}" type="presOf" srcId="{0A010B50-46FF-4210-838F-91CF8F3781D2}" destId="{5C34B07D-E627-47EA-9C71-5157430C336A}" srcOrd="0" destOrd="0" presId="urn:microsoft.com/office/officeart/2005/8/layout/process4"/>
    <dgm:cxn modelId="{B92EF9C9-F276-46F5-BB39-81301F322637}" type="presParOf" srcId="{D96B30B1-F04D-4C01-BBC9-CD5BEEE95202}" destId="{CB5075E4-15AB-4BF2-A83A-E8CDADFB161B}" srcOrd="0" destOrd="0" presId="urn:microsoft.com/office/officeart/2005/8/layout/process4"/>
    <dgm:cxn modelId="{61AD05CA-083E-4B88-B9C9-9E09808FED61}" type="presParOf" srcId="{CB5075E4-15AB-4BF2-A83A-E8CDADFB161B}" destId="{494A0E79-13F7-4FC5-A058-C37EAE875241}" srcOrd="0" destOrd="0" presId="urn:microsoft.com/office/officeart/2005/8/layout/process4"/>
    <dgm:cxn modelId="{A5D9DF74-92CD-4660-A926-FEBD3E4250D2}" type="presParOf" srcId="{D96B30B1-F04D-4C01-BBC9-CD5BEEE95202}" destId="{568B6DC4-A4EC-4101-8A29-09A747AE6385}" srcOrd="1" destOrd="0" presId="urn:microsoft.com/office/officeart/2005/8/layout/process4"/>
    <dgm:cxn modelId="{C9163AFD-9094-4666-90D0-289148D9F520}" type="presParOf" srcId="{D96B30B1-F04D-4C01-BBC9-CD5BEEE95202}" destId="{649CE890-936F-4FE9-9767-197721D93889}" srcOrd="2" destOrd="0" presId="urn:microsoft.com/office/officeart/2005/8/layout/process4"/>
    <dgm:cxn modelId="{5FD79B5E-67E9-46E0-824E-8E47337781B7}" type="presParOf" srcId="{649CE890-936F-4FE9-9767-197721D93889}" destId="{53C454DE-11E4-48A5-A4E5-732D34C464F6}" srcOrd="0" destOrd="0" presId="urn:microsoft.com/office/officeart/2005/8/layout/process4"/>
    <dgm:cxn modelId="{6A21069D-C7F2-4A9B-9ACA-ACB120CDDDF4}" type="presParOf" srcId="{D96B30B1-F04D-4C01-BBC9-CD5BEEE95202}" destId="{42DD3429-D510-4B19-954A-EFF7F746FB12}" srcOrd="3" destOrd="0" presId="urn:microsoft.com/office/officeart/2005/8/layout/process4"/>
    <dgm:cxn modelId="{175C9DC5-E789-4075-B4D2-E648575CA2B1}" type="presParOf" srcId="{D96B30B1-F04D-4C01-BBC9-CD5BEEE95202}" destId="{5690CBEA-E6C7-415B-B2CD-3DDA896BDA63}" srcOrd="4" destOrd="0" presId="urn:microsoft.com/office/officeart/2005/8/layout/process4"/>
    <dgm:cxn modelId="{AB1A21A5-59C2-48B8-9BD2-468C6FD99F18}" type="presParOf" srcId="{5690CBEA-E6C7-415B-B2CD-3DDA896BDA63}" destId="{1EFF6E2E-C6B0-47D7-A200-1CF34ACF696E}" srcOrd="0" destOrd="0" presId="urn:microsoft.com/office/officeart/2005/8/layout/process4"/>
    <dgm:cxn modelId="{BB5C4A4C-AA0D-43C5-BCD1-7A74D1F38020}" type="presParOf" srcId="{D96B30B1-F04D-4C01-BBC9-CD5BEEE95202}" destId="{0BA177FC-1DC0-4D8E-A963-4925E2412232}" srcOrd="5" destOrd="0" presId="urn:microsoft.com/office/officeart/2005/8/layout/process4"/>
    <dgm:cxn modelId="{D068DC78-09F0-445A-AF99-CF11C19C3D44}" type="presParOf" srcId="{D96B30B1-F04D-4C01-BBC9-CD5BEEE95202}" destId="{7FC3168F-DBDE-41D1-BFCA-D5A4B08A4714}" srcOrd="6" destOrd="0" presId="urn:microsoft.com/office/officeart/2005/8/layout/process4"/>
    <dgm:cxn modelId="{4C7033B7-2DE5-414F-9BAF-02CCDF4975A7}" type="presParOf" srcId="{7FC3168F-DBDE-41D1-BFCA-D5A4B08A4714}" destId="{5C34B07D-E627-47EA-9C71-5157430C33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43AA9C9-4ABF-4139-8476-D6A09BDB9C66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010B50-46FF-4210-838F-91CF8F3781D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محصول شتوى  </a:t>
          </a:r>
          <a:endParaRPr lang="en-US" sz="3200" b="1" dirty="0">
            <a:solidFill>
              <a:schemeClr val="tx1"/>
            </a:solidFill>
          </a:endParaRPr>
        </a:p>
      </dgm:t>
    </dgm:pt>
    <dgm:pt modelId="{67134576-ABA6-4060-8B57-03B5C1A3A808}" type="parTrans" cxnId="{1F9C2D01-75AA-45E4-90DE-C85D50B36426}">
      <dgm:prSet/>
      <dgm:spPr/>
      <dgm:t>
        <a:bodyPr/>
        <a:lstStyle/>
        <a:p>
          <a:endParaRPr lang="en-US"/>
        </a:p>
      </dgm:t>
    </dgm:pt>
    <dgm:pt modelId="{F6BD97AD-CCFD-460B-8EAC-4D0F6B9B916D}" type="sibTrans" cxnId="{1F9C2D01-75AA-45E4-90DE-C85D50B36426}">
      <dgm:prSet/>
      <dgm:spPr/>
      <dgm:t>
        <a:bodyPr/>
        <a:lstStyle/>
        <a:p>
          <a:endParaRPr lang="en-US"/>
        </a:p>
      </dgm:t>
    </dgm:pt>
    <dgm:pt modelId="{AB0BAC68-BB0E-407F-8F40-C7BD9C2129E2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2- يزرع فى الجهات الشمالية من الوطن العربى </a:t>
          </a:r>
          <a:endParaRPr lang="en-US" sz="2800" b="1" dirty="0">
            <a:solidFill>
              <a:schemeClr val="tx1"/>
            </a:solidFill>
          </a:endParaRPr>
        </a:p>
      </dgm:t>
    </dgm:pt>
    <dgm:pt modelId="{69219D0C-E8D7-45E1-B5B7-850E7617188E}" type="parTrans" cxnId="{E7886A68-4B46-41A0-B37C-183EC95862E2}">
      <dgm:prSet/>
      <dgm:spPr/>
      <dgm:t>
        <a:bodyPr/>
        <a:lstStyle/>
        <a:p>
          <a:endParaRPr lang="en-US"/>
        </a:p>
      </dgm:t>
    </dgm:pt>
    <dgm:pt modelId="{62DF3828-B616-4582-BE9F-0B6F23CF0B65}" type="sibTrans" cxnId="{E7886A68-4B46-41A0-B37C-183EC95862E2}">
      <dgm:prSet/>
      <dgm:spPr/>
      <dgm:t>
        <a:bodyPr/>
        <a:lstStyle/>
        <a:p>
          <a:endParaRPr lang="en-US"/>
        </a:p>
      </dgm:t>
    </dgm:pt>
    <dgm:pt modelId="{783ABA4C-07B6-472B-8F71-4B24EEFCE63D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4- وأكبر الدول العربية انتاجا له مصر تليها المغرب  </a:t>
          </a:r>
          <a:endParaRPr lang="en-US" sz="2800" b="1" dirty="0">
            <a:solidFill>
              <a:schemeClr val="tx1"/>
            </a:solidFill>
          </a:endParaRPr>
        </a:p>
      </dgm:t>
    </dgm:pt>
    <dgm:pt modelId="{2377F936-1CDC-47D7-99C6-7D5F09D75239}" type="parTrans" cxnId="{5F13FEE3-77AA-4B36-A6DE-88F13F0C3022}">
      <dgm:prSet/>
      <dgm:spPr/>
      <dgm:t>
        <a:bodyPr/>
        <a:lstStyle/>
        <a:p>
          <a:endParaRPr lang="en-US"/>
        </a:p>
      </dgm:t>
    </dgm:pt>
    <dgm:pt modelId="{E20C00EA-21C3-4BC5-8A03-DFDAA02BA351}" type="sibTrans" cxnId="{5F13FEE3-77AA-4B36-A6DE-88F13F0C3022}">
      <dgm:prSet/>
      <dgm:spPr/>
      <dgm:t>
        <a:bodyPr/>
        <a:lstStyle/>
        <a:p>
          <a:endParaRPr lang="en-US"/>
        </a:p>
      </dgm:t>
    </dgm:pt>
    <dgm:pt modelId="{C80D1666-7FE6-4987-BBAF-C1472611D520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3- يصنع من عصارته السكر ومن مخلفاته علف للحيوان </a:t>
          </a:r>
          <a:endParaRPr lang="en-US" sz="2800" b="1" dirty="0">
            <a:solidFill>
              <a:schemeClr val="tx1"/>
            </a:solidFill>
          </a:endParaRPr>
        </a:p>
      </dgm:t>
    </dgm:pt>
    <dgm:pt modelId="{D704B6D6-A64F-47A5-AE33-3F06C5D9A1DE}" type="parTrans" cxnId="{0B335725-B48B-40F0-89E3-F28F4D9C8A47}">
      <dgm:prSet/>
      <dgm:spPr/>
      <dgm:t>
        <a:bodyPr/>
        <a:lstStyle/>
        <a:p>
          <a:endParaRPr lang="en-US"/>
        </a:p>
      </dgm:t>
    </dgm:pt>
    <dgm:pt modelId="{675D1C99-9D42-4923-B7C0-5730949B1096}" type="sibTrans" cxnId="{0B335725-B48B-40F0-89E3-F28F4D9C8A47}">
      <dgm:prSet/>
      <dgm:spPr/>
      <dgm:t>
        <a:bodyPr/>
        <a:lstStyle/>
        <a:p>
          <a:endParaRPr lang="en-US"/>
        </a:p>
      </dgm:t>
    </dgm:pt>
    <dgm:pt modelId="{D96B30B1-F04D-4C01-BBC9-CD5BEEE95202}" type="pres">
      <dgm:prSet presAssocID="{A43AA9C9-4ABF-4139-8476-D6A09BDB9C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5075E4-15AB-4BF2-A83A-E8CDADFB161B}" type="pres">
      <dgm:prSet presAssocID="{783ABA4C-07B6-472B-8F71-4B24EEFCE63D}" presName="boxAndChildren" presStyleCnt="0"/>
      <dgm:spPr/>
    </dgm:pt>
    <dgm:pt modelId="{494A0E79-13F7-4FC5-A058-C37EAE875241}" type="pres">
      <dgm:prSet presAssocID="{783ABA4C-07B6-472B-8F71-4B24EEFCE63D}" presName="parentTextBox" presStyleLbl="node1" presStyleIdx="0" presStyleCnt="4"/>
      <dgm:spPr/>
      <dgm:t>
        <a:bodyPr/>
        <a:lstStyle/>
        <a:p>
          <a:endParaRPr lang="en-US"/>
        </a:p>
      </dgm:t>
    </dgm:pt>
    <dgm:pt modelId="{568B6DC4-A4EC-4101-8A29-09A747AE6385}" type="pres">
      <dgm:prSet presAssocID="{675D1C99-9D42-4923-B7C0-5730949B1096}" presName="sp" presStyleCnt="0"/>
      <dgm:spPr/>
    </dgm:pt>
    <dgm:pt modelId="{649CE890-936F-4FE9-9767-197721D93889}" type="pres">
      <dgm:prSet presAssocID="{C80D1666-7FE6-4987-BBAF-C1472611D520}" presName="arrowAndChildren" presStyleCnt="0"/>
      <dgm:spPr/>
    </dgm:pt>
    <dgm:pt modelId="{53C454DE-11E4-48A5-A4E5-732D34C464F6}" type="pres">
      <dgm:prSet presAssocID="{C80D1666-7FE6-4987-BBAF-C1472611D520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42DD3429-D510-4B19-954A-EFF7F746FB12}" type="pres">
      <dgm:prSet presAssocID="{62DF3828-B616-4582-BE9F-0B6F23CF0B65}" presName="sp" presStyleCnt="0"/>
      <dgm:spPr/>
    </dgm:pt>
    <dgm:pt modelId="{5690CBEA-E6C7-415B-B2CD-3DDA896BDA63}" type="pres">
      <dgm:prSet presAssocID="{AB0BAC68-BB0E-407F-8F40-C7BD9C2129E2}" presName="arrowAndChildren" presStyleCnt="0"/>
      <dgm:spPr/>
    </dgm:pt>
    <dgm:pt modelId="{1EFF6E2E-C6B0-47D7-A200-1CF34ACF696E}" type="pres">
      <dgm:prSet presAssocID="{AB0BAC68-BB0E-407F-8F40-C7BD9C2129E2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0BA177FC-1DC0-4D8E-A963-4925E2412232}" type="pres">
      <dgm:prSet presAssocID="{F6BD97AD-CCFD-460B-8EAC-4D0F6B9B916D}" presName="sp" presStyleCnt="0"/>
      <dgm:spPr/>
    </dgm:pt>
    <dgm:pt modelId="{7FC3168F-DBDE-41D1-BFCA-D5A4B08A4714}" type="pres">
      <dgm:prSet presAssocID="{0A010B50-46FF-4210-838F-91CF8F3781D2}" presName="arrowAndChildren" presStyleCnt="0"/>
      <dgm:spPr/>
    </dgm:pt>
    <dgm:pt modelId="{5C34B07D-E627-47EA-9C71-5157430C336A}" type="pres">
      <dgm:prSet presAssocID="{0A010B50-46FF-4210-838F-91CF8F3781D2}" presName="parentTextArrow" presStyleLbl="node1" presStyleIdx="3" presStyleCnt="4" custLinFactNeighborX="1694" custLinFactNeighborY="-2871"/>
      <dgm:spPr/>
      <dgm:t>
        <a:bodyPr/>
        <a:lstStyle/>
        <a:p>
          <a:endParaRPr lang="en-US"/>
        </a:p>
      </dgm:t>
    </dgm:pt>
  </dgm:ptLst>
  <dgm:cxnLst>
    <dgm:cxn modelId="{ED445C89-2CBF-4E0D-A375-123D8EBAD546}" type="presOf" srcId="{C80D1666-7FE6-4987-BBAF-C1472611D520}" destId="{53C454DE-11E4-48A5-A4E5-732D34C464F6}" srcOrd="0" destOrd="0" presId="urn:microsoft.com/office/officeart/2005/8/layout/process4"/>
    <dgm:cxn modelId="{C60E5198-8110-4D9B-8181-F980FE7EC92B}" type="presOf" srcId="{A43AA9C9-4ABF-4139-8476-D6A09BDB9C66}" destId="{D96B30B1-F04D-4C01-BBC9-CD5BEEE95202}" srcOrd="0" destOrd="0" presId="urn:microsoft.com/office/officeart/2005/8/layout/process4"/>
    <dgm:cxn modelId="{9ED7384C-D818-4098-8F26-D9AEEAB9EF8D}" type="presOf" srcId="{783ABA4C-07B6-472B-8F71-4B24EEFCE63D}" destId="{494A0E79-13F7-4FC5-A058-C37EAE875241}" srcOrd="0" destOrd="0" presId="urn:microsoft.com/office/officeart/2005/8/layout/process4"/>
    <dgm:cxn modelId="{1F9C2D01-75AA-45E4-90DE-C85D50B36426}" srcId="{A43AA9C9-4ABF-4139-8476-D6A09BDB9C66}" destId="{0A010B50-46FF-4210-838F-91CF8F3781D2}" srcOrd="0" destOrd="0" parTransId="{67134576-ABA6-4060-8B57-03B5C1A3A808}" sibTransId="{F6BD97AD-CCFD-460B-8EAC-4D0F6B9B916D}"/>
    <dgm:cxn modelId="{F6122989-81F3-46F6-8EE1-ABB205EF3C66}" type="presOf" srcId="{AB0BAC68-BB0E-407F-8F40-C7BD9C2129E2}" destId="{1EFF6E2E-C6B0-47D7-A200-1CF34ACF696E}" srcOrd="0" destOrd="0" presId="urn:microsoft.com/office/officeart/2005/8/layout/process4"/>
    <dgm:cxn modelId="{E7886A68-4B46-41A0-B37C-183EC95862E2}" srcId="{A43AA9C9-4ABF-4139-8476-D6A09BDB9C66}" destId="{AB0BAC68-BB0E-407F-8F40-C7BD9C2129E2}" srcOrd="1" destOrd="0" parTransId="{69219D0C-E8D7-45E1-B5B7-850E7617188E}" sibTransId="{62DF3828-B616-4582-BE9F-0B6F23CF0B65}"/>
    <dgm:cxn modelId="{5F13FEE3-77AA-4B36-A6DE-88F13F0C3022}" srcId="{A43AA9C9-4ABF-4139-8476-D6A09BDB9C66}" destId="{783ABA4C-07B6-472B-8F71-4B24EEFCE63D}" srcOrd="3" destOrd="0" parTransId="{2377F936-1CDC-47D7-99C6-7D5F09D75239}" sibTransId="{E20C00EA-21C3-4BC5-8A03-DFDAA02BA351}"/>
    <dgm:cxn modelId="{0B335725-B48B-40F0-89E3-F28F4D9C8A47}" srcId="{A43AA9C9-4ABF-4139-8476-D6A09BDB9C66}" destId="{C80D1666-7FE6-4987-BBAF-C1472611D520}" srcOrd="2" destOrd="0" parTransId="{D704B6D6-A64F-47A5-AE33-3F06C5D9A1DE}" sibTransId="{675D1C99-9D42-4923-B7C0-5730949B1096}"/>
    <dgm:cxn modelId="{19240133-CC8F-47F2-A74E-BE5ED003FADD}" type="presOf" srcId="{0A010B50-46FF-4210-838F-91CF8F3781D2}" destId="{5C34B07D-E627-47EA-9C71-5157430C336A}" srcOrd="0" destOrd="0" presId="urn:microsoft.com/office/officeart/2005/8/layout/process4"/>
    <dgm:cxn modelId="{B92EF9C9-F276-46F5-BB39-81301F322637}" type="presParOf" srcId="{D96B30B1-F04D-4C01-BBC9-CD5BEEE95202}" destId="{CB5075E4-15AB-4BF2-A83A-E8CDADFB161B}" srcOrd="0" destOrd="0" presId="urn:microsoft.com/office/officeart/2005/8/layout/process4"/>
    <dgm:cxn modelId="{61AD05CA-083E-4B88-B9C9-9E09808FED61}" type="presParOf" srcId="{CB5075E4-15AB-4BF2-A83A-E8CDADFB161B}" destId="{494A0E79-13F7-4FC5-A058-C37EAE875241}" srcOrd="0" destOrd="0" presId="urn:microsoft.com/office/officeart/2005/8/layout/process4"/>
    <dgm:cxn modelId="{A5D9DF74-92CD-4660-A926-FEBD3E4250D2}" type="presParOf" srcId="{D96B30B1-F04D-4C01-BBC9-CD5BEEE95202}" destId="{568B6DC4-A4EC-4101-8A29-09A747AE6385}" srcOrd="1" destOrd="0" presId="urn:microsoft.com/office/officeart/2005/8/layout/process4"/>
    <dgm:cxn modelId="{C9163AFD-9094-4666-90D0-289148D9F520}" type="presParOf" srcId="{D96B30B1-F04D-4C01-BBC9-CD5BEEE95202}" destId="{649CE890-936F-4FE9-9767-197721D93889}" srcOrd="2" destOrd="0" presId="urn:microsoft.com/office/officeart/2005/8/layout/process4"/>
    <dgm:cxn modelId="{5FD79B5E-67E9-46E0-824E-8E47337781B7}" type="presParOf" srcId="{649CE890-936F-4FE9-9767-197721D93889}" destId="{53C454DE-11E4-48A5-A4E5-732D34C464F6}" srcOrd="0" destOrd="0" presId="urn:microsoft.com/office/officeart/2005/8/layout/process4"/>
    <dgm:cxn modelId="{6A21069D-C7F2-4A9B-9ACA-ACB120CDDDF4}" type="presParOf" srcId="{D96B30B1-F04D-4C01-BBC9-CD5BEEE95202}" destId="{42DD3429-D510-4B19-954A-EFF7F746FB12}" srcOrd="3" destOrd="0" presId="urn:microsoft.com/office/officeart/2005/8/layout/process4"/>
    <dgm:cxn modelId="{175C9DC5-E789-4075-B4D2-E648575CA2B1}" type="presParOf" srcId="{D96B30B1-F04D-4C01-BBC9-CD5BEEE95202}" destId="{5690CBEA-E6C7-415B-B2CD-3DDA896BDA63}" srcOrd="4" destOrd="0" presId="urn:microsoft.com/office/officeart/2005/8/layout/process4"/>
    <dgm:cxn modelId="{AB1A21A5-59C2-48B8-9BD2-468C6FD99F18}" type="presParOf" srcId="{5690CBEA-E6C7-415B-B2CD-3DDA896BDA63}" destId="{1EFF6E2E-C6B0-47D7-A200-1CF34ACF696E}" srcOrd="0" destOrd="0" presId="urn:microsoft.com/office/officeart/2005/8/layout/process4"/>
    <dgm:cxn modelId="{BB5C4A4C-AA0D-43C5-BCD1-7A74D1F38020}" type="presParOf" srcId="{D96B30B1-F04D-4C01-BBC9-CD5BEEE95202}" destId="{0BA177FC-1DC0-4D8E-A963-4925E2412232}" srcOrd="5" destOrd="0" presId="urn:microsoft.com/office/officeart/2005/8/layout/process4"/>
    <dgm:cxn modelId="{D068DC78-09F0-445A-AF99-CF11C19C3D44}" type="presParOf" srcId="{D96B30B1-F04D-4C01-BBC9-CD5BEEE95202}" destId="{7FC3168F-DBDE-41D1-BFCA-D5A4B08A4714}" srcOrd="6" destOrd="0" presId="urn:microsoft.com/office/officeart/2005/8/layout/process4"/>
    <dgm:cxn modelId="{4C7033B7-2DE5-414F-9BAF-02CCDF4975A7}" type="presParOf" srcId="{7FC3168F-DBDE-41D1-BFCA-D5A4B08A4714}" destId="{5C34B07D-E627-47EA-9C71-5157430C33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43AA9C9-4ABF-4139-8476-D6A09BDB9C66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010B50-46FF-4210-838F-91CF8F3781D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محصول صيفى   </a:t>
          </a:r>
          <a:endParaRPr lang="en-US" sz="3200" b="1" dirty="0">
            <a:solidFill>
              <a:schemeClr val="tx1"/>
            </a:solidFill>
          </a:endParaRPr>
        </a:p>
      </dgm:t>
    </dgm:pt>
    <dgm:pt modelId="{67134576-ABA6-4060-8B57-03B5C1A3A808}" type="parTrans" cxnId="{1F9C2D01-75AA-45E4-90DE-C85D50B36426}">
      <dgm:prSet/>
      <dgm:spPr/>
      <dgm:t>
        <a:bodyPr/>
        <a:lstStyle/>
        <a:p>
          <a:endParaRPr lang="en-US"/>
        </a:p>
      </dgm:t>
    </dgm:pt>
    <dgm:pt modelId="{F6BD97AD-CCFD-460B-8EAC-4D0F6B9B916D}" type="sibTrans" cxnId="{1F9C2D01-75AA-45E4-90DE-C85D50B36426}">
      <dgm:prSet/>
      <dgm:spPr/>
      <dgm:t>
        <a:bodyPr/>
        <a:lstStyle/>
        <a:p>
          <a:endParaRPr lang="en-US"/>
        </a:p>
      </dgm:t>
    </dgm:pt>
    <dgm:pt modelId="{AB0BAC68-BB0E-407F-8F40-C7BD9C2129E2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2- ويعد من أهم الألياف الطبيعية المستخدمة فى صناعة المنسوجات </a:t>
          </a:r>
          <a:endParaRPr lang="en-US" sz="2800" b="1" dirty="0">
            <a:solidFill>
              <a:schemeClr val="tx1"/>
            </a:solidFill>
          </a:endParaRPr>
        </a:p>
      </dgm:t>
    </dgm:pt>
    <dgm:pt modelId="{69219D0C-E8D7-45E1-B5B7-850E7617188E}" type="parTrans" cxnId="{E7886A68-4B46-41A0-B37C-183EC95862E2}">
      <dgm:prSet/>
      <dgm:spPr/>
      <dgm:t>
        <a:bodyPr/>
        <a:lstStyle/>
        <a:p>
          <a:endParaRPr lang="en-US"/>
        </a:p>
      </dgm:t>
    </dgm:pt>
    <dgm:pt modelId="{62DF3828-B616-4582-BE9F-0B6F23CF0B65}" type="sibTrans" cxnId="{E7886A68-4B46-41A0-B37C-183EC95862E2}">
      <dgm:prSet/>
      <dgm:spPr/>
      <dgm:t>
        <a:bodyPr/>
        <a:lstStyle/>
        <a:p>
          <a:endParaRPr lang="en-US"/>
        </a:p>
      </dgm:t>
    </dgm:pt>
    <dgm:pt modelId="{783ABA4C-07B6-472B-8F71-4B24EEFCE63D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4- يزرع القطن فى مصر وجمهورية السودان وسوريا والمغرب </a:t>
          </a:r>
          <a:endParaRPr lang="en-US" sz="2800" b="1" dirty="0">
            <a:solidFill>
              <a:schemeClr val="tx1"/>
            </a:solidFill>
          </a:endParaRPr>
        </a:p>
      </dgm:t>
    </dgm:pt>
    <dgm:pt modelId="{2377F936-1CDC-47D7-99C6-7D5F09D75239}" type="parTrans" cxnId="{5F13FEE3-77AA-4B36-A6DE-88F13F0C3022}">
      <dgm:prSet/>
      <dgm:spPr/>
      <dgm:t>
        <a:bodyPr/>
        <a:lstStyle/>
        <a:p>
          <a:endParaRPr lang="en-US"/>
        </a:p>
      </dgm:t>
    </dgm:pt>
    <dgm:pt modelId="{E20C00EA-21C3-4BC5-8A03-DFDAA02BA351}" type="sibTrans" cxnId="{5F13FEE3-77AA-4B36-A6DE-88F13F0C3022}">
      <dgm:prSet/>
      <dgm:spPr/>
      <dgm:t>
        <a:bodyPr/>
        <a:lstStyle/>
        <a:p>
          <a:endParaRPr lang="en-US"/>
        </a:p>
      </dgm:t>
    </dgm:pt>
    <dgm:pt modelId="{C80D1666-7FE6-4987-BBAF-C1472611D520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3- ويحتاج لحرارة مرتفعة وتربة خصبة جيدة الصرف وأيد عاملة وفيرة وخبيرة </a:t>
          </a:r>
          <a:endParaRPr lang="en-US" sz="2800" b="1" dirty="0">
            <a:solidFill>
              <a:schemeClr val="tx1"/>
            </a:solidFill>
          </a:endParaRPr>
        </a:p>
      </dgm:t>
    </dgm:pt>
    <dgm:pt modelId="{D704B6D6-A64F-47A5-AE33-3F06C5D9A1DE}" type="parTrans" cxnId="{0B335725-B48B-40F0-89E3-F28F4D9C8A47}">
      <dgm:prSet/>
      <dgm:spPr/>
      <dgm:t>
        <a:bodyPr/>
        <a:lstStyle/>
        <a:p>
          <a:endParaRPr lang="en-US"/>
        </a:p>
      </dgm:t>
    </dgm:pt>
    <dgm:pt modelId="{675D1C99-9D42-4923-B7C0-5730949B1096}" type="sibTrans" cxnId="{0B335725-B48B-40F0-89E3-F28F4D9C8A47}">
      <dgm:prSet/>
      <dgm:spPr/>
      <dgm:t>
        <a:bodyPr/>
        <a:lstStyle/>
        <a:p>
          <a:endParaRPr lang="en-US"/>
        </a:p>
      </dgm:t>
    </dgm:pt>
    <dgm:pt modelId="{D96B30B1-F04D-4C01-BBC9-CD5BEEE95202}" type="pres">
      <dgm:prSet presAssocID="{A43AA9C9-4ABF-4139-8476-D6A09BDB9C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5075E4-15AB-4BF2-A83A-E8CDADFB161B}" type="pres">
      <dgm:prSet presAssocID="{783ABA4C-07B6-472B-8F71-4B24EEFCE63D}" presName="boxAndChildren" presStyleCnt="0"/>
      <dgm:spPr/>
    </dgm:pt>
    <dgm:pt modelId="{494A0E79-13F7-4FC5-A058-C37EAE875241}" type="pres">
      <dgm:prSet presAssocID="{783ABA4C-07B6-472B-8F71-4B24EEFCE63D}" presName="parentTextBox" presStyleLbl="node1" presStyleIdx="0" presStyleCnt="4"/>
      <dgm:spPr/>
      <dgm:t>
        <a:bodyPr/>
        <a:lstStyle/>
        <a:p>
          <a:endParaRPr lang="en-US"/>
        </a:p>
      </dgm:t>
    </dgm:pt>
    <dgm:pt modelId="{568B6DC4-A4EC-4101-8A29-09A747AE6385}" type="pres">
      <dgm:prSet presAssocID="{675D1C99-9D42-4923-B7C0-5730949B1096}" presName="sp" presStyleCnt="0"/>
      <dgm:spPr/>
    </dgm:pt>
    <dgm:pt modelId="{649CE890-936F-4FE9-9767-197721D93889}" type="pres">
      <dgm:prSet presAssocID="{C80D1666-7FE6-4987-BBAF-C1472611D520}" presName="arrowAndChildren" presStyleCnt="0"/>
      <dgm:spPr/>
    </dgm:pt>
    <dgm:pt modelId="{53C454DE-11E4-48A5-A4E5-732D34C464F6}" type="pres">
      <dgm:prSet presAssocID="{C80D1666-7FE6-4987-BBAF-C1472611D520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42DD3429-D510-4B19-954A-EFF7F746FB12}" type="pres">
      <dgm:prSet presAssocID="{62DF3828-B616-4582-BE9F-0B6F23CF0B65}" presName="sp" presStyleCnt="0"/>
      <dgm:spPr/>
    </dgm:pt>
    <dgm:pt modelId="{5690CBEA-E6C7-415B-B2CD-3DDA896BDA63}" type="pres">
      <dgm:prSet presAssocID="{AB0BAC68-BB0E-407F-8F40-C7BD9C2129E2}" presName="arrowAndChildren" presStyleCnt="0"/>
      <dgm:spPr/>
    </dgm:pt>
    <dgm:pt modelId="{1EFF6E2E-C6B0-47D7-A200-1CF34ACF696E}" type="pres">
      <dgm:prSet presAssocID="{AB0BAC68-BB0E-407F-8F40-C7BD9C2129E2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0BA177FC-1DC0-4D8E-A963-4925E2412232}" type="pres">
      <dgm:prSet presAssocID="{F6BD97AD-CCFD-460B-8EAC-4D0F6B9B916D}" presName="sp" presStyleCnt="0"/>
      <dgm:spPr/>
    </dgm:pt>
    <dgm:pt modelId="{7FC3168F-DBDE-41D1-BFCA-D5A4B08A4714}" type="pres">
      <dgm:prSet presAssocID="{0A010B50-46FF-4210-838F-91CF8F3781D2}" presName="arrowAndChildren" presStyleCnt="0"/>
      <dgm:spPr/>
    </dgm:pt>
    <dgm:pt modelId="{5C34B07D-E627-47EA-9C71-5157430C336A}" type="pres">
      <dgm:prSet presAssocID="{0A010B50-46FF-4210-838F-91CF8F3781D2}" presName="parentTextArrow" presStyleLbl="node1" presStyleIdx="3" presStyleCnt="4" custLinFactNeighborX="1694" custLinFactNeighborY="-2871"/>
      <dgm:spPr/>
      <dgm:t>
        <a:bodyPr/>
        <a:lstStyle/>
        <a:p>
          <a:endParaRPr lang="en-US"/>
        </a:p>
      </dgm:t>
    </dgm:pt>
  </dgm:ptLst>
  <dgm:cxnLst>
    <dgm:cxn modelId="{ED445C89-2CBF-4E0D-A375-123D8EBAD546}" type="presOf" srcId="{C80D1666-7FE6-4987-BBAF-C1472611D520}" destId="{53C454DE-11E4-48A5-A4E5-732D34C464F6}" srcOrd="0" destOrd="0" presId="urn:microsoft.com/office/officeart/2005/8/layout/process4"/>
    <dgm:cxn modelId="{C60E5198-8110-4D9B-8181-F980FE7EC92B}" type="presOf" srcId="{A43AA9C9-4ABF-4139-8476-D6A09BDB9C66}" destId="{D96B30B1-F04D-4C01-BBC9-CD5BEEE95202}" srcOrd="0" destOrd="0" presId="urn:microsoft.com/office/officeart/2005/8/layout/process4"/>
    <dgm:cxn modelId="{9ED7384C-D818-4098-8F26-D9AEEAB9EF8D}" type="presOf" srcId="{783ABA4C-07B6-472B-8F71-4B24EEFCE63D}" destId="{494A0E79-13F7-4FC5-A058-C37EAE875241}" srcOrd="0" destOrd="0" presId="urn:microsoft.com/office/officeart/2005/8/layout/process4"/>
    <dgm:cxn modelId="{1F9C2D01-75AA-45E4-90DE-C85D50B36426}" srcId="{A43AA9C9-4ABF-4139-8476-D6A09BDB9C66}" destId="{0A010B50-46FF-4210-838F-91CF8F3781D2}" srcOrd="0" destOrd="0" parTransId="{67134576-ABA6-4060-8B57-03B5C1A3A808}" sibTransId="{F6BD97AD-CCFD-460B-8EAC-4D0F6B9B916D}"/>
    <dgm:cxn modelId="{F6122989-81F3-46F6-8EE1-ABB205EF3C66}" type="presOf" srcId="{AB0BAC68-BB0E-407F-8F40-C7BD9C2129E2}" destId="{1EFF6E2E-C6B0-47D7-A200-1CF34ACF696E}" srcOrd="0" destOrd="0" presId="urn:microsoft.com/office/officeart/2005/8/layout/process4"/>
    <dgm:cxn modelId="{E7886A68-4B46-41A0-B37C-183EC95862E2}" srcId="{A43AA9C9-4ABF-4139-8476-D6A09BDB9C66}" destId="{AB0BAC68-BB0E-407F-8F40-C7BD9C2129E2}" srcOrd="1" destOrd="0" parTransId="{69219D0C-E8D7-45E1-B5B7-850E7617188E}" sibTransId="{62DF3828-B616-4582-BE9F-0B6F23CF0B65}"/>
    <dgm:cxn modelId="{5F13FEE3-77AA-4B36-A6DE-88F13F0C3022}" srcId="{A43AA9C9-4ABF-4139-8476-D6A09BDB9C66}" destId="{783ABA4C-07B6-472B-8F71-4B24EEFCE63D}" srcOrd="3" destOrd="0" parTransId="{2377F936-1CDC-47D7-99C6-7D5F09D75239}" sibTransId="{E20C00EA-21C3-4BC5-8A03-DFDAA02BA351}"/>
    <dgm:cxn modelId="{0B335725-B48B-40F0-89E3-F28F4D9C8A47}" srcId="{A43AA9C9-4ABF-4139-8476-D6A09BDB9C66}" destId="{C80D1666-7FE6-4987-BBAF-C1472611D520}" srcOrd="2" destOrd="0" parTransId="{D704B6D6-A64F-47A5-AE33-3F06C5D9A1DE}" sibTransId="{675D1C99-9D42-4923-B7C0-5730949B1096}"/>
    <dgm:cxn modelId="{19240133-CC8F-47F2-A74E-BE5ED003FADD}" type="presOf" srcId="{0A010B50-46FF-4210-838F-91CF8F3781D2}" destId="{5C34B07D-E627-47EA-9C71-5157430C336A}" srcOrd="0" destOrd="0" presId="urn:microsoft.com/office/officeart/2005/8/layout/process4"/>
    <dgm:cxn modelId="{B92EF9C9-F276-46F5-BB39-81301F322637}" type="presParOf" srcId="{D96B30B1-F04D-4C01-BBC9-CD5BEEE95202}" destId="{CB5075E4-15AB-4BF2-A83A-E8CDADFB161B}" srcOrd="0" destOrd="0" presId="urn:microsoft.com/office/officeart/2005/8/layout/process4"/>
    <dgm:cxn modelId="{61AD05CA-083E-4B88-B9C9-9E09808FED61}" type="presParOf" srcId="{CB5075E4-15AB-4BF2-A83A-E8CDADFB161B}" destId="{494A0E79-13F7-4FC5-A058-C37EAE875241}" srcOrd="0" destOrd="0" presId="urn:microsoft.com/office/officeart/2005/8/layout/process4"/>
    <dgm:cxn modelId="{A5D9DF74-92CD-4660-A926-FEBD3E4250D2}" type="presParOf" srcId="{D96B30B1-F04D-4C01-BBC9-CD5BEEE95202}" destId="{568B6DC4-A4EC-4101-8A29-09A747AE6385}" srcOrd="1" destOrd="0" presId="urn:microsoft.com/office/officeart/2005/8/layout/process4"/>
    <dgm:cxn modelId="{C9163AFD-9094-4666-90D0-289148D9F520}" type="presParOf" srcId="{D96B30B1-F04D-4C01-BBC9-CD5BEEE95202}" destId="{649CE890-936F-4FE9-9767-197721D93889}" srcOrd="2" destOrd="0" presId="urn:microsoft.com/office/officeart/2005/8/layout/process4"/>
    <dgm:cxn modelId="{5FD79B5E-67E9-46E0-824E-8E47337781B7}" type="presParOf" srcId="{649CE890-936F-4FE9-9767-197721D93889}" destId="{53C454DE-11E4-48A5-A4E5-732D34C464F6}" srcOrd="0" destOrd="0" presId="urn:microsoft.com/office/officeart/2005/8/layout/process4"/>
    <dgm:cxn modelId="{6A21069D-C7F2-4A9B-9ACA-ACB120CDDDF4}" type="presParOf" srcId="{D96B30B1-F04D-4C01-BBC9-CD5BEEE95202}" destId="{42DD3429-D510-4B19-954A-EFF7F746FB12}" srcOrd="3" destOrd="0" presId="urn:microsoft.com/office/officeart/2005/8/layout/process4"/>
    <dgm:cxn modelId="{175C9DC5-E789-4075-B4D2-E648575CA2B1}" type="presParOf" srcId="{D96B30B1-F04D-4C01-BBC9-CD5BEEE95202}" destId="{5690CBEA-E6C7-415B-B2CD-3DDA896BDA63}" srcOrd="4" destOrd="0" presId="urn:microsoft.com/office/officeart/2005/8/layout/process4"/>
    <dgm:cxn modelId="{AB1A21A5-59C2-48B8-9BD2-468C6FD99F18}" type="presParOf" srcId="{5690CBEA-E6C7-415B-B2CD-3DDA896BDA63}" destId="{1EFF6E2E-C6B0-47D7-A200-1CF34ACF696E}" srcOrd="0" destOrd="0" presId="urn:microsoft.com/office/officeart/2005/8/layout/process4"/>
    <dgm:cxn modelId="{BB5C4A4C-AA0D-43C5-BCD1-7A74D1F38020}" type="presParOf" srcId="{D96B30B1-F04D-4C01-BBC9-CD5BEEE95202}" destId="{0BA177FC-1DC0-4D8E-A963-4925E2412232}" srcOrd="5" destOrd="0" presId="urn:microsoft.com/office/officeart/2005/8/layout/process4"/>
    <dgm:cxn modelId="{D068DC78-09F0-445A-AF99-CF11C19C3D44}" type="presParOf" srcId="{D96B30B1-F04D-4C01-BBC9-CD5BEEE95202}" destId="{7FC3168F-DBDE-41D1-BFCA-D5A4B08A4714}" srcOrd="6" destOrd="0" presId="urn:microsoft.com/office/officeart/2005/8/layout/process4"/>
    <dgm:cxn modelId="{4C7033B7-2DE5-414F-9BAF-02CCDF4975A7}" type="presParOf" srcId="{7FC3168F-DBDE-41D1-BFCA-D5A4B08A4714}" destId="{5C34B07D-E627-47EA-9C71-5157430C33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43AA9C9-4ABF-4139-8476-D6A09BDB9C66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010B50-46FF-4210-838F-91CF8F3781D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من المحاصيل التى تدخل فى التجارة الدولية </a:t>
          </a:r>
          <a:endParaRPr lang="en-US" sz="3200" b="1" dirty="0">
            <a:solidFill>
              <a:schemeClr val="tx1"/>
            </a:solidFill>
          </a:endParaRPr>
        </a:p>
      </dgm:t>
    </dgm:pt>
    <dgm:pt modelId="{67134576-ABA6-4060-8B57-03B5C1A3A808}" type="parTrans" cxnId="{1F9C2D01-75AA-45E4-90DE-C85D50B36426}">
      <dgm:prSet/>
      <dgm:spPr/>
      <dgm:t>
        <a:bodyPr/>
        <a:lstStyle/>
        <a:p>
          <a:endParaRPr lang="en-US"/>
        </a:p>
      </dgm:t>
    </dgm:pt>
    <dgm:pt modelId="{F6BD97AD-CCFD-460B-8EAC-4D0F6B9B916D}" type="sibTrans" cxnId="{1F9C2D01-75AA-45E4-90DE-C85D50B36426}">
      <dgm:prSet/>
      <dgm:spPr/>
      <dgm:t>
        <a:bodyPr/>
        <a:lstStyle/>
        <a:p>
          <a:endParaRPr lang="en-US"/>
        </a:p>
      </dgm:t>
    </dgm:pt>
    <dgm:pt modelId="{AB0BAC68-BB0E-407F-8F40-C7BD9C2129E2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2- وتحتاج إلى حررة مرتفعة وأمطار غزيرة وتربة خصبة </a:t>
          </a:r>
          <a:endParaRPr lang="en-US" sz="2800" b="1" dirty="0">
            <a:solidFill>
              <a:schemeClr val="tx1"/>
            </a:solidFill>
          </a:endParaRPr>
        </a:p>
      </dgm:t>
    </dgm:pt>
    <dgm:pt modelId="{69219D0C-E8D7-45E1-B5B7-850E7617188E}" type="parTrans" cxnId="{E7886A68-4B46-41A0-B37C-183EC95862E2}">
      <dgm:prSet/>
      <dgm:spPr/>
      <dgm:t>
        <a:bodyPr/>
        <a:lstStyle/>
        <a:p>
          <a:endParaRPr lang="en-US"/>
        </a:p>
      </dgm:t>
    </dgm:pt>
    <dgm:pt modelId="{62DF3828-B616-4582-BE9F-0B6F23CF0B65}" type="sibTrans" cxnId="{E7886A68-4B46-41A0-B37C-183EC95862E2}">
      <dgm:prSet/>
      <dgm:spPr/>
      <dgm:t>
        <a:bodyPr/>
        <a:lstStyle/>
        <a:p>
          <a:endParaRPr lang="en-US"/>
        </a:p>
      </dgm:t>
    </dgm:pt>
    <dgm:pt modelId="{C80D1666-7FE6-4987-BBAF-C1472611D520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3- وتعد اليمن أولى الدول العربية إنتاجا له ويزرع أيضا فى السودان </a:t>
          </a:r>
          <a:endParaRPr lang="en-US" sz="2800" b="1" dirty="0">
            <a:solidFill>
              <a:schemeClr val="tx1"/>
            </a:solidFill>
          </a:endParaRPr>
        </a:p>
      </dgm:t>
    </dgm:pt>
    <dgm:pt modelId="{D704B6D6-A64F-47A5-AE33-3F06C5D9A1DE}" type="parTrans" cxnId="{0B335725-B48B-40F0-89E3-F28F4D9C8A47}">
      <dgm:prSet/>
      <dgm:spPr/>
      <dgm:t>
        <a:bodyPr/>
        <a:lstStyle/>
        <a:p>
          <a:endParaRPr lang="en-US"/>
        </a:p>
      </dgm:t>
    </dgm:pt>
    <dgm:pt modelId="{675D1C99-9D42-4923-B7C0-5730949B1096}" type="sibTrans" cxnId="{0B335725-B48B-40F0-89E3-F28F4D9C8A47}">
      <dgm:prSet/>
      <dgm:spPr/>
      <dgm:t>
        <a:bodyPr/>
        <a:lstStyle/>
        <a:p>
          <a:endParaRPr lang="en-US"/>
        </a:p>
      </dgm:t>
    </dgm:pt>
    <dgm:pt modelId="{D96B30B1-F04D-4C01-BBC9-CD5BEEE95202}" type="pres">
      <dgm:prSet presAssocID="{A43AA9C9-4ABF-4139-8476-D6A09BDB9C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19EF55-F113-4FF9-AA37-06E3C9FCE9BF}" type="pres">
      <dgm:prSet presAssocID="{C80D1666-7FE6-4987-BBAF-C1472611D520}" presName="boxAndChildren" presStyleCnt="0"/>
      <dgm:spPr/>
    </dgm:pt>
    <dgm:pt modelId="{99269871-495C-4D88-81FC-5B5A628D4190}" type="pres">
      <dgm:prSet presAssocID="{C80D1666-7FE6-4987-BBAF-C1472611D520}" presName="parentTextBox" presStyleLbl="node1" presStyleIdx="0" presStyleCnt="3"/>
      <dgm:spPr/>
      <dgm:t>
        <a:bodyPr/>
        <a:lstStyle/>
        <a:p>
          <a:endParaRPr lang="en-US"/>
        </a:p>
      </dgm:t>
    </dgm:pt>
    <dgm:pt modelId="{42DD3429-D510-4B19-954A-EFF7F746FB12}" type="pres">
      <dgm:prSet presAssocID="{62DF3828-B616-4582-BE9F-0B6F23CF0B65}" presName="sp" presStyleCnt="0"/>
      <dgm:spPr/>
    </dgm:pt>
    <dgm:pt modelId="{5690CBEA-E6C7-415B-B2CD-3DDA896BDA63}" type="pres">
      <dgm:prSet presAssocID="{AB0BAC68-BB0E-407F-8F40-C7BD9C2129E2}" presName="arrowAndChildren" presStyleCnt="0"/>
      <dgm:spPr/>
    </dgm:pt>
    <dgm:pt modelId="{1EFF6E2E-C6B0-47D7-A200-1CF34ACF696E}" type="pres">
      <dgm:prSet presAssocID="{AB0BAC68-BB0E-407F-8F40-C7BD9C2129E2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0BA177FC-1DC0-4D8E-A963-4925E2412232}" type="pres">
      <dgm:prSet presAssocID="{F6BD97AD-CCFD-460B-8EAC-4D0F6B9B916D}" presName="sp" presStyleCnt="0"/>
      <dgm:spPr/>
    </dgm:pt>
    <dgm:pt modelId="{7FC3168F-DBDE-41D1-BFCA-D5A4B08A4714}" type="pres">
      <dgm:prSet presAssocID="{0A010B50-46FF-4210-838F-91CF8F3781D2}" presName="arrowAndChildren" presStyleCnt="0"/>
      <dgm:spPr/>
    </dgm:pt>
    <dgm:pt modelId="{5C34B07D-E627-47EA-9C71-5157430C336A}" type="pres">
      <dgm:prSet presAssocID="{0A010B50-46FF-4210-838F-91CF8F3781D2}" presName="parentTextArrow" presStyleLbl="node1" presStyleIdx="2" presStyleCnt="3" custLinFactNeighborX="1694" custLinFactNeighborY="-2871"/>
      <dgm:spPr/>
      <dgm:t>
        <a:bodyPr/>
        <a:lstStyle/>
        <a:p>
          <a:endParaRPr lang="en-US"/>
        </a:p>
      </dgm:t>
    </dgm:pt>
  </dgm:ptLst>
  <dgm:cxnLst>
    <dgm:cxn modelId="{1F9C2D01-75AA-45E4-90DE-C85D50B36426}" srcId="{A43AA9C9-4ABF-4139-8476-D6A09BDB9C66}" destId="{0A010B50-46FF-4210-838F-91CF8F3781D2}" srcOrd="0" destOrd="0" parTransId="{67134576-ABA6-4060-8B57-03B5C1A3A808}" sibTransId="{F6BD97AD-CCFD-460B-8EAC-4D0F6B9B916D}"/>
    <dgm:cxn modelId="{9865B1F0-5C33-40D1-8D10-FBB76D55AF2E}" type="presOf" srcId="{C80D1666-7FE6-4987-BBAF-C1472611D520}" destId="{99269871-495C-4D88-81FC-5B5A628D4190}" srcOrd="0" destOrd="0" presId="urn:microsoft.com/office/officeart/2005/8/layout/process4"/>
    <dgm:cxn modelId="{0B335725-B48B-40F0-89E3-F28F4D9C8A47}" srcId="{A43AA9C9-4ABF-4139-8476-D6A09BDB9C66}" destId="{C80D1666-7FE6-4987-BBAF-C1472611D520}" srcOrd="2" destOrd="0" parTransId="{D704B6D6-A64F-47A5-AE33-3F06C5D9A1DE}" sibTransId="{675D1C99-9D42-4923-B7C0-5730949B1096}"/>
    <dgm:cxn modelId="{F6122989-81F3-46F6-8EE1-ABB205EF3C66}" type="presOf" srcId="{AB0BAC68-BB0E-407F-8F40-C7BD9C2129E2}" destId="{1EFF6E2E-C6B0-47D7-A200-1CF34ACF696E}" srcOrd="0" destOrd="0" presId="urn:microsoft.com/office/officeart/2005/8/layout/process4"/>
    <dgm:cxn modelId="{E7886A68-4B46-41A0-B37C-183EC95862E2}" srcId="{A43AA9C9-4ABF-4139-8476-D6A09BDB9C66}" destId="{AB0BAC68-BB0E-407F-8F40-C7BD9C2129E2}" srcOrd="1" destOrd="0" parTransId="{69219D0C-E8D7-45E1-B5B7-850E7617188E}" sibTransId="{62DF3828-B616-4582-BE9F-0B6F23CF0B65}"/>
    <dgm:cxn modelId="{19240133-CC8F-47F2-A74E-BE5ED003FADD}" type="presOf" srcId="{0A010B50-46FF-4210-838F-91CF8F3781D2}" destId="{5C34B07D-E627-47EA-9C71-5157430C336A}" srcOrd="0" destOrd="0" presId="urn:microsoft.com/office/officeart/2005/8/layout/process4"/>
    <dgm:cxn modelId="{C60E5198-8110-4D9B-8181-F980FE7EC92B}" type="presOf" srcId="{A43AA9C9-4ABF-4139-8476-D6A09BDB9C66}" destId="{D96B30B1-F04D-4C01-BBC9-CD5BEEE95202}" srcOrd="0" destOrd="0" presId="urn:microsoft.com/office/officeart/2005/8/layout/process4"/>
    <dgm:cxn modelId="{1F3972D0-93BE-4981-8CAB-6FAF633DD0A4}" type="presParOf" srcId="{D96B30B1-F04D-4C01-BBC9-CD5BEEE95202}" destId="{7919EF55-F113-4FF9-AA37-06E3C9FCE9BF}" srcOrd="0" destOrd="0" presId="urn:microsoft.com/office/officeart/2005/8/layout/process4"/>
    <dgm:cxn modelId="{F8309DB1-1169-4BD0-B38E-E046286D3568}" type="presParOf" srcId="{7919EF55-F113-4FF9-AA37-06E3C9FCE9BF}" destId="{99269871-495C-4D88-81FC-5B5A628D4190}" srcOrd="0" destOrd="0" presId="urn:microsoft.com/office/officeart/2005/8/layout/process4"/>
    <dgm:cxn modelId="{6A21069D-C7F2-4A9B-9ACA-ACB120CDDDF4}" type="presParOf" srcId="{D96B30B1-F04D-4C01-BBC9-CD5BEEE95202}" destId="{42DD3429-D510-4B19-954A-EFF7F746FB12}" srcOrd="1" destOrd="0" presId="urn:microsoft.com/office/officeart/2005/8/layout/process4"/>
    <dgm:cxn modelId="{175C9DC5-E789-4075-B4D2-E648575CA2B1}" type="presParOf" srcId="{D96B30B1-F04D-4C01-BBC9-CD5BEEE95202}" destId="{5690CBEA-E6C7-415B-B2CD-3DDA896BDA63}" srcOrd="2" destOrd="0" presId="urn:microsoft.com/office/officeart/2005/8/layout/process4"/>
    <dgm:cxn modelId="{AB1A21A5-59C2-48B8-9BD2-468C6FD99F18}" type="presParOf" srcId="{5690CBEA-E6C7-415B-B2CD-3DDA896BDA63}" destId="{1EFF6E2E-C6B0-47D7-A200-1CF34ACF696E}" srcOrd="0" destOrd="0" presId="urn:microsoft.com/office/officeart/2005/8/layout/process4"/>
    <dgm:cxn modelId="{BB5C4A4C-AA0D-43C5-BCD1-7A74D1F38020}" type="presParOf" srcId="{D96B30B1-F04D-4C01-BBC9-CD5BEEE95202}" destId="{0BA177FC-1DC0-4D8E-A963-4925E2412232}" srcOrd="3" destOrd="0" presId="urn:microsoft.com/office/officeart/2005/8/layout/process4"/>
    <dgm:cxn modelId="{D068DC78-09F0-445A-AF99-CF11C19C3D44}" type="presParOf" srcId="{D96B30B1-F04D-4C01-BBC9-CD5BEEE95202}" destId="{7FC3168F-DBDE-41D1-BFCA-D5A4B08A4714}" srcOrd="4" destOrd="0" presId="urn:microsoft.com/office/officeart/2005/8/layout/process4"/>
    <dgm:cxn modelId="{4C7033B7-2DE5-414F-9BAF-02CCDF4975A7}" type="presParOf" srcId="{7FC3168F-DBDE-41D1-BFCA-D5A4B08A4714}" destId="{5C34B07D-E627-47EA-9C71-5157430C33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32A2AC7-AF42-4F97-AB9A-A14D84AA337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371D6F-1E1B-44A3-B9C9-5B6156BB0F01}">
      <dgm:prSet phldrT="[Text]" custT="1"/>
      <dgm:spPr/>
      <dgm:t>
        <a:bodyPr/>
        <a:lstStyle/>
        <a:p>
          <a:r>
            <a:rPr lang="ar-EG" sz="2800" dirty="0" smtClean="0"/>
            <a:t>معلومة إثرائية </a:t>
          </a:r>
          <a:endParaRPr lang="en-US" sz="2800" dirty="0"/>
        </a:p>
      </dgm:t>
    </dgm:pt>
    <dgm:pt modelId="{7AACCBE2-2B05-4741-8697-0D5CA65647DE}" type="parTrans" cxnId="{E66672B5-72B0-46C7-927D-12ABB1F1D6A1}">
      <dgm:prSet/>
      <dgm:spPr/>
      <dgm:t>
        <a:bodyPr/>
        <a:lstStyle/>
        <a:p>
          <a:endParaRPr lang="en-US"/>
        </a:p>
      </dgm:t>
    </dgm:pt>
    <dgm:pt modelId="{DEC7FD0B-3858-4B87-A29F-34239BF4273B}" type="sibTrans" cxnId="{E66672B5-72B0-46C7-927D-12ABB1F1D6A1}">
      <dgm:prSet/>
      <dgm:spPr/>
      <dgm:t>
        <a:bodyPr/>
        <a:lstStyle/>
        <a:p>
          <a:endParaRPr lang="en-US"/>
        </a:p>
      </dgm:t>
    </dgm:pt>
    <dgm:pt modelId="{420C0D69-0E05-4F6D-8BD7-D1024F2063AC}" type="pres">
      <dgm:prSet presAssocID="{032A2AC7-AF42-4F97-AB9A-A14D84AA337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9623E4-168E-40C2-B531-F2ACA4EAD16A}" type="pres">
      <dgm:prSet presAssocID="{032A2AC7-AF42-4F97-AB9A-A14D84AA337D}" presName="arrow" presStyleLbl="bgShp" presStyleIdx="0" presStyleCnt="1" custLinFactNeighborX="-11001" custLinFactNeighborY="-738"/>
      <dgm:spPr/>
      <dgm:t>
        <a:bodyPr/>
        <a:lstStyle/>
        <a:p>
          <a:endParaRPr lang="en-US"/>
        </a:p>
      </dgm:t>
    </dgm:pt>
    <dgm:pt modelId="{FBD34FB4-D879-4BAE-860E-AE1EEF5525CB}" type="pres">
      <dgm:prSet presAssocID="{032A2AC7-AF42-4F97-AB9A-A14D84AA337D}" presName="arrowDiagram1" presStyleCnt="0">
        <dgm:presLayoutVars>
          <dgm:bulletEnabled val="1"/>
        </dgm:presLayoutVars>
      </dgm:prSet>
      <dgm:spPr/>
    </dgm:pt>
    <dgm:pt modelId="{CE270488-C2A3-4B10-B027-024352919E34}" type="pres">
      <dgm:prSet presAssocID="{12371D6F-1E1B-44A3-B9C9-5B6156BB0F01}" presName="bullet1" presStyleLbl="node1" presStyleIdx="0" presStyleCnt="1"/>
      <dgm:spPr/>
    </dgm:pt>
    <dgm:pt modelId="{235106FC-3352-4656-901E-DE50CE99936F}" type="pres">
      <dgm:prSet presAssocID="{12371D6F-1E1B-44A3-B9C9-5B6156BB0F01}" presName="textBox1" presStyleLbl="revTx" presStyleIdx="0" presStyleCnt="1" custScaleX="84666" custScaleY="70773" custLinFactNeighborX="-4239" custLinFactNeighborY="-13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A63E3E-36DC-4DC2-A38F-DCB7371995FB}" type="presOf" srcId="{12371D6F-1E1B-44A3-B9C9-5B6156BB0F01}" destId="{235106FC-3352-4656-901E-DE50CE99936F}" srcOrd="0" destOrd="0" presId="urn:microsoft.com/office/officeart/2005/8/layout/arrow2"/>
    <dgm:cxn modelId="{E66672B5-72B0-46C7-927D-12ABB1F1D6A1}" srcId="{032A2AC7-AF42-4F97-AB9A-A14D84AA337D}" destId="{12371D6F-1E1B-44A3-B9C9-5B6156BB0F01}" srcOrd="0" destOrd="0" parTransId="{7AACCBE2-2B05-4741-8697-0D5CA65647DE}" sibTransId="{DEC7FD0B-3858-4B87-A29F-34239BF4273B}"/>
    <dgm:cxn modelId="{6B73AA4A-660B-468C-923C-E95F402D76C8}" type="presOf" srcId="{032A2AC7-AF42-4F97-AB9A-A14D84AA337D}" destId="{420C0D69-0E05-4F6D-8BD7-D1024F2063AC}" srcOrd="0" destOrd="0" presId="urn:microsoft.com/office/officeart/2005/8/layout/arrow2"/>
    <dgm:cxn modelId="{4CDFD0FE-653A-4358-9D94-5C8FD39C25F6}" type="presParOf" srcId="{420C0D69-0E05-4F6D-8BD7-D1024F2063AC}" destId="{C79623E4-168E-40C2-B531-F2ACA4EAD16A}" srcOrd="0" destOrd="0" presId="urn:microsoft.com/office/officeart/2005/8/layout/arrow2"/>
    <dgm:cxn modelId="{96FA0C7D-6815-4217-A66B-AD98B1845D8C}" type="presParOf" srcId="{420C0D69-0E05-4F6D-8BD7-D1024F2063AC}" destId="{FBD34FB4-D879-4BAE-860E-AE1EEF5525CB}" srcOrd="1" destOrd="0" presId="urn:microsoft.com/office/officeart/2005/8/layout/arrow2"/>
    <dgm:cxn modelId="{AF0759EB-1A08-4DF9-8B23-B45F528A5FAD}" type="presParOf" srcId="{FBD34FB4-D879-4BAE-860E-AE1EEF5525CB}" destId="{CE270488-C2A3-4B10-B027-024352919E34}" srcOrd="0" destOrd="0" presId="urn:microsoft.com/office/officeart/2005/8/layout/arrow2"/>
    <dgm:cxn modelId="{B7169D33-9607-423B-8C5D-0FDAF6966A97}" type="presParOf" srcId="{FBD34FB4-D879-4BAE-860E-AE1EEF5525CB}" destId="{235106FC-3352-4656-901E-DE50CE99936F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43AA9C9-4ABF-4139-8476-D6A09BDB9C66}" type="doc">
      <dgm:prSet loTypeId="urn:microsoft.com/office/officeart/2008/layout/VerticalCurvedList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010B50-46FF-4210-838F-91CF8F3781D2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بلغ إنتاج مصر من :</a:t>
          </a:r>
          <a:endParaRPr lang="en-US" sz="3200" b="1" dirty="0">
            <a:solidFill>
              <a:schemeClr val="tx1"/>
            </a:solidFill>
          </a:endParaRPr>
        </a:p>
      </dgm:t>
    </dgm:pt>
    <dgm:pt modelId="{67134576-ABA6-4060-8B57-03B5C1A3A808}" type="parTrans" cxnId="{1F9C2D01-75AA-45E4-90DE-C85D50B36426}">
      <dgm:prSet/>
      <dgm:spPr/>
      <dgm:t>
        <a:bodyPr/>
        <a:lstStyle/>
        <a:p>
          <a:endParaRPr lang="en-US"/>
        </a:p>
      </dgm:t>
    </dgm:pt>
    <dgm:pt modelId="{F6BD97AD-CCFD-460B-8EAC-4D0F6B9B916D}" type="sibTrans" cxnId="{1F9C2D01-75AA-45E4-90DE-C85D50B36426}">
      <dgm:prSet/>
      <dgm:spPr/>
      <dgm:t>
        <a:bodyPr/>
        <a:lstStyle/>
        <a:p>
          <a:endParaRPr lang="en-US"/>
        </a:p>
      </dgm:t>
    </dgm:pt>
    <dgm:pt modelId="{AB0BAC68-BB0E-407F-8F40-C7BD9C2129E2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2- قصب السكر 15,5 مليون طن </a:t>
          </a:r>
          <a:endParaRPr lang="en-US" sz="3200" b="1" dirty="0">
            <a:solidFill>
              <a:schemeClr val="tx1"/>
            </a:solidFill>
          </a:endParaRPr>
        </a:p>
      </dgm:t>
    </dgm:pt>
    <dgm:pt modelId="{69219D0C-E8D7-45E1-B5B7-850E7617188E}" type="parTrans" cxnId="{E7886A68-4B46-41A0-B37C-183EC95862E2}">
      <dgm:prSet/>
      <dgm:spPr/>
      <dgm:t>
        <a:bodyPr/>
        <a:lstStyle/>
        <a:p>
          <a:endParaRPr lang="en-US"/>
        </a:p>
      </dgm:t>
    </dgm:pt>
    <dgm:pt modelId="{62DF3828-B616-4582-BE9F-0B6F23CF0B65}" type="sibTrans" cxnId="{E7886A68-4B46-41A0-B37C-183EC95862E2}">
      <dgm:prSet/>
      <dgm:spPr/>
      <dgm:t>
        <a:bodyPr/>
        <a:lstStyle/>
        <a:p>
          <a:endParaRPr lang="en-US"/>
        </a:p>
      </dgm:t>
    </dgm:pt>
    <dgm:pt modelId="{C80D1666-7FE6-4987-BBAF-C1472611D520}">
      <dgm:prSet phldrT="[Text]" custT="1"/>
      <dgm:spPr/>
      <dgm:t>
        <a:bodyPr/>
        <a:lstStyle/>
        <a:p>
          <a:pPr algn="ctr"/>
          <a:r>
            <a:rPr lang="ar-EG" sz="2800" b="1" dirty="0" smtClean="0">
              <a:solidFill>
                <a:schemeClr val="tx1"/>
              </a:solidFill>
            </a:rPr>
            <a:t>3- القطن 295 ألف طن </a:t>
          </a:r>
          <a:endParaRPr lang="en-US" sz="2800" b="1" dirty="0">
            <a:solidFill>
              <a:schemeClr val="tx1"/>
            </a:solidFill>
          </a:endParaRPr>
        </a:p>
      </dgm:t>
    </dgm:pt>
    <dgm:pt modelId="{D704B6D6-A64F-47A5-AE33-3F06C5D9A1DE}" type="parTrans" cxnId="{0B335725-B48B-40F0-89E3-F28F4D9C8A47}">
      <dgm:prSet/>
      <dgm:spPr/>
      <dgm:t>
        <a:bodyPr/>
        <a:lstStyle/>
        <a:p>
          <a:endParaRPr lang="en-US"/>
        </a:p>
      </dgm:t>
    </dgm:pt>
    <dgm:pt modelId="{675D1C99-9D42-4923-B7C0-5730949B1096}" type="sibTrans" cxnId="{0B335725-B48B-40F0-89E3-F28F4D9C8A47}">
      <dgm:prSet/>
      <dgm:spPr/>
      <dgm:t>
        <a:bodyPr/>
        <a:lstStyle/>
        <a:p>
          <a:endParaRPr lang="en-US"/>
        </a:p>
      </dgm:t>
    </dgm:pt>
    <dgm:pt modelId="{8EE82BFB-959D-4CD4-8D03-9039B370C068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1- القمح 9,5 مليون طن </a:t>
          </a:r>
          <a:endParaRPr lang="en-US" sz="3200" b="1" dirty="0">
            <a:solidFill>
              <a:schemeClr val="tx1"/>
            </a:solidFill>
          </a:endParaRPr>
        </a:p>
      </dgm:t>
    </dgm:pt>
    <dgm:pt modelId="{3ED8A1C9-1F7D-4AB9-963F-E4FEBBA4E4DA}" type="parTrans" cxnId="{3D4BDD29-5F48-45BB-9B09-8C1971CD8A36}">
      <dgm:prSet/>
      <dgm:spPr/>
      <dgm:t>
        <a:bodyPr/>
        <a:lstStyle/>
        <a:p>
          <a:endParaRPr lang="en-US"/>
        </a:p>
      </dgm:t>
    </dgm:pt>
    <dgm:pt modelId="{93B51732-8051-4D18-ADFB-BB0D051BC6AF}" type="sibTrans" cxnId="{3D4BDD29-5F48-45BB-9B09-8C1971CD8A36}">
      <dgm:prSet/>
      <dgm:spPr/>
      <dgm:t>
        <a:bodyPr/>
        <a:lstStyle/>
        <a:p>
          <a:endParaRPr lang="en-US"/>
        </a:p>
      </dgm:t>
    </dgm:pt>
    <dgm:pt modelId="{CE55B14A-C5F6-4B85-AD49-675879EA05C6}" type="pres">
      <dgm:prSet presAssocID="{A43AA9C9-4ABF-4139-8476-D6A09BDB9C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CB09540-AD12-44BA-8167-DFB53A1B8B6E}" type="pres">
      <dgm:prSet presAssocID="{A43AA9C9-4ABF-4139-8476-D6A09BDB9C66}" presName="Name1" presStyleCnt="0"/>
      <dgm:spPr/>
    </dgm:pt>
    <dgm:pt modelId="{A13756FE-F5F0-4B4E-B965-B031AC6B4472}" type="pres">
      <dgm:prSet presAssocID="{A43AA9C9-4ABF-4139-8476-D6A09BDB9C66}" presName="cycle" presStyleCnt="0"/>
      <dgm:spPr/>
    </dgm:pt>
    <dgm:pt modelId="{6A11D372-92AE-4357-9C62-B718441F869D}" type="pres">
      <dgm:prSet presAssocID="{A43AA9C9-4ABF-4139-8476-D6A09BDB9C66}" presName="srcNode" presStyleLbl="node1" presStyleIdx="0" presStyleCnt="4"/>
      <dgm:spPr/>
    </dgm:pt>
    <dgm:pt modelId="{9031E6BD-4A4C-40CA-8C86-19BED0BB483F}" type="pres">
      <dgm:prSet presAssocID="{A43AA9C9-4ABF-4139-8476-D6A09BDB9C66}" presName="conn" presStyleLbl="parChTrans1D2" presStyleIdx="0" presStyleCnt="1"/>
      <dgm:spPr/>
      <dgm:t>
        <a:bodyPr/>
        <a:lstStyle/>
        <a:p>
          <a:endParaRPr lang="en-US"/>
        </a:p>
      </dgm:t>
    </dgm:pt>
    <dgm:pt modelId="{E7665F34-D349-48D4-BD95-1BDF3F347D0C}" type="pres">
      <dgm:prSet presAssocID="{A43AA9C9-4ABF-4139-8476-D6A09BDB9C66}" presName="extraNode" presStyleLbl="node1" presStyleIdx="0" presStyleCnt="4"/>
      <dgm:spPr/>
    </dgm:pt>
    <dgm:pt modelId="{0AB9A1FB-81DA-4105-8B0E-22F1725E4A52}" type="pres">
      <dgm:prSet presAssocID="{A43AA9C9-4ABF-4139-8476-D6A09BDB9C66}" presName="dstNode" presStyleLbl="node1" presStyleIdx="0" presStyleCnt="4"/>
      <dgm:spPr/>
    </dgm:pt>
    <dgm:pt modelId="{729F66F6-1B97-4707-A512-5D1F04D41933}" type="pres">
      <dgm:prSet presAssocID="{0A010B50-46FF-4210-838F-91CF8F3781D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4BE14-5E84-465E-83BC-679B7036D118}" type="pres">
      <dgm:prSet presAssocID="{0A010B50-46FF-4210-838F-91CF8F3781D2}" presName="accent_1" presStyleCnt="0"/>
      <dgm:spPr/>
    </dgm:pt>
    <dgm:pt modelId="{305A5898-2DFE-49BD-9323-F10057EB7570}" type="pres">
      <dgm:prSet presAssocID="{0A010B50-46FF-4210-838F-91CF8F3781D2}" presName="accentRepeatNode" presStyleLbl="solidFgAcc1" presStyleIdx="0" presStyleCnt="4"/>
      <dgm:spPr/>
    </dgm:pt>
    <dgm:pt modelId="{42CD774E-8A2D-404F-80D1-4333818318AA}" type="pres">
      <dgm:prSet presAssocID="{8EE82BFB-959D-4CD4-8D03-9039B370C06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20EC1-AA9F-4CA0-89E3-E0BA683ED2B2}" type="pres">
      <dgm:prSet presAssocID="{8EE82BFB-959D-4CD4-8D03-9039B370C068}" presName="accent_2" presStyleCnt="0"/>
      <dgm:spPr/>
    </dgm:pt>
    <dgm:pt modelId="{FE3D5D26-8376-41FC-9866-D56D7E27A719}" type="pres">
      <dgm:prSet presAssocID="{8EE82BFB-959D-4CD4-8D03-9039B370C068}" presName="accentRepeatNode" presStyleLbl="solidFgAcc1" presStyleIdx="1" presStyleCnt="4"/>
      <dgm:spPr/>
    </dgm:pt>
    <dgm:pt modelId="{4488B7A8-FF75-4D6B-B083-5F3F1EF07F93}" type="pres">
      <dgm:prSet presAssocID="{AB0BAC68-BB0E-407F-8F40-C7BD9C2129E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5969F-4970-45CB-AEEB-93DAA5AA694D}" type="pres">
      <dgm:prSet presAssocID="{AB0BAC68-BB0E-407F-8F40-C7BD9C2129E2}" presName="accent_3" presStyleCnt="0"/>
      <dgm:spPr/>
    </dgm:pt>
    <dgm:pt modelId="{8F6BF734-54ED-43EE-9B26-F8C562764782}" type="pres">
      <dgm:prSet presAssocID="{AB0BAC68-BB0E-407F-8F40-C7BD9C2129E2}" presName="accentRepeatNode" presStyleLbl="solidFgAcc1" presStyleIdx="2" presStyleCnt="4"/>
      <dgm:spPr/>
    </dgm:pt>
    <dgm:pt modelId="{4C1175A6-D61E-4D80-BA38-EE694CF85FB0}" type="pres">
      <dgm:prSet presAssocID="{C80D1666-7FE6-4987-BBAF-C1472611D52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A0767-B1DD-4BB7-A554-248EF09E6971}" type="pres">
      <dgm:prSet presAssocID="{C80D1666-7FE6-4987-BBAF-C1472611D520}" presName="accent_4" presStyleCnt="0"/>
      <dgm:spPr/>
    </dgm:pt>
    <dgm:pt modelId="{17055BD3-8B64-4A24-901F-0ECE11C0E951}" type="pres">
      <dgm:prSet presAssocID="{C80D1666-7FE6-4987-BBAF-C1472611D520}" presName="accentRepeatNode" presStyleLbl="solidFgAcc1" presStyleIdx="3" presStyleCnt="4"/>
      <dgm:spPr/>
    </dgm:pt>
  </dgm:ptLst>
  <dgm:cxnLst>
    <dgm:cxn modelId="{01A79094-C94D-4AB2-AB2B-68DD5F37579A}" type="presOf" srcId="{0A010B50-46FF-4210-838F-91CF8F3781D2}" destId="{729F66F6-1B97-4707-A512-5D1F04D41933}" srcOrd="0" destOrd="0" presId="urn:microsoft.com/office/officeart/2008/layout/VerticalCurvedList"/>
    <dgm:cxn modelId="{E7886A68-4B46-41A0-B37C-183EC95862E2}" srcId="{A43AA9C9-4ABF-4139-8476-D6A09BDB9C66}" destId="{AB0BAC68-BB0E-407F-8F40-C7BD9C2129E2}" srcOrd="2" destOrd="0" parTransId="{69219D0C-E8D7-45E1-B5B7-850E7617188E}" sibTransId="{62DF3828-B616-4582-BE9F-0B6F23CF0B65}"/>
    <dgm:cxn modelId="{62987D5E-00FB-4CBD-812E-03A8504CF56F}" type="presOf" srcId="{A43AA9C9-4ABF-4139-8476-D6A09BDB9C66}" destId="{CE55B14A-C5F6-4B85-AD49-675879EA05C6}" srcOrd="0" destOrd="0" presId="urn:microsoft.com/office/officeart/2008/layout/VerticalCurvedList"/>
    <dgm:cxn modelId="{3D4BDD29-5F48-45BB-9B09-8C1971CD8A36}" srcId="{A43AA9C9-4ABF-4139-8476-D6A09BDB9C66}" destId="{8EE82BFB-959D-4CD4-8D03-9039B370C068}" srcOrd="1" destOrd="0" parTransId="{3ED8A1C9-1F7D-4AB9-963F-E4FEBBA4E4DA}" sibTransId="{93B51732-8051-4D18-ADFB-BB0D051BC6AF}"/>
    <dgm:cxn modelId="{21E15E27-74C9-4BF4-B7C0-C8F7354B117E}" type="presOf" srcId="{C80D1666-7FE6-4987-BBAF-C1472611D520}" destId="{4C1175A6-D61E-4D80-BA38-EE694CF85FB0}" srcOrd="0" destOrd="0" presId="urn:microsoft.com/office/officeart/2008/layout/VerticalCurvedList"/>
    <dgm:cxn modelId="{0B335725-B48B-40F0-89E3-F28F4D9C8A47}" srcId="{A43AA9C9-4ABF-4139-8476-D6A09BDB9C66}" destId="{C80D1666-7FE6-4987-BBAF-C1472611D520}" srcOrd="3" destOrd="0" parTransId="{D704B6D6-A64F-47A5-AE33-3F06C5D9A1DE}" sibTransId="{675D1C99-9D42-4923-B7C0-5730949B1096}"/>
    <dgm:cxn modelId="{1F9C2D01-75AA-45E4-90DE-C85D50B36426}" srcId="{A43AA9C9-4ABF-4139-8476-D6A09BDB9C66}" destId="{0A010B50-46FF-4210-838F-91CF8F3781D2}" srcOrd="0" destOrd="0" parTransId="{67134576-ABA6-4060-8B57-03B5C1A3A808}" sibTransId="{F6BD97AD-CCFD-460B-8EAC-4D0F6B9B916D}"/>
    <dgm:cxn modelId="{B2B6B6BF-007D-4518-A542-ECE6B121D059}" type="presOf" srcId="{F6BD97AD-CCFD-460B-8EAC-4D0F6B9B916D}" destId="{9031E6BD-4A4C-40CA-8C86-19BED0BB483F}" srcOrd="0" destOrd="0" presId="urn:microsoft.com/office/officeart/2008/layout/VerticalCurvedList"/>
    <dgm:cxn modelId="{399C2246-898E-45C7-A254-09D03FA2DC93}" type="presOf" srcId="{AB0BAC68-BB0E-407F-8F40-C7BD9C2129E2}" destId="{4488B7A8-FF75-4D6B-B083-5F3F1EF07F93}" srcOrd="0" destOrd="0" presId="urn:microsoft.com/office/officeart/2008/layout/VerticalCurvedList"/>
    <dgm:cxn modelId="{7F25F4C2-BE36-4135-9A62-E5DBC2DB02FC}" type="presOf" srcId="{8EE82BFB-959D-4CD4-8D03-9039B370C068}" destId="{42CD774E-8A2D-404F-80D1-4333818318AA}" srcOrd="0" destOrd="0" presId="urn:microsoft.com/office/officeart/2008/layout/VerticalCurvedList"/>
    <dgm:cxn modelId="{FEF27740-8839-4543-82F0-C26C877D2903}" type="presParOf" srcId="{CE55B14A-C5F6-4B85-AD49-675879EA05C6}" destId="{4CB09540-AD12-44BA-8167-DFB53A1B8B6E}" srcOrd="0" destOrd="0" presId="urn:microsoft.com/office/officeart/2008/layout/VerticalCurvedList"/>
    <dgm:cxn modelId="{193DC161-478F-45A9-86C0-8D56CD52ECC5}" type="presParOf" srcId="{4CB09540-AD12-44BA-8167-DFB53A1B8B6E}" destId="{A13756FE-F5F0-4B4E-B965-B031AC6B4472}" srcOrd="0" destOrd="0" presId="urn:microsoft.com/office/officeart/2008/layout/VerticalCurvedList"/>
    <dgm:cxn modelId="{81C5346B-3CC4-466B-940B-D45CAE8C66B9}" type="presParOf" srcId="{A13756FE-F5F0-4B4E-B965-B031AC6B4472}" destId="{6A11D372-92AE-4357-9C62-B718441F869D}" srcOrd="0" destOrd="0" presId="urn:microsoft.com/office/officeart/2008/layout/VerticalCurvedList"/>
    <dgm:cxn modelId="{35F96DBF-50CB-42D9-B8EA-A42FACE37F22}" type="presParOf" srcId="{A13756FE-F5F0-4B4E-B965-B031AC6B4472}" destId="{9031E6BD-4A4C-40CA-8C86-19BED0BB483F}" srcOrd="1" destOrd="0" presId="urn:microsoft.com/office/officeart/2008/layout/VerticalCurvedList"/>
    <dgm:cxn modelId="{8628E600-FFC7-4B5B-AD25-B05C2BD5D29A}" type="presParOf" srcId="{A13756FE-F5F0-4B4E-B965-B031AC6B4472}" destId="{E7665F34-D349-48D4-BD95-1BDF3F347D0C}" srcOrd="2" destOrd="0" presId="urn:microsoft.com/office/officeart/2008/layout/VerticalCurvedList"/>
    <dgm:cxn modelId="{876B41D2-D906-420C-8654-0810D263C66B}" type="presParOf" srcId="{A13756FE-F5F0-4B4E-B965-B031AC6B4472}" destId="{0AB9A1FB-81DA-4105-8B0E-22F1725E4A52}" srcOrd="3" destOrd="0" presId="urn:microsoft.com/office/officeart/2008/layout/VerticalCurvedList"/>
    <dgm:cxn modelId="{AE8D276D-EAD0-4309-A829-1D9E44672886}" type="presParOf" srcId="{4CB09540-AD12-44BA-8167-DFB53A1B8B6E}" destId="{729F66F6-1B97-4707-A512-5D1F04D41933}" srcOrd="1" destOrd="0" presId="urn:microsoft.com/office/officeart/2008/layout/VerticalCurvedList"/>
    <dgm:cxn modelId="{8B4DF01E-F084-41D5-B327-9CDC20686BD6}" type="presParOf" srcId="{4CB09540-AD12-44BA-8167-DFB53A1B8B6E}" destId="{E3E4BE14-5E84-465E-83BC-679B7036D118}" srcOrd="2" destOrd="0" presId="urn:microsoft.com/office/officeart/2008/layout/VerticalCurvedList"/>
    <dgm:cxn modelId="{DFC349AA-F069-4AC4-BA7F-3B3FA7F2F87B}" type="presParOf" srcId="{E3E4BE14-5E84-465E-83BC-679B7036D118}" destId="{305A5898-2DFE-49BD-9323-F10057EB7570}" srcOrd="0" destOrd="0" presId="urn:microsoft.com/office/officeart/2008/layout/VerticalCurvedList"/>
    <dgm:cxn modelId="{16FF36A4-6C53-40C4-BF71-C9E513C61884}" type="presParOf" srcId="{4CB09540-AD12-44BA-8167-DFB53A1B8B6E}" destId="{42CD774E-8A2D-404F-80D1-4333818318AA}" srcOrd="3" destOrd="0" presId="urn:microsoft.com/office/officeart/2008/layout/VerticalCurvedList"/>
    <dgm:cxn modelId="{43698096-BDF4-4800-9D54-621A3A76EF79}" type="presParOf" srcId="{4CB09540-AD12-44BA-8167-DFB53A1B8B6E}" destId="{B9220EC1-AA9F-4CA0-89E3-E0BA683ED2B2}" srcOrd="4" destOrd="0" presId="urn:microsoft.com/office/officeart/2008/layout/VerticalCurvedList"/>
    <dgm:cxn modelId="{6F609996-5C94-4688-BE88-F095904B2146}" type="presParOf" srcId="{B9220EC1-AA9F-4CA0-89E3-E0BA683ED2B2}" destId="{FE3D5D26-8376-41FC-9866-D56D7E27A719}" srcOrd="0" destOrd="0" presId="urn:microsoft.com/office/officeart/2008/layout/VerticalCurvedList"/>
    <dgm:cxn modelId="{433305CF-ED66-4A76-ACCE-FE195AC95562}" type="presParOf" srcId="{4CB09540-AD12-44BA-8167-DFB53A1B8B6E}" destId="{4488B7A8-FF75-4D6B-B083-5F3F1EF07F93}" srcOrd="5" destOrd="0" presId="urn:microsoft.com/office/officeart/2008/layout/VerticalCurvedList"/>
    <dgm:cxn modelId="{C33304FE-94FE-4621-AEE7-9DE611D96660}" type="presParOf" srcId="{4CB09540-AD12-44BA-8167-DFB53A1B8B6E}" destId="{FF65969F-4970-45CB-AEEB-93DAA5AA694D}" srcOrd="6" destOrd="0" presId="urn:microsoft.com/office/officeart/2008/layout/VerticalCurvedList"/>
    <dgm:cxn modelId="{6971D9EB-7849-4B81-849F-0CA68038812F}" type="presParOf" srcId="{FF65969F-4970-45CB-AEEB-93DAA5AA694D}" destId="{8F6BF734-54ED-43EE-9B26-F8C562764782}" srcOrd="0" destOrd="0" presId="urn:microsoft.com/office/officeart/2008/layout/VerticalCurvedList"/>
    <dgm:cxn modelId="{73BFBA38-124B-46BB-939B-6CF36A15FDD5}" type="presParOf" srcId="{4CB09540-AD12-44BA-8167-DFB53A1B8B6E}" destId="{4C1175A6-D61E-4D80-BA38-EE694CF85FB0}" srcOrd="7" destOrd="0" presId="urn:microsoft.com/office/officeart/2008/layout/VerticalCurvedList"/>
    <dgm:cxn modelId="{E2FA9416-5E7E-4CD7-834B-F9CA4B7D5D50}" type="presParOf" srcId="{4CB09540-AD12-44BA-8167-DFB53A1B8B6E}" destId="{6CFA0767-B1DD-4BB7-A554-248EF09E6971}" srcOrd="8" destOrd="0" presId="urn:microsoft.com/office/officeart/2008/layout/VerticalCurvedList"/>
    <dgm:cxn modelId="{761A79C7-E7E9-4125-9A68-BA31520F2E82}" type="presParOf" srcId="{6CFA0767-B1DD-4BB7-A554-248EF09E6971}" destId="{17055BD3-8B64-4A24-901F-0ECE11C0E9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1D6E46-374C-48A7-B62D-DB670262DD0F}" type="doc">
      <dgm:prSet loTypeId="urn:microsoft.com/office/officeart/2005/8/layout/hList6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747C5D-4BB8-4B66-AB51-D0ABFEE2D9E2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تتنوع المحاصيل الزراعية فى وطننا العربى ولكل منها استخداماته وفوائده الاقتصادية والصحية :</a:t>
          </a:r>
          <a:endParaRPr lang="en-US" sz="4400" b="1" dirty="0">
            <a:solidFill>
              <a:schemeClr val="tx1"/>
            </a:solidFill>
          </a:endParaRPr>
        </a:p>
      </dgm:t>
    </dgm:pt>
    <dgm:pt modelId="{C72525C1-139C-462B-9B87-457CCF477EE1}" type="parTrans" cxnId="{E3DB27F2-8F54-4BF4-9D6D-E2C85B7C96CC}">
      <dgm:prSet/>
      <dgm:spPr/>
      <dgm:t>
        <a:bodyPr/>
        <a:lstStyle/>
        <a:p>
          <a:endParaRPr lang="en-US"/>
        </a:p>
      </dgm:t>
    </dgm:pt>
    <dgm:pt modelId="{13A6BA6B-C20B-4DAE-A49F-D5238810F5AC}" type="sibTrans" cxnId="{E3DB27F2-8F54-4BF4-9D6D-E2C85B7C96CC}">
      <dgm:prSet/>
      <dgm:spPr/>
      <dgm:t>
        <a:bodyPr/>
        <a:lstStyle/>
        <a:p>
          <a:endParaRPr lang="en-US"/>
        </a:p>
      </dgm:t>
    </dgm:pt>
    <dgm:pt modelId="{17D52908-794B-4045-B3FF-A0FA9DC14254}" type="pres">
      <dgm:prSet presAssocID="{1B1D6E46-374C-48A7-B62D-DB670262DD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4EDB7C-946C-4D97-A75F-128D2D2C0B71}" type="pres">
      <dgm:prSet presAssocID="{57747C5D-4BB8-4B66-AB51-D0ABFEE2D9E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5C9B94-5F4F-4D90-B361-9FCFD5140B48}" type="presOf" srcId="{1B1D6E46-374C-48A7-B62D-DB670262DD0F}" destId="{17D52908-794B-4045-B3FF-A0FA9DC14254}" srcOrd="0" destOrd="0" presId="urn:microsoft.com/office/officeart/2005/8/layout/hList6"/>
    <dgm:cxn modelId="{1E74CE7F-C8ED-4680-97AB-D4C04AD51D3B}" type="presOf" srcId="{57747C5D-4BB8-4B66-AB51-D0ABFEE2D9E2}" destId="{1A4EDB7C-946C-4D97-A75F-128D2D2C0B71}" srcOrd="0" destOrd="0" presId="urn:microsoft.com/office/officeart/2005/8/layout/hList6"/>
    <dgm:cxn modelId="{E3DB27F2-8F54-4BF4-9D6D-E2C85B7C96CC}" srcId="{1B1D6E46-374C-48A7-B62D-DB670262DD0F}" destId="{57747C5D-4BB8-4B66-AB51-D0ABFEE2D9E2}" srcOrd="0" destOrd="0" parTransId="{C72525C1-139C-462B-9B87-457CCF477EE1}" sibTransId="{13A6BA6B-C20B-4DAE-A49F-D5238810F5AC}"/>
    <dgm:cxn modelId="{599AF297-3743-4422-8809-8C8F432C7B06}" type="presParOf" srcId="{17D52908-794B-4045-B3FF-A0FA9DC14254}" destId="{1A4EDB7C-946C-4D97-A75F-128D2D2C0B71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43AA9C9-4ABF-4139-8476-D6A09BDB9C66}" type="doc">
      <dgm:prSet loTypeId="urn:microsoft.com/office/officeart/2005/8/layout/process4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010B50-46FF-4210-838F-91CF8F3781D2}">
      <dgm:prSet phldrT="[Text]" custT="1"/>
      <dgm:spPr/>
      <dgm:t>
        <a:bodyPr/>
        <a:lstStyle/>
        <a:p>
          <a:pPr algn="ctr"/>
          <a:r>
            <a:rPr lang="ar-EG" sz="4000" b="1" dirty="0" smtClean="0">
              <a:solidFill>
                <a:schemeClr val="tx1"/>
              </a:solidFill>
            </a:rPr>
            <a:t>ثالثا : الأشجار المثمرة والفاكهة : </a:t>
          </a:r>
          <a:endParaRPr lang="en-US" sz="4000" b="1" dirty="0">
            <a:solidFill>
              <a:schemeClr val="tx1"/>
            </a:solidFill>
          </a:endParaRPr>
        </a:p>
      </dgm:t>
    </dgm:pt>
    <dgm:pt modelId="{67134576-ABA6-4060-8B57-03B5C1A3A808}" type="parTrans" cxnId="{1F9C2D01-75AA-45E4-90DE-C85D50B36426}">
      <dgm:prSet/>
      <dgm:spPr/>
      <dgm:t>
        <a:bodyPr/>
        <a:lstStyle/>
        <a:p>
          <a:endParaRPr lang="en-US"/>
        </a:p>
      </dgm:t>
    </dgm:pt>
    <dgm:pt modelId="{F6BD97AD-CCFD-460B-8EAC-4D0F6B9B916D}" type="sibTrans" cxnId="{1F9C2D01-75AA-45E4-90DE-C85D50B36426}">
      <dgm:prSet/>
      <dgm:spPr/>
      <dgm:t>
        <a:bodyPr/>
        <a:lstStyle/>
        <a:p>
          <a:endParaRPr lang="en-US"/>
        </a:p>
      </dgm:t>
    </dgm:pt>
    <dgm:pt modelId="{D96B30B1-F04D-4C01-BBC9-CD5BEEE95202}" type="pres">
      <dgm:prSet presAssocID="{A43AA9C9-4ABF-4139-8476-D6A09BDB9C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2E1EDB-6FDE-4831-A53A-8729A6669019}" type="pres">
      <dgm:prSet presAssocID="{0A010B50-46FF-4210-838F-91CF8F3781D2}" presName="boxAndChildren" presStyleCnt="0"/>
      <dgm:spPr/>
    </dgm:pt>
    <dgm:pt modelId="{E599010E-7AE9-4CF5-849E-DC7E7E69E3BF}" type="pres">
      <dgm:prSet presAssocID="{0A010B50-46FF-4210-838F-91CF8F3781D2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9D8562F0-B112-489A-92A1-A266D46FCDC2}" type="presOf" srcId="{A43AA9C9-4ABF-4139-8476-D6A09BDB9C66}" destId="{D96B30B1-F04D-4C01-BBC9-CD5BEEE95202}" srcOrd="0" destOrd="0" presId="urn:microsoft.com/office/officeart/2005/8/layout/process4"/>
    <dgm:cxn modelId="{1F9C2D01-75AA-45E4-90DE-C85D50B36426}" srcId="{A43AA9C9-4ABF-4139-8476-D6A09BDB9C66}" destId="{0A010B50-46FF-4210-838F-91CF8F3781D2}" srcOrd="0" destOrd="0" parTransId="{67134576-ABA6-4060-8B57-03B5C1A3A808}" sibTransId="{F6BD97AD-CCFD-460B-8EAC-4D0F6B9B916D}"/>
    <dgm:cxn modelId="{9A00F3AF-7740-4497-A0DD-B1C9CEEAF45A}" type="presOf" srcId="{0A010B50-46FF-4210-838F-91CF8F3781D2}" destId="{E599010E-7AE9-4CF5-849E-DC7E7E69E3BF}" srcOrd="0" destOrd="0" presId="urn:microsoft.com/office/officeart/2005/8/layout/process4"/>
    <dgm:cxn modelId="{59A75B47-A9B1-40FD-9781-63A9687C30F4}" type="presParOf" srcId="{D96B30B1-F04D-4C01-BBC9-CD5BEEE95202}" destId="{942E1EDB-6FDE-4831-A53A-8729A6669019}" srcOrd="0" destOrd="0" presId="urn:microsoft.com/office/officeart/2005/8/layout/process4"/>
    <dgm:cxn modelId="{C18146E7-3F92-4C13-B0A1-8D5AFA49A0CD}" type="presParOf" srcId="{942E1EDB-6FDE-4831-A53A-8729A6669019}" destId="{E599010E-7AE9-4CF5-849E-DC7E7E69E3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43AA9C9-4ABF-4139-8476-D6A09BDB9C66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010B50-46FF-4210-838F-91CF8F3781D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يضم الوطن العربى نحو 90% من أشجار النخيل من أشجار النخيل فى العالم </a:t>
          </a:r>
          <a:endParaRPr lang="en-US" sz="3200" b="1" dirty="0">
            <a:solidFill>
              <a:schemeClr val="tx1"/>
            </a:solidFill>
          </a:endParaRPr>
        </a:p>
      </dgm:t>
    </dgm:pt>
    <dgm:pt modelId="{67134576-ABA6-4060-8B57-03B5C1A3A808}" type="parTrans" cxnId="{1F9C2D01-75AA-45E4-90DE-C85D50B36426}">
      <dgm:prSet/>
      <dgm:spPr/>
      <dgm:t>
        <a:bodyPr/>
        <a:lstStyle/>
        <a:p>
          <a:endParaRPr lang="en-US"/>
        </a:p>
      </dgm:t>
    </dgm:pt>
    <dgm:pt modelId="{F6BD97AD-CCFD-460B-8EAC-4D0F6B9B916D}" type="sibTrans" cxnId="{1F9C2D01-75AA-45E4-90DE-C85D50B36426}">
      <dgm:prSet/>
      <dgm:spPr/>
      <dgm:t>
        <a:bodyPr/>
        <a:lstStyle/>
        <a:p>
          <a:endParaRPr lang="en-US"/>
        </a:p>
      </dgm:t>
    </dgm:pt>
    <dgm:pt modelId="{AB0BAC68-BB0E-407F-8F40-C7BD9C2129E2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2- وتحتل العراق المركز الأول فى إنتاج التمر .</a:t>
          </a:r>
          <a:endParaRPr lang="en-US" sz="2800" b="1" dirty="0">
            <a:solidFill>
              <a:schemeClr val="tx1"/>
            </a:solidFill>
          </a:endParaRPr>
        </a:p>
      </dgm:t>
    </dgm:pt>
    <dgm:pt modelId="{69219D0C-E8D7-45E1-B5B7-850E7617188E}" type="parTrans" cxnId="{E7886A68-4B46-41A0-B37C-183EC95862E2}">
      <dgm:prSet/>
      <dgm:spPr/>
      <dgm:t>
        <a:bodyPr/>
        <a:lstStyle/>
        <a:p>
          <a:endParaRPr lang="en-US"/>
        </a:p>
      </dgm:t>
    </dgm:pt>
    <dgm:pt modelId="{62DF3828-B616-4582-BE9F-0B6F23CF0B65}" type="sibTrans" cxnId="{E7886A68-4B46-41A0-B37C-183EC95862E2}">
      <dgm:prSet/>
      <dgm:spPr/>
      <dgm:t>
        <a:bodyPr/>
        <a:lstStyle/>
        <a:p>
          <a:endParaRPr lang="en-US"/>
        </a:p>
      </dgm:t>
    </dgm:pt>
    <dgm:pt modelId="{D96B30B1-F04D-4C01-BBC9-CD5BEEE95202}" type="pres">
      <dgm:prSet presAssocID="{A43AA9C9-4ABF-4139-8476-D6A09BDB9C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3B6EFF-642E-4170-9C57-70A240259697}" type="pres">
      <dgm:prSet presAssocID="{AB0BAC68-BB0E-407F-8F40-C7BD9C2129E2}" presName="boxAndChildren" presStyleCnt="0"/>
      <dgm:spPr/>
    </dgm:pt>
    <dgm:pt modelId="{2436114F-21B6-4F34-AC24-9A42AA993AC4}" type="pres">
      <dgm:prSet presAssocID="{AB0BAC68-BB0E-407F-8F40-C7BD9C2129E2}" presName="parentTextBox" presStyleLbl="node1" presStyleIdx="0" presStyleCnt="2"/>
      <dgm:spPr/>
      <dgm:t>
        <a:bodyPr/>
        <a:lstStyle/>
        <a:p>
          <a:endParaRPr lang="en-US"/>
        </a:p>
      </dgm:t>
    </dgm:pt>
    <dgm:pt modelId="{0BA177FC-1DC0-4D8E-A963-4925E2412232}" type="pres">
      <dgm:prSet presAssocID="{F6BD97AD-CCFD-460B-8EAC-4D0F6B9B916D}" presName="sp" presStyleCnt="0"/>
      <dgm:spPr/>
    </dgm:pt>
    <dgm:pt modelId="{7FC3168F-DBDE-41D1-BFCA-D5A4B08A4714}" type="pres">
      <dgm:prSet presAssocID="{0A010B50-46FF-4210-838F-91CF8F3781D2}" presName="arrowAndChildren" presStyleCnt="0"/>
      <dgm:spPr/>
    </dgm:pt>
    <dgm:pt modelId="{5C34B07D-E627-47EA-9C71-5157430C336A}" type="pres">
      <dgm:prSet presAssocID="{0A010B50-46FF-4210-838F-91CF8F3781D2}" presName="parentTextArrow" presStyleLbl="node1" presStyleIdx="1" presStyleCnt="2" custLinFactNeighborX="1694" custLinFactNeighborY="-2871"/>
      <dgm:spPr/>
      <dgm:t>
        <a:bodyPr/>
        <a:lstStyle/>
        <a:p>
          <a:endParaRPr lang="en-US"/>
        </a:p>
      </dgm:t>
    </dgm:pt>
  </dgm:ptLst>
  <dgm:cxnLst>
    <dgm:cxn modelId="{C60E5198-8110-4D9B-8181-F980FE7EC92B}" type="presOf" srcId="{A43AA9C9-4ABF-4139-8476-D6A09BDB9C66}" destId="{D96B30B1-F04D-4C01-BBC9-CD5BEEE95202}" srcOrd="0" destOrd="0" presId="urn:microsoft.com/office/officeart/2005/8/layout/process4"/>
    <dgm:cxn modelId="{E7886A68-4B46-41A0-B37C-183EC95862E2}" srcId="{A43AA9C9-4ABF-4139-8476-D6A09BDB9C66}" destId="{AB0BAC68-BB0E-407F-8F40-C7BD9C2129E2}" srcOrd="1" destOrd="0" parTransId="{69219D0C-E8D7-45E1-B5B7-850E7617188E}" sibTransId="{62DF3828-B616-4582-BE9F-0B6F23CF0B65}"/>
    <dgm:cxn modelId="{A045E3A4-5A90-415E-925C-17A582D87E7E}" type="presOf" srcId="{AB0BAC68-BB0E-407F-8F40-C7BD9C2129E2}" destId="{2436114F-21B6-4F34-AC24-9A42AA993AC4}" srcOrd="0" destOrd="0" presId="urn:microsoft.com/office/officeart/2005/8/layout/process4"/>
    <dgm:cxn modelId="{19240133-CC8F-47F2-A74E-BE5ED003FADD}" type="presOf" srcId="{0A010B50-46FF-4210-838F-91CF8F3781D2}" destId="{5C34B07D-E627-47EA-9C71-5157430C336A}" srcOrd="0" destOrd="0" presId="urn:microsoft.com/office/officeart/2005/8/layout/process4"/>
    <dgm:cxn modelId="{1F9C2D01-75AA-45E4-90DE-C85D50B36426}" srcId="{A43AA9C9-4ABF-4139-8476-D6A09BDB9C66}" destId="{0A010B50-46FF-4210-838F-91CF8F3781D2}" srcOrd="0" destOrd="0" parTransId="{67134576-ABA6-4060-8B57-03B5C1A3A808}" sibTransId="{F6BD97AD-CCFD-460B-8EAC-4D0F6B9B916D}"/>
    <dgm:cxn modelId="{21E6E504-A34E-4824-AE0A-CE858BB57BDB}" type="presParOf" srcId="{D96B30B1-F04D-4C01-BBC9-CD5BEEE95202}" destId="{AC3B6EFF-642E-4170-9C57-70A240259697}" srcOrd="0" destOrd="0" presId="urn:microsoft.com/office/officeart/2005/8/layout/process4"/>
    <dgm:cxn modelId="{BAF879F5-DF3A-407E-B475-848162700B6E}" type="presParOf" srcId="{AC3B6EFF-642E-4170-9C57-70A240259697}" destId="{2436114F-21B6-4F34-AC24-9A42AA993AC4}" srcOrd="0" destOrd="0" presId="urn:microsoft.com/office/officeart/2005/8/layout/process4"/>
    <dgm:cxn modelId="{BB5C4A4C-AA0D-43C5-BCD1-7A74D1F38020}" type="presParOf" srcId="{D96B30B1-F04D-4C01-BBC9-CD5BEEE95202}" destId="{0BA177FC-1DC0-4D8E-A963-4925E2412232}" srcOrd="1" destOrd="0" presId="urn:microsoft.com/office/officeart/2005/8/layout/process4"/>
    <dgm:cxn modelId="{D068DC78-09F0-445A-AF99-CF11C19C3D44}" type="presParOf" srcId="{D96B30B1-F04D-4C01-BBC9-CD5BEEE95202}" destId="{7FC3168F-DBDE-41D1-BFCA-D5A4B08A4714}" srcOrd="2" destOrd="0" presId="urn:microsoft.com/office/officeart/2005/8/layout/process4"/>
    <dgm:cxn modelId="{4C7033B7-2DE5-414F-9BAF-02CCDF4975A7}" type="presParOf" srcId="{7FC3168F-DBDE-41D1-BFCA-D5A4B08A4714}" destId="{5C34B07D-E627-47EA-9C71-5157430C33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43AA9C9-4ABF-4139-8476-D6A09BDB9C66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010B50-46FF-4210-838F-91CF8F3781D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تتركز زراعته على سفوح المرتفعات </a:t>
          </a:r>
          <a:endParaRPr lang="en-US" sz="3200" b="1" dirty="0">
            <a:solidFill>
              <a:schemeClr val="tx1"/>
            </a:solidFill>
          </a:endParaRPr>
        </a:p>
      </dgm:t>
    </dgm:pt>
    <dgm:pt modelId="{67134576-ABA6-4060-8B57-03B5C1A3A808}" type="parTrans" cxnId="{1F9C2D01-75AA-45E4-90DE-C85D50B36426}">
      <dgm:prSet/>
      <dgm:spPr/>
      <dgm:t>
        <a:bodyPr/>
        <a:lstStyle/>
        <a:p>
          <a:endParaRPr lang="en-US"/>
        </a:p>
      </dgm:t>
    </dgm:pt>
    <dgm:pt modelId="{F6BD97AD-CCFD-460B-8EAC-4D0F6B9B916D}" type="sibTrans" cxnId="{1F9C2D01-75AA-45E4-90DE-C85D50B36426}">
      <dgm:prSet/>
      <dgm:spPr/>
      <dgm:t>
        <a:bodyPr/>
        <a:lstStyle/>
        <a:p>
          <a:endParaRPr lang="en-US"/>
        </a:p>
      </dgm:t>
    </dgm:pt>
    <dgm:pt modelId="{AB0BAC68-BB0E-407F-8F40-C7BD9C2129E2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2- وتحتل دول المغرب العربى المرتبة الأولى من إنتاجه </a:t>
          </a:r>
          <a:endParaRPr lang="en-US" sz="2800" b="1" dirty="0">
            <a:solidFill>
              <a:schemeClr val="tx1"/>
            </a:solidFill>
          </a:endParaRPr>
        </a:p>
      </dgm:t>
    </dgm:pt>
    <dgm:pt modelId="{69219D0C-E8D7-45E1-B5B7-850E7617188E}" type="parTrans" cxnId="{E7886A68-4B46-41A0-B37C-183EC95862E2}">
      <dgm:prSet/>
      <dgm:spPr/>
      <dgm:t>
        <a:bodyPr/>
        <a:lstStyle/>
        <a:p>
          <a:endParaRPr lang="en-US"/>
        </a:p>
      </dgm:t>
    </dgm:pt>
    <dgm:pt modelId="{62DF3828-B616-4582-BE9F-0B6F23CF0B65}" type="sibTrans" cxnId="{E7886A68-4B46-41A0-B37C-183EC95862E2}">
      <dgm:prSet/>
      <dgm:spPr/>
      <dgm:t>
        <a:bodyPr/>
        <a:lstStyle/>
        <a:p>
          <a:endParaRPr lang="en-US"/>
        </a:p>
      </dgm:t>
    </dgm:pt>
    <dgm:pt modelId="{D96B30B1-F04D-4C01-BBC9-CD5BEEE95202}" type="pres">
      <dgm:prSet presAssocID="{A43AA9C9-4ABF-4139-8476-D6A09BDB9C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3B6EFF-642E-4170-9C57-70A240259697}" type="pres">
      <dgm:prSet presAssocID="{AB0BAC68-BB0E-407F-8F40-C7BD9C2129E2}" presName="boxAndChildren" presStyleCnt="0"/>
      <dgm:spPr/>
    </dgm:pt>
    <dgm:pt modelId="{2436114F-21B6-4F34-AC24-9A42AA993AC4}" type="pres">
      <dgm:prSet presAssocID="{AB0BAC68-BB0E-407F-8F40-C7BD9C2129E2}" presName="parentTextBox" presStyleLbl="node1" presStyleIdx="0" presStyleCnt="2"/>
      <dgm:spPr/>
      <dgm:t>
        <a:bodyPr/>
        <a:lstStyle/>
        <a:p>
          <a:endParaRPr lang="en-US"/>
        </a:p>
      </dgm:t>
    </dgm:pt>
    <dgm:pt modelId="{0BA177FC-1DC0-4D8E-A963-4925E2412232}" type="pres">
      <dgm:prSet presAssocID="{F6BD97AD-CCFD-460B-8EAC-4D0F6B9B916D}" presName="sp" presStyleCnt="0"/>
      <dgm:spPr/>
    </dgm:pt>
    <dgm:pt modelId="{7FC3168F-DBDE-41D1-BFCA-D5A4B08A4714}" type="pres">
      <dgm:prSet presAssocID="{0A010B50-46FF-4210-838F-91CF8F3781D2}" presName="arrowAndChildren" presStyleCnt="0"/>
      <dgm:spPr/>
    </dgm:pt>
    <dgm:pt modelId="{5C34B07D-E627-47EA-9C71-5157430C336A}" type="pres">
      <dgm:prSet presAssocID="{0A010B50-46FF-4210-838F-91CF8F3781D2}" presName="parentTextArrow" presStyleLbl="node1" presStyleIdx="1" presStyleCnt="2" custLinFactNeighborX="1694" custLinFactNeighborY="-2871"/>
      <dgm:spPr/>
      <dgm:t>
        <a:bodyPr/>
        <a:lstStyle/>
        <a:p>
          <a:endParaRPr lang="en-US"/>
        </a:p>
      </dgm:t>
    </dgm:pt>
  </dgm:ptLst>
  <dgm:cxnLst>
    <dgm:cxn modelId="{C60E5198-8110-4D9B-8181-F980FE7EC92B}" type="presOf" srcId="{A43AA9C9-4ABF-4139-8476-D6A09BDB9C66}" destId="{D96B30B1-F04D-4C01-BBC9-CD5BEEE95202}" srcOrd="0" destOrd="0" presId="urn:microsoft.com/office/officeart/2005/8/layout/process4"/>
    <dgm:cxn modelId="{E7886A68-4B46-41A0-B37C-183EC95862E2}" srcId="{A43AA9C9-4ABF-4139-8476-D6A09BDB9C66}" destId="{AB0BAC68-BB0E-407F-8F40-C7BD9C2129E2}" srcOrd="1" destOrd="0" parTransId="{69219D0C-E8D7-45E1-B5B7-850E7617188E}" sibTransId="{62DF3828-B616-4582-BE9F-0B6F23CF0B65}"/>
    <dgm:cxn modelId="{A045E3A4-5A90-415E-925C-17A582D87E7E}" type="presOf" srcId="{AB0BAC68-BB0E-407F-8F40-C7BD9C2129E2}" destId="{2436114F-21B6-4F34-AC24-9A42AA993AC4}" srcOrd="0" destOrd="0" presId="urn:microsoft.com/office/officeart/2005/8/layout/process4"/>
    <dgm:cxn modelId="{19240133-CC8F-47F2-A74E-BE5ED003FADD}" type="presOf" srcId="{0A010B50-46FF-4210-838F-91CF8F3781D2}" destId="{5C34B07D-E627-47EA-9C71-5157430C336A}" srcOrd="0" destOrd="0" presId="urn:microsoft.com/office/officeart/2005/8/layout/process4"/>
    <dgm:cxn modelId="{1F9C2D01-75AA-45E4-90DE-C85D50B36426}" srcId="{A43AA9C9-4ABF-4139-8476-D6A09BDB9C66}" destId="{0A010B50-46FF-4210-838F-91CF8F3781D2}" srcOrd="0" destOrd="0" parTransId="{67134576-ABA6-4060-8B57-03B5C1A3A808}" sibTransId="{F6BD97AD-CCFD-460B-8EAC-4D0F6B9B916D}"/>
    <dgm:cxn modelId="{21E6E504-A34E-4824-AE0A-CE858BB57BDB}" type="presParOf" srcId="{D96B30B1-F04D-4C01-BBC9-CD5BEEE95202}" destId="{AC3B6EFF-642E-4170-9C57-70A240259697}" srcOrd="0" destOrd="0" presId="urn:microsoft.com/office/officeart/2005/8/layout/process4"/>
    <dgm:cxn modelId="{BAF879F5-DF3A-407E-B475-848162700B6E}" type="presParOf" srcId="{AC3B6EFF-642E-4170-9C57-70A240259697}" destId="{2436114F-21B6-4F34-AC24-9A42AA993AC4}" srcOrd="0" destOrd="0" presId="urn:microsoft.com/office/officeart/2005/8/layout/process4"/>
    <dgm:cxn modelId="{BB5C4A4C-AA0D-43C5-BCD1-7A74D1F38020}" type="presParOf" srcId="{D96B30B1-F04D-4C01-BBC9-CD5BEEE95202}" destId="{0BA177FC-1DC0-4D8E-A963-4925E2412232}" srcOrd="1" destOrd="0" presId="urn:microsoft.com/office/officeart/2005/8/layout/process4"/>
    <dgm:cxn modelId="{D068DC78-09F0-445A-AF99-CF11C19C3D44}" type="presParOf" srcId="{D96B30B1-F04D-4C01-BBC9-CD5BEEE95202}" destId="{7FC3168F-DBDE-41D1-BFCA-D5A4B08A4714}" srcOrd="2" destOrd="0" presId="urn:microsoft.com/office/officeart/2005/8/layout/process4"/>
    <dgm:cxn modelId="{4C7033B7-2DE5-414F-9BAF-02CCDF4975A7}" type="presParOf" srcId="{7FC3168F-DBDE-41D1-BFCA-D5A4B08A4714}" destId="{5C34B07D-E627-47EA-9C71-5157430C33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43AA9C9-4ABF-4139-8476-D6A09BDB9C66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010B50-46FF-4210-838F-91CF8F3781D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يسهم الوطن العربى بنحو 10% من الإنتاج العالمى </a:t>
          </a:r>
          <a:endParaRPr lang="en-US" sz="3200" b="1" dirty="0">
            <a:solidFill>
              <a:schemeClr val="tx1"/>
            </a:solidFill>
          </a:endParaRPr>
        </a:p>
      </dgm:t>
    </dgm:pt>
    <dgm:pt modelId="{67134576-ABA6-4060-8B57-03B5C1A3A808}" type="parTrans" cxnId="{1F9C2D01-75AA-45E4-90DE-C85D50B36426}">
      <dgm:prSet/>
      <dgm:spPr/>
      <dgm:t>
        <a:bodyPr/>
        <a:lstStyle/>
        <a:p>
          <a:endParaRPr lang="en-US"/>
        </a:p>
      </dgm:t>
    </dgm:pt>
    <dgm:pt modelId="{F6BD97AD-CCFD-460B-8EAC-4D0F6B9B916D}" type="sibTrans" cxnId="{1F9C2D01-75AA-45E4-90DE-C85D50B36426}">
      <dgm:prSet/>
      <dgm:spPr/>
      <dgm:t>
        <a:bodyPr/>
        <a:lstStyle/>
        <a:p>
          <a:endParaRPr lang="en-US"/>
        </a:p>
      </dgm:t>
    </dgm:pt>
    <dgm:pt modelId="{AB0BAC68-BB0E-407F-8F40-C7BD9C2129E2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2- وتعد فلسطين الأولى فى انتاجها بالوطن العربى </a:t>
          </a:r>
          <a:endParaRPr lang="en-US" sz="2800" b="1" dirty="0">
            <a:solidFill>
              <a:schemeClr val="tx1"/>
            </a:solidFill>
          </a:endParaRPr>
        </a:p>
      </dgm:t>
    </dgm:pt>
    <dgm:pt modelId="{69219D0C-E8D7-45E1-B5B7-850E7617188E}" type="parTrans" cxnId="{E7886A68-4B46-41A0-B37C-183EC95862E2}">
      <dgm:prSet/>
      <dgm:spPr/>
      <dgm:t>
        <a:bodyPr/>
        <a:lstStyle/>
        <a:p>
          <a:endParaRPr lang="en-US"/>
        </a:p>
      </dgm:t>
    </dgm:pt>
    <dgm:pt modelId="{62DF3828-B616-4582-BE9F-0B6F23CF0B65}" type="sibTrans" cxnId="{E7886A68-4B46-41A0-B37C-183EC95862E2}">
      <dgm:prSet/>
      <dgm:spPr/>
      <dgm:t>
        <a:bodyPr/>
        <a:lstStyle/>
        <a:p>
          <a:endParaRPr lang="en-US"/>
        </a:p>
      </dgm:t>
    </dgm:pt>
    <dgm:pt modelId="{D96B30B1-F04D-4C01-BBC9-CD5BEEE95202}" type="pres">
      <dgm:prSet presAssocID="{A43AA9C9-4ABF-4139-8476-D6A09BDB9C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3B6EFF-642E-4170-9C57-70A240259697}" type="pres">
      <dgm:prSet presAssocID="{AB0BAC68-BB0E-407F-8F40-C7BD9C2129E2}" presName="boxAndChildren" presStyleCnt="0"/>
      <dgm:spPr/>
    </dgm:pt>
    <dgm:pt modelId="{2436114F-21B6-4F34-AC24-9A42AA993AC4}" type="pres">
      <dgm:prSet presAssocID="{AB0BAC68-BB0E-407F-8F40-C7BD9C2129E2}" presName="parentTextBox" presStyleLbl="node1" presStyleIdx="0" presStyleCnt="2"/>
      <dgm:spPr/>
      <dgm:t>
        <a:bodyPr/>
        <a:lstStyle/>
        <a:p>
          <a:endParaRPr lang="en-US"/>
        </a:p>
      </dgm:t>
    </dgm:pt>
    <dgm:pt modelId="{0BA177FC-1DC0-4D8E-A963-4925E2412232}" type="pres">
      <dgm:prSet presAssocID="{F6BD97AD-CCFD-460B-8EAC-4D0F6B9B916D}" presName="sp" presStyleCnt="0"/>
      <dgm:spPr/>
    </dgm:pt>
    <dgm:pt modelId="{7FC3168F-DBDE-41D1-BFCA-D5A4B08A4714}" type="pres">
      <dgm:prSet presAssocID="{0A010B50-46FF-4210-838F-91CF8F3781D2}" presName="arrowAndChildren" presStyleCnt="0"/>
      <dgm:spPr/>
    </dgm:pt>
    <dgm:pt modelId="{5C34B07D-E627-47EA-9C71-5157430C336A}" type="pres">
      <dgm:prSet presAssocID="{0A010B50-46FF-4210-838F-91CF8F3781D2}" presName="parentTextArrow" presStyleLbl="node1" presStyleIdx="1" presStyleCnt="2" custLinFactNeighborX="1694" custLinFactNeighborY="-2871"/>
      <dgm:spPr/>
      <dgm:t>
        <a:bodyPr/>
        <a:lstStyle/>
        <a:p>
          <a:endParaRPr lang="en-US"/>
        </a:p>
      </dgm:t>
    </dgm:pt>
  </dgm:ptLst>
  <dgm:cxnLst>
    <dgm:cxn modelId="{C60E5198-8110-4D9B-8181-F980FE7EC92B}" type="presOf" srcId="{A43AA9C9-4ABF-4139-8476-D6A09BDB9C66}" destId="{D96B30B1-F04D-4C01-BBC9-CD5BEEE95202}" srcOrd="0" destOrd="0" presId="urn:microsoft.com/office/officeart/2005/8/layout/process4"/>
    <dgm:cxn modelId="{E7886A68-4B46-41A0-B37C-183EC95862E2}" srcId="{A43AA9C9-4ABF-4139-8476-D6A09BDB9C66}" destId="{AB0BAC68-BB0E-407F-8F40-C7BD9C2129E2}" srcOrd="1" destOrd="0" parTransId="{69219D0C-E8D7-45E1-B5B7-850E7617188E}" sibTransId="{62DF3828-B616-4582-BE9F-0B6F23CF0B65}"/>
    <dgm:cxn modelId="{A045E3A4-5A90-415E-925C-17A582D87E7E}" type="presOf" srcId="{AB0BAC68-BB0E-407F-8F40-C7BD9C2129E2}" destId="{2436114F-21B6-4F34-AC24-9A42AA993AC4}" srcOrd="0" destOrd="0" presId="urn:microsoft.com/office/officeart/2005/8/layout/process4"/>
    <dgm:cxn modelId="{19240133-CC8F-47F2-A74E-BE5ED003FADD}" type="presOf" srcId="{0A010B50-46FF-4210-838F-91CF8F3781D2}" destId="{5C34B07D-E627-47EA-9C71-5157430C336A}" srcOrd="0" destOrd="0" presId="urn:microsoft.com/office/officeart/2005/8/layout/process4"/>
    <dgm:cxn modelId="{1F9C2D01-75AA-45E4-90DE-C85D50B36426}" srcId="{A43AA9C9-4ABF-4139-8476-D6A09BDB9C66}" destId="{0A010B50-46FF-4210-838F-91CF8F3781D2}" srcOrd="0" destOrd="0" parTransId="{67134576-ABA6-4060-8B57-03B5C1A3A808}" sibTransId="{F6BD97AD-CCFD-460B-8EAC-4D0F6B9B916D}"/>
    <dgm:cxn modelId="{21E6E504-A34E-4824-AE0A-CE858BB57BDB}" type="presParOf" srcId="{D96B30B1-F04D-4C01-BBC9-CD5BEEE95202}" destId="{AC3B6EFF-642E-4170-9C57-70A240259697}" srcOrd="0" destOrd="0" presId="urn:microsoft.com/office/officeart/2005/8/layout/process4"/>
    <dgm:cxn modelId="{BAF879F5-DF3A-407E-B475-848162700B6E}" type="presParOf" srcId="{AC3B6EFF-642E-4170-9C57-70A240259697}" destId="{2436114F-21B6-4F34-AC24-9A42AA993AC4}" srcOrd="0" destOrd="0" presId="urn:microsoft.com/office/officeart/2005/8/layout/process4"/>
    <dgm:cxn modelId="{BB5C4A4C-AA0D-43C5-BCD1-7A74D1F38020}" type="presParOf" srcId="{D96B30B1-F04D-4C01-BBC9-CD5BEEE95202}" destId="{0BA177FC-1DC0-4D8E-A963-4925E2412232}" srcOrd="1" destOrd="0" presId="urn:microsoft.com/office/officeart/2005/8/layout/process4"/>
    <dgm:cxn modelId="{D068DC78-09F0-445A-AF99-CF11C19C3D44}" type="presParOf" srcId="{D96B30B1-F04D-4C01-BBC9-CD5BEEE95202}" destId="{7FC3168F-DBDE-41D1-BFCA-D5A4B08A4714}" srcOrd="2" destOrd="0" presId="urn:microsoft.com/office/officeart/2005/8/layout/process4"/>
    <dgm:cxn modelId="{4C7033B7-2DE5-414F-9BAF-02CCDF4975A7}" type="presParOf" srcId="{7FC3168F-DBDE-41D1-BFCA-D5A4B08A4714}" destId="{5C34B07D-E627-47EA-9C71-5157430C33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43AA9C9-4ABF-4139-8476-D6A09BDB9C66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010B50-46FF-4210-838F-91CF8F3781D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تنتشر زراعته فى المناطق المطلة على البحر المتوسط </a:t>
          </a:r>
          <a:endParaRPr lang="en-US" sz="3200" b="1" dirty="0">
            <a:solidFill>
              <a:schemeClr val="tx1"/>
            </a:solidFill>
          </a:endParaRPr>
        </a:p>
      </dgm:t>
    </dgm:pt>
    <dgm:pt modelId="{67134576-ABA6-4060-8B57-03B5C1A3A808}" type="parTrans" cxnId="{1F9C2D01-75AA-45E4-90DE-C85D50B36426}">
      <dgm:prSet/>
      <dgm:spPr/>
      <dgm:t>
        <a:bodyPr/>
        <a:lstStyle/>
        <a:p>
          <a:endParaRPr lang="en-US"/>
        </a:p>
      </dgm:t>
    </dgm:pt>
    <dgm:pt modelId="{F6BD97AD-CCFD-460B-8EAC-4D0F6B9B916D}" type="sibTrans" cxnId="{1F9C2D01-75AA-45E4-90DE-C85D50B36426}">
      <dgm:prSet/>
      <dgm:spPr/>
      <dgm:t>
        <a:bodyPr/>
        <a:lstStyle/>
        <a:p>
          <a:endParaRPr lang="en-US"/>
        </a:p>
      </dgm:t>
    </dgm:pt>
    <dgm:pt modelId="{AB0BAC68-BB0E-407F-8F40-C7BD9C2129E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وتعد دول المغرب العربى أولى الدول فى إنتاجه </a:t>
          </a:r>
          <a:endParaRPr lang="en-US" sz="3200" b="1" dirty="0">
            <a:solidFill>
              <a:schemeClr val="tx1"/>
            </a:solidFill>
          </a:endParaRPr>
        </a:p>
      </dgm:t>
    </dgm:pt>
    <dgm:pt modelId="{69219D0C-E8D7-45E1-B5B7-850E7617188E}" type="parTrans" cxnId="{E7886A68-4B46-41A0-B37C-183EC95862E2}">
      <dgm:prSet/>
      <dgm:spPr/>
      <dgm:t>
        <a:bodyPr/>
        <a:lstStyle/>
        <a:p>
          <a:endParaRPr lang="en-US"/>
        </a:p>
      </dgm:t>
    </dgm:pt>
    <dgm:pt modelId="{62DF3828-B616-4582-BE9F-0B6F23CF0B65}" type="sibTrans" cxnId="{E7886A68-4B46-41A0-B37C-183EC95862E2}">
      <dgm:prSet/>
      <dgm:spPr/>
      <dgm:t>
        <a:bodyPr/>
        <a:lstStyle/>
        <a:p>
          <a:endParaRPr lang="en-US"/>
        </a:p>
      </dgm:t>
    </dgm:pt>
    <dgm:pt modelId="{D96B30B1-F04D-4C01-BBC9-CD5BEEE95202}" type="pres">
      <dgm:prSet presAssocID="{A43AA9C9-4ABF-4139-8476-D6A09BDB9C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3B6EFF-642E-4170-9C57-70A240259697}" type="pres">
      <dgm:prSet presAssocID="{AB0BAC68-BB0E-407F-8F40-C7BD9C2129E2}" presName="boxAndChildren" presStyleCnt="0"/>
      <dgm:spPr/>
    </dgm:pt>
    <dgm:pt modelId="{2436114F-21B6-4F34-AC24-9A42AA993AC4}" type="pres">
      <dgm:prSet presAssocID="{AB0BAC68-BB0E-407F-8F40-C7BD9C2129E2}" presName="parentTextBox" presStyleLbl="node1" presStyleIdx="0" presStyleCnt="2"/>
      <dgm:spPr/>
      <dgm:t>
        <a:bodyPr/>
        <a:lstStyle/>
        <a:p>
          <a:endParaRPr lang="en-US"/>
        </a:p>
      </dgm:t>
    </dgm:pt>
    <dgm:pt modelId="{0BA177FC-1DC0-4D8E-A963-4925E2412232}" type="pres">
      <dgm:prSet presAssocID="{F6BD97AD-CCFD-460B-8EAC-4D0F6B9B916D}" presName="sp" presStyleCnt="0"/>
      <dgm:spPr/>
    </dgm:pt>
    <dgm:pt modelId="{7FC3168F-DBDE-41D1-BFCA-D5A4B08A4714}" type="pres">
      <dgm:prSet presAssocID="{0A010B50-46FF-4210-838F-91CF8F3781D2}" presName="arrowAndChildren" presStyleCnt="0"/>
      <dgm:spPr/>
    </dgm:pt>
    <dgm:pt modelId="{5C34B07D-E627-47EA-9C71-5157430C336A}" type="pres">
      <dgm:prSet presAssocID="{0A010B50-46FF-4210-838F-91CF8F3781D2}" presName="parentTextArrow" presStyleLbl="node1" presStyleIdx="1" presStyleCnt="2" custLinFactNeighborX="1694" custLinFactNeighborY="-2871"/>
      <dgm:spPr/>
      <dgm:t>
        <a:bodyPr/>
        <a:lstStyle/>
        <a:p>
          <a:endParaRPr lang="en-US"/>
        </a:p>
      </dgm:t>
    </dgm:pt>
  </dgm:ptLst>
  <dgm:cxnLst>
    <dgm:cxn modelId="{C60E5198-8110-4D9B-8181-F980FE7EC92B}" type="presOf" srcId="{A43AA9C9-4ABF-4139-8476-D6A09BDB9C66}" destId="{D96B30B1-F04D-4C01-BBC9-CD5BEEE95202}" srcOrd="0" destOrd="0" presId="urn:microsoft.com/office/officeart/2005/8/layout/process4"/>
    <dgm:cxn modelId="{E7886A68-4B46-41A0-B37C-183EC95862E2}" srcId="{A43AA9C9-4ABF-4139-8476-D6A09BDB9C66}" destId="{AB0BAC68-BB0E-407F-8F40-C7BD9C2129E2}" srcOrd="1" destOrd="0" parTransId="{69219D0C-E8D7-45E1-B5B7-850E7617188E}" sibTransId="{62DF3828-B616-4582-BE9F-0B6F23CF0B65}"/>
    <dgm:cxn modelId="{A045E3A4-5A90-415E-925C-17A582D87E7E}" type="presOf" srcId="{AB0BAC68-BB0E-407F-8F40-C7BD9C2129E2}" destId="{2436114F-21B6-4F34-AC24-9A42AA993AC4}" srcOrd="0" destOrd="0" presId="urn:microsoft.com/office/officeart/2005/8/layout/process4"/>
    <dgm:cxn modelId="{19240133-CC8F-47F2-A74E-BE5ED003FADD}" type="presOf" srcId="{0A010B50-46FF-4210-838F-91CF8F3781D2}" destId="{5C34B07D-E627-47EA-9C71-5157430C336A}" srcOrd="0" destOrd="0" presId="urn:microsoft.com/office/officeart/2005/8/layout/process4"/>
    <dgm:cxn modelId="{1F9C2D01-75AA-45E4-90DE-C85D50B36426}" srcId="{A43AA9C9-4ABF-4139-8476-D6A09BDB9C66}" destId="{0A010B50-46FF-4210-838F-91CF8F3781D2}" srcOrd="0" destOrd="0" parTransId="{67134576-ABA6-4060-8B57-03B5C1A3A808}" sibTransId="{F6BD97AD-CCFD-460B-8EAC-4D0F6B9B916D}"/>
    <dgm:cxn modelId="{21E6E504-A34E-4824-AE0A-CE858BB57BDB}" type="presParOf" srcId="{D96B30B1-F04D-4C01-BBC9-CD5BEEE95202}" destId="{AC3B6EFF-642E-4170-9C57-70A240259697}" srcOrd="0" destOrd="0" presId="urn:microsoft.com/office/officeart/2005/8/layout/process4"/>
    <dgm:cxn modelId="{BAF879F5-DF3A-407E-B475-848162700B6E}" type="presParOf" srcId="{AC3B6EFF-642E-4170-9C57-70A240259697}" destId="{2436114F-21B6-4F34-AC24-9A42AA993AC4}" srcOrd="0" destOrd="0" presId="urn:microsoft.com/office/officeart/2005/8/layout/process4"/>
    <dgm:cxn modelId="{BB5C4A4C-AA0D-43C5-BCD1-7A74D1F38020}" type="presParOf" srcId="{D96B30B1-F04D-4C01-BBC9-CD5BEEE95202}" destId="{0BA177FC-1DC0-4D8E-A963-4925E2412232}" srcOrd="1" destOrd="0" presId="urn:microsoft.com/office/officeart/2005/8/layout/process4"/>
    <dgm:cxn modelId="{D068DC78-09F0-445A-AF99-CF11C19C3D44}" type="presParOf" srcId="{D96B30B1-F04D-4C01-BBC9-CD5BEEE95202}" destId="{7FC3168F-DBDE-41D1-BFCA-D5A4B08A4714}" srcOrd="2" destOrd="0" presId="urn:microsoft.com/office/officeart/2005/8/layout/process4"/>
    <dgm:cxn modelId="{4C7033B7-2DE5-414F-9BAF-02CCDF4975A7}" type="presParOf" srcId="{7FC3168F-DBDE-41D1-BFCA-D5A4B08A4714}" destId="{5C34B07D-E627-47EA-9C71-5157430C33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3AA9C9-4ABF-4139-8476-D6A09BDB9C66}" type="doc">
      <dgm:prSet loTypeId="urn:microsoft.com/office/officeart/2005/8/layout/process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A010B50-46FF-4210-838F-91CF8F3781D2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1- فمنها مايستخدم كغذاء للإنسان والحيوان .</a:t>
          </a:r>
          <a:endParaRPr lang="en-US" b="1" dirty="0">
            <a:solidFill>
              <a:schemeClr val="tx1"/>
            </a:solidFill>
          </a:endParaRPr>
        </a:p>
      </dgm:t>
    </dgm:pt>
    <dgm:pt modelId="{67134576-ABA6-4060-8B57-03B5C1A3A808}" type="parTrans" cxnId="{1F9C2D01-75AA-45E4-90DE-C85D50B36426}">
      <dgm:prSet/>
      <dgm:spPr/>
      <dgm:t>
        <a:bodyPr/>
        <a:lstStyle/>
        <a:p>
          <a:endParaRPr lang="en-US"/>
        </a:p>
      </dgm:t>
    </dgm:pt>
    <dgm:pt modelId="{F6BD97AD-CCFD-460B-8EAC-4D0F6B9B916D}" type="sibTrans" cxnId="{1F9C2D01-75AA-45E4-90DE-C85D50B36426}">
      <dgm:prSet/>
      <dgm:spPr/>
      <dgm:t>
        <a:bodyPr/>
        <a:lstStyle/>
        <a:p>
          <a:endParaRPr lang="en-US"/>
        </a:p>
      </dgm:t>
    </dgm:pt>
    <dgm:pt modelId="{AB0BAC68-BB0E-407F-8F40-C7BD9C2129E2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2- ومنها مايدخل فى الصناعة </a:t>
          </a:r>
          <a:endParaRPr lang="en-US" b="1" dirty="0">
            <a:solidFill>
              <a:schemeClr val="tx1"/>
            </a:solidFill>
          </a:endParaRPr>
        </a:p>
      </dgm:t>
    </dgm:pt>
    <dgm:pt modelId="{69219D0C-E8D7-45E1-B5B7-850E7617188E}" type="parTrans" cxnId="{E7886A68-4B46-41A0-B37C-183EC95862E2}">
      <dgm:prSet/>
      <dgm:spPr/>
      <dgm:t>
        <a:bodyPr/>
        <a:lstStyle/>
        <a:p>
          <a:endParaRPr lang="en-US"/>
        </a:p>
      </dgm:t>
    </dgm:pt>
    <dgm:pt modelId="{62DF3828-B616-4582-BE9F-0B6F23CF0B65}" type="sibTrans" cxnId="{E7886A68-4B46-41A0-B37C-183EC95862E2}">
      <dgm:prSet/>
      <dgm:spPr/>
      <dgm:t>
        <a:bodyPr/>
        <a:lstStyle/>
        <a:p>
          <a:endParaRPr lang="en-US"/>
        </a:p>
      </dgm:t>
    </dgm:pt>
    <dgm:pt modelId="{783ABA4C-07B6-472B-8F71-4B24EEFCE63D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3- ومنها مايدخل فى التجارة الدولية </a:t>
          </a:r>
          <a:endParaRPr lang="en-US" b="1" dirty="0">
            <a:solidFill>
              <a:schemeClr val="tx1"/>
            </a:solidFill>
          </a:endParaRPr>
        </a:p>
      </dgm:t>
    </dgm:pt>
    <dgm:pt modelId="{2377F936-1CDC-47D7-99C6-7D5F09D75239}" type="parTrans" cxnId="{5F13FEE3-77AA-4B36-A6DE-88F13F0C3022}">
      <dgm:prSet/>
      <dgm:spPr/>
      <dgm:t>
        <a:bodyPr/>
        <a:lstStyle/>
        <a:p>
          <a:endParaRPr lang="en-US"/>
        </a:p>
      </dgm:t>
    </dgm:pt>
    <dgm:pt modelId="{E20C00EA-21C3-4BC5-8A03-DFDAA02BA351}" type="sibTrans" cxnId="{5F13FEE3-77AA-4B36-A6DE-88F13F0C3022}">
      <dgm:prSet/>
      <dgm:spPr/>
      <dgm:t>
        <a:bodyPr/>
        <a:lstStyle/>
        <a:p>
          <a:endParaRPr lang="en-US"/>
        </a:p>
      </dgm:t>
    </dgm:pt>
    <dgm:pt modelId="{D96B30B1-F04D-4C01-BBC9-CD5BEEE95202}" type="pres">
      <dgm:prSet presAssocID="{A43AA9C9-4ABF-4139-8476-D6A09BDB9C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5075E4-15AB-4BF2-A83A-E8CDADFB161B}" type="pres">
      <dgm:prSet presAssocID="{783ABA4C-07B6-472B-8F71-4B24EEFCE63D}" presName="boxAndChildren" presStyleCnt="0"/>
      <dgm:spPr/>
    </dgm:pt>
    <dgm:pt modelId="{494A0E79-13F7-4FC5-A058-C37EAE875241}" type="pres">
      <dgm:prSet presAssocID="{783ABA4C-07B6-472B-8F71-4B24EEFCE63D}" presName="parentTextBox" presStyleLbl="node1" presStyleIdx="0" presStyleCnt="3"/>
      <dgm:spPr/>
      <dgm:t>
        <a:bodyPr/>
        <a:lstStyle/>
        <a:p>
          <a:endParaRPr lang="en-US"/>
        </a:p>
      </dgm:t>
    </dgm:pt>
    <dgm:pt modelId="{42DD3429-D510-4B19-954A-EFF7F746FB12}" type="pres">
      <dgm:prSet presAssocID="{62DF3828-B616-4582-BE9F-0B6F23CF0B65}" presName="sp" presStyleCnt="0"/>
      <dgm:spPr/>
    </dgm:pt>
    <dgm:pt modelId="{5690CBEA-E6C7-415B-B2CD-3DDA896BDA63}" type="pres">
      <dgm:prSet presAssocID="{AB0BAC68-BB0E-407F-8F40-C7BD9C2129E2}" presName="arrowAndChildren" presStyleCnt="0"/>
      <dgm:spPr/>
    </dgm:pt>
    <dgm:pt modelId="{1EFF6E2E-C6B0-47D7-A200-1CF34ACF696E}" type="pres">
      <dgm:prSet presAssocID="{AB0BAC68-BB0E-407F-8F40-C7BD9C2129E2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0BA177FC-1DC0-4D8E-A963-4925E2412232}" type="pres">
      <dgm:prSet presAssocID="{F6BD97AD-CCFD-460B-8EAC-4D0F6B9B916D}" presName="sp" presStyleCnt="0"/>
      <dgm:spPr/>
    </dgm:pt>
    <dgm:pt modelId="{7FC3168F-DBDE-41D1-BFCA-D5A4B08A4714}" type="pres">
      <dgm:prSet presAssocID="{0A010B50-46FF-4210-838F-91CF8F3781D2}" presName="arrowAndChildren" presStyleCnt="0"/>
      <dgm:spPr/>
    </dgm:pt>
    <dgm:pt modelId="{5C34B07D-E627-47EA-9C71-5157430C336A}" type="pres">
      <dgm:prSet presAssocID="{0A010B50-46FF-4210-838F-91CF8F3781D2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1F9C2D01-75AA-45E4-90DE-C85D50B36426}" srcId="{A43AA9C9-4ABF-4139-8476-D6A09BDB9C66}" destId="{0A010B50-46FF-4210-838F-91CF8F3781D2}" srcOrd="0" destOrd="0" parTransId="{67134576-ABA6-4060-8B57-03B5C1A3A808}" sibTransId="{F6BD97AD-CCFD-460B-8EAC-4D0F6B9B916D}"/>
    <dgm:cxn modelId="{9ED7384C-D818-4098-8F26-D9AEEAB9EF8D}" type="presOf" srcId="{783ABA4C-07B6-472B-8F71-4B24EEFCE63D}" destId="{494A0E79-13F7-4FC5-A058-C37EAE875241}" srcOrd="0" destOrd="0" presId="urn:microsoft.com/office/officeart/2005/8/layout/process4"/>
    <dgm:cxn modelId="{F6122989-81F3-46F6-8EE1-ABB205EF3C66}" type="presOf" srcId="{AB0BAC68-BB0E-407F-8F40-C7BD9C2129E2}" destId="{1EFF6E2E-C6B0-47D7-A200-1CF34ACF696E}" srcOrd="0" destOrd="0" presId="urn:microsoft.com/office/officeart/2005/8/layout/process4"/>
    <dgm:cxn modelId="{E7886A68-4B46-41A0-B37C-183EC95862E2}" srcId="{A43AA9C9-4ABF-4139-8476-D6A09BDB9C66}" destId="{AB0BAC68-BB0E-407F-8F40-C7BD9C2129E2}" srcOrd="1" destOrd="0" parTransId="{69219D0C-E8D7-45E1-B5B7-850E7617188E}" sibTransId="{62DF3828-B616-4582-BE9F-0B6F23CF0B65}"/>
    <dgm:cxn modelId="{19240133-CC8F-47F2-A74E-BE5ED003FADD}" type="presOf" srcId="{0A010B50-46FF-4210-838F-91CF8F3781D2}" destId="{5C34B07D-E627-47EA-9C71-5157430C336A}" srcOrd="0" destOrd="0" presId="urn:microsoft.com/office/officeart/2005/8/layout/process4"/>
    <dgm:cxn modelId="{C60E5198-8110-4D9B-8181-F980FE7EC92B}" type="presOf" srcId="{A43AA9C9-4ABF-4139-8476-D6A09BDB9C66}" destId="{D96B30B1-F04D-4C01-BBC9-CD5BEEE95202}" srcOrd="0" destOrd="0" presId="urn:microsoft.com/office/officeart/2005/8/layout/process4"/>
    <dgm:cxn modelId="{5F13FEE3-77AA-4B36-A6DE-88F13F0C3022}" srcId="{A43AA9C9-4ABF-4139-8476-D6A09BDB9C66}" destId="{783ABA4C-07B6-472B-8F71-4B24EEFCE63D}" srcOrd="2" destOrd="0" parTransId="{2377F936-1CDC-47D7-99C6-7D5F09D75239}" sibTransId="{E20C00EA-21C3-4BC5-8A03-DFDAA02BA351}"/>
    <dgm:cxn modelId="{B92EF9C9-F276-46F5-BB39-81301F322637}" type="presParOf" srcId="{D96B30B1-F04D-4C01-BBC9-CD5BEEE95202}" destId="{CB5075E4-15AB-4BF2-A83A-E8CDADFB161B}" srcOrd="0" destOrd="0" presId="urn:microsoft.com/office/officeart/2005/8/layout/process4"/>
    <dgm:cxn modelId="{61AD05CA-083E-4B88-B9C9-9E09808FED61}" type="presParOf" srcId="{CB5075E4-15AB-4BF2-A83A-E8CDADFB161B}" destId="{494A0E79-13F7-4FC5-A058-C37EAE875241}" srcOrd="0" destOrd="0" presId="urn:microsoft.com/office/officeart/2005/8/layout/process4"/>
    <dgm:cxn modelId="{6A21069D-C7F2-4A9B-9ACA-ACB120CDDDF4}" type="presParOf" srcId="{D96B30B1-F04D-4C01-BBC9-CD5BEEE95202}" destId="{42DD3429-D510-4B19-954A-EFF7F746FB12}" srcOrd="1" destOrd="0" presId="urn:microsoft.com/office/officeart/2005/8/layout/process4"/>
    <dgm:cxn modelId="{175C9DC5-E789-4075-B4D2-E648575CA2B1}" type="presParOf" srcId="{D96B30B1-F04D-4C01-BBC9-CD5BEEE95202}" destId="{5690CBEA-E6C7-415B-B2CD-3DDA896BDA63}" srcOrd="2" destOrd="0" presId="urn:microsoft.com/office/officeart/2005/8/layout/process4"/>
    <dgm:cxn modelId="{AB1A21A5-59C2-48B8-9BD2-468C6FD99F18}" type="presParOf" srcId="{5690CBEA-E6C7-415B-B2CD-3DDA896BDA63}" destId="{1EFF6E2E-C6B0-47D7-A200-1CF34ACF696E}" srcOrd="0" destOrd="0" presId="urn:microsoft.com/office/officeart/2005/8/layout/process4"/>
    <dgm:cxn modelId="{BB5C4A4C-AA0D-43C5-BCD1-7A74D1F38020}" type="presParOf" srcId="{D96B30B1-F04D-4C01-BBC9-CD5BEEE95202}" destId="{0BA177FC-1DC0-4D8E-A963-4925E2412232}" srcOrd="3" destOrd="0" presId="urn:microsoft.com/office/officeart/2005/8/layout/process4"/>
    <dgm:cxn modelId="{D068DC78-09F0-445A-AF99-CF11C19C3D44}" type="presParOf" srcId="{D96B30B1-F04D-4C01-BBC9-CD5BEEE95202}" destId="{7FC3168F-DBDE-41D1-BFCA-D5A4B08A4714}" srcOrd="4" destOrd="0" presId="urn:microsoft.com/office/officeart/2005/8/layout/process4"/>
    <dgm:cxn modelId="{4C7033B7-2DE5-414F-9BAF-02CCDF4975A7}" type="presParOf" srcId="{7FC3168F-DBDE-41D1-BFCA-D5A4B08A4714}" destId="{5C34B07D-E627-47EA-9C71-5157430C33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3AA9C9-4ABF-4139-8476-D6A09BDB9C66}" type="doc">
      <dgm:prSet loTypeId="urn:microsoft.com/office/officeart/2005/8/layout/process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A010B50-46FF-4210-838F-91CF8F3781D2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وقد كانت حكمة الله سبحانه وتعالى فى تنوع المحاصيل الزراعية </a:t>
          </a:r>
          <a:endParaRPr lang="en-US" b="1" dirty="0">
            <a:solidFill>
              <a:schemeClr val="tx1"/>
            </a:solidFill>
          </a:endParaRPr>
        </a:p>
      </dgm:t>
    </dgm:pt>
    <dgm:pt modelId="{67134576-ABA6-4060-8B57-03B5C1A3A808}" type="parTrans" cxnId="{1F9C2D01-75AA-45E4-90DE-C85D50B36426}">
      <dgm:prSet/>
      <dgm:spPr/>
      <dgm:t>
        <a:bodyPr/>
        <a:lstStyle/>
        <a:p>
          <a:endParaRPr lang="en-US"/>
        </a:p>
      </dgm:t>
    </dgm:pt>
    <dgm:pt modelId="{F6BD97AD-CCFD-460B-8EAC-4D0F6B9B916D}" type="sibTrans" cxnId="{1F9C2D01-75AA-45E4-90DE-C85D50B36426}">
      <dgm:prSet/>
      <dgm:spPr/>
      <dgm:t>
        <a:bodyPr/>
        <a:lstStyle/>
        <a:p>
          <a:endParaRPr lang="en-US"/>
        </a:p>
      </dgm:t>
    </dgm:pt>
    <dgm:pt modelId="{AB0BAC68-BB0E-407F-8F40-C7BD9C2129E2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لتحقيق التبادل بين الدول العربية فيما تنتجه من محاصيل مختلفة </a:t>
          </a:r>
          <a:endParaRPr lang="en-US" b="1" dirty="0">
            <a:solidFill>
              <a:schemeClr val="tx1"/>
            </a:solidFill>
          </a:endParaRPr>
        </a:p>
      </dgm:t>
    </dgm:pt>
    <dgm:pt modelId="{69219D0C-E8D7-45E1-B5B7-850E7617188E}" type="parTrans" cxnId="{E7886A68-4B46-41A0-B37C-183EC95862E2}">
      <dgm:prSet/>
      <dgm:spPr/>
      <dgm:t>
        <a:bodyPr/>
        <a:lstStyle/>
        <a:p>
          <a:endParaRPr lang="en-US"/>
        </a:p>
      </dgm:t>
    </dgm:pt>
    <dgm:pt modelId="{62DF3828-B616-4582-BE9F-0B6F23CF0B65}" type="sibTrans" cxnId="{E7886A68-4B46-41A0-B37C-183EC95862E2}">
      <dgm:prSet/>
      <dgm:spPr/>
      <dgm:t>
        <a:bodyPr/>
        <a:lstStyle/>
        <a:p>
          <a:endParaRPr lang="en-US"/>
        </a:p>
      </dgm:t>
    </dgm:pt>
    <dgm:pt modelId="{CC2FBC7E-54E7-4E37-804B-7CAB9CCAE169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وينتج</a:t>
          </a:r>
          <a:r>
            <a:rPr lang="ar-EG" b="1" baseline="0" dirty="0" smtClean="0">
              <a:solidFill>
                <a:schemeClr val="tx1"/>
              </a:solidFill>
            </a:rPr>
            <a:t> الوطن العربى العديد من المحاصيل </a:t>
          </a:r>
          <a:endParaRPr lang="en-US" b="1" dirty="0">
            <a:solidFill>
              <a:schemeClr val="tx1"/>
            </a:solidFill>
          </a:endParaRPr>
        </a:p>
      </dgm:t>
    </dgm:pt>
    <dgm:pt modelId="{44C7C345-4C40-4ACB-A280-976C9184F5C7}" type="parTrans" cxnId="{465251AD-65B9-4EA9-BFC7-EA90DA2D2614}">
      <dgm:prSet/>
      <dgm:spPr/>
      <dgm:t>
        <a:bodyPr/>
        <a:lstStyle/>
        <a:p>
          <a:endParaRPr lang="en-US"/>
        </a:p>
      </dgm:t>
    </dgm:pt>
    <dgm:pt modelId="{F65585E0-F571-4086-8407-E8CBED5AF98E}" type="sibTrans" cxnId="{465251AD-65B9-4EA9-BFC7-EA90DA2D2614}">
      <dgm:prSet/>
      <dgm:spPr/>
      <dgm:t>
        <a:bodyPr/>
        <a:lstStyle/>
        <a:p>
          <a:endParaRPr lang="en-US"/>
        </a:p>
      </dgm:t>
    </dgm:pt>
    <dgm:pt modelId="{D96B30B1-F04D-4C01-BBC9-CD5BEEE95202}" type="pres">
      <dgm:prSet presAssocID="{A43AA9C9-4ABF-4139-8476-D6A09BDB9C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CCA8E2-AB7A-4660-A33F-2040876EA558}" type="pres">
      <dgm:prSet presAssocID="{CC2FBC7E-54E7-4E37-804B-7CAB9CCAE169}" presName="boxAndChildren" presStyleCnt="0"/>
      <dgm:spPr/>
    </dgm:pt>
    <dgm:pt modelId="{36B067BD-D275-4103-8EB7-49B759FCDEBA}" type="pres">
      <dgm:prSet presAssocID="{CC2FBC7E-54E7-4E37-804B-7CAB9CCAE169}" presName="parentTextBox" presStyleLbl="node1" presStyleIdx="0" presStyleCnt="3"/>
      <dgm:spPr/>
      <dgm:t>
        <a:bodyPr/>
        <a:lstStyle/>
        <a:p>
          <a:endParaRPr lang="en-US"/>
        </a:p>
      </dgm:t>
    </dgm:pt>
    <dgm:pt modelId="{42DD3429-D510-4B19-954A-EFF7F746FB12}" type="pres">
      <dgm:prSet presAssocID="{62DF3828-B616-4582-BE9F-0B6F23CF0B65}" presName="sp" presStyleCnt="0"/>
      <dgm:spPr/>
    </dgm:pt>
    <dgm:pt modelId="{5690CBEA-E6C7-415B-B2CD-3DDA896BDA63}" type="pres">
      <dgm:prSet presAssocID="{AB0BAC68-BB0E-407F-8F40-C7BD9C2129E2}" presName="arrowAndChildren" presStyleCnt="0"/>
      <dgm:spPr/>
    </dgm:pt>
    <dgm:pt modelId="{1EFF6E2E-C6B0-47D7-A200-1CF34ACF696E}" type="pres">
      <dgm:prSet presAssocID="{AB0BAC68-BB0E-407F-8F40-C7BD9C2129E2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0BA177FC-1DC0-4D8E-A963-4925E2412232}" type="pres">
      <dgm:prSet presAssocID="{F6BD97AD-CCFD-460B-8EAC-4D0F6B9B916D}" presName="sp" presStyleCnt="0"/>
      <dgm:spPr/>
    </dgm:pt>
    <dgm:pt modelId="{7FC3168F-DBDE-41D1-BFCA-D5A4B08A4714}" type="pres">
      <dgm:prSet presAssocID="{0A010B50-46FF-4210-838F-91CF8F3781D2}" presName="arrowAndChildren" presStyleCnt="0"/>
      <dgm:spPr/>
    </dgm:pt>
    <dgm:pt modelId="{5C34B07D-E627-47EA-9C71-5157430C336A}" type="pres">
      <dgm:prSet presAssocID="{0A010B50-46FF-4210-838F-91CF8F3781D2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1F9C2D01-75AA-45E4-90DE-C85D50B36426}" srcId="{A43AA9C9-4ABF-4139-8476-D6A09BDB9C66}" destId="{0A010B50-46FF-4210-838F-91CF8F3781D2}" srcOrd="0" destOrd="0" parTransId="{67134576-ABA6-4060-8B57-03B5C1A3A808}" sibTransId="{F6BD97AD-CCFD-460B-8EAC-4D0F6B9B916D}"/>
    <dgm:cxn modelId="{DDE3D8BE-9F24-4F6E-BA6D-B56EBC91EA0B}" type="presOf" srcId="{AB0BAC68-BB0E-407F-8F40-C7BD9C2129E2}" destId="{1EFF6E2E-C6B0-47D7-A200-1CF34ACF696E}" srcOrd="0" destOrd="0" presId="urn:microsoft.com/office/officeart/2005/8/layout/process4"/>
    <dgm:cxn modelId="{FB332E88-8F08-45C3-8831-28E6A8B84EB0}" type="presOf" srcId="{CC2FBC7E-54E7-4E37-804B-7CAB9CCAE169}" destId="{36B067BD-D275-4103-8EB7-49B759FCDEBA}" srcOrd="0" destOrd="0" presId="urn:microsoft.com/office/officeart/2005/8/layout/process4"/>
    <dgm:cxn modelId="{E7886A68-4B46-41A0-B37C-183EC95862E2}" srcId="{A43AA9C9-4ABF-4139-8476-D6A09BDB9C66}" destId="{AB0BAC68-BB0E-407F-8F40-C7BD9C2129E2}" srcOrd="1" destOrd="0" parTransId="{69219D0C-E8D7-45E1-B5B7-850E7617188E}" sibTransId="{62DF3828-B616-4582-BE9F-0B6F23CF0B65}"/>
    <dgm:cxn modelId="{19240133-CC8F-47F2-A74E-BE5ED003FADD}" type="presOf" srcId="{0A010B50-46FF-4210-838F-91CF8F3781D2}" destId="{5C34B07D-E627-47EA-9C71-5157430C336A}" srcOrd="0" destOrd="0" presId="urn:microsoft.com/office/officeart/2005/8/layout/process4"/>
    <dgm:cxn modelId="{C60E5198-8110-4D9B-8181-F980FE7EC92B}" type="presOf" srcId="{A43AA9C9-4ABF-4139-8476-D6A09BDB9C66}" destId="{D96B30B1-F04D-4C01-BBC9-CD5BEEE95202}" srcOrd="0" destOrd="0" presId="urn:microsoft.com/office/officeart/2005/8/layout/process4"/>
    <dgm:cxn modelId="{465251AD-65B9-4EA9-BFC7-EA90DA2D2614}" srcId="{A43AA9C9-4ABF-4139-8476-D6A09BDB9C66}" destId="{CC2FBC7E-54E7-4E37-804B-7CAB9CCAE169}" srcOrd="2" destOrd="0" parTransId="{44C7C345-4C40-4ACB-A280-976C9184F5C7}" sibTransId="{F65585E0-F571-4086-8407-E8CBED5AF98E}"/>
    <dgm:cxn modelId="{85ACAFE8-911D-4A93-9851-E911F5D9022A}" type="presParOf" srcId="{D96B30B1-F04D-4C01-BBC9-CD5BEEE95202}" destId="{55CCA8E2-AB7A-4660-A33F-2040876EA558}" srcOrd="0" destOrd="0" presId="urn:microsoft.com/office/officeart/2005/8/layout/process4"/>
    <dgm:cxn modelId="{EDD96FBF-C90D-4820-A983-6DA4513481AB}" type="presParOf" srcId="{55CCA8E2-AB7A-4660-A33F-2040876EA558}" destId="{36B067BD-D275-4103-8EB7-49B759FCDEBA}" srcOrd="0" destOrd="0" presId="urn:microsoft.com/office/officeart/2005/8/layout/process4"/>
    <dgm:cxn modelId="{42310176-7F81-4EBC-B9C4-3DBD1CC8ABA1}" type="presParOf" srcId="{D96B30B1-F04D-4C01-BBC9-CD5BEEE95202}" destId="{42DD3429-D510-4B19-954A-EFF7F746FB12}" srcOrd="1" destOrd="0" presId="urn:microsoft.com/office/officeart/2005/8/layout/process4"/>
    <dgm:cxn modelId="{A0712255-C13E-45D9-8FAD-BE7C02B5DB5F}" type="presParOf" srcId="{D96B30B1-F04D-4C01-BBC9-CD5BEEE95202}" destId="{5690CBEA-E6C7-415B-B2CD-3DDA896BDA63}" srcOrd="2" destOrd="0" presId="urn:microsoft.com/office/officeart/2005/8/layout/process4"/>
    <dgm:cxn modelId="{47781193-BD25-4F20-8FF9-1D67157C3863}" type="presParOf" srcId="{5690CBEA-E6C7-415B-B2CD-3DDA896BDA63}" destId="{1EFF6E2E-C6B0-47D7-A200-1CF34ACF696E}" srcOrd="0" destOrd="0" presId="urn:microsoft.com/office/officeart/2005/8/layout/process4"/>
    <dgm:cxn modelId="{BB5C4A4C-AA0D-43C5-BCD1-7A74D1F38020}" type="presParOf" srcId="{D96B30B1-F04D-4C01-BBC9-CD5BEEE95202}" destId="{0BA177FC-1DC0-4D8E-A963-4925E2412232}" srcOrd="3" destOrd="0" presId="urn:microsoft.com/office/officeart/2005/8/layout/process4"/>
    <dgm:cxn modelId="{D068DC78-09F0-445A-AF99-CF11C19C3D44}" type="presParOf" srcId="{D96B30B1-F04D-4C01-BBC9-CD5BEEE95202}" destId="{7FC3168F-DBDE-41D1-BFCA-D5A4B08A4714}" srcOrd="4" destOrd="0" presId="urn:microsoft.com/office/officeart/2005/8/layout/process4"/>
    <dgm:cxn modelId="{4C7033B7-2DE5-414F-9BAF-02CCDF4975A7}" type="presParOf" srcId="{7FC3168F-DBDE-41D1-BFCA-D5A4B08A4714}" destId="{5C34B07D-E627-47EA-9C71-5157430C33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3AA9C9-4ABF-4139-8476-D6A09BDB9C66}" type="doc">
      <dgm:prSet loTypeId="urn:microsoft.com/office/officeart/2005/8/layout/process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A010B50-46FF-4210-838F-91CF8F3781D2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يعتمد عليها الإنسان فى غذائه </a:t>
          </a:r>
          <a:endParaRPr lang="en-US" b="1" dirty="0">
            <a:solidFill>
              <a:schemeClr val="tx1"/>
            </a:solidFill>
          </a:endParaRPr>
        </a:p>
      </dgm:t>
    </dgm:pt>
    <dgm:pt modelId="{67134576-ABA6-4060-8B57-03B5C1A3A808}" type="parTrans" cxnId="{1F9C2D01-75AA-45E4-90DE-C85D50B36426}">
      <dgm:prSet/>
      <dgm:spPr/>
      <dgm:t>
        <a:bodyPr/>
        <a:lstStyle/>
        <a:p>
          <a:endParaRPr lang="en-US"/>
        </a:p>
      </dgm:t>
    </dgm:pt>
    <dgm:pt modelId="{F6BD97AD-CCFD-460B-8EAC-4D0F6B9B916D}" type="sibTrans" cxnId="{1F9C2D01-75AA-45E4-90DE-C85D50B36426}">
      <dgm:prSet/>
      <dgm:spPr/>
      <dgm:t>
        <a:bodyPr/>
        <a:lstStyle/>
        <a:p>
          <a:endParaRPr lang="en-US"/>
        </a:p>
      </dgm:t>
    </dgm:pt>
    <dgm:pt modelId="{AB0BAC68-BB0E-407F-8F40-C7BD9C2129E2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مثل القمح – الأرز – الذرة الشامية – الذرة الرفيعة – الشعير وغيرها </a:t>
          </a:r>
          <a:endParaRPr lang="en-US" b="1" dirty="0">
            <a:solidFill>
              <a:schemeClr val="tx1"/>
            </a:solidFill>
          </a:endParaRPr>
        </a:p>
      </dgm:t>
    </dgm:pt>
    <dgm:pt modelId="{69219D0C-E8D7-45E1-B5B7-850E7617188E}" type="parTrans" cxnId="{E7886A68-4B46-41A0-B37C-183EC95862E2}">
      <dgm:prSet/>
      <dgm:spPr/>
      <dgm:t>
        <a:bodyPr/>
        <a:lstStyle/>
        <a:p>
          <a:endParaRPr lang="en-US"/>
        </a:p>
      </dgm:t>
    </dgm:pt>
    <dgm:pt modelId="{62DF3828-B616-4582-BE9F-0B6F23CF0B65}" type="sibTrans" cxnId="{E7886A68-4B46-41A0-B37C-183EC95862E2}">
      <dgm:prSet/>
      <dgm:spPr/>
      <dgm:t>
        <a:bodyPr/>
        <a:lstStyle/>
        <a:p>
          <a:endParaRPr lang="en-US"/>
        </a:p>
      </dgm:t>
    </dgm:pt>
    <dgm:pt modelId="{D96B30B1-F04D-4C01-BBC9-CD5BEEE95202}" type="pres">
      <dgm:prSet presAssocID="{A43AA9C9-4ABF-4139-8476-D6A09BDB9C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6E15ED-1B66-469E-A39F-6D7FFECADAB6}" type="pres">
      <dgm:prSet presAssocID="{AB0BAC68-BB0E-407F-8F40-C7BD9C2129E2}" presName="boxAndChildren" presStyleCnt="0"/>
      <dgm:spPr/>
    </dgm:pt>
    <dgm:pt modelId="{32FFEB0E-1E52-4619-920A-A635534136B8}" type="pres">
      <dgm:prSet presAssocID="{AB0BAC68-BB0E-407F-8F40-C7BD9C2129E2}" presName="parentTextBox" presStyleLbl="node1" presStyleIdx="0" presStyleCnt="2"/>
      <dgm:spPr/>
      <dgm:t>
        <a:bodyPr/>
        <a:lstStyle/>
        <a:p>
          <a:endParaRPr lang="en-US"/>
        </a:p>
      </dgm:t>
    </dgm:pt>
    <dgm:pt modelId="{0BA177FC-1DC0-4D8E-A963-4925E2412232}" type="pres">
      <dgm:prSet presAssocID="{F6BD97AD-CCFD-460B-8EAC-4D0F6B9B916D}" presName="sp" presStyleCnt="0"/>
      <dgm:spPr/>
    </dgm:pt>
    <dgm:pt modelId="{7FC3168F-DBDE-41D1-BFCA-D5A4B08A4714}" type="pres">
      <dgm:prSet presAssocID="{0A010B50-46FF-4210-838F-91CF8F3781D2}" presName="arrowAndChildren" presStyleCnt="0"/>
      <dgm:spPr/>
    </dgm:pt>
    <dgm:pt modelId="{5C34B07D-E627-47EA-9C71-5157430C336A}" type="pres">
      <dgm:prSet presAssocID="{0A010B50-46FF-4210-838F-91CF8F3781D2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C60E5198-8110-4D9B-8181-F980FE7EC92B}" type="presOf" srcId="{A43AA9C9-4ABF-4139-8476-D6A09BDB9C66}" destId="{D96B30B1-F04D-4C01-BBC9-CD5BEEE95202}" srcOrd="0" destOrd="0" presId="urn:microsoft.com/office/officeart/2005/8/layout/process4"/>
    <dgm:cxn modelId="{E7886A68-4B46-41A0-B37C-183EC95862E2}" srcId="{A43AA9C9-4ABF-4139-8476-D6A09BDB9C66}" destId="{AB0BAC68-BB0E-407F-8F40-C7BD9C2129E2}" srcOrd="1" destOrd="0" parTransId="{69219D0C-E8D7-45E1-B5B7-850E7617188E}" sibTransId="{62DF3828-B616-4582-BE9F-0B6F23CF0B65}"/>
    <dgm:cxn modelId="{1AFB6429-BA5C-43DA-B7C5-49C43A47183F}" type="presOf" srcId="{AB0BAC68-BB0E-407F-8F40-C7BD9C2129E2}" destId="{32FFEB0E-1E52-4619-920A-A635534136B8}" srcOrd="0" destOrd="0" presId="urn:microsoft.com/office/officeart/2005/8/layout/process4"/>
    <dgm:cxn modelId="{19240133-CC8F-47F2-A74E-BE5ED003FADD}" type="presOf" srcId="{0A010B50-46FF-4210-838F-91CF8F3781D2}" destId="{5C34B07D-E627-47EA-9C71-5157430C336A}" srcOrd="0" destOrd="0" presId="urn:microsoft.com/office/officeart/2005/8/layout/process4"/>
    <dgm:cxn modelId="{1F9C2D01-75AA-45E4-90DE-C85D50B36426}" srcId="{A43AA9C9-4ABF-4139-8476-D6A09BDB9C66}" destId="{0A010B50-46FF-4210-838F-91CF8F3781D2}" srcOrd="0" destOrd="0" parTransId="{67134576-ABA6-4060-8B57-03B5C1A3A808}" sibTransId="{F6BD97AD-CCFD-460B-8EAC-4D0F6B9B916D}"/>
    <dgm:cxn modelId="{4B54786A-1CE8-487A-9400-B64471463914}" type="presParOf" srcId="{D96B30B1-F04D-4C01-BBC9-CD5BEEE95202}" destId="{9C6E15ED-1B66-469E-A39F-6D7FFECADAB6}" srcOrd="0" destOrd="0" presId="urn:microsoft.com/office/officeart/2005/8/layout/process4"/>
    <dgm:cxn modelId="{F002B0E9-8B26-4297-A5AC-187D27602AE6}" type="presParOf" srcId="{9C6E15ED-1B66-469E-A39F-6D7FFECADAB6}" destId="{32FFEB0E-1E52-4619-920A-A635534136B8}" srcOrd="0" destOrd="0" presId="urn:microsoft.com/office/officeart/2005/8/layout/process4"/>
    <dgm:cxn modelId="{BB5C4A4C-AA0D-43C5-BCD1-7A74D1F38020}" type="presParOf" srcId="{D96B30B1-F04D-4C01-BBC9-CD5BEEE95202}" destId="{0BA177FC-1DC0-4D8E-A963-4925E2412232}" srcOrd="1" destOrd="0" presId="urn:microsoft.com/office/officeart/2005/8/layout/process4"/>
    <dgm:cxn modelId="{D068DC78-09F0-445A-AF99-CF11C19C3D44}" type="presParOf" srcId="{D96B30B1-F04D-4C01-BBC9-CD5BEEE95202}" destId="{7FC3168F-DBDE-41D1-BFCA-D5A4B08A4714}" srcOrd="2" destOrd="0" presId="urn:microsoft.com/office/officeart/2005/8/layout/process4"/>
    <dgm:cxn modelId="{4C7033B7-2DE5-414F-9BAF-02CCDF4975A7}" type="presParOf" srcId="{7FC3168F-DBDE-41D1-BFCA-D5A4B08A4714}" destId="{5C34B07D-E627-47EA-9C71-5157430C33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3AA9C9-4ABF-4139-8476-D6A09BDB9C66}" type="doc">
      <dgm:prSet loTypeId="urn:microsoft.com/office/officeart/2005/8/layout/process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A010B50-46FF-4210-838F-91CF8F3781D2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تدخل فى الصناعة والتجارة </a:t>
          </a:r>
          <a:endParaRPr lang="en-US" b="1" dirty="0">
            <a:solidFill>
              <a:schemeClr val="tx1"/>
            </a:solidFill>
          </a:endParaRPr>
        </a:p>
      </dgm:t>
    </dgm:pt>
    <dgm:pt modelId="{67134576-ABA6-4060-8B57-03B5C1A3A808}" type="parTrans" cxnId="{1F9C2D01-75AA-45E4-90DE-C85D50B36426}">
      <dgm:prSet/>
      <dgm:spPr/>
      <dgm:t>
        <a:bodyPr/>
        <a:lstStyle/>
        <a:p>
          <a:endParaRPr lang="en-US"/>
        </a:p>
      </dgm:t>
    </dgm:pt>
    <dgm:pt modelId="{F6BD97AD-CCFD-460B-8EAC-4D0F6B9B916D}" type="sibTrans" cxnId="{1F9C2D01-75AA-45E4-90DE-C85D50B36426}">
      <dgm:prSet/>
      <dgm:spPr/>
      <dgm:t>
        <a:bodyPr/>
        <a:lstStyle/>
        <a:p>
          <a:endParaRPr lang="en-US"/>
        </a:p>
      </dgm:t>
    </dgm:pt>
    <dgm:pt modelId="{AB0BAC68-BB0E-407F-8F40-C7BD9C2129E2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مثل القطن – قصب السكر – بنجر السكر – البن وغيرها </a:t>
          </a:r>
          <a:endParaRPr lang="en-US" b="1" dirty="0">
            <a:solidFill>
              <a:schemeClr val="tx1"/>
            </a:solidFill>
          </a:endParaRPr>
        </a:p>
      </dgm:t>
    </dgm:pt>
    <dgm:pt modelId="{69219D0C-E8D7-45E1-B5B7-850E7617188E}" type="parTrans" cxnId="{E7886A68-4B46-41A0-B37C-183EC95862E2}">
      <dgm:prSet/>
      <dgm:spPr/>
      <dgm:t>
        <a:bodyPr/>
        <a:lstStyle/>
        <a:p>
          <a:endParaRPr lang="en-US"/>
        </a:p>
      </dgm:t>
    </dgm:pt>
    <dgm:pt modelId="{62DF3828-B616-4582-BE9F-0B6F23CF0B65}" type="sibTrans" cxnId="{E7886A68-4B46-41A0-B37C-183EC95862E2}">
      <dgm:prSet/>
      <dgm:spPr/>
      <dgm:t>
        <a:bodyPr/>
        <a:lstStyle/>
        <a:p>
          <a:endParaRPr lang="en-US"/>
        </a:p>
      </dgm:t>
    </dgm:pt>
    <dgm:pt modelId="{D96B30B1-F04D-4C01-BBC9-CD5BEEE95202}" type="pres">
      <dgm:prSet presAssocID="{A43AA9C9-4ABF-4139-8476-D6A09BDB9C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6E15ED-1B66-469E-A39F-6D7FFECADAB6}" type="pres">
      <dgm:prSet presAssocID="{AB0BAC68-BB0E-407F-8F40-C7BD9C2129E2}" presName="boxAndChildren" presStyleCnt="0"/>
      <dgm:spPr/>
    </dgm:pt>
    <dgm:pt modelId="{32FFEB0E-1E52-4619-920A-A635534136B8}" type="pres">
      <dgm:prSet presAssocID="{AB0BAC68-BB0E-407F-8F40-C7BD9C2129E2}" presName="parentTextBox" presStyleLbl="node1" presStyleIdx="0" presStyleCnt="2"/>
      <dgm:spPr/>
      <dgm:t>
        <a:bodyPr/>
        <a:lstStyle/>
        <a:p>
          <a:endParaRPr lang="en-US"/>
        </a:p>
      </dgm:t>
    </dgm:pt>
    <dgm:pt modelId="{0BA177FC-1DC0-4D8E-A963-4925E2412232}" type="pres">
      <dgm:prSet presAssocID="{F6BD97AD-CCFD-460B-8EAC-4D0F6B9B916D}" presName="sp" presStyleCnt="0"/>
      <dgm:spPr/>
    </dgm:pt>
    <dgm:pt modelId="{7FC3168F-DBDE-41D1-BFCA-D5A4B08A4714}" type="pres">
      <dgm:prSet presAssocID="{0A010B50-46FF-4210-838F-91CF8F3781D2}" presName="arrowAndChildren" presStyleCnt="0"/>
      <dgm:spPr/>
    </dgm:pt>
    <dgm:pt modelId="{5C34B07D-E627-47EA-9C71-5157430C336A}" type="pres">
      <dgm:prSet presAssocID="{0A010B50-46FF-4210-838F-91CF8F3781D2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C60E5198-8110-4D9B-8181-F980FE7EC92B}" type="presOf" srcId="{A43AA9C9-4ABF-4139-8476-D6A09BDB9C66}" destId="{D96B30B1-F04D-4C01-BBC9-CD5BEEE95202}" srcOrd="0" destOrd="0" presId="urn:microsoft.com/office/officeart/2005/8/layout/process4"/>
    <dgm:cxn modelId="{E7886A68-4B46-41A0-B37C-183EC95862E2}" srcId="{A43AA9C9-4ABF-4139-8476-D6A09BDB9C66}" destId="{AB0BAC68-BB0E-407F-8F40-C7BD9C2129E2}" srcOrd="1" destOrd="0" parTransId="{69219D0C-E8D7-45E1-B5B7-850E7617188E}" sibTransId="{62DF3828-B616-4582-BE9F-0B6F23CF0B65}"/>
    <dgm:cxn modelId="{1AFB6429-BA5C-43DA-B7C5-49C43A47183F}" type="presOf" srcId="{AB0BAC68-BB0E-407F-8F40-C7BD9C2129E2}" destId="{32FFEB0E-1E52-4619-920A-A635534136B8}" srcOrd="0" destOrd="0" presId="urn:microsoft.com/office/officeart/2005/8/layout/process4"/>
    <dgm:cxn modelId="{19240133-CC8F-47F2-A74E-BE5ED003FADD}" type="presOf" srcId="{0A010B50-46FF-4210-838F-91CF8F3781D2}" destId="{5C34B07D-E627-47EA-9C71-5157430C336A}" srcOrd="0" destOrd="0" presId="urn:microsoft.com/office/officeart/2005/8/layout/process4"/>
    <dgm:cxn modelId="{1F9C2D01-75AA-45E4-90DE-C85D50B36426}" srcId="{A43AA9C9-4ABF-4139-8476-D6A09BDB9C66}" destId="{0A010B50-46FF-4210-838F-91CF8F3781D2}" srcOrd="0" destOrd="0" parTransId="{67134576-ABA6-4060-8B57-03B5C1A3A808}" sibTransId="{F6BD97AD-CCFD-460B-8EAC-4D0F6B9B916D}"/>
    <dgm:cxn modelId="{4B54786A-1CE8-487A-9400-B64471463914}" type="presParOf" srcId="{D96B30B1-F04D-4C01-BBC9-CD5BEEE95202}" destId="{9C6E15ED-1B66-469E-A39F-6D7FFECADAB6}" srcOrd="0" destOrd="0" presId="urn:microsoft.com/office/officeart/2005/8/layout/process4"/>
    <dgm:cxn modelId="{F002B0E9-8B26-4297-A5AC-187D27602AE6}" type="presParOf" srcId="{9C6E15ED-1B66-469E-A39F-6D7FFECADAB6}" destId="{32FFEB0E-1E52-4619-920A-A635534136B8}" srcOrd="0" destOrd="0" presId="urn:microsoft.com/office/officeart/2005/8/layout/process4"/>
    <dgm:cxn modelId="{BB5C4A4C-AA0D-43C5-BCD1-7A74D1F38020}" type="presParOf" srcId="{D96B30B1-F04D-4C01-BBC9-CD5BEEE95202}" destId="{0BA177FC-1DC0-4D8E-A963-4925E2412232}" srcOrd="1" destOrd="0" presId="urn:microsoft.com/office/officeart/2005/8/layout/process4"/>
    <dgm:cxn modelId="{D068DC78-09F0-445A-AF99-CF11C19C3D44}" type="presParOf" srcId="{D96B30B1-F04D-4C01-BBC9-CD5BEEE95202}" destId="{7FC3168F-DBDE-41D1-BFCA-D5A4B08A4714}" srcOrd="2" destOrd="0" presId="urn:microsoft.com/office/officeart/2005/8/layout/process4"/>
    <dgm:cxn modelId="{4C7033B7-2DE5-414F-9BAF-02CCDF4975A7}" type="presParOf" srcId="{7FC3168F-DBDE-41D1-BFCA-D5A4B08A4714}" destId="{5C34B07D-E627-47EA-9C71-5157430C33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3AA9C9-4ABF-4139-8476-D6A09BDB9C66}" type="doc">
      <dgm:prSet loTypeId="urn:microsoft.com/office/officeart/2005/8/layout/hList6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010B50-46FF-4210-838F-91CF8F3781D2}">
      <dgm:prSet phldrT="[Text]" custT="1"/>
      <dgm:spPr/>
      <dgm:t>
        <a:bodyPr/>
        <a:lstStyle/>
        <a:p>
          <a:r>
            <a:rPr lang="ar-EG" sz="4800" b="1" dirty="0" smtClean="0">
              <a:solidFill>
                <a:schemeClr val="tx1"/>
              </a:solidFill>
            </a:rPr>
            <a:t>ومنها التمر – الموالح – الزيتون والعنب </a:t>
          </a:r>
          <a:endParaRPr lang="en-US" sz="4800" b="1" dirty="0">
            <a:solidFill>
              <a:schemeClr val="tx1"/>
            </a:solidFill>
          </a:endParaRPr>
        </a:p>
      </dgm:t>
    </dgm:pt>
    <dgm:pt modelId="{67134576-ABA6-4060-8B57-03B5C1A3A808}" type="parTrans" cxnId="{1F9C2D01-75AA-45E4-90DE-C85D50B36426}">
      <dgm:prSet/>
      <dgm:spPr/>
      <dgm:t>
        <a:bodyPr/>
        <a:lstStyle/>
        <a:p>
          <a:endParaRPr lang="en-US"/>
        </a:p>
      </dgm:t>
    </dgm:pt>
    <dgm:pt modelId="{F6BD97AD-CCFD-460B-8EAC-4D0F6B9B916D}" type="sibTrans" cxnId="{1F9C2D01-75AA-45E4-90DE-C85D50B36426}">
      <dgm:prSet/>
      <dgm:spPr/>
      <dgm:t>
        <a:bodyPr/>
        <a:lstStyle/>
        <a:p>
          <a:endParaRPr lang="en-US"/>
        </a:p>
      </dgm:t>
    </dgm:pt>
    <dgm:pt modelId="{ECFF1726-B4A1-4C60-9382-94C1E6599E37}" type="pres">
      <dgm:prSet presAssocID="{A43AA9C9-4ABF-4139-8476-D6A09BDB9C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8AFCB-7ABD-41AD-A002-E583AD41571E}" type="pres">
      <dgm:prSet presAssocID="{0A010B50-46FF-4210-838F-91CF8F3781D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171FDA-3E95-42DD-9977-8FEEDC7E3FAD}" type="presOf" srcId="{0A010B50-46FF-4210-838F-91CF8F3781D2}" destId="{5688AFCB-7ABD-41AD-A002-E583AD41571E}" srcOrd="0" destOrd="0" presId="urn:microsoft.com/office/officeart/2005/8/layout/hList6"/>
    <dgm:cxn modelId="{A947E15D-FA2D-402D-AA38-587C3CED26B1}" type="presOf" srcId="{A43AA9C9-4ABF-4139-8476-D6A09BDB9C66}" destId="{ECFF1726-B4A1-4C60-9382-94C1E6599E37}" srcOrd="0" destOrd="0" presId="urn:microsoft.com/office/officeart/2005/8/layout/hList6"/>
    <dgm:cxn modelId="{1F9C2D01-75AA-45E4-90DE-C85D50B36426}" srcId="{A43AA9C9-4ABF-4139-8476-D6A09BDB9C66}" destId="{0A010B50-46FF-4210-838F-91CF8F3781D2}" srcOrd="0" destOrd="0" parTransId="{67134576-ABA6-4060-8B57-03B5C1A3A808}" sibTransId="{F6BD97AD-CCFD-460B-8EAC-4D0F6B9B916D}"/>
    <dgm:cxn modelId="{D15CC9E6-1DAE-458B-B944-2210782A0CFF}" type="presParOf" srcId="{ECFF1726-B4A1-4C60-9382-94C1E6599E37}" destId="{5688AFCB-7ABD-41AD-A002-E583AD41571E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3AA9C9-4ABF-4139-8476-D6A09BDB9C66}" type="doc">
      <dgm:prSet loTypeId="urn:microsoft.com/office/officeart/2005/8/layout/process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A010B50-46FF-4210-838F-91CF8F3781D2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تشغل الحبوب الغذائية مساحات واسعة من المساحة المزروعة فى الوطن العربى </a:t>
          </a:r>
          <a:endParaRPr lang="en-US" b="1" dirty="0">
            <a:solidFill>
              <a:schemeClr val="tx1"/>
            </a:solidFill>
          </a:endParaRPr>
        </a:p>
      </dgm:t>
    </dgm:pt>
    <dgm:pt modelId="{67134576-ABA6-4060-8B57-03B5C1A3A808}" type="parTrans" cxnId="{1F9C2D01-75AA-45E4-90DE-C85D50B36426}">
      <dgm:prSet/>
      <dgm:spPr/>
      <dgm:t>
        <a:bodyPr/>
        <a:lstStyle/>
        <a:p>
          <a:endParaRPr lang="en-US"/>
        </a:p>
      </dgm:t>
    </dgm:pt>
    <dgm:pt modelId="{F6BD97AD-CCFD-460B-8EAC-4D0F6B9B916D}" type="sibTrans" cxnId="{1F9C2D01-75AA-45E4-90DE-C85D50B36426}">
      <dgm:prSet/>
      <dgm:spPr/>
      <dgm:t>
        <a:bodyPr/>
        <a:lstStyle/>
        <a:p>
          <a:endParaRPr lang="en-US"/>
        </a:p>
      </dgm:t>
    </dgm:pt>
    <dgm:pt modelId="{AB0BAC68-BB0E-407F-8F40-C7BD9C2129E2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وتعد مصرنا الحبيبة من أكبر الدول العربية إنتاجا للحبوب الغذائية </a:t>
          </a:r>
          <a:endParaRPr lang="en-US" b="1" dirty="0">
            <a:solidFill>
              <a:schemeClr val="tx1"/>
            </a:solidFill>
          </a:endParaRPr>
        </a:p>
      </dgm:t>
    </dgm:pt>
    <dgm:pt modelId="{69219D0C-E8D7-45E1-B5B7-850E7617188E}" type="parTrans" cxnId="{E7886A68-4B46-41A0-B37C-183EC95862E2}">
      <dgm:prSet/>
      <dgm:spPr/>
      <dgm:t>
        <a:bodyPr/>
        <a:lstStyle/>
        <a:p>
          <a:endParaRPr lang="en-US"/>
        </a:p>
      </dgm:t>
    </dgm:pt>
    <dgm:pt modelId="{62DF3828-B616-4582-BE9F-0B6F23CF0B65}" type="sibTrans" cxnId="{E7886A68-4B46-41A0-B37C-183EC95862E2}">
      <dgm:prSet/>
      <dgm:spPr/>
      <dgm:t>
        <a:bodyPr/>
        <a:lstStyle/>
        <a:p>
          <a:endParaRPr lang="en-US"/>
        </a:p>
      </dgm:t>
    </dgm:pt>
    <dgm:pt modelId="{D96B30B1-F04D-4C01-BBC9-CD5BEEE95202}" type="pres">
      <dgm:prSet presAssocID="{A43AA9C9-4ABF-4139-8476-D6A09BDB9C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6E15ED-1B66-469E-A39F-6D7FFECADAB6}" type="pres">
      <dgm:prSet presAssocID="{AB0BAC68-BB0E-407F-8F40-C7BD9C2129E2}" presName="boxAndChildren" presStyleCnt="0"/>
      <dgm:spPr/>
    </dgm:pt>
    <dgm:pt modelId="{32FFEB0E-1E52-4619-920A-A635534136B8}" type="pres">
      <dgm:prSet presAssocID="{AB0BAC68-BB0E-407F-8F40-C7BD9C2129E2}" presName="parentTextBox" presStyleLbl="node1" presStyleIdx="0" presStyleCnt="2"/>
      <dgm:spPr/>
      <dgm:t>
        <a:bodyPr/>
        <a:lstStyle/>
        <a:p>
          <a:endParaRPr lang="en-US"/>
        </a:p>
      </dgm:t>
    </dgm:pt>
    <dgm:pt modelId="{0BA177FC-1DC0-4D8E-A963-4925E2412232}" type="pres">
      <dgm:prSet presAssocID="{F6BD97AD-CCFD-460B-8EAC-4D0F6B9B916D}" presName="sp" presStyleCnt="0"/>
      <dgm:spPr/>
    </dgm:pt>
    <dgm:pt modelId="{7FC3168F-DBDE-41D1-BFCA-D5A4B08A4714}" type="pres">
      <dgm:prSet presAssocID="{0A010B50-46FF-4210-838F-91CF8F3781D2}" presName="arrowAndChildren" presStyleCnt="0"/>
      <dgm:spPr/>
    </dgm:pt>
    <dgm:pt modelId="{5C34B07D-E627-47EA-9C71-5157430C336A}" type="pres">
      <dgm:prSet presAssocID="{0A010B50-46FF-4210-838F-91CF8F3781D2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C60E5198-8110-4D9B-8181-F980FE7EC92B}" type="presOf" srcId="{A43AA9C9-4ABF-4139-8476-D6A09BDB9C66}" destId="{D96B30B1-F04D-4C01-BBC9-CD5BEEE95202}" srcOrd="0" destOrd="0" presId="urn:microsoft.com/office/officeart/2005/8/layout/process4"/>
    <dgm:cxn modelId="{E7886A68-4B46-41A0-B37C-183EC95862E2}" srcId="{A43AA9C9-4ABF-4139-8476-D6A09BDB9C66}" destId="{AB0BAC68-BB0E-407F-8F40-C7BD9C2129E2}" srcOrd="1" destOrd="0" parTransId="{69219D0C-E8D7-45E1-B5B7-850E7617188E}" sibTransId="{62DF3828-B616-4582-BE9F-0B6F23CF0B65}"/>
    <dgm:cxn modelId="{1AFB6429-BA5C-43DA-B7C5-49C43A47183F}" type="presOf" srcId="{AB0BAC68-BB0E-407F-8F40-C7BD9C2129E2}" destId="{32FFEB0E-1E52-4619-920A-A635534136B8}" srcOrd="0" destOrd="0" presId="urn:microsoft.com/office/officeart/2005/8/layout/process4"/>
    <dgm:cxn modelId="{19240133-CC8F-47F2-A74E-BE5ED003FADD}" type="presOf" srcId="{0A010B50-46FF-4210-838F-91CF8F3781D2}" destId="{5C34B07D-E627-47EA-9C71-5157430C336A}" srcOrd="0" destOrd="0" presId="urn:microsoft.com/office/officeart/2005/8/layout/process4"/>
    <dgm:cxn modelId="{1F9C2D01-75AA-45E4-90DE-C85D50B36426}" srcId="{A43AA9C9-4ABF-4139-8476-D6A09BDB9C66}" destId="{0A010B50-46FF-4210-838F-91CF8F3781D2}" srcOrd="0" destOrd="0" parTransId="{67134576-ABA6-4060-8B57-03B5C1A3A808}" sibTransId="{F6BD97AD-CCFD-460B-8EAC-4D0F6B9B916D}"/>
    <dgm:cxn modelId="{4B54786A-1CE8-487A-9400-B64471463914}" type="presParOf" srcId="{D96B30B1-F04D-4C01-BBC9-CD5BEEE95202}" destId="{9C6E15ED-1B66-469E-A39F-6D7FFECADAB6}" srcOrd="0" destOrd="0" presId="urn:microsoft.com/office/officeart/2005/8/layout/process4"/>
    <dgm:cxn modelId="{F002B0E9-8B26-4297-A5AC-187D27602AE6}" type="presParOf" srcId="{9C6E15ED-1B66-469E-A39F-6D7FFECADAB6}" destId="{32FFEB0E-1E52-4619-920A-A635534136B8}" srcOrd="0" destOrd="0" presId="urn:microsoft.com/office/officeart/2005/8/layout/process4"/>
    <dgm:cxn modelId="{BB5C4A4C-AA0D-43C5-BCD1-7A74D1F38020}" type="presParOf" srcId="{D96B30B1-F04D-4C01-BBC9-CD5BEEE95202}" destId="{0BA177FC-1DC0-4D8E-A963-4925E2412232}" srcOrd="1" destOrd="0" presId="urn:microsoft.com/office/officeart/2005/8/layout/process4"/>
    <dgm:cxn modelId="{D068DC78-09F0-445A-AF99-CF11C19C3D44}" type="presParOf" srcId="{D96B30B1-F04D-4C01-BBC9-CD5BEEE95202}" destId="{7FC3168F-DBDE-41D1-BFCA-D5A4B08A4714}" srcOrd="2" destOrd="0" presId="urn:microsoft.com/office/officeart/2005/8/layout/process4"/>
    <dgm:cxn modelId="{4C7033B7-2DE5-414F-9BAF-02CCDF4975A7}" type="presParOf" srcId="{7FC3168F-DBDE-41D1-BFCA-D5A4B08A4714}" destId="{5C34B07D-E627-47EA-9C71-5157430C33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3AA9C9-4ABF-4139-8476-D6A09BDB9C66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010B50-46FF-4210-838F-91CF8F3781D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يعد من أهم المحاصيل الغذائية </a:t>
          </a:r>
          <a:endParaRPr lang="en-US" sz="3200" b="1" dirty="0">
            <a:solidFill>
              <a:schemeClr val="tx1"/>
            </a:solidFill>
          </a:endParaRPr>
        </a:p>
      </dgm:t>
    </dgm:pt>
    <dgm:pt modelId="{67134576-ABA6-4060-8B57-03B5C1A3A808}" type="parTrans" cxnId="{1F9C2D01-75AA-45E4-90DE-C85D50B36426}">
      <dgm:prSet/>
      <dgm:spPr/>
      <dgm:t>
        <a:bodyPr/>
        <a:lstStyle/>
        <a:p>
          <a:endParaRPr lang="en-US"/>
        </a:p>
      </dgm:t>
    </dgm:pt>
    <dgm:pt modelId="{F6BD97AD-CCFD-460B-8EAC-4D0F6B9B916D}" type="sibTrans" cxnId="{1F9C2D01-75AA-45E4-90DE-C85D50B36426}">
      <dgm:prSet/>
      <dgm:spPr/>
      <dgm:t>
        <a:bodyPr/>
        <a:lstStyle/>
        <a:p>
          <a:endParaRPr lang="en-US"/>
        </a:p>
      </dgm:t>
    </dgm:pt>
    <dgm:pt modelId="{AB0BAC68-BB0E-407F-8F40-C7BD9C2129E2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2- ويزرع فى معظم دول الوطن العربى </a:t>
          </a:r>
          <a:endParaRPr lang="en-US" sz="2800" b="1" dirty="0">
            <a:solidFill>
              <a:schemeClr val="tx1"/>
            </a:solidFill>
          </a:endParaRPr>
        </a:p>
      </dgm:t>
    </dgm:pt>
    <dgm:pt modelId="{69219D0C-E8D7-45E1-B5B7-850E7617188E}" type="parTrans" cxnId="{E7886A68-4B46-41A0-B37C-183EC95862E2}">
      <dgm:prSet/>
      <dgm:spPr/>
      <dgm:t>
        <a:bodyPr/>
        <a:lstStyle/>
        <a:p>
          <a:endParaRPr lang="en-US"/>
        </a:p>
      </dgm:t>
    </dgm:pt>
    <dgm:pt modelId="{62DF3828-B616-4582-BE9F-0B6F23CF0B65}" type="sibTrans" cxnId="{E7886A68-4B46-41A0-B37C-183EC95862E2}">
      <dgm:prSet/>
      <dgm:spPr/>
      <dgm:t>
        <a:bodyPr/>
        <a:lstStyle/>
        <a:p>
          <a:endParaRPr lang="en-US"/>
        </a:p>
      </dgm:t>
    </dgm:pt>
    <dgm:pt modelId="{783ABA4C-07B6-472B-8F71-4B24EEFCE63D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4- وتعد مصر من أكبر الدول العربية المنتجة لها يليها المغرب ثم سوريا </a:t>
          </a:r>
          <a:endParaRPr lang="en-US" sz="2800" b="1" dirty="0">
            <a:solidFill>
              <a:schemeClr val="tx1"/>
            </a:solidFill>
          </a:endParaRPr>
        </a:p>
      </dgm:t>
    </dgm:pt>
    <dgm:pt modelId="{2377F936-1CDC-47D7-99C6-7D5F09D75239}" type="parTrans" cxnId="{5F13FEE3-77AA-4B36-A6DE-88F13F0C3022}">
      <dgm:prSet/>
      <dgm:spPr/>
      <dgm:t>
        <a:bodyPr/>
        <a:lstStyle/>
        <a:p>
          <a:endParaRPr lang="en-US"/>
        </a:p>
      </dgm:t>
    </dgm:pt>
    <dgm:pt modelId="{E20C00EA-21C3-4BC5-8A03-DFDAA02BA351}" type="sibTrans" cxnId="{5F13FEE3-77AA-4B36-A6DE-88F13F0C3022}">
      <dgm:prSet/>
      <dgm:spPr/>
      <dgm:t>
        <a:bodyPr/>
        <a:lstStyle/>
        <a:p>
          <a:endParaRPr lang="en-US"/>
        </a:p>
      </dgm:t>
    </dgm:pt>
    <dgm:pt modelId="{C80D1666-7FE6-4987-BBAF-C1472611D520}">
      <dgm:prSet phldrT="[Text]" custT="1"/>
      <dgm:spPr/>
      <dgm:t>
        <a:bodyPr/>
        <a:lstStyle/>
        <a:p>
          <a:r>
            <a:rPr lang="ar-EG" sz="2400" b="1" dirty="0" smtClean="0">
              <a:solidFill>
                <a:schemeClr val="tx1"/>
              </a:solidFill>
            </a:rPr>
            <a:t>3- وهو محصول شتوى ويحتاج إلى درجة حرارة معتدلة وتربة خصبة جيدة الصرف </a:t>
          </a:r>
          <a:endParaRPr lang="en-US" sz="2400" b="1" dirty="0">
            <a:solidFill>
              <a:schemeClr val="tx1"/>
            </a:solidFill>
          </a:endParaRPr>
        </a:p>
      </dgm:t>
    </dgm:pt>
    <dgm:pt modelId="{D704B6D6-A64F-47A5-AE33-3F06C5D9A1DE}" type="parTrans" cxnId="{0B335725-B48B-40F0-89E3-F28F4D9C8A47}">
      <dgm:prSet/>
      <dgm:spPr/>
      <dgm:t>
        <a:bodyPr/>
        <a:lstStyle/>
        <a:p>
          <a:endParaRPr lang="en-US"/>
        </a:p>
      </dgm:t>
    </dgm:pt>
    <dgm:pt modelId="{675D1C99-9D42-4923-B7C0-5730949B1096}" type="sibTrans" cxnId="{0B335725-B48B-40F0-89E3-F28F4D9C8A47}">
      <dgm:prSet/>
      <dgm:spPr/>
      <dgm:t>
        <a:bodyPr/>
        <a:lstStyle/>
        <a:p>
          <a:endParaRPr lang="en-US"/>
        </a:p>
      </dgm:t>
    </dgm:pt>
    <dgm:pt modelId="{D96B30B1-F04D-4C01-BBC9-CD5BEEE95202}" type="pres">
      <dgm:prSet presAssocID="{A43AA9C9-4ABF-4139-8476-D6A09BDB9C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5075E4-15AB-4BF2-A83A-E8CDADFB161B}" type="pres">
      <dgm:prSet presAssocID="{783ABA4C-07B6-472B-8F71-4B24EEFCE63D}" presName="boxAndChildren" presStyleCnt="0"/>
      <dgm:spPr/>
    </dgm:pt>
    <dgm:pt modelId="{494A0E79-13F7-4FC5-A058-C37EAE875241}" type="pres">
      <dgm:prSet presAssocID="{783ABA4C-07B6-472B-8F71-4B24EEFCE63D}" presName="parentTextBox" presStyleLbl="node1" presStyleIdx="0" presStyleCnt="4"/>
      <dgm:spPr/>
      <dgm:t>
        <a:bodyPr/>
        <a:lstStyle/>
        <a:p>
          <a:endParaRPr lang="en-US"/>
        </a:p>
      </dgm:t>
    </dgm:pt>
    <dgm:pt modelId="{568B6DC4-A4EC-4101-8A29-09A747AE6385}" type="pres">
      <dgm:prSet presAssocID="{675D1C99-9D42-4923-B7C0-5730949B1096}" presName="sp" presStyleCnt="0"/>
      <dgm:spPr/>
    </dgm:pt>
    <dgm:pt modelId="{649CE890-936F-4FE9-9767-197721D93889}" type="pres">
      <dgm:prSet presAssocID="{C80D1666-7FE6-4987-BBAF-C1472611D520}" presName="arrowAndChildren" presStyleCnt="0"/>
      <dgm:spPr/>
    </dgm:pt>
    <dgm:pt modelId="{53C454DE-11E4-48A5-A4E5-732D34C464F6}" type="pres">
      <dgm:prSet presAssocID="{C80D1666-7FE6-4987-BBAF-C1472611D520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42DD3429-D510-4B19-954A-EFF7F746FB12}" type="pres">
      <dgm:prSet presAssocID="{62DF3828-B616-4582-BE9F-0B6F23CF0B65}" presName="sp" presStyleCnt="0"/>
      <dgm:spPr/>
    </dgm:pt>
    <dgm:pt modelId="{5690CBEA-E6C7-415B-B2CD-3DDA896BDA63}" type="pres">
      <dgm:prSet presAssocID="{AB0BAC68-BB0E-407F-8F40-C7BD9C2129E2}" presName="arrowAndChildren" presStyleCnt="0"/>
      <dgm:spPr/>
    </dgm:pt>
    <dgm:pt modelId="{1EFF6E2E-C6B0-47D7-A200-1CF34ACF696E}" type="pres">
      <dgm:prSet presAssocID="{AB0BAC68-BB0E-407F-8F40-C7BD9C2129E2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0BA177FC-1DC0-4D8E-A963-4925E2412232}" type="pres">
      <dgm:prSet presAssocID="{F6BD97AD-CCFD-460B-8EAC-4D0F6B9B916D}" presName="sp" presStyleCnt="0"/>
      <dgm:spPr/>
    </dgm:pt>
    <dgm:pt modelId="{7FC3168F-DBDE-41D1-BFCA-D5A4B08A4714}" type="pres">
      <dgm:prSet presAssocID="{0A010B50-46FF-4210-838F-91CF8F3781D2}" presName="arrowAndChildren" presStyleCnt="0"/>
      <dgm:spPr/>
    </dgm:pt>
    <dgm:pt modelId="{5C34B07D-E627-47EA-9C71-5157430C336A}" type="pres">
      <dgm:prSet presAssocID="{0A010B50-46FF-4210-838F-91CF8F3781D2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ED445C89-2CBF-4E0D-A375-123D8EBAD546}" type="presOf" srcId="{C80D1666-7FE6-4987-BBAF-C1472611D520}" destId="{53C454DE-11E4-48A5-A4E5-732D34C464F6}" srcOrd="0" destOrd="0" presId="urn:microsoft.com/office/officeart/2005/8/layout/process4"/>
    <dgm:cxn modelId="{C60E5198-8110-4D9B-8181-F980FE7EC92B}" type="presOf" srcId="{A43AA9C9-4ABF-4139-8476-D6A09BDB9C66}" destId="{D96B30B1-F04D-4C01-BBC9-CD5BEEE95202}" srcOrd="0" destOrd="0" presId="urn:microsoft.com/office/officeart/2005/8/layout/process4"/>
    <dgm:cxn modelId="{9ED7384C-D818-4098-8F26-D9AEEAB9EF8D}" type="presOf" srcId="{783ABA4C-07B6-472B-8F71-4B24EEFCE63D}" destId="{494A0E79-13F7-4FC5-A058-C37EAE875241}" srcOrd="0" destOrd="0" presId="urn:microsoft.com/office/officeart/2005/8/layout/process4"/>
    <dgm:cxn modelId="{1F9C2D01-75AA-45E4-90DE-C85D50B36426}" srcId="{A43AA9C9-4ABF-4139-8476-D6A09BDB9C66}" destId="{0A010B50-46FF-4210-838F-91CF8F3781D2}" srcOrd="0" destOrd="0" parTransId="{67134576-ABA6-4060-8B57-03B5C1A3A808}" sibTransId="{F6BD97AD-CCFD-460B-8EAC-4D0F6B9B916D}"/>
    <dgm:cxn modelId="{F6122989-81F3-46F6-8EE1-ABB205EF3C66}" type="presOf" srcId="{AB0BAC68-BB0E-407F-8F40-C7BD9C2129E2}" destId="{1EFF6E2E-C6B0-47D7-A200-1CF34ACF696E}" srcOrd="0" destOrd="0" presId="urn:microsoft.com/office/officeart/2005/8/layout/process4"/>
    <dgm:cxn modelId="{E7886A68-4B46-41A0-B37C-183EC95862E2}" srcId="{A43AA9C9-4ABF-4139-8476-D6A09BDB9C66}" destId="{AB0BAC68-BB0E-407F-8F40-C7BD9C2129E2}" srcOrd="1" destOrd="0" parTransId="{69219D0C-E8D7-45E1-B5B7-850E7617188E}" sibTransId="{62DF3828-B616-4582-BE9F-0B6F23CF0B65}"/>
    <dgm:cxn modelId="{5F13FEE3-77AA-4B36-A6DE-88F13F0C3022}" srcId="{A43AA9C9-4ABF-4139-8476-D6A09BDB9C66}" destId="{783ABA4C-07B6-472B-8F71-4B24EEFCE63D}" srcOrd="3" destOrd="0" parTransId="{2377F936-1CDC-47D7-99C6-7D5F09D75239}" sibTransId="{E20C00EA-21C3-4BC5-8A03-DFDAA02BA351}"/>
    <dgm:cxn modelId="{0B335725-B48B-40F0-89E3-F28F4D9C8A47}" srcId="{A43AA9C9-4ABF-4139-8476-D6A09BDB9C66}" destId="{C80D1666-7FE6-4987-BBAF-C1472611D520}" srcOrd="2" destOrd="0" parTransId="{D704B6D6-A64F-47A5-AE33-3F06C5D9A1DE}" sibTransId="{675D1C99-9D42-4923-B7C0-5730949B1096}"/>
    <dgm:cxn modelId="{19240133-CC8F-47F2-A74E-BE5ED003FADD}" type="presOf" srcId="{0A010B50-46FF-4210-838F-91CF8F3781D2}" destId="{5C34B07D-E627-47EA-9C71-5157430C336A}" srcOrd="0" destOrd="0" presId="urn:microsoft.com/office/officeart/2005/8/layout/process4"/>
    <dgm:cxn modelId="{B92EF9C9-F276-46F5-BB39-81301F322637}" type="presParOf" srcId="{D96B30B1-F04D-4C01-BBC9-CD5BEEE95202}" destId="{CB5075E4-15AB-4BF2-A83A-E8CDADFB161B}" srcOrd="0" destOrd="0" presId="urn:microsoft.com/office/officeart/2005/8/layout/process4"/>
    <dgm:cxn modelId="{61AD05CA-083E-4B88-B9C9-9E09808FED61}" type="presParOf" srcId="{CB5075E4-15AB-4BF2-A83A-E8CDADFB161B}" destId="{494A0E79-13F7-4FC5-A058-C37EAE875241}" srcOrd="0" destOrd="0" presId="urn:microsoft.com/office/officeart/2005/8/layout/process4"/>
    <dgm:cxn modelId="{A5D9DF74-92CD-4660-A926-FEBD3E4250D2}" type="presParOf" srcId="{D96B30B1-F04D-4C01-BBC9-CD5BEEE95202}" destId="{568B6DC4-A4EC-4101-8A29-09A747AE6385}" srcOrd="1" destOrd="0" presId="urn:microsoft.com/office/officeart/2005/8/layout/process4"/>
    <dgm:cxn modelId="{C9163AFD-9094-4666-90D0-289148D9F520}" type="presParOf" srcId="{D96B30B1-F04D-4C01-BBC9-CD5BEEE95202}" destId="{649CE890-936F-4FE9-9767-197721D93889}" srcOrd="2" destOrd="0" presId="urn:microsoft.com/office/officeart/2005/8/layout/process4"/>
    <dgm:cxn modelId="{5FD79B5E-67E9-46E0-824E-8E47337781B7}" type="presParOf" srcId="{649CE890-936F-4FE9-9767-197721D93889}" destId="{53C454DE-11E4-48A5-A4E5-732D34C464F6}" srcOrd="0" destOrd="0" presId="urn:microsoft.com/office/officeart/2005/8/layout/process4"/>
    <dgm:cxn modelId="{6A21069D-C7F2-4A9B-9ACA-ACB120CDDDF4}" type="presParOf" srcId="{D96B30B1-F04D-4C01-BBC9-CD5BEEE95202}" destId="{42DD3429-D510-4B19-954A-EFF7F746FB12}" srcOrd="3" destOrd="0" presId="urn:microsoft.com/office/officeart/2005/8/layout/process4"/>
    <dgm:cxn modelId="{175C9DC5-E789-4075-B4D2-E648575CA2B1}" type="presParOf" srcId="{D96B30B1-F04D-4C01-BBC9-CD5BEEE95202}" destId="{5690CBEA-E6C7-415B-B2CD-3DDA896BDA63}" srcOrd="4" destOrd="0" presId="urn:microsoft.com/office/officeart/2005/8/layout/process4"/>
    <dgm:cxn modelId="{AB1A21A5-59C2-48B8-9BD2-468C6FD99F18}" type="presParOf" srcId="{5690CBEA-E6C7-415B-B2CD-3DDA896BDA63}" destId="{1EFF6E2E-C6B0-47D7-A200-1CF34ACF696E}" srcOrd="0" destOrd="0" presId="urn:microsoft.com/office/officeart/2005/8/layout/process4"/>
    <dgm:cxn modelId="{BB5C4A4C-AA0D-43C5-BCD1-7A74D1F38020}" type="presParOf" srcId="{D96B30B1-F04D-4C01-BBC9-CD5BEEE95202}" destId="{0BA177FC-1DC0-4D8E-A963-4925E2412232}" srcOrd="5" destOrd="0" presId="urn:microsoft.com/office/officeart/2005/8/layout/process4"/>
    <dgm:cxn modelId="{D068DC78-09F0-445A-AF99-CF11C19C3D44}" type="presParOf" srcId="{D96B30B1-F04D-4C01-BBC9-CD5BEEE95202}" destId="{7FC3168F-DBDE-41D1-BFCA-D5A4B08A4714}" srcOrd="6" destOrd="0" presId="urn:microsoft.com/office/officeart/2005/8/layout/process4"/>
    <dgm:cxn modelId="{4C7033B7-2DE5-414F-9BAF-02CCDF4975A7}" type="presParOf" srcId="{7FC3168F-DBDE-41D1-BFCA-D5A4B08A4714}" destId="{5C34B07D-E627-47EA-9C71-5157430C33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36FB0-0C4D-4360-8978-FEB67234F085}">
      <dsp:nvSpPr>
        <dsp:cNvPr id="0" name=""/>
        <dsp:cNvSpPr/>
      </dsp:nvSpPr>
      <dsp:spPr>
        <a:xfrm>
          <a:off x="-1945230" y="-328638"/>
          <a:ext cx="2536572" cy="2536572"/>
        </a:xfrm>
        <a:prstGeom prst="blockArc">
          <a:avLst>
            <a:gd name="adj1" fmla="val 18900000"/>
            <a:gd name="adj2" fmla="val 2700000"/>
            <a:gd name="adj3" fmla="val 85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B93BC99-EF88-420D-BEFE-8D73A7298C86}">
      <dsp:nvSpPr>
        <dsp:cNvPr id="0" name=""/>
        <dsp:cNvSpPr/>
      </dsp:nvSpPr>
      <dsp:spPr>
        <a:xfrm>
          <a:off x="576940" y="478095"/>
          <a:ext cx="8567059" cy="9231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845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المحاصيل الزراعية – خيرات فى أرضنا - 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576940" y="478095"/>
        <a:ext cx="8567059" cy="923104"/>
      </dsp:txXfrm>
    </dsp:sp>
    <dsp:sp modelId="{E0117467-A576-4A63-929F-3725F256E467}">
      <dsp:nvSpPr>
        <dsp:cNvPr id="0" name=""/>
        <dsp:cNvSpPr/>
      </dsp:nvSpPr>
      <dsp:spPr>
        <a:xfrm>
          <a:off x="0" y="362707"/>
          <a:ext cx="1153880" cy="11538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23F64-AAB9-4B05-B043-FF3E9E852846}">
      <dsp:nvSpPr>
        <dsp:cNvPr id="0" name=""/>
        <dsp:cNvSpPr/>
      </dsp:nvSpPr>
      <dsp:spPr>
        <a:xfrm>
          <a:off x="0" y="3744174"/>
          <a:ext cx="5802788" cy="12289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وتأتى المملكة المغربية فى مقدمة الدول العربية المنتجه له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3744174"/>
        <a:ext cx="5802788" cy="1228921"/>
      </dsp:txXfrm>
    </dsp:sp>
    <dsp:sp modelId="{1EFF6E2E-C6B0-47D7-A200-1CF34ACF696E}">
      <dsp:nvSpPr>
        <dsp:cNvPr id="0" name=""/>
        <dsp:cNvSpPr/>
      </dsp:nvSpPr>
      <dsp:spPr>
        <a:xfrm rot="10800000">
          <a:off x="0" y="1872526"/>
          <a:ext cx="5802788" cy="1890081"/>
        </a:xfrm>
        <a:prstGeom prst="upArrowCallout">
          <a:avLst/>
        </a:prstGeom>
        <a:solidFill>
          <a:schemeClr val="accent5">
            <a:hueOff val="-75317"/>
            <a:satOff val="-14450"/>
            <a:lumOff val="205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2- لأنه يتحمل الجفاف والتذبذب فى درجة الحرارة وقلة خصوبة التربة 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1872526"/>
        <a:ext cx="5802788" cy="1228118"/>
      </dsp:txXfrm>
    </dsp:sp>
    <dsp:sp modelId="{5C34B07D-E627-47EA-9C71-5157430C336A}">
      <dsp:nvSpPr>
        <dsp:cNvPr id="0" name=""/>
        <dsp:cNvSpPr/>
      </dsp:nvSpPr>
      <dsp:spPr>
        <a:xfrm rot="10800000">
          <a:off x="0" y="879"/>
          <a:ext cx="5802788" cy="1890081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محصول شتوى حيت لا تجود زراعة القمح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879"/>
        <a:ext cx="5802788" cy="12281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5F4A3-F494-49FD-99DF-1367CF989F83}">
      <dsp:nvSpPr>
        <dsp:cNvPr id="0" name=""/>
        <dsp:cNvSpPr/>
      </dsp:nvSpPr>
      <dsp:spPr>
        <a:xfrm>
          <a:off x="0" y="2242513"/>
          <a:ext cx="5802788" cy="14713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وتعد مصر أولى الدول العربية إنتاجا للذرة الشامية تليها المغرب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2242513"/>
        <a:ext cx="5802788" cy="1471331"/>
      </dsp:txXfrm>
    </dsp:sp>
    <dsp:sp modelId="{5C34B07D-E627-47EA-9C71-5157430C336A}">
      <dsp:nvSpPr>
        <dsp:cNvPr id="0" name=""/>
        <dsp:cNvSpPr/>
      </dsp:nvSpPr>
      <dsp:spPr>
        <a:xfrm rot="10800000">
          <a:off x="0" y="1675"/>
          <a:ext cx="5802788" cy="2262907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محصول صيفى 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675"/>
        <a:ext cx="5802788" cy="147036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5F4A3-F494-49FD-99DF-1367CF989F83}">
      <dsp:nvSpPr>
        <dsp:cNvPr id="0" name=""/>
        <dsp:cNvSpPr/>
      </dsp:nvSpPr>
      <dsp:spPr>
        <a:xfrm>
          <a:off x="0" y="2242513"/>
          <a:ext cx="5802788" cy="14713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وكانت السودان قبل تقسيمها أكبر الدول إنتاجا له وتأتى بعدها مصر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2242513"/>
        <a:ext cx="5802788" cy="1471331"/>
      </dsp:txXfrm>
    </dsp:sp>
    <dsp:sp modelId="{5C34B07D-E627-47EA-9C71-5157430C336A}">
      <dsp:nvSpPr>
        <dsp:cNvPr id="0" name=""/>
        <dsp:cNvSpPr/>
      </dsp:nvSpPr>
      <dsp:spPr>
        <a:xfrm rot="10800000">
          <a:off x="0" y="1675"/>
          <a:ext cx="5802788" cy="2262907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محصول صيفى 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675"/>
        <a:ext cx="5802788" cy="147036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A0E79-13F7-4FC5-A058-C37EAE875241}">
      <dsp:nvSpPr>
        <dsp:cNvPr id="0" name=""/>
        <dsp:cNvSpPr/>
      </dsp:nvSpPr>
      <dsp:spPr>
        <a:xfrm>
          <a:off x="0" y="4183189"/>
          <a:ext cx="5747436" cy="9151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وتستأثر مصر بمعظم الإنتاج يليها العراق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4183189"/>
        <a:ext cx="5747436" cy="915179"/>
      </dsp:txXfrm>
    </dsp:sp>
    <dsp:sp modelId="{53C454DE-11E4-48A5-A4E5-732D34C464F6}">
      <dsp:nvSpPr>
        <dsp:cNvPr id="0" name=""/>
        <dsp:cNvSpPr/>
      </dsp:nvSpPr>
      <dsp:spPr>
        <a:xfrm rot="10800000">
          <a:off x="0" y="2789370"/>
          <a:ext cx="5747436" cy="1407546"/>
        </a:xfrm>
        <a:prstGeom prst="upArrowCallout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لذلك تتركز زراعته فى مصر خاصة فى شمال الدلتا 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2789370"/>
        <a:ext cx="5747436" cy="914581"/>
      </dsp:txXfrm>
    </dsp:sp>
    <dsp:sp modelId="{1EFF6E2E-C6B0-47D7-A200-1CF34ACF696E}">
      <dsp:nvSpPr>
        <dsp:cNvPr id="0" name=""/>
        <dsp:cNvSpPr/>
      </dsp:nvSpPr>
      <dsp:spPr>
        <a:xfrm rot="10800000">
          <a:off x="0" y="1395552"/>
          <a:ext cx="5747436" cy="1407546"/>
        </a:xfrm>
        <a:prstGeom prst="upArrowCallout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- لأنه يحتاج إلى درجة حرارة مرتفعة ومياه رى وفيرة وتربة طينية خصبة 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1395552"/>
        <a:ext cx="5747436" cy="914581"/>
      </dsp:txXfrm>
    </dsp:sp>
    <dsp:sp modelId="{5C34B07D-E627-47EA-9C71-5157430C336A}">
      <dsp:nvSpPr>
        <dsp:cNvPr id="0" name=""/>
        <dsp:cNvSpPr/>
      </dsp:nvSpPr>
      <dsp:spPr>
        <a:xfrm rot="10800000">
          <a:off x="0" y="1733"/>
          <a:ext cx="5747436" cy="1407546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محصول صيفى يعد أقل الحبوب الغذائية انتشارا فى وطننا العربى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733"/>
        <a:ext cx="5747436" cy="91458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A0E79-13F7-4FC5-A058-C37EAE875241}">
      <dsp:nvSpPr>
        <dsp:cNvPr id="0" name=""/>
        <dsp:cNvSpPr/>
      </dsp:nvSpPr>
      <dsp:spPr>
        <a:xfrm>
          <a:off x="0" y="4183189"/>
          <a:ext cx="5747436" cy="9151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4- ويدخل فى عديد من الصناعات مثل صناعة السكر والورق والخشب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4183189"/>
        <a:ext cx="5747436" cy="915179"/>
      </dsp:txXfrm>
    </dsp:sp>
    <dsp:sp modelId="{53C454DE-11E4-48A5-A4E5-732D34C464F6}">
      <dsp:nvSpPr>
        <dsp:cNvPr id="0" name=""/>
        <dsp:cNvSpPr/>
      </dsp:nvSpPr>
      <dsp:spPr>
        <a:xfrm rot="10800000">
          <a:off x="0" y="2789370"/>
          <a:ext cx="5747436" cy="1407546"/>
        </a:xfrm>
        <a:prstGeom prst="upArrowCallout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3- وتعد مصر أكبر دولة عربية منتجة له كما يزرع فى السودان 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2789370"/>
        <a:ext cx="5747436" cy="914581"/>
      </dsp:txXfrm>
    </dsp:sp>
    <dsp:sp modelId="{1EFF6E2E-C6B0-47D7-A200-1CF34ACF696E}">
      <dsp:nvSpPr>
        <dsp:cNvPr id="0" name=""/>
        <dsp:cNvSpPr/>
      </dsp:nvSpPr>
      <dsp:spPr>
        <a:xfrm rot="10800000">
          <a:off x="0" y="1395552"/>
          <a:ext cx="5747436" cy="1407546"/>
        </a:xfrm>
        <a:prstGeom prst="upArrowCallout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2- يحتاج إلى مياه وفيرة وتربة خصبة وجو مشمس معظم أيام السنة 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1395552"/>
        <a:ext cx="5747436" cy="914581"/>
      </dsp:txXfrm>
    </dsp:sp>
    <dsp:sp modelId="{5C34B07D-E627-47EA-9C71-5157430C336A}">
      <dsp:nvSpPr>
        <dsp:cNvPr id="0" name=""/>
        <dsp:cNvSpPr/>
      </dsp:nvSpPr>
      <dsp:spPr>
        <a:xfrm rot="10800000">
          <a:off x="0" y="0"/>
          <a:ext cx="5747436" cy="1407546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محصول صيفى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0"/>
        <a:ext cx="5747436" cy="91458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A0E79-13F7-4FC5-A058-C37EAE875241}">
      <dsp:nvSpPr>
        <dsp:cNvPr id="0" name=""/>
        <dsp:cNvSpPr/>
      </dsp:nvSpPr>
      <dsp:spPr>
        <a:xfrm>
          <a:off x="0" y="4183189"/>
          <a:ext cx="5747436" cy="9151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4- وأكبر الدول العربية انتاجا له مصر تليها المغرب 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4183189"/>
        <a:ext cx="5747436" cy="915179"/>
      </dsp:txXfrm>
    </dsp:sp>
    <dsp:sp modelId="{53C454DE-11E4-48A5-A4E5-732D34C464F6}">
      <dsp:nvSpPr>
        <dsp:cNvPr id="0" name=""/>
        <dsp:cNvSpPr/>
      </dsp:nvSpPr>
      <dsp:spPr>
        <a:xfrm rot="10800000">
          <a:off x="0" y="2789370"/>
          <a:ext cx="5747436" cy="1407546"/>
        </a:xfrm>
        <a:prstGeom prst="upArrowCallout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3- يصنع من عصارته السكر ومن مخلفاته علف للحيوان 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2789370"/>
        <a:ext cx="5747436" cy="914581"/>
      </dsp:txXfrm>
    </dsp:sp>
    <dsp:sp modelId="{1EFF6E2E-C6B0-47D7-A200-1CF34ACF696E}">
      <dsp:nvSpPr>
        <dsp:cNvPr id="0" name=""/>
        <dsp:cNvSpPr/>
      </dsp:nvSpPr>
      <dsp:spPr>
        <a:xfrm rot="10800000">
          <a:off x="0" y="1395552"/>
          <a:ext cx="5747436" cy="1407546"/>
        </a:xfrm>
        <a:prstGeom prst="upArrowCallout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2- يزرع فى الجهات الشمالية من الوطن العربى 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1395552"/>
        <a:ext cx="5747436" cy="914581"/>
      </dsp:txXfrm>
    </dsp:sp>
    <dsp:sp modelId="{5C34B07D-E627-47EA-9C71-5157430C336A}">
      <dsp:nvSpPr>
        <dsp:cNvPr id="0" name=""/>
        <dsp:cNvSpPr/>
      </dsp:nvSpPr>
      <dsp:spPr>
        <a:xfrm rot="10800000">
          <a:off x="0" y="0"/>
          <a:ext cx="5747436" cy="1407546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محصول شتوى 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0"/>
        <a:ext cx="5747436" cy="91458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A0E79-13F7-4FC5-A058-C37EAE875241}">
      <dsp:nvSpPr>
        <dsp:cNvPr id="0" name=""/>
        <dsp:cNvSpPr/>
      </dsp:nvSpPr>
      <dsp:spPr>
        <a:xfrm>
          <a:off x="0" y="4183189"/>
          <a:ext cx="5747436" cy="9151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4- يزرع القطن فى مصر وجمهورية السودان وسوريا والمغرب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4183189"/>
        <a:ext cx="5747436" cy="915179"/>
      </dsp:txXfrm>
    </dsp:sp>
    <dsp:sp modelId="{53C454DE-11E4-48A5-A4E5-732D34C464F6}">
      <dsp:nvSpPr>
        <dsp:cNvPr id="0" name=""/>
        <dsp:cNvSpPr/>
      </dsp:nvSpPr>
      <dsp:spPr>
        <a:xfrm rot="10800000">
          <a:off x="0" y="2789370"/>
          <a:ext cx="5747436" cy="1407546"/>
        </a:xfrm>
        <a:prstGeom prst="upArrowCallout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3- ويحتاج لحرارة مرتفعة وتربة خصبة جيدة الصرف وأيد عاملة وفيرة وخبيرة 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2789370"/>
        <a:ext cx="5747436" cy="914581"/>
      </dsp:txXfrm>
    </dsp:sp>
    <dsp:sp modelId="{1EFF6E2E-C6B0-47D7-A200-1CF34ACF696E}">
      <dsp:nvSpPr>
        <dsp:cNvPr id="0" name=""/>
        <dsp:cNvSpPr/>
      </dsp:nvSpPr>
      <dsp:spPr>
        <a:xfrm rot="10800000">
          <a:off x="0" y="1395552"/>
          <a:ext cx="5747436" cy="1407546"/>
        </a:xfrm>
        <a:prstGeom prst="upArrowCallout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2- ويعد من أهم الألياف الطبيعية المستخدمة فى صناعة المنسوجات 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1395552"/>
        <a:ext cx="5747436" cy="914581"/>
      </dsp:txXfrm>
    </dsp:sp>
    <dsp:sp modelId="{5C34B07D-E627-47EA-9C71-5157430C336A}">
      <dsp:nvSpPr>
        <dsp:cNvPr id="0" name=""/>
        <dsp:cNvSpPr/>
      </dsp:nvSpPr>
      <dsp:spPr>
        <a:xfrm rot="10800000">
          <a:off x="0" y="0"/>
          <a:ext cx="5747436" cy="1407546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محصول صيفى  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0"/>
        <a:ext cx="5747436" cy="91458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69871-495C-4D88-81FC-5B5A628D4190}">
      <dsp:nvSpPr>
        <dsp:cNvPr id="0" name=""/>
        <dsp:cNvSpPr/>
      </dsp:nvSpPr>
      <dsp:spPr>
        <a:xfrm>
          <a:off x="0" y="3609219"/>
          <a:ext cx="5594731" cy="11846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3- وتعد اليمن أولى الدول العربية إنتاجا له ويزرع أيضا فى السودان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3609219"/>
        <a:ext cx="5594731" cy="1184626"/>
      </dsp:txXfrm>
    </dsp:sp>
    <dsp:sp modelId="{1EFF6E2E-C6B0-47D7-A200-1CF34ACF696E}">
      <dsp:nvSpPr>
        <dsp:cNvPr id="0" name=""/>
        <dsp:cNvSpPr/>
      </dsp:nvSpPr>
      <dsp:spPr>
        <a:xfrm rot="10800000">
          <a:off x="0" y="1805033"/>
          <a:ext cx="5594731" cy="1821955"/>
        </a:xfrm>
        <a:prstGeom prst="upArrowCallout">
          <a:avLst/>
        </a:prstGeom>
        <a:solidFill>
          <a:schemeClr val="accent5">
            <a:hueOff val="-75317"/>
            <a:satOff val="-14450"/>
            <a:lumOff val="205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2- وتحتاج إلى حررة مرتفعة وأمطار غزيرة وتربة خصبة 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1805033"/>
        <a:ext cx="5594731" cy="1183852"/>
      </dsp:txXfrm>
    </dsp:sp>
    <dsp:sp modelId="{5C34B07D-E627-47EA-9C71-5157430C336A}">
      <dsp:nvSpPr>
        <dsp:cNvPr id="0" name=""/>
        <dsp:cNvSpPr/>
      </dsp:nvSpPr>
      <dsp:spPr>
        <a:xfrm rot="10800000">
          <a:off x="0" y="0"/>
          <a:ext cx="5594731" cy="1821955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من المحاصيل التى تدخل فى التجارة الدولية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0"/>
        <a:ext cx="5594731" cy="118385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623E4-168E-40C2-B531-F2ACA4EAD16A}">
      <dsp:nvSpPr>
        <dsp:cNvPr id="0" name=""/>
        <dsp:cNvSpPr/>
      </dsp:nvSpPr>
      <dsp:spPr>
        <a:xfrm>
          <a:off x="0" y="0"/>
          <a:ext cx="3333188" cy="208324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70488-C2A3-4B10-B027-024352919E34}">
      <dsp:nvSpPr>
        <dsp:cNvPr id="0" name=""/>
        <dsp:cNvSpPr/>
      </dsp:nvSpPr>
      <dsp:spPr>
        <a:xfrm>
          <a:off x="2574232" y="422481"/>
          <a:ext cx="246655" cy="2466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106FC-3352-4656-901E-DE50CE99936F}">
      <dsp:nvSpPr>
        <dsp:cNvPr id="0" name=""/>
        <dsp:cNvSpPr/>
      </dsp:nvSpPr>
      <dsp:spPr>
        <a:xfrm>
          <a:off x="1409989" y="564235"/>
          <a:ext cx="1128831" cy="1088087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30698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kern="1200" dirty="0" smtClean="0"/>
            <a:t>معلومة إثرائية </a:t>
          </a:r>
          <a:endParaRPr lang="en-US" sz="2800" kern="1200" dirty="0"/>
        </a:p>
      </dsp:txBody>
      <dsp:txXfrm>
        <a:off x="1463105" y="617351"/>
        <a:ext cx="1022599" cy="98185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1E6BD-4A4C-40CA-8C86-19BED0BB483F}">
      <dsp:nvSpPr>
        <dsp:cNvPr id="0" name=""/>
        <dsp:cNvSpPr/>
      </dsp:nvSpPr>
      <dsp:spPr>
        <a:xfrm>
          <a:off x="-5186455" y="-794425"/>
          <a:ext cx="6176211" cy="6176211"/>
        </a:xfrm>
        <a:prstGeom prst="blockArc">
          <a:avLst>
            <a:gd name="adj1" fmla="val 18900000"/>
            <a:gd name="adj2" fmla="val 2700000"/>
            <a:gd name="adj3" fmla="val 350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F66F6-1B97-4707-A512-5D1F04D41933}">
      <dsp:nvSpPr>
        <dsp:cNvPr id="0" name=""/>
        <dsp:cNvSpPr/>
      </dsp:nvSpPr>
      <dsp:spPr>
        <a:xfrm>
          <a:off x="518224" y="352676"/>
          <a:ext cx="7358982" cy="7057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165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بلغ إنتاج مصر من :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518224" y="352676"/>
        <a:ext cx="7358982" cy="705719"/>
      </dsp:txXfrm>
    </dsp:sp>
    <dsp:sp modelId="{305A5898-2DFE-49BD-9323-F10057EB7570}">
      <dsp:nvSpPr>
        <dsp:cNvPr id="0" name=""/>
        <dsp:cNvSpPr/>
      </dsp:nvSpPr>
      <dsp:spPr>
        <a:xfrm>
          <a:off x="77150" y="264461"/>
          <a:ext cx="882149" cy="882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CD774E-8A2D-404F-80D1-4333818318AA}">
      <dsp:nvSpPr>
        <dsp:cNvPr id="0" name=""/>
        <dsp:cNvSpPr/>
      </dsp:nvSpPr>
      <dsp:spPr>
        <a:xfrm>
          <a:off x="922829" y="1411438"/>
          <a:ext cx="6954377" cy="705719"/>
        </a:xfrm>
        <a:prstGeom prst="rect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165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القمح 9,5 مليون طن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922829" y="1411438"/>
        <a:ext cx="6954377" cy="705719"/>
      </dsp:txXfrm>
    </dsp:sp>
    <dsp:sp modelId="{FE3D5D26-8376-41FC-9866-D56D7E27A719}">
      <dsp:nvSpPr>
        <dsp:cNvPr id="0" name=""/>
        <dsp:cNvSpPr/>
      </dsp:nvSpPr>
      <dsp:spPr>
        <a:xfrm>
          <a:off x="481755" y="1323223"/>
          <a:ext cx="882149" cy="882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212"/>
              <a:satOff val="-9634"/>
              <a:lumOff val="1373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88B7A8-FF75-4D6B-B083-5F3F1EF07F93}">
      <dsp:nvSpPr>
        <dsp:cNvPr id="0" name=""/>
        <dsp:cNvSpPr/>
      </dsp:nvSpPr>
      <dsp:spPr>
        <a:xfrm>
          <a:off x="922829" y="2470201"/>
          <a:ext cx="6954377" cy="705719"/>
        </a:xfrm>
        <a:prstGeom prst="rect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165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قصب السكر 15,5 مليون طن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922829" y="2470201"/>
        <a:ext cx="6954377" cy="705719"/>
      </dsp:txXfrm>
    </dsp:sp>
    <dsp:sp modelId="{8F6BF734-54ED-43EE-9B26-F8C562764782}">
      <dsp:nvSpPr>
        <dsp:cNvPr id="0" name=""/>
        <dsp:cNvSpPr/>
      </dsp:nvSpPr>
      <dsp:spPr>
        <a:xfrm>
          <a:off x="481755" y="2381986"/>
          <a:ext cx="882149" cy="882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0423"/>
              <a:satOff val="-19267"/>
              <a:lumOff val="2745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1175A6-D61E-4D80-BA38-EE694CF85FB0}">
      <dsp:nvSpPr>
        <dsp:cNvPr id="0" name=""/>
        <dsp:cNvSpPr/>
      </dsp:nvSpPr>
      <dsp:spPr>
        <a:xfrm>
          <a:off x="518224" y="3528964"/>
          <a:ext cx="7358982" cy="705719"/>
        </a:xfrm>
        <a:prstGeom prst="rec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165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3- القطن 295 ألف طن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518224" y="3528964"/>
        <a:ext cx="7358982" cy="705719"/>
      </dsp:txXfrm>
    </dsp:sp>
    <dsp:sp modelId="{17055BD3-8B64-4A24-901F-0ECE11C0E951}">
      <dsp:nvSpPr>
        <dsp:cNvPr id="0" name=""/>
        <dsp:cNvSpPr/>
      </dsp:nvSpPr>
      <dsp:spPr>
        <a:xfrm>
          <a:off x="77150" y="3440749"/>
          <a:ext cx="882149" cy="882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0635"/>
              <a:satOff val="-28901"/>
              <a:lumOff val="4118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EDB7C-946C-4D97-A75F-128D2D2C0B71}">
      <dsp:nvSpPr>
        <dsp:cNvPr id="0" name=""/>
        <dsp:cNvSpPr/>
      </dsp:nvSpPr>
      <dsp:spPr>
        <a:xfrm rot="16200000">
          <a:off x="1450698" y="-1450698"/>
          <a:ext cx="4275739" cy="717713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0" tIns="0" rIns="2794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solidFill>
                <a:schemeClr val="tx1"/>
              </a:solidFill>
            </a:rPr>
            <a:t>تتنوع المحاصيل الزراعية فى وطننا العربى ولكل منها استخداماته وفوائده الاقتصادية والصحية :</a:t>
          </a:r>
          <a:endParaRPr lang="en-US" sz="4400" b="1" kern="1200" dirty="0">
            <a:solidFill>
              <a:schemeClr val="tx1"/>
            </a:solidFill>
          </a:endParaRPr>
        </a:p>
      </dsp:txBody>
      <dsp:txXfrm rot="5400000">
        <a:off x="0" y="855148"/>
        <a:ext cx="7177135" cy="256544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9010E-7AE9-4CF5-849E-DC7E7E69E3BF}">
      <dsp:nvSpPr>
        <dsp:cNvPr id="0" name=""/>
        <dsp:cNvSpPr/>
      </dsp:nvSpPr>
      <dsp:spPr>
        <a:xfrm>
          <a:off x="0" y="0"/>
          <a:ext cx="7940660" cy="21378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ثالثا : الأشجار المثمرة والفاكهة : 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0" y="0"/>
        <a:ext cx="7940660" cy="213787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6114F-21B6-4F34-AC24-9A42AA993AC4}">
      <dsp:nvSpPr>
        <dsp:cNvPr id="0" name=""/>
        <dsp:cNvSpPr/>
      </dsp:nvSpPr>
      <dsp:spPr>
        <a:xfrm>
          <a:off x="0" y="2442387"/>
          <a:ext cx="4831207" cy="16024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2- وتحتل العراق المركز الأول فى إنتاج التمر .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2442387"/>
        <a:ext cx="4831207" cy="1602470"/>
      </dsp:txXfrm>
    </dsp:sp>
    <dsp:sp modelId="{5C34B07D-E627-47EA-9C71-5157430C336A}">
      <dsp:nvSpPr>
        <dsp:cNvPr id="0" name=""/>
        <dsp:cNvSpPr/>
      </dsp:nvSpPr>
      <dsp:spPr>
        <a:xfrm rot="10800000">
          <a:off x="0" y="0"/>
          <a:ext cx="4831207" cy="2464599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يضم الوطن العربى نحو 90% من أشجار النخيل من أشجار النخيل فى العالم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0"/>
        <a:ext cx="4831207" cy="160142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6114F-21B6-4F34-AC24-9A42AA993AC4}">
      <dsp:nvSpPr>
        <dsp:cNvPr id="0" name=""/>
        <dsp:cNvSpPr/>
      </dsp:nvSpPr>
      <dsp:spPr>
        <a:xfrm>
          <a:off x="0" y="2488470"/>
          <a:ext cx="4678502" cy="16327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2- وتحتل دول المغرب العربى المرتبة الأولى من إنتاجه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2488470"/>
        <a:ext cx="4678502" cy="1632705"/>
      </dsp:txXfrm>
    </dsp:sp>
    <dsp:sp modelId="{5C34B07D-E627-47EA-9C71-5157430C336A}">
      <dsp:nvSpPr>
        <dsp:cNvPr id="0" name=""/>
        <dsp:cNvSpPr/>
      </dsp:nvSpPr>
      <dsp:spPr>
        <a:xfrm rot="10800000">
          <a:off x="0" y="0"/>
          <a:ext cx="4678502" cy="2511101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تتركز زراعته على سفوح المرتفعات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0"/>
        <a:ext cx="4678502" cy="163163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6114F-21B6-4F34-AC24-9A42AA993AC4}">
      <dsp:nvSpPr>
        <dsp:cNvPr id="0" name=""/>
        <dsp:cNvSpPr/>
      </dsp:nvSpPr>
      <dsp:spPr>
        <a:xfrm>
          <a:off x="0" y="2396304"/>
          <a:ext cx="4678502" cy="15722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2- وتعد فلسطين الأولى فى انتاجها بالوطن العربى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2396304"/>
        <a:ext cx="4678502" cy="1572235"/>
      </dsp:txXfrm>
    </dsp:sp>
    <dsp:sp modelId="{5C34B07D-E627-47EA-9C71-5157430C336A}">
      <dsp:nvSpPr>
        <dsp:cNvPr id="0" name=""/>
        <dsp:cNvSpPr/>
      </dsp:nvSpPr>
      <dsp:spPr>
        <a:xfrm rot="10800000">
          <a:off x="0" y="0"/>
          <a:ext cx="4678502" cy="2418097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يسهم الوطن العربى بنحو 10% من الإنتاج العالمى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0"/>
        <a:ext cx="4678502" cy="157120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6114F-21B6-4F34-AC24-9A42AA993AC4}">
      <dsp:nvSpPr>
        <dsp:cNvPr id="0" name=""/>
        <dsp:cNvSpPr/>
      </dsp:nvSpPr>
      <dsp:spPr>
        <a:xfrm>
          <a:off x="0" y="2396304"/>
          <a:ext cx="4678502" cy="15722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وتعد دول المغرب العربى أولى الدول فى إنتاجه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2396304"/>
        <a:ext cx="4678502" cy="1572235"/>
      </dsp:txXfrm>
    </dsp:sp>
    <dsp:sp modelId="{5C34B07D-E627-47EA-9C71-5157430C336A}">
      <dsp:nvSpPr>
        <dsp:cNvPr id="0" name=""/>
        <dsp:cNvSpPr/>
      </dsp:nvSpPr>
      <dsp:spPr>
        <a:xfrm rot="10800000">
          <a:off x="0" y="0"/>
          <a:ext cx="4678502" cy="2418097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تنتشر زراعته فى المناطق المطلة على البحر المتوسط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0"/>
        <a:ext cx="4678502" cy="15712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A0E79-13F7-4FC5-A058-C37EAE875241}">
      <dsp:nvSpPr>
        <dsp:cNvPr id="0" name=""/>
        <dsp:cNvSpPr/>
      </dsp:nvSpPr>
      <dsp:spPr>
        <a:xfrm>
          <a:off x="0" y="3678372"/>
          <a:ext cx="8847740" cy="12073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200" b="1" kern="1200" dirty="0" smtClean="0">
              <a:solidFill>
                <a:schemeClr val="tx1"/>
              </a:solidFill>
            </a:rPr>
            <a:t>3- ومنها مايدخل فى التجارة الدولية </a:t>
          </a:r>
          <a:endParaRPr lang="en-US" sz="4200" b="1" kern="1200" dirty="0">
            <a:solidFill>
              <a:schemeClr val="tx1"/>
            </a:solidFill>
          </a:endParaRPr>
        </a:p>
      </dsp:txBody>
      <dsp:txXfrm>
        <a:off x="0" y="3678372"/>
        <a:ext cx="8847740" cy="1207323"/>
      </dsp:txXfrm>
    </dsp:sp>
    <dsp:sp modelId="{1EFF6E2E-C6B0-47D7-A200-1CF34ACF696E}">
      <dsp:nvSpPr>
        <dsp:cNvPr id="0" name=""/>
        <dsp:cNvSpPr/>
      </dsp:nvSpPr>
      <dsp:spPr>
        <a:xfrm rot="10800000">
          <a:off x="0" y="1839618"/>
          <a:ext cx="8847740" cy="1856864"/>
        </a:xfrm>
        <a:prstGeom prst="upArrowCallout">
          <a:avLst/>
        </a:prstGeom>
        <a:solidFill>
          <a:schemeClr val="accent3">
            <a:hueOff val="2952094"/>
            <a:satOff val="-23027"/>
            <a:lumOff val="-58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200" b="1" kern="1200" dirty="0" smtClean="0">
              <a:solidFill>
                <a:schemeClr val="tx1"/>
              </a:solidFill>
            </a:rPr>
            <a:t>2- ومنها مايدخل فى الصناعة </a:t>
          </a:r>
          <a:endParaRPr lang="en-US" sz="4200" b="1" kern="1200" dirty="0">
            <a:solidFill>
              <a:schemeClr val="tx1"/>
            </a:solidFill>
          </a:endParaRPr>
        </a:p>
      </dsp:txBody>
      <dsp:txXfrm rot="10800000">
        <a:off x="0" y="1839618"/>
        <a:ext cx="8847740" cy="1206535"/>
      </dsp:txXfrm>
    </dsp:sp>
    <dsp:sp modelId="{5C34B07D-E627-47EA-9C71-5157430C336A}">
      <dsp:nvSpPr>
        <dsp:cNvPr id="0" name=""/>
        <dsp:cNvSpPr/>
      </dsp:nvSpPr>
      <dsp:spPr>
        <a:xfrm rot="10800000">
          <a:off x="0" y="863"/>
          <a:ext cx="8847740" cy="1856864"/>
        </a:xfrm>
        <a:prstGeom prst="upArrowCallout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200" b="1" kern="1200" dirty="0" smtClean="0">
              <a:solidFill>
                <a:schemeClr val="tx1"/>
              </a:solidFill>
            </a:rPr>
            <a:t>1- فمنها مايستخدم كغذاء للإنسان والحيوان .</a:t>
          </a:r>
          <a:endParaRPr lang="en-US" sz="4200" b="1" kern="1200" dirty="0">
            <a:solidFill>
              <a:schemeClr val="tx1"/>
            </a:solidFill>
          </a:endParaRPr>
        </a:p>
      </dsp:txBody>
      <dsp:txXfrm rot="10800000">
        <a:off x="0" y="863"/>
        <a:ext cx="8847740" cy="12065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67BD-D275-4103-8EB7-49B759FCDEBA}">
      <dsp:nvSpPr>
        <dsp:cNvPr id="0" name=""/>
        <dsp:cNvSpPr/>
      </dsp:nvSpPr>
      <dsp:spPr>
        <a:xfrm>
          <a:off x="0" y="2758779"/>
          <a:ext cx="8847740" cy="9054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وينتج</a:t>
          </a:r>
          <a:r>
            <a:rPr lang="ar-EG" sz="3200" b="1" kern="1200" baseline="0" dirty="0" smtClean="0">
              <a:solidFill>
                <a:schemeClr val="tx1"/>
              </a:solidFill>
            </a:rPr>
            <a:t> الوطن العربى العديد من المحاصيل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2758779"/>
        <a:ext cx="8847740" cy="905492"/>
      </dsp:txXfrm>
    </dsp:sp>
    <dsp:sp modelId="{1EFF6E2E-C6B0-47D7-A200-1CF34ACF696E}">
      <dsp:nvSpPr>
        <dsp:cNvPr id="0" name=""/>
        <dsp:cNvSpPr/>
      </dsp:nvSpPr>
      <dsp:spPr>
        <a:xfrm rot="10800000">
          <a:off x="0" y="1379713"/>
          <a:ext cx="8847740" cy="1392648"/>
        </a:xfrm>
        <a:prstGeom prst="upArrowCallout">
          <a:avLst/>
        </a:prstGeom>
        <a:solidFill>
          <a:schemeClr val="accent3">
            <a:hueOff val="2952094"/>
            <a:satOff val="-23027"/>
            <a:lumOff val="-58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لتحقيق التبادل بين الدول العربية فيما تنتجه من محاصيل مختلفة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379713"/>
        <a:ext cx="8847740" cy="904901"/>
      </dsp:txXfrm>
    </dsp:sp>
    <dsp:sp modelId="{5C34B07D-E627-47EA-9C71-5157430C336A}">
      <dsp:nvSpPr>
        <dsp:cNvPr id="0" name=""/>
        <dsp:cNvSpPr/>
      </dsp:nvSpPr>
      <dsp:spPr>
        <a:xfrm rot="10800000">
          <a:off x="0" y="647"/>
          <a:ext cx="8847740" cy="1392648"/>
        </a:xfrm>
        <a:prstGeom prst="upArrowCallout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وقد كانت حكمة الله سبحانه وتعالى فى تنوع المحاصيل الزراعية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647"/>
        <a:ext cx="8847740" cy="9049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FEB0E-1E52-4619-920A-A635534136B8}">
      <dsp:nvSpPr>
        <dsp:cNvPr id="0" name=""/>
        <dsp:cNvSpPr/>
      </dsp:nvSpPr>
      <dsp:spPr>
        <a:xfrm>
          <a:off x="0" y="2580635"/>
          <a:ext cx="4877410" cy="16931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100" b="1" kern="1200" dirty="0" smtClean="0">
              <a:solidFill>
                <a:schemeClr val="tx1"/>
              </a:solidFill>
            </a:rPr>
            <a:t>مثل القمح – الأرز – الذرة الشامية – الذرة الرفيعة – الشعير وغيرها </a:t>
          </a:r>
          <a:endParaRPr lang="en-US" sz="3100" b="1" kern="1200" dirty="0">
            <a:solidFill>
              <a:schemeClr val="tx1"/>
            </a:solidFill>
          </a:endParaRPr>
        </a:p>
      </dsp:txBody>
      <dsp:txXfrm>
        <a:off x="0" y="2580635"/>
        <a:ext cx="4877410" cy="1693176"/>
      </dsp:txXfrm>
    </dsp:sp>
    <dsp:sp modelId="{5C34B07D-E627-47EA-9C71-5157430C336A}">
      <dsp:nvSpPr>
        <dsp:cNvPr id="0" name=""/>
        <dsp:cNvSpPr/>
      </dsp:nvSpPr>
      <dsp:spPr>
        <a:xfrm rot="10800000">
          <a:off x="0" y="1928"/>
          <a:ext cx="4877410" cy="2604105"/>
        </a:xfrm>
        <a:prstGeom prst="upArrowCallout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100" b="1" kern="1200" dirty="0" smtClean="0">
              <a:solidFill>
                <a:schemeClr val="tx1"/>
              </a:solidFill>
            </a:rPr>
            <a:t>يعتمد عليها الإنسان فى غذائه </a:t>
          </a:r>
          <a:endParaRPr lang="en-US" sz="3100" b="1" kern="1200" dirty="0">
            <a:solidFill>
              <a:schemeClr val="tx1"/>
            </a:solidFill>
          </a:endParaRPr>
        </a:p>
      </dsp:txBody>
      <dsp:txXfrm rot="10800000">
        <a:off x="0" y="1928"/>
        <a:ext cx="4877410" cy="16920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FEB0E-1E52-4619-920A-A635534136B8}">
      <dsp:nvSpPr>
        <dsp:cNvPr id="0" name=""/>
        <dsp:cNvSpPr/>
      </dsp:nvSpPr>
      <dsp:spPr>
        <a:xfrm>
          <a:off x="0" y="2580635"/>
          <a:ext cx="4877410" cy="16931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800" b="1" kern="1200" dirty="0" smtClean="0">
              <a:solidFill>
                <a:schemeClr val="tx1"/>
              </a:solidFill>
            </a:rPr>
            <a:t>مثل القطن – قصب السكر – بنجر السكر – البن وغيرها </a:t>
          </a:r>
          <a:endParaRPr lang="en-US" sz="3800" b="1" kern="1200" dirty="0">
            <a:solidFill>
              <a:schemeClr val="tx1"/>
            </a:solidFill>
          </a:endParaRPr>
        </a:p>
      </dsp:txBody>
      <dsp:txXfrm>
        <a:off x="0" y="2580635"/>
        <a:ext cx="4877410" cy="1693176"/>
      </dsp:txXfrm>
    </dsp:sp>
    <dsp:sp modelId="{5C34B07D-E627-47EA-9C71-5157430C336A}">
      <dsp:nvSpPr>
        <dsp:cNvPr id="0" name=""/>
        <dsp:cNvSpPr/>
      </dsp:nvSpPr>
      <dsp:spPr>
        <a:xfrm rot="10800000">
          <a:off x="0" y="1928"/>
          <a:ext cx="4877410" cy="2604105"/>
        </a:xfrm>
        <a:prstGeom prst="upArrowCallout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800" b="1" kern="1200" dirty="0" smtClean="0">
              <a:solidFill>
                <a:schemeClr val="tx1"/>
              </a:solidFill>
            </a:rPr>
            <a:t>تدخل فى الصناعة والتجارة </a:t>
          </a:r>
          <a:endParaRPr lang="en-US" sz="3800" b="1" kern="1200" dirty="0">
            <a:solidFill>
              <a:schemeClr val="tx1"/>
            </a:solidFill>
          </a:endParaRPr>
        </a:p>
      </dsp:txBody>
      <dsp:txXfrm rot="10800000">
        <a:off x="0" y="1928"/>
        <a:ext cx="4877410" cy="16920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8AFCB-7ABD-41AD-A002-E583AD41571E}">
      <dsp:nvSpPr>
        <dsp:cNvPr id="0" name=""/>
        <dsp:cNvSpPr/>
      </dsp:nvSpPr>
      <dsp:spPr>
        <a:xfrm rot="16200000">
          <a:off x="16603" y="-16603"/>
          <a:ext cx="4581150" cy="461435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0" rIns="3048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800" b="1" kern="1200" dirty="0" smtClean="0">
              <a:solidFill>
                <a:schemeClr val="tx1"/>
              </a:solidFill>
            </a:rPr>
            <a:t>ومنها التمر – الموالح – الزيتون والعنب </a:t>
          </a:r>
          <a:endParaRPr lang="en-US" sz="4800" b="1" kern="1200" dirty="0">
            <a:solidFill>
              <a:schemeClr val="tx1"/>
            </a:solidFill>
          </a:endParaRPr>
        </a:p>
      </dsp:txBody>
      <dsp:txXfrm rot="5400000">
        <a:off x="0" y="916230"/>
        <a:ext cx="4614356" cy="27486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FEB0E-1E52-4619-920A-A635534136B8}">
      <dsp:nvSpPr>
        <dsp:cNvPr id="0" name=""/>
        <dsp:cNvSpPr/>
      </dsp:nvSpPr>
      <dsp:spPr>
        <a:xfrm>
          <a:off x="0" y="2685910"/>
          <a:ext cx="8710266" cy="17622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200" b="1" kern="1200" dirty="0" smtClean="0">
              <a:solidFill>
                <a:schemeClr val="tx1"/>
              </a:solidFill>
            </a:rPr>
            <a:t>وتعد مصرنا الحبيبة من أكبر الدول العربية إنتاجا للحبوب الغذائية </a:t>
          </a:r>
          <a:endParaRPr lang="en-US" sz="4200" b="1" kern="1200" dirty="0">
            <a:solidFill>
              <a:schemeClr val="tx1"/>
            </a:solidFill>
          </a:endParaRPr>
        </a:p>
      </dsp:txBody>
      <dsp:txXfrm>
        <a:off x="0" y="2685910"/>
        <a:ext cx="8710266" cy="1762247"/>
      </dsp:txXfrm>
    </dsp:sp>
    <dsp:sp modelId="{5C34B07D-E627-47EA-9C71-5157430C336A}">
      <dsp:nvSpPr>
        <dsp:cNvPr id="0" name=""/>
        <dsp:cNvSpPr/>
      </dsp:nvSpPr>
      <dsp:spPr>
        <a:xfrm rot="10800000">
          <a:off x="0" y="2006"/>
          <a:ext cx="8710266" cy="2710337"/>
        </a:xfrm>
        <a:prstGeom prst="upArrowCallout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200" b="1" kern="1200" dirty="0" smtClean="0">
              <a:solidFill>
                <a:schemeClr val="tx1"/>
              </a:solidFill>
            </a:rPr>
            <a:t>تشغل الحبوب الغذائية مساحات واسعة من المساحة المزروعة فى الوطن العربى </a:t>
          </a:r>
          <a:endParaRPr lang="en-US" sz="4200" b="1" kern="1200" dirty="0">
            <a:solidFill>
              <a:schemeClr val="tx1"/>
            </a:solidFill>
          </a:endParaRPr>
        </a:p>
      </dsp:txBody>
      <dsp:txXfrm rot="10800000">
        <a:off x="0" y="2006"/>
        <a:ext cx="8710266" cy="17610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A0E79-13F7-4FC5-A058-C37EAE875241}">
      <dsp:nvSpPr>
        <dsp:cNvPr id="0" name=""/>
        <dsp:cNvSpPr/>
      </dsp:nvSpPr>
      <dsp:spPr>
        <a:xfrm>
          <a:off x="0" y="4089664"/>
          <a:ext cx="6260903" cy="894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4- وتعد مصر من أكبر الدول العربية المنتجة لها يليها المغرب ثم سوريا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4089664"/>
        <a:ext cx="6260903" cy="894718"/>
      </dsp:txXfrm>
    </dsp:sp>
    <dsp:sp modelId="{53C454DE-11E4-48A5-A4E5-732D34C464F6}">
      <dsp:nvSpPr>
        <dsp:cNvPr id="0" name=""/>
        <dsp:cNvSpPr/>
      </dsp:nvSpPr>
      <dsp:spPr>
        <a:xfrm rot="10800000">
          <a:off x="0" y="2727007"/>
          <a:ext cx="6260903" cy="1376077"/>
        </a:xfrm>
        <a:prstGeom prst="upArrowCallout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>
              <a:solidFill>
                <a:schemeClr val="tx1"/>
              </a:solidFill>
            </a:rPr>
            <a:t>3- وهو محصول شتوى ويحتاج إلى درجة حرارة معتدلة وتربة خصبة جيدة الصرف </a:t>
          </a:r>
          <a:endParaRPr lang="en-US" sz="2400" b="1" kern="1200" dirty="0">
            <a:solidFill>
              <a:schemeClr val="tx1"/>
            </a:solidFill>
          </a:endParaRPr>
        </a:p>
      </dsp:txBody>
      <dsp:txXfrm rot="10800000">
        <a:off x="0" y="2727007"/>
        <a:ext cx="6260903" cy="894134"/>
      </dsp:txXfrm>
    </dsp:sp>
    <dsp:sp modelId="{1EFF6E2E-C6B0-47D7-A200-1CF34ACF696E}">
      <dsp:nvSpPr>
        <dsp:cNvPr id="0" name=""/>
        <dsp:cNvSpPr/>
      </dsp:nvSpPr>
      <dsp:spPr>
        <a:xfrm rot="10800000">
          <a:off x="0" y="1364351"/>
          <a:ext cx="6260903" cy="1376077"/>
        </a:xfrm>
        <a:prstGeom prst="upArrowCallout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2- ويزرع فى معظم دول الوطن العربى 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1364351"/>
        <a:ext cx="6260903" cy="894134"/>
      </dsp:txXfrm>
    </dsp:sp>
    <dsp:sp modelId="{5C34B07D-E627-47EA-9C71-5157430C336A}">
      <dsp:nvSpPr>
        <dsp:cNvPr id="0" name=""/>
        <dsp:cNvSpPr/>
      </dsp:nvSpPr>
      <dsp:spPr>
        <a:xfrm rot="10800000">
          <a:off x="0" y="1695"/>
          <a:ext cx="6260903" cy="1376077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يعد من أهم المحاصيل الغذائية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695"/>
        <a:ext cx="6260903" cy="894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F59DE-B14B-4A46-A37E-A60192D717A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E3BA7-9264-4E3A-82AA-E71C99EB9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1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E3BA7-9264-4E3A-82AA-E71C99EB91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1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microsoft.com/office/2007/relationships/hdphoto" Target="../media/hdphoto1.wdp"/><Relationship Id="rId4" Type="http://schemas.openxmlformats.org/officeDocument/2006/relationships/diagramLayout" Target="../diagrams/layout7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10" Type="http://schemas.openxmlformats.org/officeDocument/2006/relationships/image" Target="../media/image16.jpeg"/><Relationship Id="rId4" Type="http://schemas.openxmlformats.org/officeDocument/2006/relationships/diagramData" Target="../diagrams/data15.xml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Relationship Id="rId9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Relationship Id="rId9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Relationship Id="rId9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Relationship Id="rId9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340" y="4956050"/>
            <a:ext cx="7940660" cy="1507960"/>
          </a:xfrm>
        </p:spPr>
        <p:txBody>
          <a:bodyPr>
            <a:noAutofit/>
          </a:bodyPr>
          <a:lstStyle/>
          <a:p>
            <a:r>
              <a:rPr lang="ar-EG" sz="4000" b="1" dirty="0" smtClean="0">
                <a:solidFill>
                  <a:schemeClr val="tx1"/>
                </a:solidFill>
              </a:rPr>
              <a:t>الصف الثانى الإعدادى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251755" y="680310"/>
            <a:ext cx="1832460" cy="610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قسم الدراسات العربية </a:t>
            </a:r>
            <a:endParaRPr lang="en-US" dirty="0"/>
          </a:p>
        </p:txBody>
      </p:sp>
      <p:pic>
        <p:nvPicPr>
          <p:cNvPr id="1026" name="Picture 2" descr="C:\Users\pc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1" y="222196"/>
            <a:ext cx="1832460" cy="122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071554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3- الأشجار المثمرة والفاكهة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21461102"/>
              </p:ext>
            </p:extLst>
          </p:nvPr>
        </p:nvGraphicFramePr>
        <p:xfrm>
          <a:off x="4481627" y="2072049"/>
          <a:ext cx="4614356" cy="458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828" y="1291130"/>
            <a:ext cx="1096155" cy="1066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237" y="2357845"/>
            <a:ext cx="4943726" cy="33617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92707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071554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أولا : الحبوب الغذائية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69333828"/>
              </p:ext>
            </p:extLst>
          </p:nvPr>
        </p:nvGraphicFramePr>
        <p:xfrm>
          <a:off x="323385" y="2185639"/>
          <a:ext cx="8710266" cy="4450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7533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9" y="1749245"/>
            <a:ext cx="8812556" cy="488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8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>
            <a:normAutofit/>
          </a:bodyPr>
          <a:lstStyle/>
          <a:p>
            <a:pPr algn="r"/>
            <a:r>
              <a:rPr lang="ar-EG" sz="4400" b="1" dirty="0" smtClean="0">
                <a:solidFill>
                  <a:srgbClr val="FF0000"/>
                </a:solidFill>
              </a:rPr>
              <a:t>1- القمح :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53879901"/>
              </p:ext>
            </p:extLst>
          </p:nvPr>
        </p:nvGraphicFramePr>
        <p:xfrm>
          <a:off x="3655770" y="1853032"/>
          <a:ext cx="6260904" cy="4986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1038724"/>
            <a:ext cx="1096155" cy="1066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258" y="2360066"/>
            <a:ext cx="3793921" cy="35136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ight Arrow 7"/>
          <p:cNvSpPr/>
          <p:nvPr/>
        </p:nvSpPr>
        <p:spPr>
          <a:xfrm>
            <a:off x="341209" y="2665475"/>
            <a:ext cx="610820" cy="61082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119571" y="2518533"/>
            <a:ext cx="610820" cy="61082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814161" y="3047085"/>
            <a:ext cx="610820" cy="61082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79541" y="527605"/>
            <a:ext cx="7024429" cy="763525"/>
          </a:xfrm>
        </p:spPr>
        <p:txBody>
          <a:bodyPr>
            <a:normAutofit/>
          </a:bodyPr>
          <a:lstStyle/>
          <a:p>
            <a:pPr algn="r"/>
            <a:r>
              <a:rPr lang="ar-EG" sz="4000" b="1" dirty="0" smtClean="0">
                <a:solidFill>
                  <a:srgbClr val="FF0000"/>
                </a:solidFill>
              </a:rPr>
              <a:t>2- الشعير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24127309"/>
              </p:ext>
            </p:extLst>
          </p:nvPr>
        </p:nvGraphicFramePr>
        <p:xfrm>
          <a:off x="4113885" y="1865134"/>
          <a:ext cx="5802788" cy="497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31" y="1026368"/>
            <a:ext cx="1096155" cy="838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258" y="2360066"/>
            <a:ext cx="4099332" cy="35136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ight Arrow 8"/>
          <p:cNvSpPr/>
          <p:nvPr/>
        </p:nvSpPr>
        <p:spPr>
          <a:xfrm>
            <a:off x="448965" y="2665475"/>
            <a:ext cx="610820" cy="61082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8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/>
          <a:lstStyle/>
          <a:p>
            <a:pPr algn="r"/>
            <a:r>
              <a:rPr lang="ar-EG" b="1" dirty="0" smtClean="0">
                <a:solidFill>
                  <a:srgbClr val="FF0000"/>
                </a:solidFill>
              </a:rPr>
              <a:t>3- الذرة الشامية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42926442"/>
              </p:ext>
            </p:extLst>
          </p:nvPr>
        </p:nvGraphicFramePr>
        <p:xfrm>
          <a:off x="4266590" y="2665475"/>
          <a:ext cx="5802788" cy="371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603" y="1443835"/>
            <a:ext cx="1543397" cy="1180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623" y="2360065"/>
            <a:ext cx="4099332" cy="35136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434130" y="3123590"/>
            <a:ext cx="61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600" b="1" dirty="0" smtClean="0"/>
              <a:t>1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9057" y="2624827"/>
            <a:ext cx="61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600" b="1" dirty="0" smtClean="0"/>
              <a:t>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8726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P spid="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4- الذرة الرفيعة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603" y="1443835"/>
            <a:ext cx="1543397" cy="1180992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680053061"/>
              </p:ext>
            </p:extLst>
          </p:nvPr>
        </p:nvGraphicFramePr>
        <p:xfrm>
          <a:off x="4266590" y="2665475"/>
          <a:ext cx="5802788" cy="371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260" y="2360065"/>
            <a:ext cx="4099332" cy="35136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2586835" y="3734410"/>
            <a:ext cx="61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600" b="1" dirty="0" smtClean="0"/>
              <a:t>1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28086" y="3062698"/>
            <a:ext cx="61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600" b="1" dirty="0" smtClean="0"/>
              <a:t>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51103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1" grpId="0">
        <p:bldAsOne/>
      </p:bldGraphic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/>
          <a:lstStyle/>
          <a:p>
            <a:pPr algn="r"/>
            <a:r>
              <a:rPr lang="ar-EG" b="1" dirty="0" smtClean="0">
                <a:solidFill>
                  <a:srgbClr val="FF0000"/>
                </a:solidFill>
              </a:rPr>
              <a:t>5- الأرز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82" y="1177105"/>
            <a:ext cx="1390692" cy="1064144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53957304"/>
              </p:ext>
            </p:extLst>
          </p:nvPr>
        </p:nvGraphicFramePr>
        <p:xfrm>
          <a:off x="4169237" y="1940630"/>
          <a:ext cx="5747436" cy="5100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05" y="2284605"/>
            <a:ext cx="4099332" cy="35136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281425" y="2970885"/>
            <a:ext cx="61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600" b="1" dirty="0" smtClean="0"/>
              <a:t>1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19921" y="2475732"/>
            <a:ext cx="61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600" b="1" dirty="0" smtClean="0"/>
              <a:t>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91524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AsOne/>
      </p:bldGraphic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7080" y="374900"/>
            <a:ext cx="8389625" cy="763525"/>
          </a:xfrm>
        </p:spPr>
        <p:txBody>
          <a:bodyPr>
            <a:noAutofit/>
          </a:bodyPr>
          <a:lstStyle/>
          <a:p>
            <a:pPr algn="l"/>
            <a:r>
              <a:rPr lang="ar-EG" b="1" dirty="0" smtClean="0">
                <a:solidFill>
                  <a:srgbClr val="FF0000"/>
                </a:solidFill>
              </a:rPr>
              <a:t>ثانيا :المحاصيل الصناعية والتجارية فى وطننا العربى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1" y="1866899"/>
            <a:ext cx="8447939" cy="4637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6164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2481" y="374900"/>
            <a:ext cx="7024429" cy="763525"/>
          </a:xfrm>
        </p:spPr>
        <p:txBody>
          <a:bodyPr>
            <a:normAutofit/>
          </a:bodyPr>
          <a:lstStyle/>
          <a:p>
            <a:pPr algn="r"/>
            <a:r>
              <a:rPr lang="ar-EG" sz="4000" b="1" dirty="0" smtClean="0">
                <a:solidFill>
                  <a:srgbClr val="FF0000"/>
                </a:solidFill>
              </a:rPr>
              <a:t>1- قصب السكر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15838638"/>
              </p:ext>
            </p:extLst>
          </p:nvPr>
        </p:nvGraphicFramePr>
        <p:xfrm>
          <a:off x="4419295" y="1596540"/>
          <a:ext cx="5747436" cy="5100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1901950"/>
            <a:ext cx="4428445" cy="39608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41" y="955903"/>
            <a:ext cx="1075759" cy="823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86835" y="2818180"/>
            <a:ext cx="61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600" b="1" dirty="0" smtClean="0"/>
              <a:t>1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50997" y="3464511"/>
            <a:ext cx="61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600" b="1" dirty="0" smtClean="0"/>
              <a:t>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94081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/>
          <a:lstStyle/>
          <a:p>
            <a:pPr algn="r"/>
            <a:r>
              <a:rPr lang="ar-EG" b="1" dirty="0" smtClean="0">
                <a:solidFill>
                  <a:srgbClr val="FF0000"/>
                </a:solidFill>
              </a:rPr>
              <a:t>الدرس الثانى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7097589"/>
              </p:ext>
            </p:extLst>
          </p:nvPr>
        </p:nvGraphicFramePr>
        <p:xfrm>
          <a:off x="0" y="1397000"/>
          <a:ext cx="9144000" cy="187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47" y="3581705"/>
            <a:ext cx="5130888" cy="244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24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262783"/>
            <a:ext cx="7024429" cy="763525"/>
          </a:xfrm>
        </p:spPr>
        <p:txBody>
          <a:bodyPr/>
          <a:lstStyle/>
          <a:p>
            <a:pPr algn="r"/>
            <a:r>
              <a:rPr lang="ar-EG" b="1" dirty="0" smtClean="0">
                <a:solidFill>
                  <a:srgbClr val="FF0000"/>
                </a:solidFill>
              </a:rPr>
              <a:t>2- بنجر السكر: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67860549"/>
              </p:ext>
            </p:extLst>
          </p:nvPr>
        </p:nvGraphicFramePr>
        <p:xfrm>
          <a:off x="4419295" y="1596540"/>
          <a:ext cx="5747436" cy="5100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920" y="930886"/>
            <a:ext cx="1075759" cy="823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1901950"/>
            <a:ext cx="4428445" cy="39608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2586835" y="2818180"/>
            <a:ext cx="61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600" b="1" dirty="0" smtClean="0"/>
              <a:t>1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4375" y="2360065"/>
            <a:ext cx="61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600" b="1" dirty="0" smtClean="0"/>
              <a:t>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4783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374900"/>
            <a:ext cx="7024429" cy="763525"/>
          </a:xfrm>
        </p:spPr>
        <p:txBody>
          <a:bodyPr/>
          <a:lstStyle/>
          <a:p>
            <a:pPr algn="r"/>
            <a:r>
              <a:rPr lang="ar-EG" b="1" dirty="0" smtClean="0">
                <a:solidFill>
                  <a:srgbClr val="FF0000"/>
                </a:solidFill>
              </a:rPr>
              <a:t>3- القطن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208" y="985720"/>
            <a:ext cx="1228464" cy="82316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49815906"/>
              </p:ext>
            </p:extLst>
          </p:nvPr>
        </p:nvGraphicFramePr>
        <p:xfrm>
          <a:off x="4419295" y="1596540"/>
          <a:ext cx="5747436" cy="5100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1901950"/>
            <a:ext cx="4428445" cy="39608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ight Arrow 12"/>
          <p:cNvSpPr/>
          <p:nvPr/>
        </p:nvSpPr>
        <p:spPr>
          <a:xfrm>
            <a:off x="548974" y="2245474"/>
            <a:ext cx="610820" cy="61082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560334" y="2128645"/>
            <a:ext cx="610820" cy="61082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254924" y="2834963"/>
            <a:ext cx="610820" cy="61082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254925" y="3576979"/>
            <a:ext cx="610820" cy="61082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6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  <p:bldP spid="13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>
            <a:normAutofit/>
          </a:bodyPr>
          <a:lstStyle/>
          <a:p>
            <a:pPr algn="r"/>
            <a:r>
              <a:rPr lang="ar-EG" sz="4000" b="1" dirty="0" smtClean="0">
                <a:solidFill>
                  <a:srgbClr val="FF0000"/>
                </a:solidFill>
              </a:rPr>
              <a:t>4- البن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536" y="1138425"/>
            <a:ext cx="1228464" cy="82316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12239281"/>
              </p:ext>
            </p:extLst>
          </p:nvPr>
        </p:nvGraphicFramePr>
        <p:xfrm>
          <a:off x="4572000" y="1901950"/>
          <a:ext cx="5594731" cy="4794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1901950"/>
            <a:ext cx="4428445" cy="39608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503065" y="3559223"/>
            <a:ext cx="61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600" b="1" dirty="0" smtClean="0"/>
              <a:t>1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63188" y="3429000"/>
            <a:ext cx="61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600" b="1" dirty="0" smtClean="0"/>
              <a:t>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76399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0000669"/>
              </p:ext>
            </p:extLst>
          </p:nvPr>
        </p:nvGraphicFramePr>
        <p:xfrm>
          <a:off x="5488230" y="222195"/>
          <a:ext cx="3395207" cy="2083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09183502"/>
              </p:ext>
            </p:extLst>
          </p:nvPr>
        </p:nvGraphicFramePr>
        <p:xfrm>
          <a:off x="601670" y="2207360"/>
          <a:ext cx="7940660" cy="4587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46467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Graphic spid="6" grpId="2">
        <p:bldAsOne/>
      </p:bldGraphic>
      <p:bldGraphic spid="7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03814107"/>
              </p:ext>
            </p:extLst>
          </p:nvPr>
        </p:nvGraphicFramePr>
        <p:xfrm>
          <a:off x="754375" y="3123590"/>
          <a:ext cx="7940660" cy="2137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89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4424" y="527605"/>
            <a:ext cx="7024429" cy="763525"/>
          </a:xfrm>
        </p:spPr>
        <p:txBody>
          <a:bodyPr>
            <a:normAutofit/>
          </a:bodyPr>
          <a:lstStyle/>
          <a:p>
            <a:pPr algn="r"/>
            <a:r>
              <a:rPr lang="ar-EG" sz="4000" b="1" dirty="0" smtClean="0">
                <a:solidFill>
                  <a:srgbClr val="FF0000"/>
                </a:solidFill>
              </a:rPr>
              <a:t>1- التمر – النخيل -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00013744"/>
              </p:ext>
            </p:extLst>
          </p:nvPr>
        </p:nvGraphicFramePr>
        <p:xfrm>
          <a:off x="4572000" y="2131007"/>
          <a:ext cx="4831207" cy="4046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954" y="1062072"/>
            <a:ext cx="1595253" cy="10689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360065"/>
            <a:ext cx="4581150" cy="3607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3044950" y="2665475"/>
            <a:ext cx="610820" cy="61082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05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>
            <a:normAutofit/>
          </a:bodyPr>
          <a:lstStyle/>
          <a:p>
            <a:pPr algn="r"/>
            <a:r>
              <a:rPr lang="ar-EG" sz="4000" b="1" dirty="0" smtClean="0">
                <a:solidFill>
                  <a:srgbClr val="FF0000"/>
                </a:solidFill>
              </a:rPr>
              <a:t>2- العنب – الكروم-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28505984"/>
              </p:ext>
            </p:extLst>
          </p:nvPr>
        </p:nvGraphicFramePr>
        <p:xfrm>
          <a:off x="4724705" y="2054655"/>
          <a:ext cx="4678502" cy="412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245029"/>
            <a:ext cx="1517900" cy="1017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360065"/>
            <a:ext cx="4581150" cy="3607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448965" y="2512770"/>
            <a:ext cx="610820" cy="61082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94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>
            <a:normAutofit/>
          </a:bodyPr>
          <a:lstStyle/>
          <a:p>
            <a:pPr algn="r"/>
            <a:r>
              <a:rPr lang="ar-EG" sz="4400" b="1" dirty="0" smtClean="0">
                <a:solidFill>
                  <a:srgbClr val="FF0000"/>
                </a:solidFill>
              </a:rPr>
              <a:t>3- الموالح :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29628709"/>
              </p:ext>
            </p:extLst>
          </p:nvPr>
        </p:nvGraphicFramePr>
        <p:xfrm>
          <a:off x="4724705" y="2207361"/>
          <a:ext cx="4678502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41" y="1214778"/>
            <a:ext cx="1709199" cy="1145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360065"/>
            <a:ext cx="4275740" cy="3607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2438209" y="2970885"/>
            <a:ext cx="610820" cy="61082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2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9654" y="527605"/>
            <a:ext cx="7024429" cy="763525"/>
          </a:xfrm>
        </p:spPr>
        <p:txBody>
          <a:bodyPr/>
          <a:lstStyle/>
          <a:p>
            <a:pPr algn="r"/>
            <a:r>
              <a:rPr lang="ar-EG" b="1" dirty="0" smtClean="0">
                <a:solidFill>
                  <a:srgbClr val="FF0000"/>
                </a:solidFill>
              </a:rPr>
              <a:t>4- الزيتون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69034361"/>
              </p:ext>
            </p:extLst>
          </p:nvPr>
        </p:nvGraphicFramePr>
        <p:xfrm>
          <a:off x="4529908" y="2337181"/>
          <a:ext cx="4678502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923" y="1291130"/>
            <a:ext cx="1595253" cy="1068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379622"/>
            <a:ext cx="4123035" cy="3607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601670" y="2512770"/>
            <a:ext cx="610820" cy="61082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88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8686" y="527605"/>
            <a:ext cx="7024429" cy="763525"/>
          </a:xfrm>
        </p:spPr>
        <p:txBody>
          <a:bodyPr/>
          <a:lstStyle/>
          <a:p>
            <a:pPr algn="r"/>
            <a:r>
              <a:rPr lang="ar-EG" b="1" dirty="0" smtClean="0">
                <a:solidFill>
                  <a:srgbClr val="FF0000"/>
                </a:solidFill>
              </a:rPr>
              <a:t>أهداف الدرس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9150" y="2207359"/>
            <a:ext cx="9153149" cy="3206805"/>
          </a:xfrm>
        </p:spPr>
        <p:txBody>
          <a:bodyPr/>
          <a:lstStyle/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يتعرف أنواع المحاصيل الزراعية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يحلل خريطة توزيع المحاصيل الزراعية فى الوطن العربى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يفسر أهمية المحاصيل الزراعية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يقدر حكمة الله سبحانه وتعالى من تنوع المحاصيل الزراعية .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42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25711804"/>
              </p:ext>
            </p:extLst>
          </p:nvPr>
        </p:nvGraphicFramePr>
        <p:xfrm>
          <a:off x="1212489" y="2054655"/>
          <a:ext cx="7177135" cy="4275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05" y="4956050"/>
            <a:ext cx="1956767" cy="152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94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6990946"/>
              </p:ext>
            </p:extLst>
          </p:nvPr>
        </p:nvGraphicFramePr>
        <p:xfrm>
          <a:off x="0" y="1901950"/>
          <a:ext cx="8847740" cy="488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936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30216640"/>
              </p:ext>
            </p:extLst>
          </p:nvPr>
        </p:nvGraphicFramePr>
        <p:xfrm>
          <a:off x="143555" y="2818180"/>
          <a:ext cx="8847740" cy="366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2" y="2665475"/>
            <a:ext cx="1248431" cy="12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32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71554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المحاصيل الزراعية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100" y="2385444"/>
            <a:ext cx="2370883" cy="3206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143" y="2385445"/>
            <a:ext cx="2598024" cy="3206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560" y="2385445"/>
            <a:ext cx="4275740" cy="32068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91106" y="6011439"/>
            <a:ext cx="3038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 smtClean="0"/>
              <a:t>الحبوب الغذائية 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97880" y="5765218"/>
            <a:ext cx="3281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 smtClean="0"/>
              <a:t>المحاصيل الصناعية والتجارية 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3755" y="5780782"/>
            <a:ext cx="3038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 smtClean="0"/>
              <a:t>الأشجار المثمرة والفاكهة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50631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071554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1- الحبوب الغذائية 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28241552"/>
              </p:ext>
            </p:extLst>
          </p:nvPr>
        </p:nvGraphicFramePr>
        <p:xfrm>
          <a:off x="4156241" y="2207360"/>
          <a:ext cx="4877410" cy="427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336" y="1349717"/>
            <a:ext cx="1096155" cy="10667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2416432"/>
            <a:ext cx="2370883" cy="32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37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071554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2- المحاصيل الصناعية والتجارية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828" y="1291130"/>
            <a:ext cx="1096155" cy="1066715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28629563"/>
              </p:ext>
            </p:extLst>
          </p:nvPr>
        </p:nvGraphicFramePr>
        <p:xfrm>
          <a:off x="4156241" y="2207360"/>
          <a:ext cx="4877410" cy="427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512770"/>
            <a:ext cx="3206805" cy="33595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14934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400</TotalTime>
  <Words>631</Words>
  <Application>Microsoft Office PowerPoint</Application>
  <PresentationFormat>On-screen Show (4:3)</PresentationFormat>
  <Paragraphs>102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Adjacency</vt:lpstr>
      <vt:lpstr>الصف الثانى الإعدادى </vt:lpstr>
      <vt:lpstr>الدرس الثانى </vt:lpstr>
      <vt:lpstr>أهداف الدرس </vt:lpstr>
      <vt:lpstr>PowerPoint Presentation</vt:lpstr>
      <vt:lpstr>PowerPoint Presentation</vt:lpstr>
      <vt:lpstr>PowerPoint Presentation</vt:lpstr>
      <vt:lpstr>المحاصيل الزراعية :</vt:lpstr>
      <vt:lpstr>1- الحبوب الغذائية  :</vt:lpstr>
      <vt:lpstr>2- المحاصيل الصناعية والتجارية :</vt:lpstr>
      <vt:lpstr>3- الأشجار المثمرة والفاكهة :</vt:lpstr>
      <vt:lpstr>أولا : الحبوب الغذائية :</vt:lpstr>
      <vt:lpstr>PowerPoint Presentation</vt:lpstr>
      <vt:lpstr>1- القمح :</vt:lpstr>
      <vt:lpstr>2- الشعير :</vt:lpstr>
      <vt:lpstr>3- الذرة الشامية :</vt:lpstr>
      <vt:lpstr>4- الذرة الرفيعة :</vt:lpstr>
      <vt:lpstr>5- الأرز :</vt:lpstr>
      <vt:lpstr>ثانيا :المحاصيل الصناعية والتجارية فى وطننا العربى :</vt:lpstr>
      <vt:lpstr>1- قصب السكر :</vt:lpstr>
      <vt:lpstr>2- بنجر السكر: </vt:lpstr>
      <vt:lpstr>3- القطن :</vt:lpstr>
      <vt:lpstr>4- البن :</vt:lpstr>
      <vt:lpstr>PowerPoint Presentation</vt:lpstr>
      <vt:lpstr>PowerPoint Presentation</vt:lpstr>
      <vt:lpstr>1- التمر – النخيل - </vt:lpstr>
      <vt:lpstr>2- العنب – الكروم- :</vt:lpstr>
      <vt:lpstr>3- الموالح :</vt:lpstr>
      <vt:lpstr>4- الزيتون 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pc</cp:lastModifiedBy>
  <cp:revision>178</cp:revision>
  <dcterms:created xsi:type="dcterms:W3CDTF">2013-08-21T19:17:07Z</dcterms:created>
  <dcterms:modified xsi:type="dcterms:W3CDTF">2024-01-27T07:46:20Z</dcterms:modified>
</cp:coreProperties>
</file>