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Twinkl" charset="0"/>
      <p:regular r:id="rId16"/>
      <p:bold r:id="rId1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1EB"/>
    <a:srgbClr val="ACDDFC"/>
    <a:srgbClr val="21A6F9"/>
    <a:srgbClr val="1C1C1C"/>
    <a:srgbClr val="2898A8"/>
    <a:srgbClr val="FEFBDA"/>
    <a:srgbClr val="FFFFE1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>
      <p:cViewPr>
        <p:scale>
          <a:sx n="81" d="100"/>
          <a:sy n="81" d="100"/>
        </p:scale>
        <p:origin x="-954" y="210"/>
      </p:cViewPr>
      <p:guideLst>
        <p:guide orient="horz" pos="2160"/>
        <p:guide orient="horz" pos="3997"/>
        <p:guide orient="horz" pos="323"/>
        <p:guide orient="horz" pos="459"/>
        <p:guide orient="horz" pos="3838"/>
        <p:guide pos="2880"/>
        <p:guide pos="317"/>
        <p:guide pos="5443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819C672-B905-4562-B7E4-3E196E65C6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509AB0A-3B0A-49BB-959B-F2C8D08018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866E05-CA75-4F45-8308-5951A33F258F}" type="datetimeFigureOut">
              <a:rPr lang="en-GB"/>
              <a:pPr>
                <a:defRPr/>
              </a:pPr>
              <a:t>14/01/2024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7663CA9-DAD2-422F-B3ED-9E7500CFC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AEF8DDD-5D71-4419-B642-2CBA187B9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F01570-564E-4C2A-AD19-106C65C621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729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BFFA330-5466-43F8-B977-6169BBE057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FE35466-715D-4F41-9119-AC612FFAE55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FA11E9-2F5B-41AB-A1F0-374148B0897A}" type="datetimeFigureOut">
              <a:rPr lang="en-GB"/>
              <a:pPr>
                <a:defRPr/>
              </a:pPr>
              <a:t>14/01/2024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6F606391-3286-4CF1-B3B4-9693B0E4AB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CBD135C1-FF49-4E41-B880-68A6EE16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B05BC9-C4B4-4738-A633-F4B05B7024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A5CFC8-53E0-4555-889F-36DD879E1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B16D73-170B-434C-A221-0872FF3659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883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94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9EC19B9C-ABEC-4277-A255-ADA62F4B5EC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DDFA6B6-ABAF-40D3-B472-B952FBA363C5}"/>
              </a:ext>
            </a:extLst>
          </p:cNvPr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3A40A83-AE1E-4802-8B2A-0A48705DB9DA}"/>
              </a:ext>
            </a:extLst>
          </p:cNvPr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A72354C-6BE8-4EFD-9D28-78B036C556A1}"/>
              </a:ext>
            </a:extLst>
          </p:cNvPr>
          <p:cNvSpPr/>
          <p:nvPr userDrawn="1"/>
        </p:nvSpPr>
        <p:spPr>
          <a:xfrm>
            <a:off x="3752850" y="1514475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BCCF58E-1A05-4C39-A112-CABA9D4508D9}"/>
              </a:ext>
            </a:extLst>
          </p:cNvPr>
          <p:cNvSpPr/>
          <p:nvPr userDrawn="1"/>
        </p:nvSpPr>
        <p:spPr>
          <a:xfrm>
            <a:off x="6119813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AADA65A-C261-4E9C-802F-A7D0D37CD94D}"/>
              </a:ext>
            </a:extLst>
          </p:cNvPr>
          <p:cNvSpPr/>
          <p:nvPr userDrawn="1"/>
        </p:nvSpPr>
        <p:spPr>
          <a:xfrm>
            <a:off x="6119813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53C72B-D37F-4C41-8455-4DA6BB34D5C6}"/>
              </a:ext>
            </a:extLst>
          </p:cNvPr>
          <p:cNvSpPr/>
          <p:nvPr userDrawn="1"/>
        </p:nvSpPr>
        <p:spPr>
          <a:xfrm>
            <a:off x="6119813" y="1514475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39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18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82B7BEB5-D3D6-47BB-A675-21163A6FEFD8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E39B19C0-23FF-4921-8185-FA49B283895B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46FD197-CFE0-4ABA-B744-8CB5BBE8A8F7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07D6BB8-C62D-4268-8D56-D2F2F2271FDC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xmlns="" id="{FB4CF0CA-8B9B-47DD-8829-99DF490B17A0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  <a:prstGeom prst="roundRect">
            <a:avLst>
              <a:gd name="adj" fmla="val 2583"/>
            </a:avLst>
          </a:prstGeo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153026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73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8B0A9366-4A44-47CE-B177-8A761D6B611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39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158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C11DF116-85D7-4BEA-9FE3-DA2072C2603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FB6694A-7AF4-46A5-ACD2-4DC1B6DF724E}"/>
              </a:ext>
            </a:extLst>
          </p:cNvPr>
          <p:cNvSpPr/>
          <p:nvPr userDrawn="1"/>
        </p:nvSpPr>
        <p:spPr>
          <a:xfrm>
            <a:off x="755650" y="1514475"/>
            <a:ext cx="7632700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6" name="Group 3"/>
          <p:cNvGrpSpPr>
            <a:grpSpLocks/>
          </p:cNvGrpSpPr>
          <p:nvPr userDrawn="1"/>
        </p:nvGrpSpPr>
        <p:grpSpPr bwMode="auto">
          <a:xfrm>
            <a:off x="4002088" y="1722438"/>
            <a:ext cx="4189412" cy="4162425"/>
            <a:chOff x="4002736" y="1701428"/>
            <a:chExt cx="4189074" cy="416317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FB403CFA-7D47-4C59-919B-56288AD51A4E}"/>
                </a:ext>
              </a:extLst>
            </p:cNvPr>
            <p:cNvSpPr/>
            <p:nvPr userDrawn="1"/>
          </p:nvSpPr>
          <p:spPr bwMode="auto">
            <a:xfrm>
              <a:off x="4002736" y="1734771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3D36BE3E-A54A-418C-90C2-4649F0720E3D}"/>
                </a:ext>
              </a:extLst>
            </p:cNvPr>
            <p:cNvSpPr/>
            <p:nvPr userDrawn="1"/>
          </p:nvSpPr>
          <p:spPr bwMode="auto">
            <a:xfrm>
              <a:off x="6193309" y="1701428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3D43D151-1B38-4919-85F8-31C9011E34A6}"/>
                </a:ext>
              </a:extLst>
            </p:cNvPr>
            <p:cNvSpPr/>
            <p:nvPr userDrawn="1"/>
          </p:nvSpPr>
          <p:spPr bwMode="auto">
            <a:xfrm>
              <a:off x="6193309" y="3860816"/>
              <a:ext cx="1996914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19FE0E4E-1BA6-4C12-B348-EA413B9775E3}"/>
                </a:ext>
              </a:extLst>
            </p:cNvPr>
            <p:cNvSpPr/>
            <p:nvPr userDrawn="1"/>
          </p:nvSpPr>
          <p:spPr bwMode="auto">
            <a:xfrm>
              <a:off x="4002736" y="3865579"/>
              <a:ext cx="1998501" cy="199902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39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325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5E037D87-F5B6-41EF-A8C2-F5E1DC937DF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525ECD3-4DE9-443C-9841-21D56F8F379E}"/>
              </a:ext>
            </a:extLst>
          </p:cNvPr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27D845A-5463-4496-B65B-EC06CA086FDF}"/>
              </a:ext>
            </a:extLst>
          </p:cNvPr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175B146-54FF-4F20-9F39-7389087A6A80}"/>
              </a:ext>
            </a:extLst>
          </p:cNvPr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047D77B-B3DB-4075-A999-FAAE420C368A}"/>
              </a:ext>
            </a:extLst>
          </p:cNvPr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784C77-B455-44F7-911F-418E8426CE4B}"/>
              </a:ext>
            </a:extLst>
          </p:cNvPr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39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10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33DC3FED-C1C6-402A-9E6D-D0A9733C3E5A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EE17F59-DF16-4613-B970-76EA288DC367}"/>
              </a:ext>
            </a:extLst>
          </p:cNvPr>
          <p:cNvSpPr/>
          <p:nvPr userDrawn="1"/>
        </p:nvSpPr>
        <p:spPr>
          <a:xfrm>
            <a:off x="2895600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A3A3261-C2FE-446A-824F-4C2FE0BC7083}"/>
              </a:ext>
            </a:extLst>
          </p:cNvPr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EB52E37-F8BC-4D53-A0DE-A2079A24B539}"/>
              </a:ext>
            </a:extLst>
          </p:cNvPr>
          <p:cNvSpPr/>
          <p:nvPr userDrawn="1"/>
        </p:nvSpPr>
        <p:spPr>
          <a:xfrm>
            <a:off x="755650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39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45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E4D0AFFF-3C3D-4F3B-A73A-90AD86D8F05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8FEB07-155F-47B0-BDA0-4EB0F9365666}"/>
              </a:ext>
            </a:extLst>
          </p:cNvPr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B074075-D5FA-4D4C-B973-DA5BDA1C60EC}"/>
              </a:ext>
            </a:extLst>
          </p:cNvPr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4630EDB-F8CF-435B-8A1D-8C290C354D85}"/>
              </a:ext>
            </a:extLst>
          </p:cNvPr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CB83837-7C0C-4331-86E8-A404419635C3}"/>
              </a:ext>
            </a:extLst>
          </p:cNvPr>
          <p:cNvSpPr/>
          <p:nvPr userDrawn="1"/>
        </p:nvSpPr>
        <p:spPr>
          <a:xfrm>
            <a:off x="3683000" y="3067050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39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32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97CA8392-3800-4158-A265-D8875D1619A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5857BE-6BD8-4F10-8181-CC5A96F3706C}"/>
              </a:ext>
            </a:extLst>
          </p:cNvPr>
          <p:cNvSpPr/>
          <p:nvPr userDrawn="1"/>
        </p:nvSpPr>
        <p:spPr>
          <a:xfrm>
            <a:off x="4611688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F14ED9-72D1-4CED-8B71-B50F164A65DA}"/>
              </a:ext>
            </a:extLst>
          </p:cNvPr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E598D01-9A42-4A06-A118-AE8073A0902C}"/>
              </a:ext>
            </a:extLst>
          </p:cNvPr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D97A33D-A415-481B-99B1-D84E2F30CA51}"/>
              </a:ext>
            </a:extLst>
          </p:cNvPr>
          <p:cNvSpPr/>
          <p:nvPr userDrawn="1"/>
        </p:nvSpPr>
        <p:spPr>
          <a:xfrm>
            <a:off x="2684463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39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19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9C392A8B-F6E4-45CF-AD3C-8D94E50D431A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7E45B34-D280-482D-BFEE-DC72658084A6}"/>
              </a:ext>
            </a:extLst>
          </p:cNvPr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39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499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66EB8F2D-05E0-45F6-B668-6B347D6B66C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5A5CBCC6-8D7E-4D1A-936F-85247176BFF0}"/>
              </a:ext>
            </a:extLst>
          </p:cNvPr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367C0641-473F-47EA-83AC-C499338A651F}"/>
              </a:ext>
            </a:extLst>
          </p:cNvPr>
          <p:cNvSpPr/>
          <p:nvPr userDrawn="1"/>
        </p:nvSpPr>
        <p:spPr>
          <a:xfrm>
            <a:off x="3336925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E7184F8C-1BF1-4CA4-965E-D8B800022B6E}"/>
              </a:ext>
            </a:extLst>
          </p:cNvPr>
          <p:cNvSpPr/>
          <p:nvPr userDrawn="1"/>
        </p:nvSpPr>
        <p:spPr>
          <a:xfrm>
            <a:off x="5915025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xmlns="" id="{B4648FE3-8EFE-46D9-AEC2-776D7F000D71}"/>
              </a:ext>
            </a:extLst>
          </p:cNvPr>
          <p:cNvSpPr/>
          <p:nvPr userDrawn="1"/>
        </p:nvSpPr>
        <p:spPr>
          <a:xfrm>
            <a:off x="755650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xmlns="" id="{679E6D69-8C9F-4F51-BA81-63DAC332D5FE}"/>
              </a:ext>
            </a:extLst>
          </p:cNvPr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E26428E4-E775-4654-9DB8-F215608FE3F2}"/>
              </a:ext>
            </a:extLst>
          </p:cNvPr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39"/>
            </a:avLst>
          </a:prstGeo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25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/resources/life-science-science-kindergarten-usa/living-things-life-science-science-kindergarten-usa/animals-living-things-life-science-science-kindergarten-us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/resources/life-science-science-kindergarten-usa/living-things-life-science-science-kindergarten-usa/animals-living-things-life-science-science-kindergarten-us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4060825" y="5494338"/>
            <a:ext cx="996950" cy="696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351C990-9F0F-4CB6-BA3D-A18E0FCD9EDA}"/>
              </a:ext>
            </a:extLst>
          </p:cNvPr>
          <p:cNvSpPr txBox="1"/>
          <p:nvPr/>
        </p:nvSpPr>
        <p:spPr>
          <a:xfrm>
            <a:off x="3297238" y="5811838"/>
            <a:ext cx="25384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I am a cow!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xmlns="" id="{67C7665D-BB3B-44F5-A481-29C746007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608013"/>
            <a:ext cx="8220075" cy="9937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4"/>
                </a:solidFill>
                <a:latin typeface="Twinkl" pitchFamily="2" charset="0"/>
              </a:rPr>
              <a:t>Click on the tractors for clues.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43100" y="1282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Twinkl" pitchFamily="2" charset="0"/>
                <a:cs typeface="Sassoon Infant Rg" pitchFamily="50" charset="0"/>
              </a:rPr>
              <a:t>I </a:t>
            </a:r>
            <a:r>
              <a:rPr lang="en-GB" altLang="en-US" sz="2400" dirty="0" smtClean="0">
                <a:latin typeface="Twinkl" pitchFamily="2" charset="0"/>
                <a:cs typeface="Sassoon Infant Rg" pitchFamily="50" charset="0"/>
              </a:rPr>
              <a:t>am a mammal.</a:t>
            </a:r>
            <a:endParaRPr lang="en-GB" altLang="en-US" sz="2400" dirty="0">
              <a:latin typeface="Twinkl" pitchFamily="2" charset="0"/>
              <a:cs typeface="Sassoon Infant Rg" pitchFamily="50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43100" y="1981200"/>
            <a:ext cx="624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Twinkl" pitchFamily="2" charset="0"/>
                <a:cs typeface="Sassoon Infant Rg" pitchFamily="50" charset="0"/>
              </a:rPr>
              <a:t>I </a:t>
            </a:r>
            <a:r>
              <a:rPr lang="en-GB" altLang="en-US" sz="2400" dirty="0" smtClean="0">
                <a:latin typeface="Twinkl" pitchFamily="2" charset="0"/>
                <a:cs typeface="Sassoon Infant Rg" pitchFamily="50" charset="0"/>
              </a:rPr>
              <a:t>have black and white</a:t>
            </a:r>
            <a:r>
              <a:rPr lang="en-GB" altLang="en-US" sz="2400" dirty="0" smtClean="0">
                <a:latin typeface="Twinkl" pitchFamily="2" charset="0"/>
                <a:cs typeface="Sassoon Infant Rg" pitchFamily="50" charset="0"/>
              </a:rPr>
              <a:t>.</a:t>
            </a:r>
            <a:endParaRPr lang="en-GB" altLang="en-US" sz="2400" dirty="0">
              <a:latin typeface="Twinkl" pitchFamily="2" charset="0"/>
              <a:cs typeface="Sassoon Infant Rg" pitchFamily="50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679700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Twinkl" pitchFamily="2" charset="0"/>
                <a:cs typeface="Sassoon Infant Rg" pitchFamily="50" charset="0"/>
              </a:rPr>
              <a:t>I like to chew grass</a:t>
            </a:r>
            <a:r>
              <a:rPr lang="en-GB" altLang="en-US" sz="2400" dirty="0" smtClean="0">
                <a:latin typeface="Twinkl" pitchFamily="2" charset="0"/>
                <a:cs typeface="Sassoon Infant Rg" pitchFamily="50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8C1482-205A-4889-89F5-9525AEF130B1}"/>
              </a:ext>
            </a:extLst>
          </p:cNvPr>
          <p:cNvSpPr txBox="1"/>
          <p:nvPr/>
        </p:nvSpPr>
        <p:spPr>
          <a:xfrm>
            <a:off x="3297238" y="3151188"/>
            <a:ext cx="25384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What am I?</a:t>
            </a:r>
          </a:p>
        </p:txBody>
      </p:sp>
      <p:pic>
        <p:nvPicPr>
          <p:cNvPr id="1434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66813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66900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66988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979863"/>
            <a:ext cx="236061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421"/>
          <a:stretch>
            <a:fillRect/>
          </a:stretch>
        </p:blipFill>
        <p:spPr bwMode="auto">
          <a:xfrm>
            <a:off x="-220663" y="3227388"/>
            <a:ext cx="9655176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22660FB-ECF7-40C9-9B69-B51481705055}"/>
              </a:ext>
            </a:extLst>
          </p:cNvPr>
          <p:cNvSpPr txBox="1"/>
          <p:nvPr/>
        </p:nvSpPr>
        <p:spPr>
          <a:xfrm>
            <a:off x="3297238" y="5827713"/>
            <a:ext cx="25384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I am a pig!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43100" y="1282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400" dirty="0" smtClean="0">
                <a:latin typeface="Twinkl" pitchFamily="2" charset="0"/>
                <a:cs typeface="Sassoon Infant Rg" pitchFamily="50" charset="0"/>
              </a:rPr>
              <a:t>I am a mammal</a:t>
            </a:r>
            <a:r>
              <a:rPr lang="en-GB" altLang="en-US" sz="2400" dirty="0" smtClean="0">
                <a:latin typeface="Twinkl" pitchFamily="2" charset="0"/>
                <a:cs typeface="Sassoon Infant Rg" pitchFamily="50" charset="0"/>
              </a:rPr>
              <a:t>.</a:t>
            </a:r>
            <a:endParaRPr lang="en-GB" altLang="en-US" sz="2400" dirty="0">
              <a:latin typeface="Twinkl" pitchFamily="2" charset="0"/>
              <a:cs typeface="Sassoon Infant Rg" pitchFamily="50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43100" y="1981200"/>
            <a:ext cx="624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Twinkl" pitchFamily="2" charset="0"/>
                <a:cs typeface="Sassoon Infant Rg" pitchFamily="50" charset="0"/>
              </a:rPr>
              <a:t>I like to roll around in mud.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679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Twinkl" pitchFamily="2" charset="0"/>
                <a:cs typeface="Sassoon Infant Rg" pitchFamily="50" charset="0"/>
              </a:rPr>
              <a:t>I </a:t>
            </a:r>
            <a:r>
              <a:rPr lang="en-GB" altLang="en-US" sz="2400" dirty="0" smtClean="0">
                <a:latin typeface="Twinkl" pitchFamily="2" charset="0"/>
                <a:cs typeface="Sassoon Infant Rg" pitchFamily="50" charset="0"/>
              </a:rPr>
              <a:t>have pink skin.</a:t>
            </a:r>
            <a:endParaRPr lang="en-GB" altLang="en-US" sz="2400" dirty="0">
              <a:latin typeface="Twinkl" pitchFamily="2" charset="0"/>
              <a:cs typeface="Sassoon Infant Rg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45561B0-E655-4D54-8235-55F15C35FA2E}"/>
              </a:ext>
            </a:extLst>
          </p:cNvPr>
          <p:cNvSpPr txBox="1"/>
          <p:nvPr/>
        </p:nvSpPr>
        <p:spPr>
          <a:xfrm>
            <a:off x="3297238" y="3151188"/>
            <a:ext cx="25384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What am I?</a:t>
            </a:r>
          </a:p>
        </p:txBody>
      </p:sp>
      <p:pic>
        <p:nvPicPr>
          <p:cNvPr id="1536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66813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66900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66988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4086225"/>
            <a:ext cx="202247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421"/>
          <a:stretch>
            <a:fillRect/>
          </a:stretch>
        </p:blipFill>
        <p:spPr bwMode="auto">
          <a:xfrm>
            <a:off x="-220663" y="3227388"/>
            <a:ext cx="9655176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22">
            <a:extLst>
              <a:ext uri="{FF2B5EF4-FFF2-40B4-BE49-F238E27FC236}">
                <a16:creationId xmlns:a16="http://schemas.microsoft.com/office/drawing/2014/main" xmlns="" id="{67C7665D-BB3B-44F5-A481-29C746007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608013"/>
            <a:ext cx="8220075" cy="9937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4"/>
                </a:solidFill>
                <a:latin typeface="Twinkl" pitchFamily="2" charset="0"/>
              </a:rPr>
              <a:t>Click on the tractors for clues.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E878225-6374-4885-8BF7-DC20E518058E}"/>
              </a:ext>
            </a:extLst>
          </p:cNvPr>
          <p:cNvSpPr txBox="1"/>
          <p:nvPr/>
        </p:nvSpPr>
        <p:spPr>
          <a:xfrm>
            <a:off x="2909888" y="5819775"/>
            <a:ext cx="331311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I am a horse!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43100" y="1282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Twinkl" pitchFamily="2" charset="0"/>
                <a:cs typeface="Sassoon Infant Rg" pitchFamily="50" charset="0"/>
              </a:rPr>
              <a:t>I am </a:t>
            </a:r>
            <a:r>
              <a:rPr lang="en-GB" altLang="en-US" sz="2400" dirty="0" smtClean="0">
                <a:latin typeface="Twinkl" pitchFamily="2" charset="0"/>
                <a:cs typeface="Sassoon Infant Rg" pitchFamily="50" charset="0"/>
              </a:rPr>
              <a:t>a very fast mammal.</a:t>
            </a:r>
            <a:endParaRPr lang="en-GB" altLang="en-US" sz="2400" dirty="0">
              <a:latin typeface="Twinkl" pitchFamily="2" charset="0"/>
              <a:cs typeface="Sassoon Infant Rg" pitchFamily="50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43100" y="1981200"/>
            <a:ext cx="624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400" dirty="0" smtClean="0">
                <a:latin typeface="Twinkl" pitchFamily="2" charset="0"/>
                <a:cs typeface="Sassoon Infant Rg" pitchFamily="50" charset="0"/>
              </a:rPr>
              <a:t>People ride me.</a:t>
            </a:r>
            <a:endParaRPr lang="en-GB" altLang="en-US" sz="2400" dirty="0">
              <a:latin typeface="Twinkl" pitchFamily="2" charset="0"/>
              <a:cs typeface="Sassoon Infant Rg" pitchFamily="50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679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400">
                <a:latin typeface="Twinkl" pitchFamily="2" charset="0"/>
                <a:cs typeface="Sassoon Infant Rg" pitchFamily="50" charset="0"/>
              </a:rPr>
              <a:t>I live in a stable.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74492BE-E47F-470F-B681-B7D98ED18178}"/>
              </a:ext>
            </a:extLst>
          </p:cNvPr>
          <p:cNvSpPr txBox="1"/>
          <p:nvPr/>
        </p:nvSpPr>
        <p:spPr>
          <a:xfrm>
            <a:off x="3297238" y="3151188"/>
            <a:ext cx="25384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What am I?</a:t>
            </a:r>
          </a:p>
        </p:txBody>
      </p:sp>
      <p:pic>
        <p:nvPicPr>
          <p:cNvPr id="1639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66813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66900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66988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3971925"/>
            <a:ext cx="2176462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421"/>
          <a:stretch>
            <a:fillRect/>
          </a:stretch>
        </p:blipFill>
        <p:spPr bwMode="auto">
          <a:xfrm>
            <a:off x="282575" y="3227388"/>
            <a:ext cx="9194800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22">
            <a:extLst>
              <a:ext uri="{FF2B5EF4-FFF2-40B4-BE49-F238E27FC236}">
                <a16:creationId xmlns:a16="http://schemas.microsoft.com/office/drawing/2014/main" xmlns="" id="{67C7665D-BB3B-44F5-A481-29C746007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608013"/>
            <a:ext cx="8220075" cy="9937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4"/>
                </a:solidFill>
                <a:latin typeface="Twinkl" pitchFamily="2" charset="0"/>
              </a:rPr>
              <a:t>Click on the tractors for clues.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2D3920E-F91F-4937-88E2-4E5B4DDD759A}"/>
              </a:ext>
            </a:extLst>
          </p:cNvPr>
          <p:cNvSpPr txBox="1"/>
          <p:nvPr/>
        </p:nvSpPr>
        <p:spPr>
          <a:xfrm>
            <a:off x="3297238" y="5827713"/>
            <a:ext cx="25384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I am a duck!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43100" y="1282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Twinkl" pitchFamily="2" charset="0"/>
                <a:cs typeface="Sassoon Infant Rg" pitchFamily="50" charset="0"/>
              </a:rPr>
              <a:t>I </a:t>
            </a:r>
            <a:r>
              <a:rPr lang="en-GB" altLang="en-US" sz="2400" dirty="0" smtClean="0">
                <a:latin typeface="Twinkl" pitchFamily="2" charset="0"/>
                <a:cs typeface="Sassoon Infant Rg" pitchFamily="50" charset="0"/>
              </a:rPr>
              <a:t>am a flying bird</a:t>
            </a:r>
            <a:r>
              <a:rPr lang="en-GB" altLang="en-US" sz="2400" dirty="0" smtClean="0">
                <a:latin typeface="Twinkl" pitchFamily="2" charset="0"/>
                <a:cs typeface="Sassoon Infant Rg" pitchFamily="50" charset="0"/>
              </a:rPr>
              <a:t>.</a:t>
            </a:r>
            <a:endParaRPr lang="en-GB" altLang="en-US" sz="2400" dirty="0">
              <a:latin typeface="Twinkl" pitchFamily="2" charset="0"/>
              <a:cs typeface="Sassoon Infant Rg" pitchFamily="50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43100" y="1981200"/>
            <a:ext cx="624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Twinkl" pitchFamily="2" charset="0"/>
                <a:cs typeface="Sassoon Infant Rg" pitchFamily="50" charset="0"/>
              </a:rPr>
              <a:t>I waddle when I walk.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679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Twinkl" pitchFamily="2" charset="0"/>
                <a:cs typeface="Sassoon Infant Rg" pitchFamily="50" charset="0"/>
              </a:rPr>
              <a:t>I have webbed feet.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DECB309-E8EB-439B-9912-D093ECE7E670}"/>
              </a:ext>
            </a:extLst>
          </p:cNvPr>
          <p:cNvSpPr txBox="1"/>
          <p:nvPr/>
        </p:nvSpPr>
        <p:spPr>
          <a:xfrm>
            <a:off x="3297238" y="3151188"/>
            <a:ext cx="25384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What am I?</a:t>
            </a:r>
          </a:p>
        </p:txBody>
      </p:sp>
      <p:pic>
        <p:nvPicPr>
          <p:cNvPr id="1741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66813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66900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66988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4319588"/>
            <a:ext cx="1728787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421"/>
          <a:stretch>
            <a:fillRect/>
          </a:stretch>
        </p:blipFill>
        <p:spPr bwMode="auto">
          <a:xfrm>
            <a:off x="196850" y="3379788"/>
            <a:ext cx="8947150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22">
            <a:extLst>
              <a:ext uri="{FF2B5EF4-FFF2-40B4-BE49-F238E27FC236}">
                <a16:creationId xmlns:a16="http://schemas.microsoft.com/office/drawing/2014/main" xmlns="" id="{67C7665D-BB3B-44F5-A481-29C746007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608013"/>
            <a:ext cx="8220075" cy="11334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4"/>
                </a:solidFill>
                <a:latin typeface="Twinkl" pitchFamily="2" charset="0"/>
              </a:rPr>
              <a:t>Click on the tractors for clues.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E4C6706-48C9-4989-8970-66E115A8DC5D}"/>
              </a:ext>
            </a:extLst>
          </p:cNvPr>
          <p:cNvSpPr txBox="1"/>
          <p:nvPr/>
        </p:nvSpPr>
        <p:spPr>
          <a:xfrm>
            <a:off x="2719388" y="5827713"/>
            <a:ext cx="34305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I am a sheep!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43100" y="1282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Twinkl" pitchFamily="2" charset="0"/>
                <a:cs typeface="Sassoon Infant Rg" pitchFamily="50" charset="0"/>
              </a:rPr>
              <a:t>I </a:t>
            </a:r>
            <a:r>
              <a:rPr lang="en-GB" altLang="en-US" sz="2400" dirty="0" smtClean="0">
                <a:latin typeface="Twinkl" pitchFamily="2" charset="0"/>
                <a:cs typeface="Sassoon Infant Rg" pitchFamily="50" charset="0"/>
              </a:rPr>
              <a:t>am a mammal. </a:t>
            </a:r>
            <a:endParaRPr lang="en-GB" altLang="en-US" sz="2400" dirty="0">
              <a:latin typeface="Twinkl" pitchFamily="2" charset="0"/>
              <a:cs typeface="Sassoon Infant Rg" pitchFamily="50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43100" y="1981200"/>
            <a:ext cx="624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Twinkl" pitchFamily="2" charset="0"/>
                <a:cs typeface="Sassoon Infant Rg" pitchFamily="50" charset="0"/>
              </a:rPr>
              <a:t>I eat grass.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6797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400" dirty="0" smtClean="0">
                <a:latin typeface="Twinkl" pitchFamily="2" charset="0"/>
                <a:cs typeface="Sassoon Infant Rg" pitchFamily="50" charset="0"/>
              </a:rPr>
              <a:t>I have a </a:t>
            </a:r>
            <a:r>
              <a:rPr lang="en-GB" altLang="en-US" sz="2400" dirty="0" smtClean="0">
                <a:latin typeface="Twinkl" pitchFamily="2" charset="0"/>
                <a:cs typeface="Sassoon Infant Rg" pitchFamily="50" charset="0"/>
              </a:rPr>
              <a:t>fluffy, thick and warm coat.</a:t>
            </a:r>
            <a:endParaRPr lang="en-GB" altLang="en-US" sz="2400" dirty="0">
              <a:latin typeface="Twinkl" pitchFamily="2" charset="0"/>
              <a:cs typeface="Sassoon Infant Rg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C451DA3-C3BB-4586-A49B-0F3EDB3EFAE4}"/>
              </a:ext>
            </a:extLst>
          </p:cNvPr>
          <p:cNvSpPr txBox="1"/>
          <p:nvPr/>
        </p:nvSpPr>
        <p:spPr>
          <a:xfrm>
            <a:off x="3297238" y="3151188"/>
            <a:ext cx="25384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What am I?</a:t>
            </a:r>
          </a:p>
        </p:txBody>
      </p:sp>
      <p:pic>
        <p:nvPicPr>
          <p:cNvPr id="1843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66813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66900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66988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4295775"/>
            <a:ext cx="1265237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3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421"/>
          <a:stretch>
            <a:fillRect/>
          </a:stretch>
        </p:blipFill>
        <p:spPr bwMode="auto">
          <a:xfrm>
            <a:off x="282575" y="3227388"/>
            <a:ext cx="9194800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421"/>
          <a:stretch>
            <a:fillRect/>
          </a:stretch>
        </p:blipFill>
        <p:spPr bwMode="auto">
          <a:xfrm>
            <a:off x="-15875" y="3151188"/>
            <a:ext cx="9499600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22">
            <a:extLst>
              <a:ext uri="{FF2B5EF4-FFF2-40B4-BE49-F238E27FC236}">
                <a16:creationId xmlns:a16="http://schemas.microsoft.com/office/drawing/2014/main" xmlns="" id="{67C7665D-BB3B-44F5-A481-29C746007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608013"/>
            <a:ext cx="8220075" cy="1258887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4"/>
                </a:solidFill>
                <a:latin typeface="Twinkl" pitchFamily="2" charset="0"/>
              </a:rPr>
              <a:t>Click on the tractors for clues.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718A571-4FBE-438E-9C12-DB1C52B72513}"/>
              </a:ext>
            </a:extLst>
          </p:cNvPr>
          <p:cNvSpPr txBox="1"/>
          <p:nvPr/>
        </p:nvSpPr>
        <p:spPr>
          <a:xfrm>
            <a:off x="2470150" y="5818188"/>
            <a:ext cx="4056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I am a chicken!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43100" y="1282700"/>
            <a:ext cx="69040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200" dirty="0">
                <a:latin typeface="Twinkl" pitchFamily="2" charset="0"/>
                <a:cs typeface="Sassoon Infant Rg" pitchFamily="50" charset="0"/>
              </a:rPr>
              <a:t>I </a:t>
            </a:r>
            <a:r>
              <a:rPr lang="en-GB" altLang="en-US" sz="2200" dirty="0" smtClean="0">
                <a:latin typeface="Twinkl" pitchFamily="2" charset="0"/>
                <a:cs typeface="Sassoon Infant Rg" pitchFamily="50" charset="0"/>
              </a:rPr>
              <a:t>am a bird.</a:t>
            </a:r>
            <a:endParaRPr lang="en-GB" altLang="en-US" sz="2200" dirty="0">
              <a:latin typeface="Twinkl" pitchFamily="2" charset="0"/>
              <a:cs typeface="Sassoon Infant Rg" pitchFamily="50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43100" y="1981200"/>
            <a:ext cx="6248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200" dirty="0" smtClean="0">
                <a:latin typeface="Twinkl" pitchFamily="2" charset="0"/>
                <a:cs typeface="Sassoon Infant Rg" pitchFamily="50" charset="0"/>
              </a:rPr>
              <a:t>I am a good source of protein</a:t>
            </a:r>
            <a:r>
              <a:rPr lang="en-GB" altLang="en-US" sz="2200" dirty="0" smtClean="0">
                <a:latin typeface="Twinkl" pitchFamily="2" charset="0"/>
                <a:cs typeface="Sassoon Infant Rg" pitchFamily="50" charset="0"/>
              </a:rPr>
              <a:t>.</a:t>
            </a:r>
            <a:endParaRPr lang="en-GB" altLang="en-US" sz="2200" dirty="0">
              <a:latin typeface="Twinkl" pitchFamily="2" charset="0"/>
              <a:cs typeface="Sassoon Infant Rg" pitchFamily="50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679700"/>
            <a:ext cx="6248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eaLnBrk="1" hangingPunct="1"/>
            <a:r>
              <a:rPr lang="en-GB" altLang="en-US" sz="2200" dirty="0">
                <a:latin typeface="Twinkl" pitchFamily="2" charset="0"/>
                <a:cs typeface="Sassoon Infant Rg" pitchFamily="50" charset="0"/>
              </a:rPr>
              <a:t>I make clucking noises.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DEF86D7-CE95-40F8-8BA9-56E83335C3A3}"/>
              </a:ext>
            </a:extLst>
          </p:cNvPr>
          <p:cNvSpPr txBox="1"/>
          <p:nvPr/>
        </p:nvSpPr>
        <p:spPr>
          <a:xfrm>
            <a:off x="3297238" y="3151188"/>
            <a:ext cx="25384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4"/>
                </a:solidFill>
                <a:latin typeface="Twinkl" pitchFamily="2" charset="0"/>
              </a:rPr>
              <a:t>What am I?</a:t>
            </a:r>
          </a:p>
        </p:txBody>
      </p:sp>
      <p:pic>
        <p:nvPicPr>
          <p:cNvPr id="1946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66813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66900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66988"/>
            <a:ext cx="901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3971925"/>
            <a:ext cx="1897062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421"/>
          <a:stretch>
            <a:fillRect/>
          </a:stretch>
        </p:blipFill>
        <p:spPr bwMode="auto">
          <a:xfrm>
            <a:off x="-93663" y="3151188"/>
            <a:ext cx="9501188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22">
            <a:extLst>
              <a:ext uri="{FF2B5EF4-FFF2-40B4-BE49-F238E27FC236}">
                <a16:creationId xmlns:a16="http://schemas.microsoft.com/office/drawing/2014/main" xmlns="" id="{67C7665D-BB3B-44F5-A481-29C746007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608013"/>
            <a:ext cx="8220075" cy="993775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4"/>
                </a:solidFill>
                <a:latin typeface="Twinkl" pitchFamily="2" charset="0"/>
              </a:rPr>
              <a:t>Click on the tractors for clues.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4068763" y="3070225"/>
            <a:ext cx="998537" cy="696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</TotalTime>
  <Words>202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Sassoon Infant Rg</vt:lpstr>
      <vt:lpstr>Calibri</vt:lpstr>
      <vt:lpstr>Twinkl</vt:lpstr>
      <vt:lpstr>Sassoon Infant Md</vt:lpstr>
      <vt:lpstr>Office Theme</vt:lpstr>
      <vt:lpstr>PowerPoint Presentation</vt:lpstr>
      <vt:lpstr>Click on the tractors for clues.</vt:lpstr>
      <vt:lpstr>Click on the tractors for clues.</vt:lpstr>
      <vt:lpstr>Click on the tractors for clues.</vt:lpstr>
      <vt:lpstr>Click on the tractors for clues.</vt:lpstr>
      <vt:lpstr>Click on the tractors for clues.</vt:lpstr>
      <vt:lpstr>Click on the tractors for clues.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marwa zakzouk</cp:lastModifiedBy>
  <cp:revision>116</cp:revision>
  <dcterms:created xsi:type="dcterms:W3CDTF">2014-10-01T16:09:27Z</dcterms:created>
  <dcterms:modified xsi:type="dcterms:W3CDTF">2024-01-14T10:24:57Z</dcterms:modified>
</cp:coreProperties>
</file>